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61" r:id="rId2"/>
    <p:sldId id="718" r:id="rId3"/>
    <p:sldId id="325" r:id="rId4"/>
    <p:sldId id="721" r:id="rId5"/>
    <p:sldId id="338" r:id="rId6"/>
    <p:sldId id="712" r:id="rId7"/>
    <p:sldId id="719" r:id="rId8"/>
    <p:sldId id="329" r:id="rId9"/>
    <p:sldId id="714" r:id="rId10"/>
    <p:sldId id="717" r:id="rId11"/>
    <p:sldId id="720" r:id="rId12"/>
    <p:sldId id="264" r:id="rId13"/>
    <p:sldId id="715" r:id="rId14"/>
    <p:sldId id="716" r:id="rId15"/>
    <p:sldId id="355" r:id="rId16"/>
  </p:sldIdLst>
  <p:sldSz cx="9144000" cy="5143500" type="screen16x9"/>
  <p:notesSz cx="6858000" cy="9144000"/>
  <p:embeddedFontLst>
    <p:embeddedFont>
      <p:font typeface="BioRhyme" panose="020B0604020202020204" charset="0"/>
      <p:regular r:id="rId18"/>
    </p:embeddedFont>
    <p:embeddedFont>
      <p:font typeface="Calistoga" panose="020B0604020202020204" charset="0"/>
      <p:regular r:id="rId19"/>
    </p:embeddedFont>
    <p:embeddedFont>
      <p:font typeface="Fredoka One" panose="02000000000000000000" pitchFamily="2" charset="0"/>
      <p:regular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Merriweather" panose="00000500000000000000" pitchFamily="2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Raleway" pitchFamily="2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oboto Condensed Light" panose="02000000000000000000" pitchFamily="2" charset="0"/>
      <p:regular r:id="rId45"/>
      <p:italic r:id="rId46"/>
    </p:embeddedFont>
    <p:embeddedFont>
      <p:font typeface="UTM Avo" panose="02040603050506020204" pitchFamily="18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21415D9-36F7-43E2-AB2F-B90AF26B5E84}">
      <p14:sectionLst xmlns:p14="http://schemas.microsoft.com/office/powerpoint/2010/main">
        <p14:section name="Default Section" id="{0CBCAC97-468C-44AC-BFFD-BDE151BB18E3}">
          <p14:sldIdLst>
            <p14:sldId id="261"/>
            <p14:sldId id="718"/>
            <p14:sldId id="325"/>
            <p14:sldId id="721"/>
            <p14:sldId id="338"/>
            <p14:sldId id="712"/>
            <p14:sldId id="719"/>
            <p14:sldId id="329"/>
            <p14:sldId id="714"/>
            <p14:sldId id="717"/>
            <p14:sldId id="720"/>
            <p14:sldId id="264"/>
            <p14:sldId id="715"/>
            <p14:sldId id="716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07" userDrawn="1">
          <p15:clr>
            <a:srgbClr val="A4A3A4"/>
          </p15:clr>
        </p15:guide>
        <p15:guide id="2" pos="29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545ED"/>
    <a:srgbClr val="F9FBFA"/>
    <a:srgbClr val="F2FCF9"/>
    <a:srgbClr val="5AA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86" y="91"/>
      </p:cViewPr>
      <p:guideLst>
        <p:guide orient="horz" pos="1607"/>
        <p:guide pos="29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50" Type="http://schemas.openxmlformats.org/officeDocument/2006/relationships/font" Target="fonts/font3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font" Target="fonts/font3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font" Target="fonts/font3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0025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bcc94e445e_0_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bcc94e445e_0_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bcc94e445e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bcc94e445e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89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bcc94e445e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bcc94e445e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bcc94e445e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bcc94e445e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25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bcc94e445e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bcc94e445e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91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bcc94e445e_0_1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bcc94e445e_0_1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5495" y="3141125"/>
            <a:ext cx="77634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 panose="02000000000000000000"/>
              <a:buNone/>
              <a:defRPr sz="5200" b="1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 panose="02000000000000000000"/>
              <a:buNone/>
              <a:defRPr sz="5200" b="1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 panose="02000000000000000000"/>
              <a:buNone/>
              <a:defRPr sz="5200" b="1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 panose="02000000000000000000"/>
              <a:buNone/>
              <a:defRPr sz="5200" b="1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 panose="02000000000000000000"/>
              <a:buNone/>
              <a:defRPr sz="5200" b="1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 panose="02000000000000000000"/>
              <a:buNone/>
              <a:defRPr sz="5200" b="1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 panose="02000000000000000000"/>
              <a:buNone/>
              <a:defRPr sz="5200" b="1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 panose="02000000000000000000"/>
              <a:buNone/>
              <a:defRPr sz="5200" b="1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14195" y="4004925"/>
            <a:ext cx="4146000" cy="4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295762">
            <a:off x="123599" y="4058452"/>
            <a:ext cx="1221400" cy="904512"/>
          </a:xfrm>
          <a:custGeom>
            <a:avLst/>
            <a:gdLst/>
            <a:ahLst/>
            <a:cxnLst/>
            <a:rect l="l" t="t" r="r" b="b"/>
            <a:pathLst>
              <a:path w="16011" h="11857" fill="none" extrusionOk="0">
                <a:moveTo>
                  <a:pt x="0" y="11857"/>
                </a:moveTo>
                <a:cubicBezTo>
                  <a:pt x="16011" y="11371"/>
                  <a:pt x="12827" y="0"/>
                  <a:pt x="7709" y="699"/>
                </a:cubicBezTo>
                <a:cubicBezTo>
                  <a:pt x="2582" y="1398"/>
                  <a:pt x="4651" y="11463"/>
                  <a:pt x="14588" y="5590"/>
                </a:cubicBezTo>
              </a:path>
            </a:pathLst>
          </a:custGeom>
          <a:noFill/>
          <a:ln w="19050" cap="flat" cmpd="sng">
            <a:solidFill>
              <a:srgbClr val="007A8C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176875" y="160450"/>
            <a:ext cx="2967131" cy="1086192"/>
          </a:xfrm>
          <a:custGeom>
            <a:avLst/>
            <a:gdLst/>
            <a:ahLst/>
            <a:cxnLst/>
            <a:rect l="l" t="t" r="r" b="b"/>
            <a:pathLst>
              <a:path w="35938" h="13156" fill="none" extrusionOk="0">
                <a:moveTo>
                  <a:pt x="35937" y="4597"/>
                </a:moveTo>
                <a:cubicBezTo>
                  <a:pt x="30113" y="476"/>
                  <a:pt x="20920" y="3061"/>
                  <a:pt x="21871" y="8108"/>
                </a:cubicBezTo>
                <a:cubicBezTo>
                  <a:pt x="22823" y="13156"/>
                  <a:pt x="29796" y="3487"/>
                  <a:pt x="22823" y="1744"/>
                </a:cubicBezTo>
                <a:cubicBezTo>
                  <a:pt x="15849" y="0"/>
                  <a:pt x="11094" y="11887"/>
                  <a:pt x="5547" y="7450"/>
                </a:cubicBezTo>
                <a:cubicBezTo>
                  <a:pt x="0" y="3012"/>
                  <a:pt x="6815" y="793"/>
                  <a:pt x="6815" y="793"/>
                </a:cubicBezTo>
              </a:path>
            </a:pathLst>
          </a:custGeom>
          <a:noFill/>
          <a:ln w="19050" cap="flat" cmpd="sng">
            <a:solidFill>
              <a:srgbClr val="007A8C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600048">
            <a:off x="-146797" y="-49153"/>
            <a:ext cx="963714" cy="1177303"/>
          </a:xfrm>
          <a:custGeom>
            <a:avLst/>
            <a:gdLst/>
            <a:ahLst/>
            <a:cxnLst/>
            <a:rect l="l" t="t" r="r" b="b"/>
            <a:pathLst>
              <a:path w="9429" h="11519" extrusionOk="0">
                <a:moveTo>
                  <a:pt x="7085" y="1"/>
                </a:moveTo>
                <a:cubicBezTo>
                  <a:pt x="7042" y="42"/>
                  <a:pt x="6978" y="76"/>
                  <a:pt x="6959" y="127"/>
                </a:cubicBezTo>
                <a:cubicBezTo>
                  <a:pt x="6722" y="760"/>
                  <a:pt x="6487" y="1395"/>
                  <a:pt x="6259" y="2033"/>
                </a:cubicBezTo>
                <a:cubicBezTo>
                  <a:pt x="6187" y="2235"/>
                  <a:pt x="6055" y="2341"/>
                  <a:pt x="5901" y="2341"/>
                </a:cubicBezTo>
                <a:cubicBezTo>
                  <a:pt x="5809" y="2341"/>
                  <a:pt x="5709" y="2304"/>
                  <a:pt x="5608" y="2226"/>
                </a:cubicBezTo>
                <a:cubicBezTo>
                  <a:pt x="5057" y="1802"/>
                  <a:pt x="4461" y="1460"/>
                  <a:pt x="3758" y="1365"/>
                </a:cubicBezTo>
                <a:cubicBezTo>
                  <a:pt x="3685" y="1355"/>
                  <a:pt x="3611" y="1351"/>
                  <a:pt x="3537" y="1351"/>
                </a:cubicBezTo>
                <a:cubicBezTo>
                  <a:pt x="3412" y="1351"/>
                  <a:pt x="3287" y="1362"/>
                  <a:pt x="3164" y="1373"/>
                </a:cubicBezTo>
                <a:cubicBezTo>
                  <a:pt x="3095" y="1379"/>
                  <a:pt x="3034" y="1446"/>
                  <a:pt x="2970" y="1486"/>
                </a:cubicBezTo>
                <a:cubicBezTo>
                  <a:pt x="3010" y="1549"/>
                  <a:pt x="3035" y="1638"/>
                  <a:pt x="3093" y="1670"/>
                </a:cubicBezTo>
                <a:cubicBezTo>
                  <a:pt x="3389" y="1840"/>
                  <a:pt x="3689" y="2001"/>
                  <a:pt x="3994" y="2152"/>
                </a:cubicBezTo>
                <a:cubicBezTo>
                  <a:pt x="4548" y="2426"/>
                  <a:pt x="5160" y="2442"/>
                  <a:pt x="5757" y="2516"/>
                </a:cubicBezTo>
                <a:cubicBezTo>
                  <a:pt x="5774" y="2518"/>
                  <a:pt x="5791" y="2519"/>
                  <a:pt x="5808" y="2519"/>
                </a:cubicBezTo>
                <a:cubicBezTo>
                  <a:pt x="5886" y="2519"/>
                  <a:pt x="5968" y="2502"/>
                  <a:pt x="6063" y="2494"/>
                </a:cubicBezTo>
                <a:lnTo>
                  <a:pt x="6063" y="2494"/>
                </a:lnTo>
                <a:cubicBezTo>
                  <a:pt x="5938" y="2818"/>
                  <a:pt x="5827" y="3127"/>
                  <a:pt x="5701" y="3429"/>
                </a:cubicBezTo>
                <a:cubicBezTo>
                  <a:pt x="5675" y="3490"/>
                  <a:pt x="5601" y="3521"/>
                  <a:pt x="5519" y="3521"/>
                </a:cubicBezTo>
                <a:cubicBezTo>
                  <a:pt x="5434" y="3521"/>
                  <a:pt x="5340" y="3488"/>
                  <a:pt x="5280" y="3424"/>
                </a:cubicBezTo>
                <a:cubicBezTo>
                  <a:pt x="5207" y="3346"/>
                  <a:pt x="5142" y="3257"/>
                  <a:pt x="5083" y="3167"/>
                </a:cubicBezTo>
                <a:cubicBezTo>
                  <a:pt x="4870" y="2847"/>
                  <a:pt x="4595" y="2622"/>
                  <a:pt x="4211" y="2526"/>
                </a:cubicBezTo>
                <a:cubicBezTo>
                  <a:pt x="3817" y="2427"/>
                  <a:pt x="3432" y="2288"/>
                  <a:pt x="3038" y="2186"/>
                </a:cubicBezTo>
                <a:cubicBezTo>
                  <a:pt x="2991" y="2174"/>
                  <a:pt x="2942" y="2170"/>
                  <a:pt x="2891" y="2170"/>
                </a:cubicBezTo>
                <a:cubicBezTo>
                  <a:pt x="2805" y="2170"/>
                  <a:pt x="2714" y="2181"/>
                  <a:pt x="2617" y="2181"/>
                </a:cubicBezTo>
                <a:cubicBezTo>
                  <a:pt x="2924" y="2643"/>
                  <a:pt x="3898" y="3444"/>
                  <a:pt x="5550" y="3681"/>
                </a:cubicBezTo>
                <a:cubicBezTo>
                  <a:pt x="5572" y="4000"/>
                  <a:pt x="5435" y="4170"/>
                  <a:pt x="5133" y="4207"/>
                </a:cubicBezTo>
                <a:cubicBezTo>
                  <a:pt x="5099" y="4211"/>
                  <a:pt x="5065" y="4213"/>
                  <a:pt x="5031" y="4213"/>
                </a:cubicBezTo>
                <a:cubicBezTo>
                  <a:pt x="4856" y="4213"/>
                  <a:pt x="4702" y="4156"/>
                  <a:pt x="4542" y="4051"/>
                </a:cubicBezTo>
                <a:cubicBezTo>
                  <a:pt x="3855" y="3600"/>
                  <a:pt x="3107" y="3353"/>
                  <a:pt x="2296" y="3353"/>
                </a:cubicBezTo>
                <a:cubicBezTo>
                  <a:pt x="2199" y="3353"/>
                  <a:pt x="2101" y="3356"/>
                  <a:pt x="2001" y="3363"/>
                </a:cubicBezTo>
                <a:cubicBezTo>
                  <a:pt x="1877" y="3372"/>
                  <a:pt x="1754" y="3426"/>
                  <a:pt x="1588" y="3472"/>
                </a:cubicBezTo>
                <a:cubicBezTo>
                  <a:pt x="1675" y="3546"/>
                  <a:pt x="1718" y="3602"/>
                  <a:pt x="1774" y="3628"/>
                </a:cubicBezTo>
                <a:cubicBezTo>
                  <a:pt x="2227" y="3840"/>
                  <a:pt x="2676" y="4060"/>
                  <a:pt x="3138" y="4250"/>
                </a:cubicBezTo>
                <a:cubicBezTo>
                  <a:pt x="3411" y="4361"/>
                  <a:pt x="3696" y="4390"/>
                  <a:pt x="3983" y="4390"/>
                </a:cubicBezTo>
                <a:cubicBezTo>
                  <a:pt x="4146" y="4390"/>
                  <a:pt x="4310" y="4381"/>
                  <a:pt x="4472" y="4372"/>
                </a:cubicBezTo>
                <a:cubicBezTo>
                  <a:pt x="4688" y="4360"/>
                  <a:pt x="4904" y="4336"/>
                  <a:pt x="5119" y="4318"/>
                </a:cubicBezTo>
                <a:cubicBezTo>
                  <a:pt x="5147" y="4315"/>
                  <a:pt x="5170" y="4314"/>
                  <a:pt x="5191" y="4314"/>
                </a:cubicBezTo>
                <a:cubicBezTo>
                  <a:pt x="5321" y="4314"/>
                  <a:pt x="5335" y="4362"/>
                  <a:pt x="5292" y="4527"/>
                </a:cubicBezTo>
                <a:cubicBezTo>
                  <a:pt x="5206" y="4858"/>
                  <a:pt x="4983" y="5056"/>
                  <a:pt x="4645" y="5056"/>
                </a:cubicBezTo>
                <a:cubicBezTo>
                  <a:pt x="4634" y="5056"/>
                  <a:pt x="4623" y="5056"/>
                  <a:pt x="4612" y="5055"/>
                </a:cubicBezTo>
                <a:cubicBezTo>
                  <a:pt x="4376" y="5046"/>
                  <a:pt x="4136" y="5003"/>
                  <a:pt x="3908" y="4939"/>
                </a:cubicBezTo>
                <a:cubicBezTo>
                  <a:pt x="3346" y="4782"/>
                  <a:pt x="2782" y="4656"/>
                  <a:pt x="2204" y="4656"/>
                </a:cubicBezTo>
                <a:cubicBezTo>
                  <a:pt x="2027" y="4656"/>
                  <a:pt x="1848" y="4668"/>
                  <a:pt x="1667" y="4695"/>
                </a:cubicBezTo>
                <a:cubicBezTo>
                  <a:pt x="1478" y="4722"/>
                  <a:pt x="1295" y="4795"/>
                  <a:pt x="1115" y="4863"/>
                </a:cubicBezTo>
                <a:cubicBezTo>
                  <a:pt x="1063" y="4883"/>
                  <a:pt x="1001" y="4960"/>
                  <a:pt x="1000" y="5011"/>
                </a:cubicBezTo>
                <a:cubicBezTo>
                  <a:pt x="1000" y="5061"/>
                  <a:pt x="1064" y="5133"/>
                  <a:pt x="1117" y="5156"/>
                </a:cubicBezTo>
                <a:cubicBezTo>
                  <a:pt x="1246" y="5212"/>
                  <a:pt x="1383" y="5254"/>
                  <a:pt x="1521" y="5286"/>
                </a:cubicBezTo>
                <a:cubicBezTo>
                  <a:pt x="2039" y="5407"/>
                  <a:pt x="2559" y="5496"/>
                  <a:pt x="3085" y="5496"/>
                </a:cubicBezTo>
                <a:cubicBezTo>
                  <a:pt x="3314" y="5496"/>
                  <a:pt x="3543" y="5480"/>
                  <a:pt x="3773" y="5441"/>
                </a:cubicBezTo>
                <a:cubicBezTo>
                  <a:pt x="4053" y="5395"/>
                  <a:pt x="4327" y="5316"/>
                  <a:pt x="4606" y="5257"/>
                </a:cubicBezTo>
                <a:cubicBezTo>
                  <a:pt x="4715" y="5234"/>
                  <a:pt x="4829" y="5230"/>
                  <a:pt x="4940" y="5218"/>
                </a:cubicBezTo>
                <a:cubicBezTo>
                  <a:pt x="4951" y="5234"/>
                  <a:pt x="4962" y="5251"/>
                  <a:pt x="4974" y="5268"/>
                </a:cubicBezTo>
                <a:cubicBezTo>
                  <a:pt x="4897" y="5350"/>
                  <a:pt x="4830" y="5445"/>
                  <a:pt x="4741" y="5509"/>
                </a:cubicBezTo>
                <a:cubicBezTo>
                  <a:pt x="4537" y="5656"/>
                  <a:pt x="4311" y="5729"/>
                  <a:pt x="4062" y="5729"/>
                </a:cubicBezTo>
                <a:cubicBezTo>
                  <a:pt x="4031" y="5729"/>
                  <a:pt x="4001" y="5728"/>
                  <a:pt x="3969" y="5726"/>
                </a:cubicBezTo>
                <a:cubicBezTo>
                  <a:pt x="3831" y="5716"/>
                  <a:pt x="3693" y="5711"/>
                  <a:pt x="3555" y="5711"/>
                </a:cubicBezTo>
                <a:cubicBezTo>
                  <a:pt x="2972" y="5711"/>
                  <a:pt x="2400" y="5803"/>
                  <a:pt x="1856" y="6031"/>
                </a:cubicBezTo>
                <a:cubicBezTo>
                  <a:pt x="1409" y="6219"/>
                  <a:pt x="991" y="6481"/>
                  <a:pt x="562" y="6714"/>
                </a:cubicBezTo>
                <a:cubicBezTo>
                  <a:pt x="447" y="6776"/>
                  <a:pt x="338" y="6850"/>
                  <a:pt x="228" y="6919"/>
                </a:cubicBezTo>
                <a:cubicBezTo>
                  <a:pt x="184" y="6946"/>
                  <a:pt x="129" y="6968"/>
                  <a:pt x="105" y="7008"/>
                </a:cubicBezTo>
                <a:cubicBezTo>
                  <a:pt x="60" y="7079"/>
                  <a:pt x="34" y="7163"/>
                  <a:pt x="0" y="7242"/>
                </a:cubicBezTo>
                <a:cubicBezTo>
                  <a:pt x="68" y="7267"/>
                  <a:pt x="137" y="7315"/>
                  <a:pt x="202" y="7315"/>
                </a:cubicBezTo>
                <a:cubicBezTo>
                  <a:pt x="206" y="7315"/>
                  <a:pt x="210" y="7315"/>
                  <a:pt x="213" y="7314"/>
                </a:cubicBezTo>
                <a:cubicBezTo>
                  <a:pt x="775" y="7264"/>
                  <a:pt x="1338" y="7223"/>
                  <a:pt x="1894" y="7140"/>
                </a:cubicBezTo>
                <a:cubicBezTo>
                  <a:pt x="2684" y="7022"/>
                  <a:pt x="3325" y="6580"/>
                  <a:pt x="3964" y="6136"/>
                </a:cubicBezTo>
                <a:cubicBezTo>
                  <a:pt x="4209" y="5967"/>
                  <a:pt x="4479" y="5834"/>
                  <a:pt x="4761" y="5671"/>
                </a:cubicBezTo>
                <a:lnTo>
                  <a:pt x="4761" y="5671"/>
                </a:lnTo>
                <a:cubicBezTo>
                  <a:pt x="4703" y="6327"/>
                  <a:pt x="4320" y="6828"/>
                  <a:pt x="3643" y="6999"/>
                </a:cubicBezTo>
                <a:cubicBezTo>
                  <a:pt x="2567" y="7271"/>
                  <a:pt x="1770" y="7929"/>
                  <a:pt x="1043" y="8709"/>
                </a:cubicBezTo>
                <a:cubicBezTo>
                  <a:pt x="876" y="8888"/>
                  <a:pt x="718" y="9072"/>
                  <a:pt x="524" y="9289"/>
                </a:cubicBezTo>
                <a:cubicBezTo>
                  <a:pt x="1366" y="9148"/>
                  <a:pt x="2070" y="8816"/>
                  <a:pt x="2681" y="8316"/>
                </a:cubicBezTo>
                <a:cubicBezTo>
                  <a:pt x="3115" y="7960"/>
                  <a:pt x="3493" y="7537"/>
                  <a:pt x="3898" y="7146"/>
                </a:cubicBezTo>
                <a:cubicBezTo>
                  <a:pt x="3997" y="7050"/>
                  <a:pt x="4107" y="6963"/>
                  <a:pt x="4212" y="6872"/>
                </a:cubicBezTo>
                <a:cubicBezTo>
                  <a:pt x="4229" y="6886"/>
                  <a:pt x="4244" y="6899"/>
                  <a:pt x="4261" y="6911"/>
                </a:cubicBezTo>
                <a:cubicBezTo>
                  <a:pt x="4148" y="7103"/>
                  <a:pt x="4069" y="7333"/>
                  <a:pt x="3914" y="7481"/>
                </a:cubicBezTo>
                <a:cubicBezTo>
                  <a:pt x="3436" y="7936"/>
                  <a:pt x="3117" y="8489"/>
                  <a:pt x="2847" y="9074"/>
                </a:cubicBezTo>
                <a:cubicBezTo>
                  <a:pt x="2517" y="9788"/>
                  <a:pt x="2316" y="10540"/>
                  <a:pt x="2233" y="11321"/>
                </a:cubicBezTo>
                <a:cubicBezTo>
                  <a:pt x="2228" y="11372"/>
                  <a:pt x="2227" y="11423"/>
                  <a:pt x="2221" y="11518"/>
                </a:cubicBezTo>
                <a:cubicBezTo>
                  <a:pt x="2374" y="11351"/>
                  <a:pt x="2515" y="11221"/>
                  <a:pt x="2627" y="11070"/>
                </a:cubicBezTo>
                <a:cubicBezTo>
                  <a:pt x="3296" y="10160"/>
                  <a:pt x="3752" y="9157"/>
                  <a:pt x="4027" y="8057"/>
                </a:cubicBezTo>
                <a:cubicBezTo>
                  <a:pt x="4160" y="7526"/>
                  <a:pt x="4413" y="7027"/>
                  <a:pt x="4614" y="6514"/>
                </a:cubicBezTo>
                <a:cubicBezTo>
                  <a:pt x="4623" y="6492"/>
                  <a:pt x="4648" y="6475"/>
                  <a:pt x="4665" y="6456"/>
                </a:cubicBezTo>
                <a:cubicBezTo>
                  <a:pt x="4684" y="6458"/>
                  <a:pt x="4701" y="6460"/>
                  <a:pt x="4719" y="6462"/>
                </a:cubicBezTo>
                <a:cubicBezTo>
                  <a:pt x="4719" y="6621"/>
                  <a:pt x="4747" y="6786"/>
                  <a:pt x="4715" y="6940"/>
                </a:cubicBezTo>
                <a:cubicBezTo>
                  <a:pt x="4515" y="7904"/>
                  <a:pt x="4711" y="8818"/>
                  <a:pt x="5043" y="9717"/>
                </a:cubicBezTo>
                <a:cubicBezTo>
                  <a:pt x="5115" y="9914"/>
                  <a:pt x="5196" y="10108"/>
                  <a:pt x="5307" y="10306"/>
                </a:cubicBezTo>
                <a:cubicBezTo>
                  <a:pt x="5356" y="10091"/>
                  <a:pt x="5413" y="9876"/>
                  <a:pt x="5455" y="9659"/>
                </a:cubicBezTo>
                <a:cubicBezTo>
                  <a:pt x="5582" y="8982"/>
                  <a:pt x="5655" y="8301"/>
                  <a:pt x="5436" y="7630"/>
                </a:cubicBezTo>
                <a:cubicBezTo>
                  <a:pt x="5365" y="7413"/>
                  <a:pt x="5253" y="7199"/>
                  <a:pt x="5118" y="7015"/>
                </a:cubicBezTo>
                <a:cubicBezTo>
                  <a:pt x="4861" y="6664"/>
                  <a:pt x="4818" y="6286"/>
                  <a:pt x="4898" y="5879"/>
                </a:cubicBezTo>
                <a:cubicBezTo>
                  <a:pt x="4913" y="5805"/>
                  <a:pt x="4961" y="5738"/>
                  <a:pt x="5017" y="5617"/>
                </a:cubicBezTo>
                <a:cubicBezTo>
                  <a:pt x="5071" y="5721"/>
                  <a:pt x="5109" y="5778"/>
                  <a:pt x="5132" y="5841"/>
                </a:cubicBezTo>
                <a:cubicBezTo>
                  <a:pt x="5255" y="6176"/>
                  <a:pt x="5287" y="6547"/>
                  <a:pt x="5517" y="6837"/>
                </a:cubicBezTo>
                <a:cubicBezTo>
                  <a:pt x="5738" y="7119"/>
                  <a:pt x="5970" y="7394"/>
                  <a:pt x="6204" y="7666"/>
                </a:cubicBezTo>
                <a:cubicBezTo>
                  <a:pt x="6511" y="8024"/>
                  <a:pt x="6825" y="8378"/>
                  <a:pt x="7135" y="8735"/>
                </a:cubicBezTo>
                <a:cubicBezTo>
                  <a:pt x="7164" y="8768"/>
                  <a:pt x="7178" y="8813"/>
                  <a:pt x="7199" y="8853"/>
                </a:cubicBezTo>
                <a:cubicBezTo>
                  <a:pt x="7224" y="8838"/>
                  <a:pt x="7248" y="8824"/>
                  <a:pt x="7273" y="8809"/>
                </a:cubicBezTo>
                <a:cubicBezTo>
                  <a:pt x="7248" y="8634"/>
                  <a:pt x="7244" y="8451"/>
                  <a:pt x="7197" y="8282"/>
                </a:cubicBezTo>
                <a:cubicBezTo>
                  <a:pt x="7023" y="7663"/>
                  <a:pt x="6754" y="7085"/>
                  <a:pt x="6389" y="6558"/>
                </a:cubicBezTo>
                <a:cubicBezTo>
                  <a:pt x="6184" y="6261"/>
                  <a:pt x="5907" y="6041"/>
                  <a:pt x="5544" y="5962"/>
                </a:cubicBezTo>
                <a:cubicBezTo>
                  <a:pt x="5416" y="5934"/>
                  <a:pt x="5353" y="5858"/>
                  <a:pt x="5302" y="5747"/>
                </a:cubicBezTo>
                <a:cubicBezTo>
                  <a:pt x="5119" y="5345"/>
                  <a:pt x="5229" y="4984"/>
                  <a:pt x="5453" y="4599"/>
                </a:cubicBezTo>
                <a:cubicBezTo>
                  <a:pt x="5698" y="5199"/>
                  <a:pt x="6059" y="5690"/>
                  <a:pt x="6522" y="6099"/>
                </a:cubicBezTo>
                <a:cubicBezTo>
                  <a:pt x="6982" y="6505"/>
                  <a:pt x="7458" y="6890"/>
                  <a:pt x="7942" y="7297"/>
                </a:cubicBezTo>
                <a:cubicBezTo>
                  <a:pt x="8026" y="7050"/>
                  <a:pt x="7951" y="6836"/>
                  <a:pt x="7834" y="6652"/>
                </a:cubicBezTo>
                <a:cubicBezTo>
                  <a:pt x="7562" y="6230"/>
                  <a:pt x="7269" y="5818"/>
                  <a:pt x="6865" y="5512"/>
                </a:cubicBezTo>
                <a:cubicBezTo>
                  <a:pt x="6642" y="5344"/>
                  <a:pt x="6387" y="5206"/>
                  <a:pt x="6128" y="5100"/>
                </a:cubicBezTo>
                <a:cubicBezTo>
                  <a:pt x="5683" y="4918"/>
                  <a:pt x="5517" y="4681"/>
                  <a:pt x="5607" y="4201"/>
                </a:cubicBezTo>
                <a:cubicBezTo>
                  <a:pt x="5647" y="3984"/>
                  <a:pt x="5743" y="3776"/>
                  <a:pt x="5821" y="3542"/>
                </a:cubicBezTo>
                <a:cubicBezTo>
                  <a:pt x="6870" y="5200"/>
                  <a:pt x="7529" y="5398"/>
                  <a:pt x="8637" y="5901"/>
                </a:cubicBezTo>
                <a:cubicBezTo>
                  <a:pt x="8611" y="5799"/>
                  <a:pt x="8604" y="5718"/>
                  <a:pt x="8571" y="5649"/>
                </a:cubicBezTo>
                <a:cubicBezTo>
                  <a:pt x="8203" y="4883"/>
                  <a:pt x="7631" y="4360"/>
                  <a:pt x="6791" y="4153"/>
                </a:cubicBezTo>
                <a:cubicBezTo>
                  <a:pt x="6730" y="4138"/>
                  <a:pt x="6669" y="4125"/>
                  <a:pt x="6609" y="4110"/>
                </a:cubicBezTo>
                <a:cubicBezTo>
                  <a:pt x="6166" y="4002"/>
                  <a:pt x="5908" y="3621"/>
                  <a:pt x="5988" y="3168"/>
                </a:cubicBezTo>
                <a:cubicBezTo>
                  <a:pt x="6009" y="3050"/>
                  <a:pt x="6086" y="2942"/>
                  <a:pt x="6134" y="2835"/>
                </a:cubicBezTo>
                <a:cubicBezTo>
                  <a:pt x="6542" y="3231"/>
                  <a:pt x="6908" y="3671"/>
                  <a:pt x="7357" y="3997"/>
                </a:cubicBezTo>
                <a:cubicBezTo>
                  <a:pt x="7802" y="4320"/>
                  <a:pt x="8330" y="4528"/>
                  <a:pt x="8844" y="4800"/>
                </a:cubicBezTo>
                <a:cubicBezTo>
                  <a:pt x="8847" y="4441"/>
                  <a:pt x="8697" y="4183"/>
                  <a:pt x="8479" y="3961"/>
                </a:cubicBezTo>
                <a:cubicBezTo>
                  <a:pt x="8051" y="3524"/>
                  <a:pt x="7507" y="3297"/>
                  <a:pt x="6940" y="3110"/>
                </a:cubicBezTo>
                <a:cubicBezTo>
                  <a:pt x="6770" y="3054"/>
                  <a:pt x="6598" y="2984"/>
                  <a:pt x="6449" y="2886"/>
                </a:cubicBezTo>
                <a:cubicBezTo>
                  <a:pt x="6254" y="2756"/>
                  <a:pt x="6216" y="2546"/>
                  <a:pt x="6307" y="2327"/>
                </a:cubicBezTo>
                <a:cubicBezTo>
                  <a:pt x="6348" y="2226"/>
                  <a:pt x="6386" y="2126"/>
                  <a:pt x="6425" y="2025"/>
                </a:cubicBezTo>
                <a:cubicBezTo>
                  <a:pt x="6471" y="1902"/>
                  <a:pt x="6518" y="1841"/>
                  <a:pt x="6584" y="1841"/>
                </a:cubicBezTo>
                <a:cubicBezTo>
                  <a:pt x="6629" y="1841"/>
                  <a:pt x="6682" y="1868"/>
                  <a:pt x="6750" y="1922"/>
                </a:cubicBezTo>
                <a:cubicBezTo>
                  <a:pt x="6935" y="2070"/>
                  <a:pt x="7114" y="2234"/>
                  <a:pt x="7269" y="2414"/>
                </a:cubicBezTo>
                <a:cubicBezTo>
                  <a:pt x="7704" y="2917"/>
                  <a:pt x="8207" y="3327"/>
                  <a:pt x="8807" y="3615"/>
                </a:cubicBezTo>
                <a:cubicBezTo>
                  <a:pt x="8930" y="3673"/>
                  <a:pt x="9057" y="3728"/>
                  <a:pt x="9188" y="3761"/>
                </a:cubicBezTo>
                <a:cubicBezTo>
                  <a:pt x="9204" y="3765"/>
                  <a:pt x="9221" y="3766"/>
                  <a:pt x="9238" y="3766"/>
                </a:cubicBezTo>
                <a:cubicBezTo>
                  <a:pt x="9299" y="3766"/>
                  <a:pt x="9365" y="3746"/>
                  <a:pt x="9428" y="3739"/>
                </a:cubicBezTo>
                <a:cubicBezTo>
                  <a:pt x="9407" y="3665"/>
                  <a:pt x="9407" y="3574"/>
                  <a:pt x="9363" y="3521"/>
                </a:cubicBezTo>
                <a:cubicBezTo>
                  <a:pt x="9092" y="3208"/>
                  <a:pt x="8826" y="2887"/>
                  <a:pt x="8529" y="2599"/>
                </a:cubicBezTo>
                <a:cubicBezTo>
                  <a:pt x="8175" y="2258"/>
                  <a:pt x="7735" y="2076"/>
                  <a:pt x="7245" y="2013"/>
                </a:cubicBezTo>
                <a:cubicBezTo>
                  <a:pt x="7141" y="1999"/>
                  <a:pt x="7034" y="1962"/>
                  <a:pt x="6939" y="1914"/>
                </a:cubicBezTo>
                <a:cubicBezTo>
                  <a:pt x="6659" y="1772"/>
                  <a:pt x="6590" y="1573"/>
                  <a:pt x="6700" y="1282"/>
                </a:cubicBezTo>
                <a:cubicBezTo>
                  <a:pt x="6838" y="915"/>
                  <a:pt x="6976" y="547"/>
                  <a:pt x="7106" y="177"/>
                </a:cubicBezTo>
                <a:cubicBezTo>
                  <a:pt x="7123" y="127"/>
                  <a:pt x="7093" y="60"/>
                  <a:pt x="7085" y="1"/>
                </a:cubicBezTo>
                <a:close/>
              </a:path>
            </a:pathLst>
          </a:custGeom>
          <a:solidFill>
            <a:srgbClr val="529B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8764909">
            <a:off x="151030" y="11426"/>
            <a:ext cx="1604839" cy="658681"/>
          </a:xfrm>
          <a:custGeom>
            <a:avLst/>
            <a:gdLst/>
            <a:ahLst/>
            <a:cxnLst/>
            <a:rect l="l" t="t" r="r" b="b"/>
            <a:pathLst>
              <a:path w="13532" h="5554" extrusionOk="0">
                <a:moveTo>
                  <a:pt x="10536" y="1"/>
                </a:moveTo>
                <a:cubicBezTo>
                  <a:pt x="10462" y="1"/>
                  <a:pt x="10380" y="18"/>
                  <a:pt x="10291" y="57"/>
                </a:cubicBezTo>
                <a:cubicBezTo>
                  <a:pt x="10033" y="169"/>
                  <a:pt x="10104" y="610"/>
                  <a:pt x="10135" y="723"/>
                </a:cubicBezTo>
                <a:cubicBezTo>
                  <a:pt x="10270" y="1200"/>
                  <a:pt x="10673" y="1434"/>
                  <a:pt x="10899" y="1840"/>
                </a:cubicBezTo>
                <a:cubicBezTo>
                  <a:pt x="10981" y="1988"/>
                  <a:pt x="11147" y="2258"/>
                  <a:pt x="10765" y="2336"/>
                </a:cubicBezTo>
                <a:cubicBezTo>
                  <a:pt x="10713" y="2347"/>
                  <a:pt x="10664" y="2352"/>
                  <a:pt x="10617" y="2352"/>
                </a:cubicBezTo>
                <a:cubicBezTo>
                  <a:pt x="10296" y="2352"/>
                  <a:pt x="10082" y="2122"/>
                  <a:pt x="9906" y="1948"/>
                </a:cubicBezTo>
                <a:cubicBezTo>
                  <a:pt x="9405" y="1457"/>
                  <a:pt x="9238" y="742"/>
                  <a:pt x="8610" y="355"/>
                </a:cubicBezTo>
                <a:cubicBezTo>
                  <a:pt x="8397" y="224"/>
                  <a:pt x="8149" y="75"/>
                  <a:pt x="7850" y="65"/>
                </a:cubicBezTo>
                <a:cubicBezTo>
                  <a:pt x="7840" y="65"/>
                  <a:pt x="7824" y="65"/>
                  <a:pt x="7804" y="65"/>
                </a:cubicBezTo>
                <a:cubicBezTo>
                  <a:pt x="7719" y="65"/>
                  <a:pt x="7565" y="72"/>
                  <a:pt x="7528" y="126"/>
                </a:cubicBezTo>
                <a:cubicBezTo>
                  <a:pt x="7364" y="359"/>
                  <a:pt x="7507" y="663"/>
                  <a:pt x="7591" y="812"/>
                </a:cubicBezTo>
                <a:cubicBezTo>
                  <a:pt x="7862" y="1287"/>
                  <a:pt x="8385" y="1565"/>
                  <a:pt x="8869" y="1840"/>
                </a:cubicBezTo>
                <a:cubicBezTo>
                  <a:pt x="8986" y="1907"/>
                  <a:pt x="9637" y="2133"/>
                  <a:pt x="9266" y="2324"/>
                </a:cubicBezTo>
                <a:cubicBezTo>
                  <a:pt x="9059" y="2430"/>
                  <a:pt x="8858" y="2471"/>
                  <a:pt x="8667" y="2471"/>
                </a:cubicBezTo>
                <a:cubicBezTo>
                  <a:pt x="8364" y="2471"/>
                  <a:pt x="8089" y="2368"/>
                  <a:pt x="7866" y="2261"/>
                </a:cubicBezTo>
                <a:cubicBezTo>
                  <a:pt x="7025" y="1859"/>
                  <a:pt x="6511" y="1068"/>
                  <a:pt x="5756" y="560"/>
                </a:cubicBezTo>
                <a:cubicBezTo>
                  <a:pt x="5476" y="371"/>
                  <a:pt x="5190" y="141"/>
                  <a:pt x="4805" y="85"/>
                </a:cubicBezTo>
                <a:cubicBezTo>
                  <a:pt x="4780" y="82"/>
                  <a:pt x="4740" y="79"/>
                  <a:pt x="4694" y="79"/>
                </a:cubicBezTo>
                <a:cubicBezTo>
                  <a:pt x="4582" y="79"/>
                  <a:pt x="4433" y="96"/>
                  <a:pt x="4370" y="167"/>
                </a:cubicBezTo>
                <a:cubicBezTo>
                  <a:pt x="4169" y="387"/>
                  <a:pt x="4398" y="700"/>
                  <a:pt x="4488" y="820"/>
                </a:cubicBezTo>
                <a:cubicBezTo>
                  <a:pt x="4852" y="1307"/>
                  <a:pt x="5529" y="1488"/>
                  <a:pt x="6030" y="1836"/>
                </a:cubicBezTo>
                <a:cubicBezTo>
                  <a:pt x="6162" y="1929"/>
                  <a:pt x="6707" y="2179"/>
                  <a:pt x="6399" y="2454"/>
                </a:cubicBezTo>
                <a:cubicBezTo>
                  <a:pt x="6100" y="2722"/>
                  <a:pt x="5687" y="2773"/>
                  <a:pt x="5336" y="2773"/>
                </a:cubicBezTo>
                <a:cubicBezTo>
                  <a:pt x="5209" y="2773"/>
                  <a:pt x="5090" y="2766"/>
                  <a:pt x="4987" y="2761"/>
                </a:cubicBezTo>
                <a:cubicBezTo>
                  <a:pt x="3927" y="2701"/>
                  <a:pt x="2931" y="2440"/>
                  <a:pt x="1911" y="2294"/>
                </a:cubicBezTo>
                <a:cubicBezTo>
                  <a:pt x="1766" y="2274"/>
                  <a:pt x="1560" y="2249"/>
                  <a:pt x="1334" y="2249"/>
                </a:cubicBezTo>
                <a:cubicBezTo>
                  <a:pt x="919" y="2249"/>
                  <a:pt x="439" y="2333"/>
                  <a:pt x="154" y="2680"/>
                </a:cubicBezTo>
                <a:cubicBezTo>
                  <a:pt x="1" y="2869"/>
                  <a:pt x="160" y="3048"/>
                  <a:pt x="268" y="3132"/>
                </a:cubicBezTo>
                <a:cubicBezTo>
                  <a:pt x="567" y="3361"/>
                  <a:pt x="1098" y="3387"/>
                  <a:pt x="1521" y="3431"/>
                </a:cubicBezTo>
                <a:cubicBezTo>
                  <a:pt x="1814" y="3462"/>
                  <a:pt x="2108" y="3476"/>
                  <a:pt x="2406" y="3476"/>
                </a:cubicBezTo>
                <a:cubicBezTo>
                  <a:pt x="3471" y="3476"/>
                  <a:pt x="4569" y="3295"/>
                  <a:pt x="5721" y="3050"/>
                </a:cubicBezTo>
                <a:cubicBezTo>
                  <a:pt x="6212" y="2945"/>
                  <a:pt x="6701" y="2845"/>
                  <a:pt x="7180" y="2805"/>
                </a:cubicBezTo>
                <a:cubicBezTo>
                  <a:pt x="7252" y="2799"/>
                  <a:pt x="7429" y="2762"/>
                  <a:pt x="7555" y="2762"/>
                </a:cubicBezTo>
                <a:cubicBezTo>
                  <a:pt x="7606" y="2762"/>
                  <a:pt x="7648" y="2768"/>
                  <a:pt x="7672" y="2784"/>
                </a:cubicBezTo>
                <a:cubicBezTo>
                  <a:pt x="7690" y="2797"/>
                  <a:pt x="7555" y="2962"/>
                  <a:pt x="7546" y="2973"/>
                </a:cubicBezTo>
                <a:cubicBezTo>
                  <a:pt x="7369" y="3189"/>
                  <a:pt x="7118" y="3340"/>
                  <a:pt x="6874" y="3464"/>
                </a:cubicBezTo>
                <a:cubicBezTo>
                  <a:pt x="6137" y="3837"/>
                  <a:pt x="5367" y="3986"/>
                  <a:pt x="4626" y="4343"/>
                </a:cubicBezTo>
                <a:cubicBezTo>
                  <a:pt x="4380" y="4462"/>
                  <a:pt x="3947" y="4723"/>
                  <a:pt x="4008" y="4991"/>
                </a:cubicBezTo>
                <a:cubicBezTo>
                  <a:pt x="4064" y="5238"/>
                  <a:pt x="4359" y="5312"/>
                  <a:pt x="4673" y="5312"/>
                </a:cubicBezTo>
                <a:cubicBezTo>
                  <a:pt x="4855" y="5312"/>
                  <a:pt x="5044" y="5287"/>
                  <a:pt x="5197" y="5256"/>
                </a:cubicBezTo>
                <a:cubicBezTo>
                  <a:pt x="6382" y="5018"/>
                  <a:pt x="7336" y="4073"/>
                  <a:pt x="8421" y="3452"/>
                </a:cubicBezTo>
                <a:cubicBezTo>
                  <a:pt x="8798" y="3237"/>
                  <a:pt x="9196" y="3065"/>
                  <a:pt x="9587" y="2958"/>
                </a:cubicBezTo>
                <a:cubicBezTo>
                  <a:pt x="9614" y="2950"/>
                  <a:pt x="9836" y="2886"/>
                  <a:pt x="9925" y="2886"/>
                </a:cubicBezTo>
                <a:cubicBezTo>
                  <a:pt x="9947" y="2886"/>
                  <a:pt x="9960" y="2889"/>
                  <a:pt x="9961" y="2899"/>
                </a:cubicBezTo>
                <a:cubicBezTo>
                  <a:pt x="9986" y="3082"/>
                  <a:pt x="9637" y="3382"/>
                  <a:pt x="9482" y="3513"/>
                </a:cubicBezTo>
                <a:cubicBezTo>
                  <a:pt x="8908" y="3994"/>
                  <a:pt x="8200" y="4307"/>
                  <a:pt x="7586" y="4727"/>
                </a:cubicBezTo>
                <a:cubicBezTo>
                  <a:pt x="7459" y="4813"/>
                  <a:pt x="6919" y="5129"/>
                  <a:pt x="6912" y="5309"/>
                </a:cubicBezTo>
                <a:cubicBezTo>
                  <a:pt x="6904" y="5491"/>
                  <a:pt x="7034" y="5554"/>
                  <a:pt x="7212" y="5554"/>
                </a:cubicBezTo>
                <a:cubicBezTo>
                  <a:pt x="7475" y="5554"/>
                  <a:pt x="7845" y="5418"/>
                  <a:pt x="8042" y="5327"/>
                </a:cubicBezTo>
                <a:cubicBezTo>
                  <a:pt x="8909" y="4929"/>
                  <a:pt x="9469" y="4359"/>
                  <a:pt x="10111" y="3670"/>
                </a:cubicBezTo>
                <a:cubicBezTo>
                  <a:pt x="10325" y="3439"/>
                  <a:pt x="10762" y="2913"/>
                  <a:pt x="11105" y="2913"/>
                </a:cubicBezTo>
                <a:cubicBezTo>
                  <a:pt x="11113" y="2913"/>
                  <a:pt x="11122" y="2913"/>
                  <a:pt x="11131" y="2914"/>
                </a:cubicBezTo>
                <a:cubicBezTo>
                  <a:pt x="11270" y="2925"/>
                  <a:pt x="10871" y="3463"/>
                  <a:pt x="10845" y="3495"/>
                </a:cubicBezTo>
                <a:cubicBezTo>
                  <a:pt x="10454" y="3989"/>
                  <a:pt x="9960" y="4428"/>
                  <a:pt x="9580" y="4930"/>
                </a:cubicBezTo>
                <a:cubicBezTo>
                  <a:pt x="9495" y="5042"/>
                  <a:pt x="9219" y="5367"/>
                  <a:pt x="9369" y="5446"/>
                </a:cubicBezTo>
                <a:cubicBezTo>
                  <a:pt x="9404" y="5465"/>
                  <a:pt x="9445" y="5473"/>
                  <a:pt x="9488" y="5473"/>
                </a:cubicBezTo>
                <a:cubicBezTo>
                  <a:pt x="9780" y="5473"/>
                  <a:pt x="10213" y="5082"/>
                  <a:pt x="10405" y="4884"/>
                </a:cubicBezTo>
                <a:cubicBezTo>
                  <a:pt x="11097" y="4173"/>
                  <a:pt x="11529" y="3251"/>
                  <a:pt x="12525" y="2933"/>
                </a:cubicBezTo>
                <a:lnTo>
                  <a:pt x="13532" y="2594"/>
                </a:lnTo>
                <a:lnTo>
                  <a:pt x="13532" y="2594"/>
                </a:lnTo>
                <a:cubicBezTo>
                  <a:pt x="13350" y="2630"/>
                  <a:pt x="13182" y="2647"/>
                  <a:pt x="13026" y="2647"/>
                </a:cubicBezTo>
                <a:cubicBezTo>
                  <a:pt x="11971" y="2647"/>
                  <a:pt x="11469" y="1877"/>
                  <a:pt x="11269" y="1002"/>
                </a:cubicBezTo>
                <a:cubicBezTo>
                  <a:pt x="11201" y="700"/>
                  <a:pt x="11010" y="1"/>
                  <a:pt x="10536" y="1"/>
                </a:cubicBezTo>
                <a:close/>
              </a:path>
            </a:pathLst>
          </a:custGeom>
          <a:solidFill>
            <a:srgbClr val="FF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4500051">
            <a:off x="8331269" y="4046250"/>
            <a:ext cx="1211203" cy="1051499"/>
          </a:xfrm>
          <a:custGeom>
            <a:avLst/>
            <a:gdLst/>
            <a:ahLst/>
            <a:cxnLst/>
            <a:rect l="l" t="t" r="r" b="b"/>
            <a:pathLst>
              <a:path w="10725" h="9311" extrusionOk="0">
                <a:moveTo>
                  <a:pt x="1" y="7667"/>
                </a:moveTo>
                <a:cubicBezTo>
                  <a:pt x="1167" y="7289"/>
                  <a:pt x="1480" y="5923"/>
                  <a:pt x="1448" y="4594"/>
                </a:cubicBezTo>
                <a:cubicBezTo>
                  <a:pt x="1436" y="4133"/>
                  <a:pt x="1441" y="2945"/>
                  <a:pt x="2018" y="2956"/>
                </a:cubicBezTo>
                <a:cubicBezTo>
                  <a:pt x="2245" y="2960"/>
                  <a:pt x="2283" y="3528"/>
                  <a:pt x="2282" y="3679"/>
                </a:cubicBezTo>
                <a:cubicBezTo>
                  <a:pt x="2277" y="4326"/>
                  <a:pt x="2008" y="4812"/>
                  <a:pt x="1917" y="5418"/>
                </a:cubicBezTo>
                <a:cubicBezTo>
                  <a:pt x="1882" y="5638"/>
                  <a:pt x="1809" y="6048"/>
                  <a:pt x="2128" y="5948"/>
                </a:cubicBezTo>
                <a:cubicBezTo>
                  <a:pt x="2464" y="5843"/>
                  <a:pt x="2605" y="5386"/>
                  <a:pt x="2722" y="5042"/>
                </a:cubicBezTo>
                <a:cubicBezTo>
                  <a:pt x="3013" y="4195"/>
                  <a:pt x="2993" y="3246"/>
                  <a:pt x="3407" y="2461"/>
                </a:cubicBezTo>
                <a:cubicBezTo>
                  <a:pt x="3547" y="2193"/>
                  <a:pt x="3711" y="1888"/>
                  <a:pt x="3944" y="1724"/>
                </a:cubicBezTo>
                <a:cubicBezTo>
                  <a:pt x="3983" y="1696"/>
                  <a:pt x="4160" y="1576"/>
                  <a:pt x="4211" y="1633"/>
                </a:cubicBezTo>
                <a:cubicBezTo>
                  <a:pt x="4389" y="1831"/>
                  <a:pt x="4341" y="2271"/>
                  <a:pt x="4306" y="2493"/>
                </a:cubicBezTo>
                <a:cubicBezTo>
                  <a:pt x="4194" y="3204"/>
                  <a:pt x="3840" y="3806"/>
                  <a:pt x="3517" y="4385"/>
                </a:cubicBezTo>
                <a:cubicBezTo>
                  <a:pt x="3438" y="4525"/>
                  <a:pt x="2974" y="5129"/>
                  <a:pt x="3307" y="5170"/>
                </a:cubicBezTo>
                <a:cubicBezTo>
                  <a:pt x="3785" y="5229"/>
                  <a:pt x="4146" y="4779"/>
                  <a:pt x="4396" y="4383"/>
                </a:cubicBezTo>
                <a:cubicBezTo>
                  <a:pt x="4973" y="3469"/>
                  <a:pt x="5212" y="2252"/>
                  <a:pt x="5699" y="1255"/>
                </a:cubicBezTo>
                <a:cubicBezTo>
                  <a:pt x="5880" y="885"/>
                  <a:pt x="6057" y="462"/>
                  <a:pt x="6349" y="198"/>
                </a:cubicBezTo>
                <a:cubicBezTo>
                  <a:pt x="6412" y="141"/>
                  <a:pt x="6617" y="1"/>
                  <a:pt x="6709" y="74"/>
                </a:cubicBezTo>
                <a:cubicBezTo>
                  <a:pt x="6913" y="238"/>
                  <a:pt x="6799" y="733"/>
                  <a:pt x="6755" y="924"/>
                </a:cubicBezTo>
                <a:cubicBezTo>
                  <a:pt x="6570" y="1697"/>
                  <a:pt x="6074" y="2260"/>
                  <a:pt x="5754" y="2935"/>
                </a:cubicBezTo>
                <a:cubicBezTo>
                  <a:pt x="5669" y="3114"/>
                  <a:pt x="5292" y="3694"/>
                  <a:pt x="5593" y="3870"/>
                </a:cubicBezTo>
                <a:cubicBezTo>
                  <a:pt x="5992" y="4102"/>
                  <a:pt x="6473" y="3741"/>
                  <a:pt x="6771" y="3521"/>
                </a:cubicBezTo>
                <a:cubicBezTo>
                  <a:pt x="7594" y="2909"/>
                  <a:pt x="8324" y="2088"/>
                  <a:pt x="9097" y="1394"/>
                </a:cubicBezTo>
                <a:cubicBezTo>
                  <a:pt x="9411" y="1112"/>
                  <a:pt x="10104" y="541"/>
                  <a:pt x="10563" y="966"/>
                </a:cubicBezTo>
                <a:cubicBezTo>
                  <a:pt x="10725" y="1114"/>
                  <a:pt x="10637" y="1412"/>
                  <a:pt x="10569" y="1568"/>
                </a:cubicBezTo>
                <a:cubicBezTo>
                  <a:pt x="10382" y="1997"/>
                  <a:pt x="9969" y="2298"/>
                  <a:pt x="9645" y="2566"/>
                </a:cubicBezTo>
                <a:cubicBezTo>
                  <a:pt x="8619" y="3419"/>
                  <a:pt x="7482" y="3872"/>
                  <a:pt x="6254" y="4243"/>
                </a:cubicBezTo>
                <a:cubicBezTo>
                  <a:pt x="5845" y="4367"/>
                  <a:pt x="5438" y="4496"/>
                  <a:pt x="5053" y="4691"/>
                </a:cubicBezTo>
                <a:cubicBezTo>
                  <a:pt x="4971" y="4732"/>
                  <a:pt x="4713" y="4803"/>
                  <a:pt x="4660" y="4915"/>
                </a:cubicBezTo>
                <a:cubicBezTo>
                  <a:pt x="4649" y="4939"/>
                  <a:pt x="4790" y="5071"/>
                  <a:pt x="4799" y="5079"/>
                </a:cubicBezTo>
                <a:cubicBezTo>
                  <a:pt x="4985" y="5250"/>
                  <a:pt x="5215" y="5304"/>
                  <a:pt x="5433" y="5329"/>
                </a:cubicBezTo>
                <a:cubicBezTo>
                  <a:pt x="6093" y="5405"/>
                  <a:pt x="6732" y="5193"/>
                  <a:pt x="7391" y="5248"/>
                </a:cubicBezTo>
                <a:cubicBezTo>
                  <a:pt x="7609" y="5265"/>
                  <a:pt x="8006" y="5360"/>
                  <a:pt x="8015" y="5715"/>
                </a:cubicBezTo>
                <a:cubicBezTo>
                  <a:pt x="8028" y="6231"/>
                  <a:pt x="7479" y="6529"/>
                  <a:pt x="7134" y="6640"/>
                </a:cubicBezTo>
                <a:cubicBezTo>
                  <a:pt x="6150" y="6955"/>
                  <a:pt x="5198" y="6300"/>
                  <a:pt x="4211" y="6103"/>
                </a:cubicBezTo>
                <a:cubicBezTo>
                  <a:pt x="3869" y="6035"/>
                  <a:pt x="3519" y="6029"/>
                  <a:pt x="3188" y="6099"/>
                </a:cubicBezTo>
                <a:cubicBezTo>
                  <a:pt x="3159" y="6105"/>
                  <a:pt x="2874" y="6157"/>
                  <a:pt x="2880" y="6219"/>
                </a:cubicBezTo>
                <a:cubicBezTo>
                  <a:pt x="2899" y="6452"/>
                  <a:pt x="3238" y="6638"/>
                  <a:pt x="3388" y="6715"/>
                </a:cubicBezTo>
                <a:cubicBezTo>
                  <a:pt x="3942" y="7004"/>
                  <a:pt x="4566" y="7022"/>
                  <a:pt x="5139" y="7217"/>
                </a:cubicBezTo>
                <a:cubicBezTo>
                  <a:pt x="5257" y="7256"/>
                  <a:pt x="5750" y="7362"/>
                  <a:pt x="5794" y="7575"/>
                </a:cubicBezTo>
                <a:cubicBezTo>
                  <a:pt x="5904" y="8111"/>
                  <a:pt x="5200" y="8189"/>
                  <a:pt x="4906" y="8173"/>
                </a:cubicBezTo>
                <a:cubicBezTo>
                  <a:pt x="4139" y="8133"/>
                  <a:pt x="3577" y="7731"/>
                  <a:pt x="2925" y="7224"/>
                </a:cubicBezTo>
                <a:cubicBezTo>
                  <a:pt x="2701" y="7051"/>
                  <a:pt x="2228" y="6622"/>
                  <a:pt x="1962" y="6831"/>
                </a:cubicBezTo>
                <a:cubicBezTo>
                  <a:pt x="1854" y="6916"/>
                  <a:pt x="2282" y="7361"/>
                  <a:pt x="2309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1" y="8568"/>
                  <a:pt x="3987" y="8820"/>
                  <a:pt x="3886" y="8992"/>
                </a:cubicBezTo>
                <a:cubicBezTo>
                  <a:pt x="3698" y="9310"/>
                  <a:pt x="3172" y="9002"/>
                  <a:pt x="2950" y="8841"/>
                </a:cubicBezTo>
                <a:cubicBezTo>
                  <a:pt x="2255" y="8335"/>
                  <a:pt x="1719" y="7441"/>
                  <a:pt x="866" y="7563"/>
                </a:cubicBezTo>
                <a:close/>
              </a:path>
            </a:pathLst>
          </a:custGeom>
          <a:solidFill>
            <a:srgbClr val="0A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4256623">
            <a:off x="7756418" y="4410867"/>
            <a:ext cx="1230176" cy="685092"/>
          </a:xfrm>
          <a:custGeom>
            <a:avLst/>
            <a:gdLst/>
            <a:ahLst/>
            <a:cxnLst/>
            <a:rect l="l" t="t" r="r" b="b"/>
            <a:pathLst>
              <a:path w="14180" h="7897" extrusionOk="0">
                <a:moveTo>
                  <a:pt x="7801" y="3343"/>
                </a:moveTo>
                <a:cubicBezTo>
                  <a:pt x="7806" y="3352"/>
                  <a:pt x="7810" y="3363"/>
                  <a:pt x="7815" y="3373"/>
                </a:cubicBezTo>
                <a:cubicBezTo>
                  <a:pt x="7696" y="3466"/>
                  <a:pt x="7576" y="3557"/>
                  <a:pt x="7457" y="3650"/>
                </a:cubicBezTo>
                <a:cubicBezTo>
                  <a:pt x="7450" y="3642"/>
                  <a:pt x="7444" y="3634"/>
                  <a:pt x="7438" y="3626"/>
                </a:cubicBezTo>
                <a:cubicBezTo>
                  <a:pt x="7560" y="3532"/>
                  <a:pt x="7680" y="3437"/>
                  <a:pt x="7801" y="3343"/>
                </a:cubicBezTo>
                <a:close/>
                <a:moveTo>
                  <a:pt x="5760" y="0"/>
                </a:moveTo>
                <a:lnTo>
                  <a:pt x="5760" y="0"/>
                </a:lnTo>
                <a:cubicBezTo>
                  <a:pt x="6219" y="293"/>
                  <a:pt x="6675" y="577"/>
                  <a:pt x="7060" y="956"/>
                </a:cubicBezTo>
                <a:cubicBezTo>
                  <a:pt x="7254" y="1147"/>
                  <a:pt x="7416" y="1370"/>
                  <a:pt x="7595" y="1578"/>
                </a:cubicBezTo>
                <a:cubicBezTo>
                  <a:pt x="7922" y="1960"/>
                  <a:pt x="8343" y="2215"/>
                  <a:pt x="8782" y="2442"/>
                </a:cubicBezTo>
                <a:cubicBezTo>
                  <a:pt x="8934" y="2520"/>
                  <a:pt x="9089" y="2590"/>
                  <a:pt x="9244" y="2663"/>
                </a:cubicBezTo>
                <a:cubicBezTo>
                  <a:pt x="8725" y="2629"/>
                  <a:pt x="8255" y="2463"/>
                  <a:pt x="7820" y="2188"/>
                </a:cubicBezTo>
                <a:cubicBezTo>
                  <a:pt x="7465" y="1964"/>
                  <a:pt x="7207" y="1642"/>
                  <a:pt x="6918" y="1349"/>
                </a:cubicBezTo>
                <a:cubicBezTo>
                  <a:pt x="6570" y="997"/>
                  <a:pt x="6211" y="659"/>
                  <a:pt x="5773" y="419"/>
                </a:cubicBezTo>
                <a:cubicBezTo>
                  <a:pt x="5538" y="291"/>
                  <a:pt x="5295" y="184"/>
                  <a:pt x="4998" y="124"/>
                </a:cubicBezTo>
                <a:lnTo>
                  <a:pt x="4998" y="124"/>
                </a:lnTo>
                <a:cubicBezTo>
                  <a:pt x="5035" y="158"/>
                  <a:pt x="5046" y="171"/>
                  <a:pt x="5059" y="179"/>
                </a:cubicBezTo>
                <a:cubicBezTo>
                  <a:pt x="5736" y="618"/>
                  <a:pt x="6289" y="1181"/>
                  <a:pt x="6785" y="1816"/>
                </a:cubicBezTo>
                <a:cubicBezTo>
                  <a:pt x="7237" y="2396"/>
                  <a:pt x="7850" y="2737"/>
                  <a:pt x="8589" y="2830"/>
                </a:cubicBezTo>
                <a:cubicBezTo>
                  <a:pt x="8635" y="2835"/>
                  <a:pt x="8681" y="2844"/>
                  <a:pt x="8756" y="2855"/>
                </a:cubicBezTo>
                <a:cubicBezTo>
                  <a:pt x="8528" y="2939"/>
                  <a:pt x="8444" y="2991"/>
                  <a:pt x="8361" y="2991"/>
                </a:cubicBezTo>
                <a:cubicBezTo>
                  <a:pt x="8285" y="2991"/>
                  <a:pt x="8210" y="2948"/>
                  <a:pt x="8028" y="2848"/>
                </a:cubicBezTo>
                <a:cubicBezTo>
                  <a:pt x="7680" y="2658"/>
                  <a:pt x="7354" y="2421"/>
                  <a:pt x="7046" y="2169"/>
                </a:cubicBezTo>
                <a:cubicBezTo>
                  <a:pt x="6605" y="1809"/>
                  <a:pt x="6191" y="1416"/>
                  <a:pt x="5764" y="1038"/>
                </a:cubicBezTo>
                <a:cubicBezTo>
                  <a:pt x="5365" y="685"/>
                  <a:pt x="4922" y="415"/>
                  <a:pt x="4391" y="318"/>
                </a:cubicBezTo>
                <a:cubicBezTo>
                  <a:pt x="4245" y="292"/>
                  <a:pt x="4094" y="290"/>
                  <a:pt x="3946" y="277"/>
                </a:cubicBezTo>
                <a:cubicBezTo>
                  <a:pt x="3944" y="288"/>
                  <a:pt x="3942" y="299"/>
                  <a:pt x="3941" y="310"/>
                </a:cubicBezTo>
                <a:cubicBezTo>
                  <a:pt x="4594" y="541"/>
                  <a:pt x="5126" y="953"/>
                  <a:pt x="5575" y="1461"/>
                </a:cubicBezTo>
                <a:cubicBezTo>
                  <a:pt x="5924" y="1857"/>
                  <a:pt x="6336" y="2150"/>
                  <a:pt x="6791" y="2394"/>
                </a:cubicBezTo>
                <a:cubicBezTo>
                  <a:pt x="7216" y="2624"/>
                  <a:pt x="7646" y="2845"/>
                  <a:pt x="8091" y="3078"/>
                </a:cubicBezTo>
                <a:cubicBezTo>
                  <a:pt x="8043" y="3068"/>
                  <a:pt x="8012" y="3064"/>
                  <a:pt x="7982" y="3054"/>
                </a:cubicBezTo>
                <a:cubicBezTo>
                  <a:pt x="7751" y="2977"/>
                  <a:pt x="7518" y="2904"/>
                  <a:pt x="7289" y="2819"/>
                </a:cubicBezTo>
                <a:cubicBezTo>
                  <a:pt x="6660" y="2585"/>
                  <a:pt x="6041" y="2324"/>
                  <a:pt x="5509" y="1912"/>
                </a:cubicBezTo>
                <a:cubicBezTo>
                  <a:pt x="5004" y="1523"/>
                  <a:pt x="4449" y="1269"/>
                  <a:pt x="3831" y="1138"/>
                </a:cubicBezTo>
                <a:cubicBezTo>
                  <a:pt x="3445" y="1056"/>
                  <a:pt x="3056" y="1007"/>
                  <a:pt x="2628" y="1007"/>
                </a:cubicBezTo>
                <a:cubicBezTo>
                  <a:pt x="2673" y="1030"/>
                  <a:pt x="2688" y="1038"/>
                  <a:pt x="2702" y="1045"/>
                </a:cubicBezTo>
                <a:cubicBezTo>
                  <a:pt x="3573" y="1438"/>
                  <a:pt x="4450" y="1816"/>
                  <a:pt x="5311" y="2230"/>
                </a:cubicBezTo>
                <a:cubicBezTo>
                  <a:pt x="5888" y="2507"/>
                  <a:pt x="6478" y="2745"/>
                  <a:pt x="7085" y="2945"/>
                </a:cubicBezTo>
                <a:cubicBezTo>
                  <a:pt x="7318" y="3021"/>
                  <a:pt x="7553" y="3089"/>
                  <a:pt x="7788" y="3161"/>
                </a:cubicBezTo>
                <a:cubicBezTo>
                  <a:pt x="7787" y="3172"/>
                  <a:pt x="7786" y="3182"/>
                  <a:pt x="7785" y="3193"/>
                </a:cubicBezTo>
                <a:cubicBezTo>
                  <a:pt x="7752" y="3194"/>
                  <a:pt x="7717" y="3199"/>
                  <a:pt x="7684" y="3199"/>
                </a:cubicBezTo>
                <a:cubicBezTo>
                  <a:pt x="7669" y="3199"/>
                  <a:pt x="7655" y="3198"/>
                  <a:pt x="7641" y="3195"/>
                </a:cubicBezTo>
                <a:cubicBezTo>
                  <a:pt x="6745" y="2998"/>
                  <a:pt x="5854" y="2786"/>
                  <a:pt x="4982" y="2499"/>
                </a:cubicBezTo>
                <a:cubicBezTo>
                  <a:pt x="4149" y="2226"/>
                  <a:pt x="3308" y="1992"/>
                  <a:pt x="2426" y="1954"/>
                </a:cubicBezTo>
                <a:cubicBezTo>
                  <a:pt x="2350" y="1951"/>
                  <a:pt x="2276" y="1950"/>
                  <a:pt x="2201" y="1950"/>
                </a:cubicBezTo>
                <a:cubicBezTo>
                  <a:pt x="1877" y="1950"/>
                  <a:pt x="1554" y="1981"/>
                  <a:pt x="1221" y="2060"/>
                </a:cubicBezTo>
                <a:cubicBezTo>
                  <a:pt x="1257" y="2087"/>
                  <a:pt x="1275" y="2104"/>
                  <a:pt x="1296" y="2114"/>
                </a:cubicBezTo>
                <a:cubicBezTo>
                  <a:pt x="2047" y="2483"/>
                  <a:pt x="2831" y="2752"/>
                  <a:pt x="3664" y="2856"/>
                </a:cubicBezTo>
                <a:cubicBezTo>
                  <a:pt x="4566" y="2970"/>
                  <a:pt x="5468" y="3075"/>
                  <a:pt x="6370" y="3190"/>
                </a:cubicBezTo>
                <a:cubicBezTo>
                  <a:pt x="6649" y="3226"/>
                  <a:pt x="6925" y="3278"/>
                  <a:pt x="7202" y="3323"/>
                </a:cubicBezTo>
                <a:cubicBezTo>
                  <a:pt x="7202" y="3339"/>
                  <a:pt x="7202" y="3357"/>
                  <a:pt x="7202" y="3373"/>
                </a:cubicBezTo>
                <a:cubicBezTo>
                  <a:pt x="7121" y="3376"/>
                  <a:pt x="7039" y="3388"/>
                  <a:pt x="6959" y="3388"/>
                </a:cubicBezTo>
                <a:cubicBezTo>
                  <a:pt x="6926" y="3388"/>
                  <a:pt x="6894" y="3386"/>
                  <a:pt x="6862" y="3380"/>
                </a:cubicBezTo>
                <a:cubicBezTo>
                  <a:pt x="6397" y="3299"/>
                  <a:pt x="5937" y="3197"/>
                  <a:pt x="5473" y="3117"/>
                </a:cubicBezTo>
                <a:cubicBezTo>
                  <a:pt x="4811" y="3004"/>
                  <a:pt x="4146" y="2933"/>
                  <a:pt x="3480" y="2933"/>
                </a:cubicBezTo>
                <a:cubicBezTo>
                  <a:pt x="3132" y="2933"/>
                  <a:pt x="2785" y="2952"/>
                  <a:pt x="2436" y="2995"/>
                </a:cubicBezTo>
                <a:cubicBezTo>
                  <a:pt x="1818" y="3071"/>
                  <a:pt x="1201" y="3154"/>
                  <a:pt x="585" y="3234"/>
                </a:cubicBezTo>
                <a:cubicBezTo>
                  <a:pt x="571" y="3236"/>
                  <a:pt x="559" y="3246"/>
                  <a:pt x="532" y="3258"/>
                </a:cubicBezTo>
                <a:cubicBezTo>
                  <a:pt x="576" y="3281"/>
                  <a:pt x="605" y="3300"/>
                  <a:pt x="637" y="3311"/>
                </a:cubicBezTo>
                <a:cubicBezTo>
                  <a:pt x="1180" y="3500"/>
                  <a:pt x="1736" y="3613"/>
                  <a:pt x="2310" y="3613"/>
                </a:cubicBezTo>
                <a:cubicBezTo>
                  <a:pt x="2363" y="3613"/>
                  <a:pt x="2415" y="3612"/>
                  <a:pt x="2467" y="3610"/>
                </a:cubicBezTo>
                <a:cubicBezTo>
                  <a:pt x="3231" y="3582"/>
                  <a:pt x="3993" y="3543"/>
                  <a:pt x="4757" y="3518"/>
                </a:cubicBezTo>
                <a:cubicBezTo>
                  <a:pt x="4892" y="3513"/>
                  <a:pt x="5027" y="3512"/>
                  <a:pt x="5162" y="3512"/>
                </a:cubicBezTo>
                <a:cubicBezTo>
                  <a:pt x="5380" y="3512"/>
                  <a:pt x="5598" y="3516"/>
                  <a:pt x="5817" y="3516"/>
                </a:cubicBezTo>
                <a:cubicBezTo>
                  <a:pt x="5778" y="3550"/>
                  <a:pt x="5738" y="3557"/>
                  <a:pt x="5699" y="3562"/>
                </a:cubicBezTo>
                <a:cubicBezTo>
                  <a:pt x="5282" y="3619"/>
                  <a:pt x="4860" y="3649"/>
                  <a:pt x="4450" y="3739"/>
                </a:cubicBezTo>
                <a:cubicBezTo>
                  <a:pt x="3861" y="3869"/>
                  <a:pt x="3280" y="4041"/>
                  <a:pt x="2696" y="4197"/>
                </a:cubicBezTo>
                <a:cubicBezTo>
                  <a:pt x="1863" y="4418"/>
                  <a:pt x="1030" y="4641"/>
                  <a:pt x="197" y="4865"/>
                </a:cubicBezTo>
                <a:cubicBezTo>
                  <a:pt x="131" y="4883"/>
                  <a:pt x="66" y="4908"/>
                  <a:pt x="1" y="4930"/>
                </a:cubicBezTo>
                <a:cubicBezTo>
                  <a:pt x="4" y="4941"/>
                  <a:pt x="8" y="4954"/>
                  <a:pt x="11" y="4965"/>
                </a:cubicBezTo>
                <a:cubicBezTo>
                  <a:pt x="1970" y="4963"/>
                  <a:pt x="3904" y="4797"/>
                  <a:pt x="5764" y="4106"/>
                </a:cubicBezTo>
                <a:lnTo>
                  <a:pt x="5764" y="4106"/>
                </a:lnTo>
                <a:cubicBezTo>
                  <a:pt x="5750" y="4139"/>
                  <a:pt x="5733" y="4158"/>
                  <a:pt x="5711" y="4169"/>
                </a:cubicBezTo>
                <a:cubicBezTo>
                  <a:pt x="5191" y="4421"/>
                  <a:pt x="4687" y="4719"/>
                  <a:pt x="4146" y="4911"/>
                </a:cubicBezTo>
                <a:cubicBezTo>
                  <a:pt x="3386" y="5181"/>
                  <a:pt x="2613" y="5414"/>
                  <a:pt x="1875" y="5739"/>
                </a:cubicBezTo>
                <a:cubicBezTo>
                  <a:pt x="1586" y="5866"/>
                  <a:pt x="1300" y="5995"/>
                  <a:pt x="1012" y="6123"/>
                </a:cubicBezTo>
                <a:cubicBezTo>
                  <a:pt x="1015" y="6137"/>
                  <a:pt x="1019" y="6152"/>
                  <a:pt x="1022" y="6166"/>
                </a:cubicBezTo>
                <a:cubicBezTo>
                  <a:pt x="1387" y="6124"/>
                  <a:pt x="1754" y="6093"/>
                  <a:pt x="2116" y="6037"/>
                </a:cubicBezTo>
                <a:cubicBezTo>
                  <a:pt x="2894" y="5918"/>
                  <a:pt x="3647" y="5715"/>
                  <a:pt x="4319" y="5290"/>
                </a:cubicBezTo>
                <a:cubicBezTo>
                  <a:pt x="5067" y="4816"/>
                  <a:pt x="5802" y="4319"/>
                  <a:pt x="6551" y="3847"/>
                </a:cubicBezTo>
                <a:cubicBezTo>
                  <a:pt x="6745" y="3725"/>
                  <a:pt x="6973" y="3657"/>
                  <a:pt x="7185" y="3564"/>
                </a:cubicBezTo>
                <a:cubicBezTo>
                  <a:pt x="7190" y="3576"/>
                  <a:pt x="7196" y="3587"/>
                  <a:pt x="7202" y="3599"/>
                </a:cubicBezTo>
                <a:cubicBezTo>
                  <a:pt x="7069" y="3727"/>
                  <a:pt x="6937" y="3855"/>
                  <a:pt x="6803" y="3982"/>
                </a:cubicBezTo>
                <a:cubicBezTo>
                  <a:pt x="6322" y="4435"/>
                  <a:pt x="5824" y="4864"/>
                  <a:pt x="5253" y="5206"/>
                </a:cubicBezTo>
                <a:cubicBezTo>
                  <a:pt x="4437" y="5695"/>
                  <a:pt x="3629" y="6195"/>
                  <a:pt x="2818" y="6694"/>
                </a:cubicBezTo>
                <a:cubicBezTo>
                  <a:pt x="2665" y="6788"/>
                  <a:pt x="2519" y="6896"/>
                  <a:pt x="2370" y="6998"/>
                </a:cubicBezTo>
                <a:cubicBezTo>
                  <a:pt x="3679" y="6804"/>
                  <a:pt x="4897" y="6427"/>
                  <a:pt x="5782" y="5357"/>
                </a:cubicBezTo>
                <a:lnTo>
                  <a:pt x="5782" y="5357"/>
                </a:lnTo>
                <a:cubicBezTo>
                  <a:pt x="5285" y="6129"/>
                  <a:pt x="4669" y="6793"/>
                  <a:pt x="4047" y="7461"/>
                </a:cubicBezTo>
                <a:cubicBezTo>
                  <a:pt x="4277" y="7368"/>
                  <a:pt x="4502" y="7265"/>
                  <a:pt x="4713" y="7142"/>
                </a:cubicBezTo>
                <a:cubicBezTo>
                  <a:pt x="5374" y="6757"/>
                  <a:pt x="5838" y="6179"/>
                  <a:pt x="6234" y="5545"/>
                </a:cubicBezTo>
                <a:cubicBezTo>
                  <a:pt x="6609" y="4946"/>
                  <a:pt x="7017" y="4376"/>
                  <a:pt x="7519" y="3877"/>
                </a:cubicBezTo>
                <a:cubicBezTo>
                  <a:pt x="7669" y="3727"/>
                  <a:pt x="7822" y="3580"/>
                  <a:pt x="7974" y="3432"/>
                </a:cubicBezTo>
                <a:lnTo>
                  <a:pt x="7974" y="3432"/>
                </a:lnTo>
                <a:cubicBezTo>
                  <a:pt x="7980" y="3461"/>
                  <a:pt x="7970" y="3474"/>
                  <a:pt x="7959" y="3487"/>
                </a:cubicBezTo>
                <a:cubicBezTo>
                  <a:pt x="7921" y="3528"/>
                  <a:pt x="7884" y="3569"/>
                  <a:pt x="7846" y="3611"/>
                </a:cubicBezTo>
                <a:cubicBezTo>
                  <a:pt x="7365" y="4156"/>
                  <a:pt x="6906" y="4721"/>
                  <a:pt x="6603" y="5387"/>
                </a:cubicBezTo>
                <a:cubicBezTo>
                  <a:pt x="6202" y="6267"/>
                  <a:pt x="5685" y="7072"/>
                  <a:pt x="5087" y="7827"/>
                </a:cubicBezTo>
                <a:cubicBezTo>
                  <a:pt x="5079" y="7838"/>
                  <a:pt x="5076" y="7852"/>
                  <a:pt x="5070" y="7864"/>
                </a:cubicBezTo>
                <a:cubicBezTo>
                  <a:pt x="5079" y="7875"/>
                  <a:pt x="5089" y="7886"/>
                  <a:pt x="5097" y="7897"/>
                </a:cubicBezTo>
                <a:cubicBezTo>
                  <a:pt x="5379" y="7728"/>
                  <a:pt x="5672" y="7575"/>
                  <a:pt x="5942" y="7389"/>
                </a:cubicBezTo>
                <a:cubicBezTo>
                  <a:pt x="6475" y="7020"/>
                  <a:pt x="6915" y="6559"/>
                  <a:pt x="7118" y="5932"/>
                </a:cubicBezTo>
                <a:cubicBezTo>
                  <a:pt x="7431" y="4958"/>
                  <a:pt x="7875" y="4049"/>
                  <a:pt x="8417" y="3185"/>
                </a:cubicBezTo>
                <a:cubicBezTo>
                  <a:pt x="8433" y="3160"/>
                  <a:pt x="8450" y="3129"/>
                  <a:pt x="8475" y="3120"/>
                </a:cubicBezTo>
                <a:cubicBezTo>
                  <a:pt x="8648" y="3054"/>
                  <a:pt x="8825" y="2993"/>
                  <a:pt x="9024" y="2922"/>
                </a:cubicBezTo>
                <a:lnTo>
                  <a:pt x="9024" y="2922"/>
                </a:lnTo>
                <a:cubicBezTo>
                  <a:pt x="8838" y="3256"/>
                  <a:pt x="8647" y="3554"/>
                  <a:pt x="8501" y="3872"/>
                </a:cubicBezTo>
                <a:cubicBezTo>
                  <a:pt x="8204" y="4522"/>
                  <a:pt x="7933" y="5184"/>
                  <a:pt x="7649" y="5840"/>
                </a:cubicBezTo>
                <a:cubicBezTo>
                  <a:pt x="7426" y="6355"/>
                  <a:pt x="7154" y="6840"/>
                  <a:pt x="6746" y="7235"/>
                </a:cubicBezTo>
                <a:cubicBezTo>
                  <a:pt x="6659" y="7320"/>
                  <a:pt x="6567" y="7400"/>
                  <a:pt x="6477" y="7483"/>
                </a:cubicBezTo>
                <a:cubicBezTo>
                  <a:pt x="6484" y="7484"/>
                  <a:pt x="6491" y="7485"/>
                  <a:pt x="6498" y="7485"/>
                </a:cubicBezTo>
                <a:cubicBezTo>
                  <a:pt x="6525" y="7485"/>
                  <a:pt x="6547" y="7476"/>
                  <a:pt x="6567" y="7465"/>
                </a:cubicBezTo>
                <a:cubicBezTo>
                  <a:pt x="6955" y="7251"/>
                  <a:pt x="7316" y="6998"/>
                  <a:pt x="7636" y="6691"/>
                </a:cubicBezTo>
                <a:cubicBezTo>
                  <a:pt x="7965" y="6378"/>
                  <a:pt x="8217" y="6017"/>
                  <a:pt x="8328" y="5567"/>
                </a:cubicBezTo>
                <a:cubicBezTo>
                  <a:pt x="8418" y="5206"/>
                  <a:pt x="8512" y="4845"/>
                  <a:pt x="8614" y="4486"/>
                </a:cubicBezTo>
                <a:cubicBezTo>
                  <a:pt x="8753" y="3995"/>
                  <a:pt x="8902" y="3506"/>
                  <a:pt x="9171" y="3067"/>
                </a:cubicBezTo>
                <a:cubicBezTo>
                  <a:pt x="9233" y="2964"/>
                  <a:pt x="9321" y="2876"/>
                  <a:pt x="9396" y="2781"/>
                </a:cubicBezTo>
                <a:cubicBezTo>
                  <a:pt x="9406" y="2790"/>
                  <a:pt x="9417" y="2799"/>
                  <a:pt x="9427" y="2807"/>
                </a:cubicBezTo>
                <a:cubicBezTo>
                  <a:pt x="9328" y="3070"/>
                  <a:pt x="9220" y="3330"/>
                  <a:pt x="9129" y="3597"/>
                </a:cubicBezTo>
                <a:cubicBezTo>
                  <a:pt x="8973" y="4056"/>
                  <a:pt x="8826" y="4520"/>
                  <a:pt x="8840" y="5013"/>
                </a:cubicBezTo>
                <a:cubicBezTo>
                  <a:pt x="8846" y="5263"/>
                  <a:pt x="8799" y="5498"/>
                  <a:pt x="8705" y="5727"/>
                </a:cubicBezTo>
                <a:cubicBezTo>
                  <a:pt x="8517" y="6180"/>
                  <a:pt x="8241" y="6577"/>
                  <a:pt x="7932" y="6952"/>
                </a:cubicBezTo>
                <a:cubicBezTo>
                  <a:pt x="7906" y="6984"/>
                  <a:pt x="7882" y="7015"/>
                  <a:pt x="7842" y="7065"/>
                </a:cubicBezTo>
                <a:cubicBezTo>
                  <a:pt x="7884" y="7055"/>
                  <a:pt x="7900" y="7054"/>
                  <a:pt x="7915" y="7047"/>
                </a:cubicBezTo>
                <a:cubicBezTo>
                  <a:pt x="7993" y="7012"/>
                  <a:pt x="8072" y="6979"/>
                  <a:pt x="8147" y="6938"/>
                </a:cubicBezTo>
                <a:cubicBezTo>
                  <a:pt x="8654" y="6663"/>
                  <a:pt x="9051" y="6283"/>
                  <a:pt x="9161" y="5697"/>
                </a:cubicBezTo>
                <a:cubicBezTo>
                  <a:pt x="9223" y="5363"/>
                  <a:pt x="9237" y="5015"/>
                  <a:pt x="9232" y="4673"/>
                </a:cubicBezTo>
                <a:cubicBezTo>
                  <a:pt x="9223" y="4028"/>
                  <a:pt x="9304" y="3408"/>
                  <a:pt x="9599" y="2825"/>
                </a:cubicBezTo>
                <a:cubicBezTo>
                  <a:pt x="9639" y="2746"/>
                  <a:pt x="9681" y="2696"/>
                  <a:pt x="9769" y="2669"/>
                </a:cubicBezTo>
                <a:cubicBezTo>
                  <a:pt x="10352" y="2495"/>
                  <a:pt x="10940" y="2336"/>
                  <a:pt x="11513" y="2132"/>
                </a:cubicBezTo>
                <a:cubicBezTo>
                  <a:pt x="12110" y="1919"/>
                  <a:pt x="12696" y="1672"/>
                  <a:pt x="13277" y="1417"/>
                </a:cubicBezTo>
                <a:cubicBezTo>
                  <a:pt x="13553" y="1296"/>
                  <a:pt x="13806" y="1122"/>
                  <a:pt x="14066" y="967"/>
                </a:cubicBezTo>
                <a:cubicBezTo>
                  <a:pt x="14112" y="940"/>
                  <a:pt x="14142" y="885"/>
                  <a:pt x="14180" y="843"/>
                </a:cubicBezTo>
                <a:cubicBezTo>
                  <a:pt x="14173" y="832"/>
                  <a:pt x="14166" y="822"/>
                  <a:pt x="14160" y="811"/>
                </a:cubicBezTo>
                <a:cubicBezTo>
                  <a:pt x="14101" y="814"/>
                  <a:pt x="14041" y="809"/>
                  <a:pt x="13986" y="824"/>
                </a:cubicBezTo>
                <a:cubicBezTo>
                  <a:pt x="13829" y="865"/>
                  <a:pt x="13668" y="901"/>
                  <a:pt x="13519" y="963"/>
                </a:cubicBezTo>
                <a:cubicBezTo>
                  <a:pt x="12763" y="1279"/>
                  <a:pt x="12014" y="1607"/>
                  <a:pt x="11257" y="1919"/>
                </a:cubicBezTo>
                <a:cubicBezTo>
                  <a:pt x="10730" y="2136"/>
                  <a:pt x="10196" y="2335"/>
                  <a:pt x="9662" y="2537"/>
                </a:cubicBezTo>
                <a:cubicBezTo>
                  <a:pt x="9648" y="2542"/>
                  <a:pt x="9632" y="2544"/>
                  <a:pt x="9615" y="2544"/>
                </a:cubicBezTo>
                <a:cubicBezTo>
                  <a:pt x="9582" y="2544"/>
                  <a:pt x="9547" y="2536"/>
                  <a:pt x="9523" y="2521"/>
                </a:cubicBezTo>
                <a:cubicBezTo>
                  <a:pt x="9326" y="2400"/>
                  <a:pt x="9131" y="2274"/>
                  <a:pt x="8940" y="2143"/>
                </a:cubicBezTo>
                <a:cubicBezTo>
                  <a:pt x="8534" y="1863"/>
                  <a:pt x="8138" y="1566"/>
                  <a:pt x="7804" y="1200"/>
                </a:cubicBezTo>
                <a:cubicBezTo>
                  <a:pt x="7389" y="744"/>
                  <a:pt x="6902" y="397"/>
                  <a:pt x="6326" y="178"/>
                </a:cubicBezTo>
                <a:cubicBezTo>
                  <a:pt x="6142" y="109"/>
                  <a:pt x="5949" y="60"/>
                  <a:pt x="5760" y="0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CUSTOM_4_1_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4"/>
          <p:cNvSpPr txBox="1">
            <a:spLocks noGrp="1"/>
          </p:cNvSpPr>
          <p:nvPr>
            <p:ph type="subTitle" idx="1"/>
          </p:nvPr>
        </p:nvSpPr>
        <p:spPr>
          <a:xfrm>
            <a:off x="4955475" y="1568238"/>
            <a:ext cx="32079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34"/>
          <p:cNvSpPr txBox="1">
            <a:spLocks noGrp="1"/>
          </p:cNvSpPr>
          <p:nvPr>
            <p:ph type="title"/>
          </p:nvPr>
        </p:nvSpPr>
        <p:spPr>
          <a:xfrm>
            <a:off x="4955475" y="756188"/>
            <a:ext cx="32079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432" name="Google Shape;432;p34"/>
          <p:cNvSpPr txBox="1">
            <a:spLocks noGrp="1"/>
          </p:cNvSpPr>
          <p:nvPr>
            <p:ph type="subTitle" idx="2"/>
          </p:nvPr>
        </p:nvSpPr>
        <p:spPr>
          <a:xfrm>
            <a:off x="5298375" y="2144800"/>
            <a:ext cx="2522100" cy="10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34"/>
          <p:cNvSpPr/>
          <p:nvPr/>
        </p:nvSpPr>
        <p:spPr>
          <a:xfrm rot="7853724" flipH="1">
            <a:off x="7949362" y="78048"/>
            <a:ext cx="1604842" cy="658683"/>
          </a:xfrm>
          <a:custGeom>
            <a:avLst/>
            <a:gdLst/>
            <a:ahLst/>
            <a:cxnLst/>
            <a:rect l="l" t="t" r="r" b="b"/>
            <a:pathLst>
              <a:path w="13532" h="5554" extrusionOk="0">
                <a:moveTo>
                  <a:pt x="10536" y="1"/>
                </a:moveTo>
                <a:cubicBezTo>
                  <a:pt x="10462" y="1"/>
                  <a:pt x="10380" y="18"/>
                  <a:pt x="10291" y="57"/>
                </a:cubicBezTo>
                <a:cubicBezTo>
                  <a:pt x="10033" y="169"/>
                  <a:pt x="10104" y="610"/>
                  <a:pt x="10135" y="723"/>
                </a:cubicBezTo>
                <a:cubicBezTo>
                  <a:pt x="10270" y="1200"/>
                  <a:pt x="10673" y="1434"/>
                  <a:pt x="10899" y="1840"/>
                </a:cubicBezTo>
                <a:cubicBezTo>
                  <a:pt x="10981" y="1988"/>
                  <a:pt x="11147" y="2258"/>
                  <a:pt x="10765" y="2336"/>
                </a:cubicBezTo>
                <a:cubicBezTo>
                  <a:pt x="10713" y="2347"/>
                  <a:pt x="10664" y="2352"/>
                  <a:pt x="10617" y="2352"/>
                </a:cubicBezTo>
                <a:cubicBezTo>
                  <a:pt x="10296" y="2352"/>
                  <a:pt x="10082" y="2122"/>
                  <a:pt x="9906" y="1948"/>
                </a:cubicBezTo>
                <a:cubicBezTo>
                  <a:pt x="9405" y="1457"/>
                  <a:pt x="9238" y="742"/>
                  <a:pt x="8610" y="355"/>
                </a:cubicBezTo>
                <a:cubicBezTo>
                  <a:pt x="8397" y="224"/>
                  <a:pt x="8149" y="75"/>
                  <a:pt x="7850" y="65"/>
                </a:cubicBezTo>
                <a:cubicBezTo>
                  <a:pt x="7840" y="65"/>
                  <a:pt x="7824" y="65"/>
                  <a:pt x="7804" y="65"/>
                </a:cubicBezTo>
                <a:cubicBezTo>
                  <a:pt x="7719" y="65"/>
                  <a:pt x="7565" y="72"/>
                  <a:pt x="7528" y="126"/>
                </a:cubicBezTo>
                <a:cubicBezTo>
                  <a:pt x="7364" y="359"/>
                  <a:pt x="7507" y="663"/>
                  <a:pt x="7591" y="812"/>
                </a:cubicBezTo>
                <a:cubicBezTo>
                  <a:pt x="7862" y="1287"/>
                  <a:pt x="8385" y="1565"/>
                  <a:pt x="8869" y="1840"/>
                </a:cubicBezTo>
                <a:cubicBezTo>
                  <a:pt x="8986" y="1907"/>
                  <a:pt x="9637" y="2133"/>
                  <a:pt x="9266" y="2324"/>
                </a:cubicBezTo>
                <a:cubicBezTo>
                  <a:pt x="9059" y="2430"/>
                  <a:pt x="8858" y="2471"/>
                  <a:pt x="8667" y="2471"/>
                </a:cubicBezTo>
                <a:cubicBezTo>
                  <a:pt x="8364" y="2471"/>
                  <a:pt x="8089" y="2368"/>
                  <a:pt x="7866" y="2261"/>
                </a:cubicBezTo>
                <a:cubicBezTo>
                  <a:pt x="7025" y="1859"/>
                  <a:pt x="6511" y="1068"/>
                  <a:pt x="5756" y="560"/>
                </a:cubicBezTo>
                <a:cubicBezTo>
                  <a:pt x="5476" y="371"/>
                  <a:pt x="5190" y="141"/>
                  <a:pt x="4805" y="85"/>
                </a:cubicBezTo>
                <a:cubicBezTo>
                  <a:pt x="4780" y="82"/>
                  <a:pt x="4740" y="79"/>
                  <a:pt x="4694" y="79"/>
                </a:cubicBezTo>
                <a:cubicBezTo>
                  <a:pt x="4582" y="79"/>
                  <a:pt x="4433" y="96"/>
                  <a:pt x="4370" y="167"/>
                </a:cubicBezTo>
                <a:cubicBezTo>
                  <a:pt x="4169" y="387"/>
                  <a:pt x="4398" y="700"/>
                  <a:pt x="4488" y="820"/>
                </a:cubicBezTo>
                <a:cubicBezTo>
                  <a:pt x="4852" y="1307"/>
                  <a:pt x="5529" y="1488"/>
                  <a:pt x="6030" y="1836"/>
                </a:cubicBezTo>
                <a:cubicBezTo>
                  <a:pt x="6162" y="1929"/>
                  <a:pt x="6707" y="2179"/>
                  <a:pt x="6399" y="2454"/>
                </a:cubicBezTo>
                <a:cubicBezTo>
                  <a:pt x="6100" y="2722"/>
                  <a:pt x="5687" y="2773"/>
                  <a:pt x="5336" y="2773"/>
                </a:cubicBezTo>
                <a:cubicBezTo>
                  <a:pt x="5209" y="2773"/>
                  <a:pt x="5090" y="2766"/>
                  <a:pt x="4987" y="2761"/>
                </a:cubicBezTo>
                <a:cubicBezTo>
                  <a:pt x="3927" y="2701"/>
                  <a:pt x="2931" y="2440"/>
                  <a:pt x="1911" y="2294"/>
                </a:cubicBezTo>
                <a:cubicBezTo>
                  <a:pt x="1766" y="2274"/>
                  <a:pt x="1560" y="2249"/>
                  <a:pt x="1334" y="2249"/>
                </a:cubicBezTo>
                <a:cubicBezTo>
                  <a:pt x="919" y="2249"/>
                  <a:pt x="439" y="2333"/>
                  <a:pt x="154" y="2680"/>
                </a:cubicBezTo>
                <a:cubicBezTo>
                  <a:pt x="1" y="2869"/>
                  <a:pt x="160" y="3048"/>
                  <a:pt x="268" y="3132"/>
                </a:cubicBezTo>
                <a:cubicBezTo>
                  <a:pt x="567" y="3361"/>
                  <a:pt x="1098" y="3387"/>
                  <a:pt x="1521" y="3431"/>
                </a:cubicBezTo>
                <a:cubicBezTo>
                  <a:pt x="1814" y="3462"/>
                  <a:pt x="2108" y="3476"/>
                  <a:pt x="2406" y="3476"/>
                </a:cubicBezTo>
                <a:cubicBezTo>
                  <a:pt x="3471" y="3476"/>
                  <a:pt x="4569" y="3295"/>
                  <a:pt x="5721" y="3050"/>
                </a:cubicBezTo>
                <a:cubicBezTo>
                  <a:pt x="6212" y="2945"/>
                  <a:pt x="6701" y="2845"/>
                  <a:pt x="7180" y="2805"/>
                </a:cubicBezTo>
                <a:cubicBezTo>
                  <a:pt x="7252" y="2799"/>
                  <a:pt x="7429" y="2762"/>
                  <a:pt x="7555" y="2762"/>
                </a:cubicBezTo>
                <a:cubicBezTo>
                  <a:pt x="7606" y="2762"/>
                  <a:pt x="7648" y="2768"/>
                  <a:pt x="7672" y="2784"/>
                </a:cubicBezTo>
                <a:cubicBezTo>
                  <a:pt x="7690" y="2797"/>
                  <a:pt x="7555" y="2962"/>
                  <a:pt x="7546" y="2973"/>
                </a:cubicBezTo>
                <a:cubicBezTo>
                  <a:pt x="7369" y="3189"/>
                  <a:pt x="7118" y="3340"/>
                  <a:pt x="6874" y="3464"/>
                </a:cubicBezTo>
                <a:cubicBezTo>
                  <a:pt x="6137" y="3837"/>
                  <a:pt x="5367" y="3986"/>
                  <a:pt x="4626" y="4343"/>
                </a:cubicBezTo>
                <a:cubicBezTo>
                  <a:pt x="4380" y="4462"/>
                  <a:pt x="3947" y="4723"/>
                  <a:pt x="4008" y="4991"/>
                </a:cubicBezTo>
                <a:cubicBezTo>
                  <a:pt x="4064" y="5238"/>
                  <a:pt x="4359" y="5312"/>
                  <a:pt x="4673" y="5312"/>
                </a:cubicBezTo>
                <a:cubicBezTo>
                  <a:pt x="4855" y="5312"/>
                  <a:pt x="5044" y="5287"/>
                  <a:pt x="5197" y="5256"/>
                </a:cubicBezTo>
                <a:cubicBezTo>
                  <a:pt x="6382" y="5018"/>
                  <a:pt x="7336" y="4073"/>
                  <a:pt x="8421" y="3452"/>
                </a:cubicBezTo>
                <a:cubicBezTo>
                  <a:pt x="8798" y="3237"/>
                  <a:pt x="9196" y="3065"/>
                  <a:pt x="9587" y="2958"/>
                </a:cubicBezTo>
                <a:cubicBezTo>
                  <a:pt x="9614" y="2950"/>
                  <a:pt x="9836" y="2886"/>
                  <a:pt x="9925" y="2886"/>
                </a:cubicBezTo>
                <a:cubicBezTo>
                  <a:pt x="9947" y="2886"/>
                  <a:pt x="9960" y="2889"/>
                  <a:pt x="9961" y="2899"/>
                </a:cubicBezTo>
                <a:cubicBezTo>
                  <a:pt x="9986" y="3082"/>
                  <a:pt x="9637" y="3382"/>
                  <a:pt x="9482" y="3513"/>
                </a:cubicBezTo>
                <a:cubicBezTo>
                  <a:pt x="8908" y="3994"/>
                  <a:pt x="8200" y="4307"/>
                  <a:pt x="7586" y="4727"/>
                </a:cubicBezTo>
                <a:cubicBezTo>
                  <a:pt x="7459" y="4813"/>
                  <a:pt x="6919" y="5129"/>
                  <a:pt x="6912" y="5309"/>
                </a:cubicBezTo>
                <a:cubicBezTo>
                  <a:pt x="6904" y="5491"/>
                  <a:pt x="7034" y="5554"/>
                  <a:pt x="7212" y="5554"/>
                </a:cubicBezTo>
                <a:cubicBezTo>
                  <a:pt x="7475" y="5554"/>
                  <a:pt x="7845" y="5418"/>
                  <a:pt x="8042" y="5327"/>
                </a:cubicBezTo>
                <a:cubicBezTo>
                  <a:pt x="8909" y="4929"/>
                  <a:pt x="9469" y="4359"/>
                  <a:pt x="10111" y="3670"/>
                </a:cubicBezTo>
                <a:cubicBezTo>
                  <a:pt x="10325" y="3439"/>
                  <a:pt x="10762" y="2913"/>
                  <a:pt x="11105" y="2913"/>
                </a:cubicBezTo>
                <a:cubicBezTo>
                  <a:pt x="11113" y="2913"/>
                  <a:pt x="11122" y="2913"/>
                  <a:pt x="11131" y="2914"/>
                </a:cubicBezTo>
                <a:cubicBezTo>
                  <a:pt x="11270" y="2925"/>
                  <a:pt x="10871" y="3463"/>
                  <a:pt x="10845" y="3495"/>
                </a:cubicBezTo>
                <a:cubicBezTo>
                  <a:pt x="10454" y="3989"/>
                  <a:pt x="9960" y="4428"/>
                  <a:pt x="9580" y="4930"/>
                </a:cubicBezTo>
                <a:cubicBezTo>
                  <a:pt x="9495" y="5042"/>
                  <a:pt x="9219" y="5367"/>
                  <a:pt x="9369" y="5446"/>
                </a:cubicBezTo>
                <a:cubicBezTo>
                  <a:pt x="9404" y="5465"/>
                  <a:pt x="9445" y="5473"/>
                  <a:pt x="9488" y="5473"/>
                </a:cubicBezTo>
                <a:cubicBezTo>
                  <a:pt x="9780" y="5473"/>
                  <a:pt x="10213" y="5082"/>
                  <a:pt x="10405" y="4884"/>
                </a:cubicBezTo>
                <a:cubicBezTo>
                  <a:pt x="11097" y="4173"/>
                  <a:pt x="11529" y="3251"/>
                  <a:pt x="12525" y="2933"/>
                </a:cubicBezTo>
                <a:lnTo>
                  <a:pt x="13532" y="2594"/>
                </a:lnTo>
                <a:lnTo>
                  <a:pt x="13532" y="2594"/>
                </a:lnTo>
                <a:cubicBezTo>
                  <a:pt x="13350" y="2630"/>
                  <a:pt x="13182" y="2647"/>
                  <a:pt x="13026" y="2647"/>
                </a:cubicBezTo>
                <a:cubicBezTo>
                  <a:pt x="11971" y="2647"/>
                  <a:pt x="11469" y="1877"/>
                  <a:pt x="11269" y="1002"/>
                </a:cubicBezTo>
                <a:cubicBezTo>
                  <a:pt x="11201" y="700"/>
                  <a:pt x="11010" y="1"/>
                  <a:pt x="105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4"/>
          <p:cNvSpPr/>
          <p:nvPr/>
        </p:nvSpPr>
        <p:spPr>
          <a:xfrm rot="6193778" flipH="1">
            <a:off x="-103744" y="4139525"/>
            <a:ext cx="1211197" cy="1051506"/>
          </a:xfrm>
          <a:custGeom>
            <a:avLst/>
            <a:gdLst/>
            <a:ahLst/>
            <a:cxnLst/>
            <a:rect l="l" t="t" r="r" b="b"/>
            <a:pathLst>
              <a:path w="10725" h="9311" extrusionOk="0">
                <a:moveTo>
                  <a:pt x="1" y="7667"/>
                </a:moveTo>
                <a:cubicBezTo>
                  <a:pt x="1167" y="7289"/>
                  <a:pt x="1480" y="5923"/>
                  <a:pt x="1448" y="4594"/>
                </a:cubicBezTo>
                <a:cubicBezTo>
                  <a:pt x="1436" y="4133"/>
                  <a:pt x="1441" y="2945"/>
                  <a:pt x="2018" y="2956"/>
                </a:cubicBezTo>
                <a:cubicBezTo>
                  <a:pt x="2245" y="2960"/>
                  <a:pt x="2283" y="3528"/>
                  <a:pt x="2282" y="3679"/>
                </a:cubicBezTo>
                <a:cubicBezTo>
                  <a:pt x="2277" y="4326"/>
                  <a:pt x="2008" y="4812"/>
                  <a:pt x="1917" y="5418"/>
                </a:cubicBezTo>
                <a:cubicBezTo>
                  <a:pt x="1882" y="5638"/>
                  <a:pt x="1809" y="6048"/>
                  <a:pt x="2128" y="5948"/>
                </a:cubicBezTo>
                <a:cubicBezTo>
                  <a:pt x="2464" y="5843"/>
                  <a:pt x="2605" y="5386"/>
                  <a:pt x="2722" y="5042"/>
                </a:cubicBezTo>
                <a:cubicBezTo>
                  <a:pt x="3013" y="4195"/>
                  <a:pt x="2993" y="3246"/>
                  <a:pt x="3407" y="2461"/>
                </a:cubicBezTo>
                <a:cubicBezTo>
                  <a:pt x="3547" y="2193"/>
                  <a:pt x="3711" y="1888"/>
                  <a:pt x="3944" y="1724"/>
                </a:cubicBezTo>
                <a:cubicBezTo>
                  <a:pt x="3983" y="1696"/>
                  <a:pt x="4160" y="1576"/>
                  <a:pt x="4211" y="1633"/>
                </a:cubicBezTo>
                <a:cubicBezTo>
                  <a:pt x="4389" y="1831"/>
                  <a:pt x="4341" y="2271"/>
                  <a:pt x="4306" y="2493"/>
                </a:cubicBezTo>
                <a:cubicBezTo>
                  <a:pt x="4194" y="3204"/>
                  <a:pt x="3840" y="3806"/>
                  <a:pt x="3517" y="4385"/>
                </a:cubicBezTo>
                <a:cubicBezTo>
                  <a:pt x="3438" y="4525"/>
                  <a:pt x="2974" y="5129"/>
                  <a:pt x="3307" y="5170"/>
                </a:cubicBezTo>
                <a:cubicBezTo>
                  <a:pt x="3785" y="5229"/>
                  <a:pt x="4146" y="4779"/>
                  <a:pt x="4396" y="4383"/>
                </a:cubicBezTo>
                <a:cubicBezTo>
                  <a:pt x="4973" y="3469"/>
                  <a:pt x="5212" y="2252"/>
                  <a:pt x="5699" y="1255"/>
                </a:cubicBezTo>
                <a:cubicBezTo>
                  <a:pt x="5880" y="885"/>
                  <a:pt x="6057" y="462"/>
                  <a:pt x="6349" y="198"/>
                </a:cubicBezTo>
                <a:cubicBezTo>
                  <a:pt x="6412" y="141"/>
                  <a:pt x="6617" y="1"/>
                  <a:pt x="6709" y="74"/>
                </a:cubicBezTo>
                <a:cubicBezTo>
                  <a:pt x="6913" y="238"/>
                  <a:pt x="6799" y="733"/>
                  <a:pt x="6755" y="924"/>
                </a:cubicBezTo>
                <a:cubicBezTo>
                  <a:pt x="6570" y="1697"/>
                  <a:pt x="6074" y="2260"/>
                  <a:pt x="5754" y="2935"/>
                </a:cubicBezTo>
                <a:cubicBezTo>
                  <a:pt x="5669" y="3114"/>
                  <a:pt x="5292" y="3694"/>
                  <a:pt x="5593" y="3870"/>
                </a:cubicBezTo>
                <a:cubicBezTo>
                  <a:pt x="5992" y="4102"/>
                  <a:pt x="6473" y="3741"/>
                  <a:pt x="6771" y="3521"/>
                </a:cubicBezTo>
                <a:cubicBezTo>
                  <a:pt x="7594" y="2909"/>
                  <a:pt x="8324" y="2088"/>
                  <a:pt x="9097" y="1394"/>
                </a:cubicBezTo>
                <a:cubicBezTo>
                  <a:pt x="9411" y="1112"/>
                  <a:pt x="10104" y="541"/>
                  <a:pt x="10563" y="966"/>
                </a:cubicBezTo>
                <a:cubicBezTo>
                  <a:pt x="10725" y="1114"/>
                  <a:pt x="10637" y="1412"/>
                  <a:pt x="10569" y="1568"/>
                </a:cubicBezTo>
                <a:cubicBezTo>
                  <a:pt x="10382" y="1997"/>
                  <a:pt x="9969" y="2298"/>
                  <a:pt x="9645" y="2566"/>
                </a:cubicBezTo>
                <a:cubicBezTo>
                  <a:pt x="8619" y="3419"/>
                  <a:pt x="7482" y="3872"/>
                  <a:pt x="6254" y="4243"/>
                </a:cubicBezTo>
                <a:cubicBezTo>
                  <a:pt x="5845" y="4367"/>
                  <a:pt x="5438" y="4496"/>
                  <a:pt x="5053" y="4691"/>
                </a:cubicBezTo>
                <a:cubicBezTo>
                  <a:pt x="4971" y="4732"/>
                  <a:pt x="4713" y="4803"/>
                  <a:pt x="4660" y="4915"/>
                </a:cubicBezTo>
                <a:cubicBezTo>
                  <a:pt x="4649" y="4939"/>
                  <a:pt x="4790" y="5071"/>
                  <a:pt x="4799" y="5079"/>
                </a:cubicBezTo>
                <a:cubicBezTo>
                  <a:pt x="4985" y="5250"/>
                  <a:pt x="5215" y="5304"/>
                  <a:pt x="5433" y="5329"/>
                </a:cubicBezTo>
                <a:cubicBezTo>
                  <a:pt x="6093" y="5405"/>
                  <a:pt x="6732" y="5193"/>
                  <a:pt x="7391" y="5248"/>
                </a:cubicBezTo>
                <a:cubicBezTo>
                  <a:pt x="7609" y="5265"/>
                  <a:pt x="8006" y="5360"/>
                  <a:pt x="8015" y="5715"/>
                </a:cubicBezTo>
                <a:cubicBezTo>
                  <a:pt x="8028" y="6231"/>
                  <a:pt x="7479" y="6529"/>
                  <a:pt x="7134" y="6640"/>
                </a:cubicBezTo>
                <a:cubicBezTo>
                  <a:pt x="6150" y="6955"/>
                  <a:pt x="5198" y="6300"/>
                  <a:pt x="4211" y="6103"/>
                </a:cubicBezTo>
                <a:cubicBezTo>
                  <a:pt x="3869" y="6035"/>
                  <a:pt x="3519" y="6029"/>
                  <a:pt x="3188" y="6099"/>
                </a:cubicBezTo>
                <a:cubicBezTo>
                  <a:pt x="3159" y="6105"/>
                  <a:pt x="2874" y="6157"/>
                  <a:pt x="2880" y="6219"/>
                </a:cubicBezTo>
                <a:cubicBezTo>
                  <a:pt x="2899" y="6452"/>
                  <a:pt x="3238" y="6638"/>
                  <a:pt x="3388" y="6715"/>
                </a:cubicBezTo>
                <a:cubicBezTo>
                  <a:pt x="3942" y="7004"/>
                  <a:pt x="4566" y="7022"/>
                  <a:pt x="5139" y="7217"/>
                </a:cubicBezTo>
                <a:cubicBezTo>
                  <a:pt x="5257" y="7256"/>
                  <a:pt x="5750" y="7362"/>
                  <a:pt x="5794" y="7575"/>
                </a:cubicBezTo>
                <a:cubicBezTo>
                  <a:pt x="5904" y="8111"/>
                  <a:pt x="5200" y="8189"/>
                  <a:pt x="4906" y="8173"/>
                </a:cubicBezTo>
                <a:cubicBezTo>
                  <a:pt x="4139" y="8133"/>
                  <a:pt x="3577" y="7731"/>
                  <a:pt x="2925" y="7224"/>
                </a:cubicBezTo>
                <a:cubicBezTo>
                  <a:pt x="2701" y="7051"/>
                  <a:pt x="2228" y="6622"/>
                  <a:pt x="1962" y="6831"/>
                </a:cubicBezTo>
                <a:cubicBezTo>
                  <a:pt x="1854" y="6916"/>
                  <a:pt x="2282" y="7361"/>
                  <a:pt x="2309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1" y="8568"/>
                  <a:pt x="3987" y="8820"/>
                  <a:pt x="3886" y="8992"/>
                </a:cubicBezTo>
                <a:cubicBezTo>
                  <a:pt x="3698" y="9310"/>
                  <a:pt x="3172" y="9002"/>
                  <a:pt x="2950" y="8841"/>
                </a:cubicBezTo>
                <a:cubicBezTo>
                  <a:pt x="2255" y="8335"/>
                  <a:pt x="1719" y="7441"/>
                  <a:pt x="866" y="7563"/>
                </a:cubicBezTo>
                <a:close/>
              </a:path>
            </a:pathLst>
          </a:custGeom>
          <a:solidFill>
            <a:srgbClr val="0A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4"/>
          <p:cNvSpPr/>
          <p:nvPr/>
        </p:nvSpPr>
        <p:spPr>
          <a:xfrm flipH="1">
            <a:off x="0" y="213225"/>
            <a:ext cx="2510539" cy="919045"/>
          </a:xfrm>
          <a:custGeom>
            <a:avLst/>
            <a:gdLst/>
            <a:ahLst/>
            <a:cxnLst/>
            <a:rect l="l" t="t" r="r" b="b"/>
            <a:pathLst>
              <a:path w="35938" h="13156" fill="none" extrusionOk="0">
                <a:moveTo>
                  <a:pt x="35937" y="4597"/>
                </a:moveTo>
                <a:cubicBezTo>
                  <a:pt x="30113" y="476"/>
                  <a:pt x="20920" y="3061"/>
                  <a:pt x="21871" y="8108"/>
                </a:cubicBezTo>
                <a:cubicBezTo>
                  <a:pt x="22823" y="13156"/>
                  <a:pt x="29796" y="3487"/>
                  <a:pt x="22823" y="1744"/>
                </a:cubicBezTo>
                <a:cubicBezTo>
                  <a:pt x="15849" y="0"/>
                  <a:pt x="11094" y="11887"/>
                  <a:pt x="5547" y="7450"/>
                </a:cubicBezTo>
                <a:cubicBezTo>
                  <a:pt x="0" y="3012"/>
                  <a:pt x="6815" y="793"/>
                  <a:pt x="6815" y="79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4"/>
          <p:cNvSpPr txBox="1"/>
          <p:nvPr/>
        </p:nvSpPr>
        <p:spPr>
          <a:xfrm>
            <a:off x="4662075" y="3910550"/>
            <a:ext cx="3794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CREDITS: This presentation template was created by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2"/>
              </a:rPr>
              <a:t>Slidesgo</a:t>
            </a:r>
            <a:r>
              <a:rPr lang="en-GB" sz="1200"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, including icons by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3"/>
              </a:rPr>
              <a:t>Flaticon</a:t>
            </a:r>
            <a:r>
              <a:rPr lang="en-GB" sz="1200"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, and infographics &amp; images by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4"/>
              </a:rPr>
              <a:t>Freepik</a:t>
            </a:r>
            <a:r>
              <a:rPr lang="en-GB" sz="1200"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. </a:t>
            </a:r>
            <a:endParaRPr sz="1200">
              <a:solidFill>
                <a:schemeClr val="accen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6B6433EC-62DB-4882-9412-9B8E930C28C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1B9CDEC3-EC81-C202-C2AC-352DFECEC5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791846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20D272-C900-5828-DE08-7AA12CB9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1BBD-4180-4A31-B492-F91637890CE0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4A12DB-77D8-A77A-F556-FD7EF5AA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A0FBB0-01DE-82ED-F8CE-4BDF41EA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647F-DBF2-494A-8162-8411BE3AB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55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4"/>
          <p:cNvGrpSpPr/>
          <p:nvPr/>
        </p:nvGrpSpPr>
        <p:grpSpPr>
          <a:xfrm>
            <a:off x="8205113" y="4225350"/>
            <a:ext cx="542775" cy="606000"/>
            <a:chOff x="2437000" y="628925"/>
            <a:chExt cx="542775" cy="606000"/>
          </a:xfrm>
        </p:grpSpPr>
        <p:sp>
          <p:nvSpPr>
            <p:cNvPr id="46" name="Google Shape;46;p4"/>
            <p:cNvSpPr/>
            <p:nvPr/>
          </p:nvSpPr>
          <p:spPr>
            <a:xfrm>
              <a:off x="2437000" y="802025"/>
              <a:ext cx="259800" cy="259800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2806675" y="1061825"/>
              <a:ext cx="173100" cy="173100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2806675" y="628925"/>
              <a:ext cx="173100" cy="173100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4"/>
          <p:cNvSpPr/>
          <p:nvPr/>
        </p:nvSpPr>
        <p:spPr>
          <a:xfrm rot="-2388290">
            <a:off x="-382514" y="4448592"/>
            <a:ext cx="1253697" cy="694409"/>
          </a:xfrm>
          <a:custGeom>
            <a:avLst/>
            <a:gdLst/>
            <a:ahLst/>
            <a:cxnLst/>
            <a:rect l="l" t="t" r="r" b="b"/>
            <a:pathLst>
              <a:path w="12535" h="6943" extrusionOk="0">
                <a:moveTo>
                  <a:pt x="1" y="3790"/>
                </a:moveTo>
                <a:cubicBezTo>
                  <a:pt x="1211" y="3987"/>
                  <a:pt x="2114" y="2915"/>
                  <a:pt x="2693" y="1720"/>
                </a:cubicBezTo>
                <a:cubicBezTo>
                  <a:pt x="2894" y="1304"/>
                  <a:pt x="3442" y="250"/>
                  <a:pt x="3950" y="524"/>
                </a:cubicBezTo>
                <a:cubicBezTo>
                  <a:pt x="4150" y="631"/>
                  <a:pt x="3924" y="1154"/>
                  <a:pt x="3854" y="1289"/>
                </a:cubicBezTo>
                <a:cubicBezTo>
                  <a:pt x="3554" y="1860"/>
                  <a:pt x="3093" y="2170"/>
                  <a:pt x="2733" y="2666"/>
                </a:cubicBezTo>
                <a:cubicBezTo>
                  <a:pt x="2603" y="2846"/>
                  <a:pt x="2350" y="3178"/>
                  <a:pt x="2679" y="3235"/>
                </a:cubicBezTo>
                <a:cubicBezTo>
                  <a:pt x="3026" y="3295"/>
                  <a:pt x="3360" y="2954"/>
                  <a:pt x="3622" y="2701"/>
                </a:cubicBezTo>
                <a:cubicBezTo>
                  <a:pt x="4268" y="2080"/>
                  <a:pt x="4684" y="1229"/>
                  <a:pt x="5412" y="718"/>
                </a:cubicBezTo>
                <a:cubicBezTo>
                  <a:pt x="5659" y="546"/>
                  <a:pt x="5944" y="348"/>
                  <a:pt x="6226" y="310"/>
                </a:cubicBezTo>
                <a:cubicBezTo>
                  <a:pt x="6274" y="303"/>
                  <a:pt x="6486" y="277"/>
                  <a:pt x="6506" y="351"/>
                </a:cubicBezTo>
                <a:cubicBezTo>
                  <a:pt x="6574" y="608"/>
                  <a:pt x="6329" y="979"/>
                  <a:pt x="6197" y="1159"/>
                </a:cubicBezTo>
                <a:cubicBezTo>
                  <a:pt x="5771" y="1741"/>
                  <a:pt x="5181" y="2114"/>
                  <a:pt x="4628" y="2480"/>
                </a:cubicBezTo>
                <a:cubicBezTo>
                  <a:pt x="4496" y="2569"/>
                  <a:pt x="3805" y="2893"/>
                  <a:pt x="4083" y="3082"/>
                </a:cubicBezTo>
                <a:cubicBezTo>
                  <a:pt x="4481" y="3354"/>
                  <a:pt x="5008" y="3119"/>
                  <a:pt x="5412" y="2881"/>
                </a:cubicBezTo>
                <a:cubicBezTo>
                  <a:pt x="6343" y="2333"/>
                  <a:pt x="7112" y="1359"/>
                  <a:pt x="8001" y="696"/>
                </a:cubicBezTo>
                <a:cubicBezTo>
                  <a:pt x="8332" y="449"/>
                  <a:pt x="8682" y="154"/>
                  <a:pt x="9062" y="54"/>
                </a:cubicBezTo>
                <a:cubicBezTo>
                  <a:pt x="9145" y="32"/>
                  <a:pt x="9391" y="1"/>
                  <a:pt x="9439" y="109"/>
                </a:cubicBezTo>
                <a:cubicBezTo>
                  <a:pt x="9547" y="347"/>
                  <a:pt x="9219" y="736"/>
                  <a:pt x="9091" y="884"/>
                </a:cubicBezTo>
                <a:cubicBezTo>
                  <a:pt x="8574" y="1488"/>
                  <a:pt x="7876" y="1761"/>
                  <a:pt x="7282" y="2215"/>
                </a:cubicBezTo>
                <a:cubicBezTo>
                  <a:pt x="7124" y="2335"/>
                  <a:pt x="6524" y="2679"/>
                  <a:pt x="6712" y="2973"/>
                </a:cubicBezTo>
                <a:cubicBezTo>
                  <a:pt x="6959" y="3361"/>
                  <a:pt x="7552" y="3261"/>
                  <a:pt x="7918" y="3201"/>
                </a:cubicBezTo>
                <a:cubicBezTo>
                  <a:pt x="8930" y="3034"/>
                  <a:pt x="9955" y="2638"/>
                  <a:pt x="10960" y="2374"/>
                </a:cubicBezTo>
                <a:cubicBezTo>
                  <a:pt x="11367" y="2267"/>
                  <a:pt x="12244" y="2077"/>
                  <a:pt x="12460" y="2665"/>
                </a:cubicBezTo>
                <a:cubicBezTo>
                  <a:pt x="12535" y="2871"/>
                  <a:pt x="12321" y="3095"/>
                  <a:pt x="12189" y="3203"/>
                </a:cubicBezTo>
                <a:cubicBezTo>
                  <a:pt x="11827" y="3499"/>
                  <a:pt x="11321" y="3577"/>
                  <a:pt x="10911" y="3668"/>
                </a:cubicBezTo>
                <a:cubicBezTo>
                  <a:pt x="9607" y="3957"/>
                  <a:pt x="8389" y="3839"/>
                  <a:pt x="7128" y="3607"/>
                </a:cubicBezTo>
                <a:cubicBezTo>
                  <a:pt x="6707" y="3530"/>
                  <a:pt x="6287" y="3458"/>
                  <a:pt x="5855" y="3455"/>
                </a:cubicBezTo>
                <a:cubicBezTo>
                  <a:pt x="5764" y="3454"/>
                  <a:pt x="5501" y="3400"/>
                  <a:pt x="5403" y="3475"/>
                </a:cubicBezTo>
                <a:cubicBezTo>
                  <a:pt x="5382" y="3491"/>
                  <a:pt x="5447" y="3673"/>
                  <a:pt x="5451" y="3684"/>
                </a:cubicBezTo>
                <a:cubicBezTo>
                  <a:pt x="5538" y="3922"/>
                  <a:pt x="5718" y="4075"/>
                  <a:pt x="5901" y="4197"/>
                </a:cubicBezTo>
                <a:cubicBezTo>
                  <a:pt x="6452" y="4566"/>
                  <a:pt x="7118" y="4670"/>
                  <a:pt x="7679" y="5020"/>
                </a:cubicBezTo>
                <a:cubicBezTo>
                  <a:pt x="7865" y="5136"/>
                  <a:pt x="8174" y="5402"/>
                  <a:pt x="8020" y="5721"/>
                </a:cubicBezTo>
                <a:cubicBezTo>
                  <a:pt x="7795" y="6186"/>
                  <a:pt x="7171" y="6201"/>
                  <a:pt x="6814" y="6141"/>
                </a:cubicBezTo>
                <a:cubicBezTo>
                  <a:pt x="5795" y="5970"/>
                  <a:pt x="5248" y="4952"/>
                  <a:pt x="4460" y="4326"/>
                </a:cubicBezTo>
                <a:cubicBezTo>
                  <a:pt x="4187" y="4109"/>
                  <a:pt x="3878" y="3944"/>
                  <a:pt x="3552" y="3854"/>
                </a:cubicBezTo>
                <a:cubicBezTo>
                  <a:pt x="3524" y="3846"/>
                  <a:pt x="3246" y="3762"/>
                  <a:pt x="3224" y="3819"/>
                </a:cubicBezTo>
                <a:cubicBezTo>
                  <a:pt x="3134" y="4035"/>
                  <a:pt x="3350" y="4356"/>
                  <a:pt x="3448" y="4494"/>
                </a:cubicBezTo>
                <a:cubicBezTo>
                  <a:pt x="3809" y="5004"/>
                  <a:pt x="4355" y="5305"/>
                  <a:pt x="4776" y="5741"/>
                </a:cubicBezTo>
                <a:cubicBezTo>
                  <a:pt x="4862" y="5830"/>
                  <a:pt x="5252" y="6150"/>
                  <a:pt x="5194" y="6359"/>
                </a:cubicBezTo>
                <a:cubicBezTo>
                  <a:pt x="5047" y="6885"/>
                  <a:pt x="4385" y="6634"/>
                  <a:pt x="4131" y="6485"/>
                </a:cubicBezTo>
                <a:cubicBezTo>
                  <a:pt x="3466" y="6098"/>
                  <a:pt x="3152" y="5483"/>
                  <a:pt x="2804" y="4735"/>
                </a:cubicBezTo>
                <a:cubicBezTo>
                  <a:pt x="2684" y="4479"/>
                  <a:pt x="2460" y="3879"/>
                  <a:pt x="2127" y="3944"/>
                </a:cubicBezTo>
                <a:cubicBezTo>
                  <a:pt x="1993" y="3970"/>
                  <a:pt x="2169" y="4562"/>
                  <a:pt x="2181" y="4598"/>
                </a:cubicBezTo>
                <a:cubicBezTo>
                  <a:pt x="2366" y="5141"/>
                  <a:pt x="2668" y="5608"/>
                  <a:pt x="2840" y="6161"/>
                </a:cubicBezTo>
                <a:cubicBezTo>
                  <a:pt x="2879" y="6285"/>
                  <a:pt x="3018" y="6640"/>
                  <a:pt x="2850" y="6746"/>
                </a:cubicBezTo>
                <a:cubicBezTo>
                  <a:pt x="2536" y="6943"/>
                  <a:pt x="2210" y="6429"/>
                  <a:pt x="2087" y="6183"/>
                </a:cubicBezTo>
                <a:cubicBezTo>
                  <a:pt x="1700" y="5415"/>
                  <a:pt x="1632" y="4375"/>
                  <a:pt x="818" y="4094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7515150" y="115332"/>
            <a:ext cx="1628857" cy="1037149"/>
          </a:xfrm>
          <a:custGeom>
            <a:avLst/>
            <a:gdLst/>
            <a:ahLst/>
            <a:cxnLst/>
            <a:rect l="l" t="t" r="r" b="b"/>
            <a:pathLst>
              <a:path w="14978" h="9537" fill="none" extrusionOk="0">
                <a:moveTo>
                  <a:pt x="14977" y="9536"/>
                </a:moveTo>
                <a:cubicBezTo>
                  <a:pt x="5112" y="9536"/>
                  <a:pt x="4977" y="4780"/>
                  <a:pt x="6538" y="4359"/>
                </a:cubicBezTo>
                <a:cubicBezTo>
                  <a:pt x="8598" y="3804"/>
                  <a:pt x="11294" y="7251"/>
                  <a:pt x="5647" y="6894"/>
                </a:cubicBezTo>
                <a:cubicBezTo>
                  <a:pt x="1" y="6538"/>
                  <a:pt x="1" y="0"/>
                  <a:pt x="1" y="0"/>
                </a:cubicBezTo>
              </a:path>
            </a:pathLst>
          </a:custGeom>
          <a:noFill/>
          <a:ln w="19050" cap="flat" cmpd="sng">
            <a:solidFill>
              <a:srgbClr val="529BAB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 rot="-8100000">
            <a:off x="-146640" y="3348458"/>
            <a:ext cx="885412" cy="1011301"/>
          </a:xfrm>
          <a:custGeom>
            <a:avLst/>
            <a:gdLst/>
            <a:ahLst/>
            <a:cxnLst/>
            <a:rect l="l" t="t" r="r" b="b"/>
            <a:pathLst>
              <a:path w="9101" h="10395" extrusionOk="0">
                <a:moveTo>
                  <a:pt x="3485" y="845"/>
                </a:moveTo>
                <a:lnTo>
                  <a:pt x="3485" y="845"/>
                </a:lnTo>
                <a:cubicBezTo>
                  <a:pt x="4180" y="996"/>
                  <a:pt x="4605" y="1500"/>
                  <a:pt x="4530" y="2229"/>
                </a:cubicBezTo>
                <a:cubicBezTo>
                  <a:pt x="4495" y="2187"/>
                  <a:pt x="4464" y="2165"/>
                  <a:pt x="4454" y="2135"/>
                </a:cubicBezTo>
                <a:cubicBezTo>
                  <a:pt x="4338" y="1767"/>
                  <a:pt x="4048" y="1529"/>
                  <a:pt x="3798" y="1262"/>
                </a:cubicBezTo>
                <a:cubicBezTo>
                  <a:pt x="3701" y="1157"/>
                  <a:pt x="3606" y="1051"/>
                  <a:pt x="3515" y="942"/>
                </a:cubicBezTo>
                <a:cubicBezTo>
                  <a:pt x="3498" y="922"/>
                  <a:pt x="3497" y="889"/>
                  <a:pt x="3485" y="845"/>
                </a:cubicBezTo>
                <a:close/>
                <a:moveTo>
                  <a:pt x="7494" y="2957"/>
                </a:moveTo>
                <a:cubicBezTo>
                  <a:pt x="7496" y="2957"/>
                  <a:pt x="7498" y="2957"/>
                  <a:pt x="7500" y="2957"/>
                </a:cubicBezTo>
                <a:cubicBezTo>
                  <a:pt x="7535" y="2957"/>
                  <a:pt x="7569" y="2980"/>
                  <a:pt x="7603" y="2993"/>
                </a:cubicBezTo>
                <a:cubicBezTo>
                  <a:pt x="7589" y="3027"/>
                  <a:pt x="7583" y="3071"/>
                  <a:pt x="7558" y="3095"/>
                </a:cubicBezTo>
                <a:cubicBezTo>
                  <a:pt x="7329" y="3313"/>
                  <a:pt x="7074" y="3472"/>
                  <a:pt x="6757" y="3472"/>
                </a:cubicBezTo>
                <a:cubicBezTo>
                  <a:pt x="6716" y="3472"/>
                  <a:pt x="6675" y="3469"/>
                  <a:pt x="6632" y="3464"/>
                </a:cubicBezTo>
                <a:cubicBezTo>
                  <a:pt x="6573" y="3456"/>
                  <a:pt x="6520" y="3412"/>
                  <a:pt x="6464" y="3385"/>
                </a:cubicBezTo>
                <a:cubicBezTo>
                  <a:pt x="6500" y="3335"/>
                  <a:pt x="6525" y="3271"/>
                  <a:pt x="6572" y="3236"/>
                </a:cubicBezTo>
                <a:cubicBezTo>
                  <a:pt x="6794" y="3074"/>
                  <a:pt x="7053" y="3010"/>
                  <a:pt x="7321" y="2974"/>
                </a:cubicBezTo>
                <a:cubicBezTo>
                  <a:pt x="7379" y="2968"/>
                  <a:pt x="7437" y="2957"/>
                  <a:pt x="7494" y="2957"/>
                </a:cubicBezTo>
                <a:close/>
                <a:moveTo>
                  <a:pt x="1110" y="3824"/>
                </a:moveTo>
                <a:cubicBezTo>
                  <a:pt x="1364" y="3824"/>
                  <a:pt x="1645" y="3928"/>
                  <a:pt x="1788" y="4093"/>
                </a:cubicBezTo>
                <a:cubicBezTo>
                  <a:pt x="1856" y="4173"/>
                  <a:pt x="1830" y="4235"/>
                  <a:pt x="1744" y="4265"/>
                </a:cubicBezTo>
                <a:cubicBezTo>
                  <a:pt x="1614" y="4308"/>
                  <a:pt x="1478" y="4337"/>
                  <a:pt x="1293" y="4386"/>
                </a:cubicBezTo>
                <a:cubicBezTo>
                  <a:pt x="1159" y="4366"/>
                  <a:pt x="974" y="4361"/>
                  <a:pt x="807" y="4304"/>
                </a:cubicBezTo>
                <a:cubicBezTo>
                  <a:pt x="718" y="4273"/>
                  <a:pt x="659" y="4152"/>
                  <a:pt x="586" y="4072"/>
                </a:cubicBezTo>
                <a:cubicBezTo>
                  <a:pt x="658" y="4010"/>
                  <a:pt x="721" y="3929"/>
                  <a:pt x="803" y="3888"/>
                </a:cubicBezTo>
                <a:cubicBezTo>
                  <a:pt x="890" y="3844"/>
                  <a:pt x="997" y="3824"/>
                  <a:pt x="1110" y="3824"/>
                </a:cubicBezTo>
                <a:close/>
                <a:moveTo>
                  <a:pt x="3791" y="3603"/>
                </a:moveTo>
                <a:cubicBezTo>
                  <a:pt x="3810" y="3603"/>
                  <a:pt x="3832" y="3612"/>
                  <a:pt x="3854" y="3629"/>
                </a:cubicBezTo>
                <a:cubicBezTo>
                  <a:pt x="4065" y="3790"/>
                  <a:pt x="4252" y="3977"/>
                  <a:pt x="4343" y="4234"/>
                </a:cubicBezTo>
                <a:cubicBezTo>
                  <a:pt x="4376" y="4327"/>
                  <a:pt x="4390" y="4431"/>
                  <a:pt x="4280" y="4499"/>
                </a:cubicBezTo>
                <a:cubicBezTo>
                  <a:pt x="4238" y="4526"/>
                  <a:pt x="4190" y="4540"/>
                  <a:pt x="4142" y="4540"/>
                </a:cubicBezTo>
                <a:cubicBezTo>
                  <a:pt x="4074" y="4540"/>
                  <a:pt x="4005" y="4513"/>
                  <a:pt x="3946" y="4460"/>
                </a:cubicBezTo>
                <a:cubicBezTo>
                  <a:pt x="3811" y="4339"/>
                  <a:pt x="3761" y="4173"/>
                  <a:pt x="3724" y="4003"/>
                </a:cubicBezTo>
                <a:cubicBezTo>
                  <a:pt x="3719" y="3977"/>
                  <a:pt x="3719" y="3951"/>
                  <a:pt x="3715" y="3926"/>
                </a:cubicBezTo>
                <a:lnTo>
                  <a:pt x="3706" y="3926"/>
                </a:lnTo>
                <a:cubicBezTo>
                  <a:pt x="3709" y="3848"/>
                  <a:pt x="3708" y="3770"/>
                  <a:pt x="3716" y="3694"/>
                </a:cubicBezTo>
                <a:cubicBezTo>
                  <a:pt x="3723" y="3635"/>
                  <a:pt x="3753" y="3603"/>
                  <a:pt x="3791" y="3603"/>
                </a:cubicBezTo>
                <a:close/>
                <a:moveTo>
                  <a:pt x="5280" y="4472"/>
                </a:moveTo>
                <a:cubicBezTo>
                  <a:pt x="5644" y="4499"/>
                  <a:pt x="5993" y="4593"/>
                  <a:pt x="6329" y="4735"/>
                </a:cubicBezTo>
                <a:cubicBezTo>
                  <a:pt x="6338" y="4740"/>
                  <a:pt x="6342" y="4756"/>
                  <a:pt x="6368" y="4797"/>
                </a:cubicBezTo>
                <a:cubicBezTo>
                  <a:pt x="6258" y="4828"/>
                  <a:pt x="6166" y="4867"/>
                  <a:pt x="6071" y="4878"/>
                </a:cubicBezTo>
                <a:cubicBezTo>
                  <a:pt x="5876" y="4898"/>
                  <a:pt x="5678" y="4920"/>
                  <a:pt x="5482" y="4920"/>
                </a:cubicBezTo>
                <a:cubicBezTo>
                  <a:pt x="5456" y="4920"/>
                  <a:pt x="5431" y="4919"/>
                  <a:pt x="5405" y="4919"/>
                </a:cubicBezTo>
                <a:cubicBezTo>
                  <a:pt x="5250" y="4914"/>
                  <a:pt x="5168" y="4788"/>
                  <a:pt x="5138" y="4641"/>
                </a:cubicBezTo>
                <a:cubicBezTo>
                  <a:pt x="5119" y="4547"/>
                  <a:pt x="5158" y="4490"/>
                  <a:pt x="5254" y="4475"/>
                </a:cubicBezTo>
                <a:cubicBezTo>
                  <a:pt x="5263" y="4474"/>
                  <a:pt x="5271" y="4472"/>
                  <a:pt x="5280" y="4472"/>
                </a:cubicBezTo>
                <a:close/>
                <a:moveTo>
                  <a:pt x="3013" y="4642"/>
                </a:moveTo>
                <a:cubicBezTo>
                  <a:pt x="3026" y="4642"/>
                  <a:pt x="3037" y="4644"/>
                  <a:pt x="3048" y="4649"/>
                </a:cubicBezTo>
                <a:cubicBezTo>
                  <a:pt x="3270" y="4754"/>
                  <a:pt x="3496" y="4857"/>
                  <a:pt x="3708" y="4981"/>
                </a:cubicBezTo>
                <a:cubicBezTo>
                  <a:pt x="3793" y="5030"/>
                  <a:pt x="3846" y="5134"/>
                  <a:pt x="3914" y="5214"/>
                </a:cubicBezTo>
                <a:cubicBezTo>
                  <a:pt x="3903" y="5339"/>
                  <a:pt x="3864" y="5402"/>
                  <a:pt x="3785" y="5402"/>
                </a:cubicBezTo>
                <a:cubicBezTo>
                  <a:pt x="3763" y="5402"/>
                  <a:pt x="3738" y="5397"/>
                  <a:pt x="3710" y="5387"/>
                </a:cubicBezTo>
                <a:cubicBezTo>
                  <a:pt x="3378" y="5277"/>
                  <a:pt x="3126" y="5061"/>
                  <a:pt x="2951" y="4757"/>
                </a:cubicBezTo>
                <a:cubicBezTo>
                  <a:pt x="2934" y="4728"/>
                  <a:pt x="2942" y="4685"/>
                  <a:pt x="2939" y="4649"/>
                </a:cubicBezTo>
                <a:cubicBezTo>
                  <a:pt x="2963" y="4648"/>
                  <a:pt x="2989" y="4642"/>
                  <a:pt x="3013" y="4642"/>
                </a:cubicBezTo>
                <a:close/>
                <a:moveTo>
                  <a:pt x="5129" y="5466"/>
                </a:moveTo>
                <a:cubicBezTo>
                  <a:pt x="5169" y="5466"/>
                  <a:pt x="5216" y="5478"/>
                  <a:pt x="5248" y="5496"/>
                </a:cubicBezTo>
                <a:cubicBezTo>
                  <a:pt x="5395" y="5580"/>
                  <a:pt x="5498" y="5710"/>
                  <a:pt x="5546" y="5873"/>
                </a:cubicBezTo>
                <a:cubicBezTo>
                  <a:pt x="5558" y="5909"/>
                  <a:pt x="5535" y="5984"/>
                  <a:pt x="5507" y="5997"/>
                </a:cubicBezTo>
                <a:cubicBezTo>
                  <a:pt x="5487" y="6006"/>
                  <a:pt x="5463" y="6011"/>
                  <a:pt x="5437" y="6011"/>
                </a:cubicBezTo>
                <a:cubicBezTo>
                  <a:pt x="5265" y="6011"/>
                  <a:pt x="4996" y="5816"/>
                  <a:pt x="4979" y="5632"/>
                </a:cubicBezTo>
                <a:cubicBezTo>
                  <a:pt x="4997" y="5598"/>
                  <a:pt x="5017" y="5515"/>
                  <a:pt x="5069" y="5480"/>
                </a:cubicBezTo>
                <a:cubicBezTo>
                  <a:pt x="5083" y="5470"/>
                  <a:pt x="5105" y="5466"/>
                  <a:pt x="5129" y="5466"/>
                </a:cubicBezTo>
                <a:close/>
                <a:moveTo>
                  <a:pt x="3416" y="6046"/>
                </a:moveTo>
                <a:cubicBezTo>
                  <a:pt x="3492" y="6046"/>
                  <a:pt x="3565" y="6085"/>
                  <a:pt x="3605" y="6165"/>
                </a:cubicBezTo>
                <a:cubicBezTo>
                  <a:pt x="3653" y="6263"/>
                  <a:pt x="3614" y="6361"/>
                  <a:pt x="3537" y="6422"/>
                </a:cubicBezTo>
                <a:cubicBezTo>
                  <a:pt x="3454" y="6488"/>
                  <a:pt x="3350" y="6530"/>
                  <a:pt x="3244" y="6589"/>
                </a:cubicBezTo>
                <a:cubicBezTo>
                  <a:pt x="3110" y="6549"/>
                  <a:pt x="2982" y="6527"/>
                  <a:pt x="2869" y="6472"/>
                </a:cubicBezTo>
                <a:cubicBezTo>
                  <a:pt x="2760" y="6418"/>
                  <a:pt x="2755" y="6306"/>
                  <a:pt x="2863" y="6249"/>
                </a:cubicBezTo>
                <a:cubicBezTo>
                  <a:pt x="3018" y="6168"/>
                  <a:pt x="3184" y="6104"/>
                  <a:pt x="3351" y="6055"/>
                </a:cubicBezTo>
                <a:cubicBezTo>
                  <a:pt x="3373" y="6049"/>
                  <a:pt x="3395" y="6046"/>
                  <a:pt x="3416" y="6046"/>
                </a:cubicBezTo>
                <a:close/>
                <a:moveTo>
                  <a:pt x="1633" y="6324"/>
                </a:moveTo>
                <a:cubicBezTo>
                  <a:pt x="1771" y="6324"/>
                  <a:pt x="1909" y="6353"/>
                  <a:pt x="2045" y="6406"/>
                </a:cubicBezTo>
                <a:cubicBezTo>
                  <a:pt x="2032" y="6432"/>
                  <a:pt x="2029" y="6449"/>
                  <a:pt x="2021" y="6453"/>
                </a:cubicBezTo>
                <a:cubicBezTo>
                  <a:pt x="1733" y="6568"/>
                  <a:pt x="1449" y="6691"/>
                  <a:pt x="1156" y="6791"/>
                </a:cubicBezTo>
                <a:cubicBezTo>
                  <a:pt x="1141" y="6796"/>
                  <a:pt x="1128" y="6799"/>
                  <a:pt x="1115" y="6799"/>
                </a:cubicBezTo>
                <a:cubicBezTo>
                  <a:pt x="1043" y="6799"/>
                  <a:pt x="1016" y="6719"/>
                  <a:pt x="1064" y="6624"/>
                </a:cubicBezTo>
                <a:cubicBezTo>
                  <a:pt x="1160" y="6435"/>
                  <a:pt x="1331" y="6350"/>
                  <a:pt x="1527" y="6330"/>
                </a:cubicBezTo>
                <a:cubicBezTo>
                  <a:pt x="1562" y="6326"/>
                  <a:pt x="1597" y="6324"/>
                  <a:pt x="1633" y="6324"/>
                </a:cubicBezTo>
                <a:close/>
                <a:moveTo>
                  <a:pt x="6442" y="6278"/>
                </a:moveTo>
                <a:cubicBezTo>
                  <a:pt x="6681" y="6292"/>
                  <a:pt x="6905" y="6350"/>
                  <a:pt x="7062" y="6548"/>
                </a:cubicBezTo>
                <a:cubicBezTo>
                  <a:pt x="7110" y="6609"/>
                  <a:pt x="7135" y="6692"/>
                  <a:pt x="7156" y="6770"/>
                </a:cubicBezTo>
                <a:cubicBezTo>
                  <a:pt x="7163" y="6797"/>
                  <a:pt x="7136" y="6851"/>
                  <a:pt x="7110" y="6864"/>
                </a:cubicBezTo>
                <a:cubicBezTo>
                  <a:pt x="7104" y="6867"/>
                  <a:pt x="7097" y="6868"/>
                  <a:pt x="7089" y="6868"/>
                </a:cubicBezTo>
                <a:cubicBezTo>
                  <a:pt x="7064" y="6868"/>
                  <a:pt x="7031" y="6854"/>
                  <a:pt x="7005" y="6843"/>
                </a:cubicBezTo>
                <a:cubicBezTo>
                  <a:pt x="6984" y="6833"/>
                  <a:pt x="6971" y="6805"/>
                  <a:pt x="6953" y="6787"/>
                </a:cubicBezTo>
                <a:cubicBezTo>
                  <a:pt x="6800" y="6643"/>
                  <a:pt x="6647" y="6498"/>
                  <a:pt x="6494" y="6354"/>
                </a:cubicBezTo>
                <a:cubicBezTo>
                  <a:pt x="6473" y="6335"/>
                  <a:pt x="6444" y="6324"/>
                  <a:pt x="6419" y="6309"/>
                </a:cubicBezTo>
                <a:cubicBezTo>
                  <a:pt x="6427" y="6299"/>
                  <a:pt x="6434" y="6289"/>
                  <a:pt x="6442" y="6278"/>
                </a:cubicBezTo>
                <a:close/>
                <a:moveTo>
                  <a:pt x="4500" y="6217"/>
                </a:moveTo>
                <a:cubicBezTo>
                  <a:pt x="4577" y="6217"/>
                  <a:pt x="4634" y="6302"/>
                  <a:pt x="4673" y="6376"/>
                </a:cubicBezTo>
                <a:cubicBezTo>
                  <a:pt x="4784" y="6582"/>
                  <a:pt x="4890" y="6791"/>
                  <a:pt x="4992" y="7001"/>
                </a:cubicBezTo>
                <a:cubicBezTo>
                  <a:pt x="5009" y="7035"/>
                  <a:pt x="4999" y="7081"/>
                  <a:pt x="5001" y="7122"/>
                </a:cubicBezTo>
                <a:cubicBezTo>
                  <a:pt x="4970" y="7124"/>
                  <a:pt x="4939" y="7130"/>
                  <a:pt x="4909" y="7130"/>
                </a:cubicBezTo>
                <a:cubicBezTo>
                  <a:pt x="4898" y="7130"/>
                  <a:pt x="4887" y="7129"/>
                  <a:pt x="4876" y="7127"/>
                </a:cubicBezTo>
                <a:cubicBezTo>
                  <a:pt x="4618" y="7065"/>
                  <a:pt x="4396" y="6784"/>
                  <a:pt x="4328" y="6470"/>
                </a:cubicBezTo>
                <a:cubicBezTo>
                  <a:pt x="4366" y="6386"/>
                  <a:pt x="4384" y="6260"/>
                  <a:pt x="4448" y="6229"/>
                </a:cubicBezTo>
                <a:cubicBezTo>
                  <a:pt x="4466" y="6220"/>
                  <a:pt x="4484" y="6217"/>
                  <a:pt x="4500" y="6217"/>
                </a:cubicBezTo>
                <a:close/>
                <a:moveTo>
                  <a:pt x="7074" y="1"/>
                </a:moveTo>
                <a:cubicBezTo>
                  <a:pt x="7041" y="1"/>
                  <a:pt x="7005" y="9"/>
                  <a:pt x="6984" y="23"/>
                </a:cubicBezTo>
                <a:cubicBezTo>
                  <a:pt x="6866" y="101"/>
                  <a:pt x="6743" y="183"/>
                  <a:pt x="6649" y="287"/>
                </a:cubicBezTo>
                <a:cubicBezTo>
                  <a:pt x="6265" y="715"/>
                  <a:pt x="6006" y="1223"/>
                  <a:pt x="5787" y="1748"/>
                </a:cubicBezTo>
                <a:cubicBezTo>
                  <a:pt x="5630" y="2124"/>
                  <a:pt x="5511" y="2514"/>
                  <a:pt x="5371" y="2896"/>
                </a:cubicBezTo>
                <a:cubicBezTo>
                  <a:pt x="5346" y="2964"/>
                  <a:pt x="5300" y="3024"/>
                  <a:pt x="5264" y="3087"/>
                </a:cubicBezTo>
                <a:lnTo>
                  <a:pt x="5223" y="3068"/>
                </a:lnTo>
                <a:cubicBezTo>
                  <a:pt x="5214" y="3034"/>
                  <a:pt x="5201" y="3002"/>
                  <a:pt x="5195" y="2969"/>
                </a:cubicBezTo>
                <a:cubicBezTo>
                  <a:pt x="5188" y="2935"/>
                  <a:pt x="5188" y="2900"/>
                  <a:pt x="5188" y="2865"/>
                </a:cubicBezTo>
                <a:cubicBezTo>
                  <a:pt x="5181" y="2414"/>
                  <a:pt x="5180" y="1964"/>
                  <a:pt x="5082" y="1519"/>
                </a:cubicBezTo>
                <a:cubicBezTo>
                  <a:pt x="4962" y="968"/>
                  <a:pt x="4681" y="553"/>
                  <a:pt x="4142" y="348"/>
                </a:cubicBezTo>
                <a:cubicBezTo>
                  <a:pt x="3993" y="292"/>
                  <a:pt x="3845" y="253"/>
                  <a:pt x="3698" y="253"/>
                </a:cubicBezTo>
                <a:cubicBezTo>
                  <a:pt x="3554" y="253"/>
                  <a:pt x="3411" y="290"/>
                  <a:pt x="3268" y="381"/>
                </a:cubicBezTo>
                <a:cubicBezTo>
                  <a:pt x="3165" y="448"/>
                  <a:pt x="3041" y="487"/>
                  <a:pt x="2920" y="519"/>
                </a:cubicBezTo>
                <a:cubicBezTo>
                  <a:pt x="2703" y="577"/>
                  <a:pt x="2479" y="616"/>
                  <a:pt x="2263" y="676"/>
                </a:cubicBezTo>
                <a:cubicBezTo>
                  <a:pt x="2201" y="693"/>
                  <a:pt x="2153" y="759"/>
                  <a:pt x="2098" y="803"/>
                </a:cubicBezTo>
                <a:cubicBezTo>
                  <a:pt x="2156" y="833"/>
                  <a:pt x="2211" y="880"/>
                  <a:pt x="2272" y="891"/>
                </a:cubicBezTo>
                <a:cubicBezTo>
                  <a:pt x="2426" y="915"/>
                  <a:pt x="2583" y="917"/>
                  <a:pt x="2737" y="940"/>
                </a:cubicBezTo>
                <a:cubicBezTo>
                  <a:pt x="3087" y="992"/>
                  <a:pt x="3364" y="1183"/>
                  <a:pt x="3612" y="1421"/>
                </a:cubicBezTo>
                <a:cubicBezTo>
                  <a:pt x="3990" y="1782"/>
                  <a:pt x="4295" y="2194"/>
                  <a:pt x="4432" y="2710"/>
                </a:cubicBezTo>
                <a:cubicBezTo>
                  <a:pt x="4486" y="2912"/>
                  <a:pt x="4462" y="3116"/>
                  <a:pt x="4377" y="3308"/>
                </a:cubicBezTo>
                <a:cubicBezTo>
                  <a:pt x="4335" y="3403"/>
                  <a:pt x="4276" y="3451"/>
                  <a:pt x="4210" y="3451"/>
                </a:cubicBezTo>
                <a:cubicBezTo>
                  <a:pt x="4157" y="3451"/>
                  <a:pt x="4100" y="3420"/>
                  <a:pt x="4045" y="3356"/>
                </a:cubicBezTo>
                <a:cubicBezTo>
                  <a:pt x="3994" y="3297"/>
                  <a:pt x="3957" y="3226"/>
                  <a:pt x="3917" y="3160"/>
                </a:cubicBezTo>
                <a:cubicBezTo>
                  <a:pt x="3663" y="2742"/>
                  <a:pt x="3422" y="2315"/>
                  <a:pt x="3153" y="1907"/>
                </a:cubicBezTo>
                <a:cubicBezTo>
                  <a:pt x="2962" y="1618"/>
                  <a:pt x="2734" y="1352"/>
                  <a:pt x="2425" y="1175"/>
                </a:cubicBezTo>
                <a:cubicBezTo>
                  <a:pt x="2294" y="1101"/>
                  <a:pt x="2173" y="1064"/>
                  <a:pt x="2060" y="1064"/>
                </a:cubicBezTo>
                <a:cubicBezTo>
                  <a:pt x="1879" y="1064"/>
                  <a:pt x="1717" y="1158"/>
                  <a:pt x="1564" y="1343"/>
                </a:cubicBezTo>
                <a:cubicBezTo>
                  <a:pt x="1346" y="1606"/>
                  <a:pt x="1112" y="1856"/>
                  <a:pt x="893" y="2118"/>
                </a:cubicBezTo>
                <a:cubicBezTo>
                  <a:pt x="755" y="2284"/>
                  <a:pt x="626" y="2459"/>
                  <a:pt x="508" y="2639"/>
                </a:cubicBezTo>
                <a:cubicBezTo>
                  <a:pt x="474" y="2690"/>
                  <a:pt x="487" y="2774"/>
                  <a:pt x="480" y="2844"/>
                </a:cubicBezTo>
                <a:cubicBezTo>
                  <a:pt x="484" y="2844"/>
                  <a:pt x="489" y="2844"/>
                  <a:pt x="493" y="2844"/>
                </a:cubicBezTo>
                <a:cubicBezTo>
                  <a:pt x="531" y="2844"/>
                  <a:pt x="570" y="2847"/>
                  <a:pt x="607" y="2847"/>
                </a:cubicBezTo>
                <a:cubicBezTo>
                  <a:pt x="639" y="2847"/>
                  <a:pt x="670" y="2845"/>
                  <a:pt x="700" y="2836"/>
                </a:cubicBezTo>
                <a:cubicBezTo>
                  <a:pt x="816" y="2803"/>
                  <a:pt x="921" y="2736"/>
                  <a:pt x="1038" y="2705"/>
                </a:cubicBezTo>
                <a:cubicBezTo>
                  <a:pt x="1204" y="2661"/>
                  <a:pt x="1368" y="2640"/>
                  <a:pt x="1532" y="2640"/>
                </a:cubicBezTo>
                <a:cubicBezTo>
                  <a:pt x="1814" y="2640"/>
                  <a:pt x="2092" y="2701"/>
                  <a:pt x="2365" y="2804"/>
                </a:cubicBezTo>
                <a:cubicBezTo>
                  <a:pt x="2975" y="3033"/>
                  <a:pt x="3337" y="3466"/>
                  <a:pt x="3404" y="4126"/>
                </a:cubicBezTo>
                <a:cubicBezTo>
                  <a:pt x="3410" y="4187"/>
                  <a:pt x="3406" y="4249"/>
                  <a:pt x="3407" y="4310"/>
                </a:cubicBezTo>
                <a:cubicBezTo>
                  <a:pt x="3395" y="4315"/>
                  <a:pt x="3383" y="4320"/>
                  <a:pt x="3371" y="4326"/>
                </a:cubicBezTo>
                <a:cubicBezTo>
                  <a:pt x="3323" y="4286"/>
                  <a:pt x="3273" y="4250"/>
                  <a:pt x="3231" y="4204"/>
                </a:cubicBezTo>
                <a:cubicBezTo>
                  <a:pt x="3090" y="4051"/>
                  <a:pt x="2954" y="3893"/>
                  <a:pt x="2814" y="3739"/>
                </a:cubicBezTo>
                <a:cubicBezTo>
                  <a:pt x="2503" y="3396"/>
                  <a:pt x="2125" y="3185"/>
                  <a:pt x="1653" y="3183"/>
                </a:cubicBezTo>
                <a:cubicBezTo>
                  <a:pt x="1647" y="3183"/>
                  <a:pt x="1642" y="3183"/>
                  <a:pt x="1636" y="3183"/>
                </a:cubicBezTo>
                <a:cubicBezTo>
                  <a:pt x="1402" y="3183"/>
                  <a:pt x="1169" y="3216"/>
                  <a:pt x="935" y="3216"/>
                </a:cubicBezTo>
                <a:cubicBezTo>
                  <a:pt x="932" y="3216"/>
                  <a:pt x="929" y="3216"/>
                  <a:pt x="926" y="3216"/>
                </a:cubicBezTo>
                <a:cubicBezTo>
                  <a:pt x="783" y="3215"/>
                  <a:pt x="636" y="3189"/>
                  <a:pt x="499" y="3146"/>
                </a:cubicBezTo>
                <a:cubicBezTo>
                  <a:pt x="448" y="3130"/>
                  <a:pt x="412" y="3119"/>
                  <a:pt x="386" y="3119"/>
                </a:cubicBezTo>
                <a:cubicBezTo>
                  <a:pt x="340" y="3119"/>
                  <a:pt x="320" y="3151"/>
                  <a:pt x="297" y="3240"/>
                </a:cubicBezTo>
                <a:cubicBezTo>
                  <a:pt x="236" y="3474"/>
                  <a:pt x="168" y="3709"/>
                  <a:pt x="130" y="3948"/>
                </a:cubicBezTo>
                <a:cubicBezTo>
                  <a:pt x="83" y="4242"/>
                  <a:pt x="29" y="4541"/>
                  <a:pt x="42" y="4836"/>
                </a:cubicBezTo>
                <a:cubicBezTo>
                  <a:pt x="55" y="5122"/>
                  <a:pt x="96" y="5402"/>
                  <a:pt x="23" y="5686"/>
                </a:cubicBezTo>
                <a:cubicBezTo>
                  <a:pt x="0" y="5772"/>
                  <a:pt x="16" y="5812"/>
                  <a:pt x="72" y="5812"/>
                </a:cubicBezTo>
                <a:cubicBezTo>
                  <a:pt x="94" y="5812"/>
                  <a:pt x="122" y="5805"/>
                  <a:pt x="157" y="5793"/>
                </a:cubicBezTo>
                <a:cubicBezTo>
                  <a:pt x="205" y="5776"/>
                  <a:pt x="253" y="5755"/>
                  <a:pt x="299" y="5731"/>
                </a:cubicBezTo>
                <a:cubicBezTo>
                  <a:pt x="508" y="5625"/>
                  <a:pt x="712" y="5509"/>
                  <a:pt x="924" y="5412"/>
                </a:cubicBezTo>
                <a:cubicBezTo>
                  <a:pt x="1273" y="5253"/>
                  <a:pt x="1631" y="5127"/>
                  <a:pt x="2020" y="5127"/>
                </a:cubicBezTo>
                <a:cubicBezTo>
                  <a:pt x="2051" y="5127"/>
                  <a:pt x="2083" y="5128"/>
                  <a:pt x="2115" y="5130"/>
                </a:cubicBezTo>
                <a:cubicBezTo>
                  <a:pt x="2378" y="5143"/>
                  <a:pt x="2607" y="5233"/>
                  <a:pt x="2779" y="5437"/>
                </a:cubicBezTo>
                <a:cubicBezTo>
                  <a:pt x="2965" y="5658"/>
                  <a:pt x="2883" y="5917"/>
                  <a:pt x="2600" y="5966"/>
                </a:cubicBezTo>
                <a:cubicBezTo>
                  <a:pt x="2544" y="5976"/>
                  <a:pt x="2485" y="5981"/>
                  <a:pt x="2426" y="5981"/>
                </a:cubicBezTo>
                <a:cubicBezTo>
                  <a:pt x="2333" y="5981"/>
                  <a:pt x="2240" y="5969"/>
                  <a:pt x="2153" y="5945"/>
                </a:cubicBezTo>
                <a:cubicBezTo>
                  <a:pt x="1909" y="5878"/>
                  <a:pt x="1664" y="5831"/>
                  <a:pt x="1414" y="5831"/>
                </a:cubicBezTo>
                <a:cubicBezTo>
                  <a:pt x="1361" y="5831"/>
                  <a:pt x="1308" y="5834"/>
                  <a:pt x="1255" y="5838"/>
                </a:cubicBezTo>
                <a:cubicBezTo>
                  <a:pt x="941" y="5864"/>
                  <a:pt x="634" y="5918"/>
                  <a:pt x="387" y="6138"/>
                </a:cubicBezTo>
                <a:cubicBezTo>
                  <a:pt x="284" y="6230"/>
                  <a:pt x="205" y="6344"/>
                  <a:pt x="248" y="6482"/>
                </a:cubicBezTo>
                <a:cubicBezTo>
                  <a:pt x="349" y="6802"/>
                  <a:pt x="463" y="7117"/>
                  <a:pt x="774" y="7307"/>
                </a:cubicBezTo>
                <a:cubicBezTo>
                  <a:pt x="906" y="7387"/>
                  <a:pt x="980" y="7502"/>
                  <a:pt x="970" y="7663"/>
                </a:cubicBezTo>
                <a:cubicBezTo>
                  <a:pt x="969" y="7684"/>
                  <a:pt x="972" y="7706"/>
                  <a:pt x="976" y="7727"/>
                </a:cubicBezTo>
                <a:cubicBezTo>
                  <a:pt x="991" y="7818"/>
                  <a:pt x="1031" y="7866"/>
                  <a:pt x="1088" y="7866"/>
                </a:cubicBezTo>
                <a:cubicBezTo>
                  <a:pt x="1119" y="7866"/>
                  <a:pt x="1155" y="7851"/>
                  <a:pt x="1195" y="7822"/>
                </a:cubicBezTo>
                <a:cubicBezTo>
                  <a:pt x="1267" y="7768"/>
                  <a:pt x="1327" y="7698"/>
                  <a:pt x="1394" y="7635"/>
                </a:cubicBezTo>
                <a:cubicBezTo>
                  <a:pt x="1582" y="7458"/>
                  <a:pt x="1754" y="7255"/>
                  <a:pt x="1963" y="7108"/>
                </a:cubicBezTo>
                <a:cubicBezTo>
                  <a:pt x="2174" y="6962"/>
                  <a:pt x="2417" y="6860"/>
                  <a:pt x="2655" y="6760"/>
                </a:cubicBezTo>
                <a:cubicBezTo>
                  <a:pt x="2688" y="6746"/>
                  <a:pt x="2724" y="6740"/>
                  <a:pt x="2759" y="6740"/>
                </a:cubicBezTo>
                <a:cubicBezTo>
                  <a:pt x="2862" y="6740"/>
                  <a:pt x="2961" y="6793"/>
                  <a:pt x="2990" y="6862"/>
                </a:cubicBezTo>
                <a:cubicBezTo>
                  <a:pt x="3044" y="6990"/>
                  <a:pt x="2958" y="7074"/>
                  <a:pt x="2885" y="7161"/>
                </a:cubicBezTo>
                <a:cubicBezTo>
                  <a:pt x="2879" y="7167"/>
                  <a:pt x="2873" y="7174"/>
                  <a:pt x="2865" y="7177"/>
                </a:cubicBezTo>
                <a:cubicBezTo>
                  <a:pt x="2687" y="7281"/>
                  <a:pt x="2514" y="7397"/>
                  <a:pt x="2328" y="7485"/>
                </a:cubicBezTo>
                <a:cubicBezTo>
                  <a:pt x="2072" y="7604"/>
                  <a:pt x="1811" y="7711"/>
                  <a:pt x="1613" y="7922"/>
                </a:cubicBezTo>
                <a:cubicBezTo>
                  <a:pt x="1456" y="8090"/>
                  <a:pt x="1416" y="8289"/>
                  <a:pt x="1529" y="8484"/>
                </a:cubicBezTo>
                <a:cubicBezTo>
                  <a:pt x="1618" y="8639"/>
                  <a:pt x="1732" y="8792"/>
                  <a:pt x="1871" y="8901"/>
                </a:cubicBezTo>
                <a:cubicBezTo>
                  <a:pt x="2103" y="9084"/>
                  <a:pt x="2273" y="9297"/>
                  <a:pt x="2387" y="9571"/>
                </a:cubicBezTo>
                <a:cubicBezTo>
                  <a:pt x="2475" y="9781"/>
                  <a:pt x="2583" y="9985"/>
                  <a:pt x="2702" y="10180"/>
                </a:cubicBezTo>
                <a:cubicBezTo>
                  <a:pt x="2788" y="10323"/>
                  <a:pt x="2923" y="10394"/>
                  <a:pt x="3086" y="10394"/>
                </a:cubicBezTo>
                <a:cubicBezTo>
                  <a:pt x="3110" y="10394"/>
                  <a:pt x="3135" y="10393"/>
                  <a:pt x="3160" y="10390"/>
                </a:cubicBezTo>
                <a:cubicBezTo>
                  <a:pt x="3295" y="10373"/>
                  <a:pt x="3330" y="10314"/>
                  <a:pt x="3287" y="10177"/>
                </a:cubicBezTo>
                <a:lnTo>
                  <a:pt x="3287" y="10177"/>
                </a:lnTo>
                <a:cubicBezTo>
                  <a:pt x="3219" y="10215"/>
                  <a:pt x="3163" y="10234"/>
                  <a:pt x="3115" y="10234"/>
                </a:cubicBezTo>
                <a:cubicBezTo>
                  <a:pt x="3046" y="10234"/>
                  <a:pt x="2994" y="10194"/>
                  <a:pt x="2950" y="10113"/>
                </a:cubicBezTo>
                <a:cubicBezTo>
                  <a:pt x="2881" y="9985"/>
                  <a:pt x="2931" y="9837"/>
                  <a:pt x="3080" y="9768"/>
                </a:cubicBezTo>
                <a:cubicBezTo>
                  <a:pt x="3156" y="9733"/>
                  <a:pt x="3245" y="9723"/>
                  <a:pt x="3330" y="9709"/>
                </a:cubicBezTo>
                <a:cubicBezTo>
                  <a:pt x="3427" y="9693"/>
                  <a:pt x="3532" y="9701"/>
                  <a:pt x="3625" y="9670"/>
                </a:cubicBezTo>
                <a:cubicBezTo>
                  <a:pt x="3929" y="9571"/>
                  <a:pt x="4234" y="9471"/>
                  <a:pt x="4531" y="9352"/>
                </a:cubicBezTo>
                <a:cubicBezTo>
                  <a:pt x="4810" y="9240"/>
                  <a:pt x="4858" y="9108"/>
                  <a:pt x="4772" y="8821"/>
                </a:cubicBezTo>
                <a:cubicBezTo>
                  <a:pt x="4675" y="8496"/>
                  <a:pt x="4507" y="8209"/>
                  <a:pt x="4310" y="7938"/>
                </a:cubicBezTo>
                <a:cubicBezTo>
                  <a:pt x="4211" y="7801"/>
                  <a:pt x="4103" y="7670"/>
                  <a:pt x="4005" y="7533"/>
                </a:cubicBezTo>
                <a:cubicBezTo>
                  <a:pt x="3940" y="7439"/>
                  <a:pt x="3907" y="7332"/>
                  <a:pt x="3977" y="7229"/>
                </a:cubicBezTo>
                <a:cubicBezTo>
                  <a:pt x="4023" y="7162"/>
                  <a:pt x="4085" y="7137"/>
                  <a:pt x="4152" y="7137"/>
                </a:cubicBezTo>
                <a:cubicBezTo>
                  <a:pt x="4191" y="7137"/>
                  <a:pt x="4231" y="7145"/>
                  <a:pt x="4271" y="7160"/>
                </a:cubicBezTo>
                <a:cubicBezTo>
                  <a:pt x="4368" y="7195"/>
                  <a:pt x="4465" y="7238"/>
                  <a:pt x="4548" y="7297"/>
                </a:cubicBezTo>
                <a:cubicBezTo>
                  <a:pt x="4975" y="7604"/>
                  <a:pt x="5093" y="8048"/>
                  <a:pt x="5085" y="8544"/>
                </a:cubicBezTo>
                <a:cubicBezTo>
                  <a:pt x="5082" y="8691"/>
                  <a:pt x="5068" y="8839"/>
                  <a:pt x="5070" y="8986"/>
                </a:cubicBezTo>
                <a:cubicBezTo>
                  <a:pt x="5071" y="9037"/>
                  <a:pt x="5104" y="9087"/>
                  <a:pt x="5122" y="9138"/>
                </a:cubicBezTo>
                <a:cubicBezTo>
                  <a:pt x="5170" y="9115"/>
                  <a:pt x="5229" y="9103"/>
                  <a:pt x="5264" y="9068"/>
                </a:cubicBezTo>
                <a:cubicBezTo>
                  <a:pt x="5435" y="8894"/>
                  <a:pt x="5640" y="8797"/>
                  <a:pt x="5871" y="8732"/>
                </a:cubicBezTo>
                <a:cubicBezTo>
                  <a:pt x="6118" y="8663"/>
                  <a:pt x="6354" y="8566"/>
                  <a:pt x="6550" y="8388"/>
                </a:cubicBezTo>
                <a:cubicBezTo>
                  <a:pt x="6772" y="8187"/>
                  <a:pt x="6801" y="7971"/>
                  <a:pt x="6619" y="7735"/>
                </a:cubicBezTo>
                <a:cubicBezTo>
                  <a:pt x="6529" y="7620"/>
                  <a:pt x="6431" y="7501"/>
                  <a:pt x="6312" y="7421"/>
                </a:cubicBezTo>
                <a:cubicBezTo>
                  <a:pt x="6073" y="7258"/>
                  <a:pt x="5818" y="7118"/>
                  <a:pt x="5566" y="6973"/>
                </a:cubicBezTo>
                <a:cubicBezTo>
                  <a:pt x="5407" y="6880"/>
                  <a:pt x="5290" y="6751"/>
                  <a:pt x="5222" y="6581"/>
                </a:cubicBezTo>
                <a:cubicBezTo>
                  <a:pt x="5139" y="6378"/>
                  <a:pt x="5216" y="6265"/>
                  <a:pt x="5431" y="6265"/>
                </a:cubicBezTo>
                <a:cubicBezTo>
                  <a:pt x="5434" y="6265"/>
                  <a:pt x="5437" y="6265"/>
                  <a:pt x="5441" y="6265"/>
                </a:cubicBezTo>
                <a:cubicBezTo>
                  <a:pt x="5479" y="6265"/>
                  <a:pt x="5518" y="6271"/>
                  <a:pt x="5557" y="6277"/>
                </a:cubicBezTo>
                <a:cubicBezTo>
                  <a:pt x="5803" y="6323"/>
                  <a:pt x="6016" y="6435"/>
                  <a:pt x="6194" y="6608"/>
                </a:cubicBezTo>
                <a:cubicBezTo>
                  <a:pt x="6550" y="6952"/>
                  <a:pt x="6777" y="7369"/>
                  <a:pt x="6883" y="7853"/>
                </a:cubicBezTo>
                <a:cubicBezTo>
                  <a:pt x="6895" y="7908"/>
                  <a:pt x="6930" y="7960"/>
                  <a:pt x="6956" y="8012"/>
                </a:cubicBezTo>
                <a:cubicBezTo>
                  <a:pt x="7005" y="7977"/>
                  <a:pt x="7060" y="7945"/>
                  <a:pt x="7107" y="7905"/>
                </a:cubicBezTo>
                <a:cubicBezTo>
                  <a:pt x="7287" y="7752"/>
                  <a:pt x="7463" y="7592"/>
                  <a:pt x="7647" y="7443"/>
                </a:cubicBezTo>
                <a:cubicBezTo>
                  <a:pt x="7856" y="7275"/>
                  <a:pt x="8092" y="7137"/>
                  <a:pt x="8279" y="6949"/>
                </a:cubicBezTo>
                <a:cubicBezTo>
                  <a:pt x="8516" y="6714"/>
                  <a:pt x="8572" y="6452"/>
                  <a:pt x="8280" y="6157"/>
                </a:cubicBezTo>
                <a:cubicBezTo>
                  <a:pt x="7976" y="5848"/>
                  <a:pt x="7627" y="5695"/>
                  <a:pt x="7216" y="5695"/>
                </a:cubicBezTo>
                <a:cubicBezTo>
                  <a:pt x="7160" y="5695"/>
                  <a:pt x="7104" y="5698"/>
                  <a:pt x="7046" y="5704"/>
                </a:cubicBezTo>
                <a:cubicBezTo>
                  <a:pt x="6812" y="5726"/>
                  <a:pt x="6579" y="5745"/>
                  <a:pt x="6345" y="5751"/>
                </a:cubicBezTo>
                <a:cubicBezTo>
                  <a:pt x="6338" y="5751"/>
                  <a:pt x="6331" y="5751"/>
                  <a:pt x="6323" y="5751"/>
                </a:cubicBezTo>
                <a:cubicBezTo>
                  <a:pt x="6039" y="5751"/>
                  <a:pt x="5831" y="5603"/>
                  <a:pt x="5679" y="5367"/>
                </a:cubicBezTo>
                <a:cubicBezTo>
                  <a:pt x="5601" y="5245"/>
                  <a:pt x="5634" y="5171"/>
                  <a:pt x="5778" y="5151"/>
                </a:cubicBezTo>
                <a:cubicBezTo>
                  <a:pt x="5810" y="5146"/>
                  <a:pt x="5843" y="5144"/>
                  <a:pt x="5875" y="5144"/>
                </a:cubicBezTo>
                <a:cubicBezTo>
                  <a:pt x="5912" y="5144"/>
                  <a:pt x="5949" y="5147"/>
                  <a:pt x="5985" y="5153"/>
                </a:cubicBezTo>
                <a:cubicBezTo>
                  <a:pt x="6164" y="5186"/>
                  <a:pt x="6341" y="5224"/>
                  <a:pt x="6518" y="5267"/>
                </a:cubicBezTo>
                <a:cubicBezTo>
                  <a:pt x="6824" y="5339"/>
                  <a:pt x="7128" y="5431"/>
                  <a:pt x="7442" y="5431"/>
                </a:cubicBezTo>
                <a:cubicBezTo>
                  <a:pt x="7500" y="5431"/>
                  <a:pt x="7559" y="5428"/>
                  <a:pt x="7618" y="5421"/>
                </a:cubicBezTo>
                <a:cubicBezTo>
                  <a:pt x="7650" y="5417"/>
                  <a:pt x="7680" y="5415"/>
                  <a:pt x="7709" y="5415"/>
                </a:cubicBezTo>
                <a:cubicBezTo>
                  <a:pt x="7857" y="5415"/>
                  <a:pt x="7983" y="5461"/>
                  <a:pt x="8111" y="5536"/>
                </a:cubicBezTo>
                <a:cubicBezTo>
                  <a:pt x="8252" y="5621"/>
                  <a:pt x="8392" y="5710"/>
                  <a:pt x="8542" y="5775"/>
                </a:cubicBezTo>
                <a:cubicBezTo>
                  <a:pt x="8586" y="5794"/>
                  <a:pt x="8628" y="5803"/>
                  <a:pt x="8667" y="5803"/>
                </a:cubicBezTo>
                <a:cubicBezTo>
                  <a:pt x="8767" y="5803"/>
                  <a:pt x="8849" y="5743"/>
                  <a:pt x="8893" y="5629"/>
                </a:cubicBezTo>
                <a:cubicBezTo>
                  <a:pt x="8960" y="5457"/>
                  <a:pt x="9015" y="5277"/>
                  <a:pt x="9047" y="5096"/>
                </a:cubicBezTo>
                <a:cubicBezTo>
                  <a:pt x="9100" y="4784"/>
                  <a:pt x="8984" y="4499"/>
                  <a:pt x="8881" y="4211"/>
                </a:cubicBezTo>
                <a:cubicBezTo>
                  <a:pt x="8820" y="4042"/>
                  <a:pt x="8712" y="3922"/>
                  <a:pt x="8554" y="3842"/>
                </a:cubicBezTo>
                <a:cubicBezTo>
                  <a:pt x="8418" y="3772"/>
                  <a:pt x="8282" y="3743"/>
                  <a:pt x="8145" y="3743"/>
                </a:cubicBezTo>
                <a:cubicBezTo>
                  <a:pt x="7979" y="3743"/>
                  <a:pt x="7813" y="3786"/>
                  <a:pt x="7648" y="3851"/>
                </a:cubicBezTo>
                <a:cubicBezTo>
                  <a:pt x="7422" y="3940"/>
                  <a:pt x="7204" y="4047"/>
                  <a:pt x="6976" y="4129"/>
                </a:cubicBezTo>
                <a:cubicBezTo>
                  <a:pt x="6698" y="4229"/>
                  <a:pt x="6416" y="4321"/>
                  <a:pt x="6122" y="4321"/>
                </a:cubicBezTo>
                <a:cubicBezTo>
                  <a:pt x="6043" y="4321"/>
                  <a:pt x="5964" y="4314"/>
                  <a:pt x="5884" y="4299"/>
                </a:cubicBezTo>
                <a:cubicBezTo>
                  <a:pt x="5773" y="4279"/>
                  <a:pt x="5661" y="4229"/>
                  <a:pt x="5568" y="4164"/>
                </a:cubicBezTo>
                <a:cubicBezTo>
                  <a:pt x="5461" y="4089"/>
                  <a:pt x="5472" y="3972"/>
                  <a:pt x="5577" y="3892"/>
                </a:cubicBezTo>
                <a:cubicBezTo>
                  <a:pt x="5614" y="3864"/>
                  <a:pt x="5659" y="3834"/>
                  <a:pt x="5704" y="3830"/>
                </a:cubicBezTo>
                <a:cubicBezTo>
                  <a:pt x="5940" y="3804"/>
                  <a:pt x="6180" y="3760"/>
                  <a:pt x="6416" y="3760"/>
                </a:cubicBezTo>
                <a:cubicBezTo>
                  <a:pt x="6449" y="3760"/>
                  <a:pt x="6482" y="3761"/>
                  <a:pt x="6515" y="3763"/>
                </a:cubicBezTo>
                <a:cubicBezTo>
                  <a:pt x="6614" y="3768"/>
                  <a:pt x="6713" y="3772"/>
                  <a:pt x="6811" y="3772"/>
                </a:cubicBezTo>
                <a:cubicBezTo>
                  <a:pt x="7177" y="3772"/>
                  <a:pt x="7530" y="3722"/>
                  <a:pt x="7870" y="3549"/>
                </a:cubicBezTo>
                <a:cubicBezTo>
                  <a:pt x="8017" y="3474"/>
                  <a:pt x="8163" y="3433"/>
                  <a:pt x="8307" y="3433"/>
                </a:cubicBezTo>
                <a:cubicBezTo>
                  <a:pt x="8482" y="3433"/>
                  <a:pt x="8654" y="3494"/>
                  <a:pt x="8818" y="3631"/>
                </a:cubicBezTo>
                <a:cubicBezTo>
                  <a:pt x="8853" y="3660"/>
                  <a:pt x="8907" y="3666"/>
                  <a:pt x="8973" y="3690"/>
                </a:cubicBezTo>
                <a:cubicBezTo>
                  <a:pt x="8965" y="3607"/>
                  <a:pt x="8973" y="3546"/>
                  <a:pt x="8951" y="3501"/>
                </a:cubicBezTo>
                <a:cubicBezTo>
                  <a:pt x="8873" y="3351"/>
                  <a:pt x="8791" y="3204"/>
                  <a:pt x="8698" y="3063"/>
                </a:cubicBezTo>
                <a:cubicBezTo>
                  <a:pt x="8585" y="2890"/>
                  <a:pt x="8457" y="2727"/>
                  <a:pt x="8340" y="2556"/>
                </a:cubicBezTo>
                <a:cubicBezTo>
                  <a:pt x="8260" y="2438"/>
                  <a:pt x="8194" y="2311"/>
                  <a:pt x="8112" y="2194"/>
                </a:cubicBezTo>
                <a:cubicBezTo>
                  <a:pt x="7924" y="1925"/>
                  <a:pt x="7621" y="1781"/>
                  <a:pt x="7317" y="1781"/>
                </a:cubicBezTo>
                <a:cubicBezTo>
                  <a:pt x="7092" y="1781"/>
                  <a:pt x="6866" y="1860"/>
                  <a:pt x="6689" y="2028"/>
                </a:cubicBezTo>
                <a:cubicBezTo>
                  <a:pt x="6504" y="2205"/>
                  <a:pt x="6366" y="2434"/>
                  <a:pt x="6217" y="2645"/>
                </a:cubicBezTo>
                <a:cubicBezTo>
                  <a:pt x="6086" y="2829"/>
                  <a:pt x="5972" y="3024"/>
                  <a:pt x="5843" y="3209"/>
                </a:cubicBezTo>
                <a:cubicBezTo>
                  <a:pt x="5815" y="3248"/>
                  <a:pt x="5755" y="3265"/>
                  <a:pt x="5710" y="3293"/>
                </a:cubicBezTo>
                <a:cubicBezTo>
                  <a:pt x="5687" y="3240"/>
                  <a:pt x="5650" y="3188"/>
                  <a:pt x="5648" y="3135"/>
                </a:cubicBezTo>
                <a:cubicBezTo>
                  <a:pt x="5643" y="3058"/>
                  <a:pt x="5657" y="2978"/>
                  <a:pt x="5677" y="2903"/>
                </a:cubicBezTo>
                <a:cubicBezTo>
                  <a:pt x="5888" y="2076"/>
                  <a:pt x="6254" y="1327"/>
                  <a:pt x="6811" y="674"/>
                </a:cubicBezTo>
                <a:cubicBezTo>
                  <a:pt x="6942" y="521"/>
                  <a:pt x="7044" y="342"/>
                  <a:pt x="7148" y="169"/>
                </a:cubicBezTo>
                <a:cubicBezTo>
                  <a:pt x="7170" y="131"/>
                  <a:pt x="7163" y="44"/>
                  <a:pt x="7135" y="17"/>
                </a:cubicBezTo>
                <a:cubicBezTo>
                  <a:pt x="7123" y="6"/>
                  <a:pt x="7099" y="1"/>
                  <a:pt x="7074" y="1"/>
                </a:cubicBezTo>
                <a:close/>
              </a:path>
            </a:pathLst>
          </a:custGeom>
          <a:solidFill>
            <a:srgbClr val="529B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713225" y="46065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57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Char char="●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 panose="020000000000000000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 panose="020000000000000000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 panose="020000000000000000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 panose="020000000000000000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 panose="020000000000000000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 panose="020000000000000000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 panose="020000000000000000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 panose="02000000000000000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1246225" y="3172532"/>
            <a:ext cx="27048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5193000" y="3172532"/>
            <a:ext cx="27048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1246225" y="2839675"/>
            <a:ext cx="2704800" cy="3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Calistoga" panose="00000500000000000000"/>
                <a:ea typeface="Calistoga" panose="00000500000000000000"/>
                <a:cs typeface="Calistoga" panose="00000500000000000000"/>
                <a:sym typeface="Calistoga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4"/>
          </p:nvPr>
        </p:nvSpPr>
        <p:spPr>
          <a:xfrm>
            <a:off x="5193000" y="2839675"/>
            <a:ext cx="2704800" cy="3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Calistoga" panose="00000500000000000000"/>
                <a:ea typeface="Calistoga" panose="00000500000000000000"/>
                <a:cs typeface="Calistoga" panose="00000500000000000000"/>
                <a:sym typeface="Calistoga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 panose="00000500000000000000"/>
              <a:buNone/>
              <a:defRPr sz="2000">
                <a:solidFill>
                  <a:schemeClr val="lt2"/>
                </a:solidFill>
                <a:latin typeface="BioRhyme" panose="00000500000000000000"/>
                <a:ea typeface="BioRhyme" panose="00000500000000000000"/>
                <a:cs typeface="BioRhyme" panose="00000500000000000000"/>
                <a:sym typeface="BioRhyme" panose="00000500000000000000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713225" y="46065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8430713" y="3865738"/>
            <a:ext cx="983963" cy="1065120"/>
            <a:chOff x="1721298" y="2228838"/>
            <a:chExt cx="622367" cy="673700"/>
          </a:xfrm>
        </p:grpSpPr>
        <p:sp>
          <p:nvSpPr>
            <p:cNvPr id="61" name="Google Shape;61;p5"/>
            <p:cNvSpPr/>
            <p:nvPr/>
          </p:nvSpPr>
          <p:spPr>
            <a:xfrm>
              <a:off x="1721298" y="2228838"/>
              <a:ext cx="622367" cy="673700"/>
            </a:xfrm>
            <a:custGeom>
              <a:avLst/>
              <a:gdLst/>
              <a:ahLst/>
              <a:cxnLst/>
              <a:rect l="l" t="t" r="r" b="b"/>
              <a:pathLst>
                <a:path w="8014" h="8675" extrusionOk="0">
                  <a:moveTo>
                    <a:pt x="871" y="1"/>
                  </a:moveTo>
                  <a:cubicBezTo>
                    <a:pt x="766" y="1"/>
                    <a:pt x="679" y="16"/>
                    <a:pt x="614" y="46"/>
                  </a:cubicBezTo>
                  <a:cubicBezTo>
                    <a:pt x="0" y="327"/>
                    <a:pt x="1123" y="3747"/>
                    <a:pt x="2282" y="5234"/>
                  </a:cubicBezTo>
                  <a:cubicBezTo>
                    <a:pt x="4207" y="7704"/>
                    <a:pt x="6068" y="8675"/>
                    <a:pt x="6897" y="8675"/>
                  </a:cubicBezTo>
                  <a:cubicBezTo>
                    <a:pt x="7019" y="8675"/>
                    <a:pt x="7120" y="8653"/>
                    <a:pt x="7194" y="8612"/>
                  </a:cubicBezTo>
                  <a:cubicBezTo>
                    <a:pt x="8014" y="8162"/>
                    <a:pt x="7175" y="5049"/>
                    <a:pt x="5965" y="3546"/>
                  </a:cubicBezTo>
                  <a:cubicBezTo>
                    <a:pt x="3984" y="1081"/>
                    <a:pt x="1759" y="1"/>
                    <a:pt x="871" y="1"/>
                  </a:cubicBezTo>
                  <a:close/>
                </a:path>
              </a:pathLst>
            </a:cu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761448" y="2231866"/>
              <a:ext cx="538883" cy="668575"/>
            </a:xfrm>
            <a:custGeom>
              <a:avLst/>
              <a:gdLst/>
              <a:ahLst/>
              <a:cxnLst/>
              <a:rect l="l" t="t" r="r" b="b"/>
              <a:pathLst>
                <a:path w="6939" h="8609" extrusionOk="0">
                  <a:moveTo>
                    <a:pt x="4440" y="6116"/>
                  </a:moveTo>
                  <a:cubicBezTo>
                    <a:pt x="4442" y="6116"/>
                    <a:pt x="4457" y="6126"/>
                    <a:pt x="4505" y="6158"/>
                  </a:cubicBezTo>
                  <a:lnTo>
                    <a:pt x="4459" y="6145"/>
                  </a:lnTo>
                  <a:cubicBezTo>
                    <a:pt x="4458" y="6146"/>
                    <a:pt x="4457" y="6146"/>
                    <a:pt x="4456" y="6146"/>
                  </a:cubicBezTo>
                  <a:cubicBezTo>
                    <a:pt x="4450" y="6146"/>
                    <a:pt x="4437" y="6142"/>
                    <a:pt x="4415" y="6132"/>
                  </a:cubicBezTo>
                  <a:lnTo>
                    <a:pt x="4415" y="6132"/>
                  </a:lnTo>
                  <a:lnTo>
                    <a:pt x="4459" y="6145"/>
                  </a:lnTo>
                  <a:cubicBezTo>
                    <a:pt x="4469" y="6142"/>
                    <a:pt x="4438" y="6116"/>
                    <a:pt x="4440" y="6116"/>
                  </a:cubicBezTo>
                  <a:close/>
                  <a:moveTo>
                    <a:pt x="112" y="1"/>
                  </a:moveTo>
                  <a:cubicBezTo>
                    <a:pt x="107" y="3"/>
                    <a:pt x="102" y="4"/>
                    <a:pt x="97" y="7"/>
                  </a:cubicBezTo>
                  <a:cubicBezTo>
                    <a:pt x="85" y="12"/>
                    <a:pt x="73" y="19"/>
                    <a:pt x="63" y="27"/>
                  </a:cubicBezTo>
                  <a:cubicBezTo>
                    <a:pt x="345" y="408"/>
                    <a:pt x="708" y="908"/>
                    <a:pt x="1027" y="1321"/>
                  </a:cubicBezTo>
                  <a:cubicBezTo>
                    <a:pt x="1129" y="1454"/>
                    <a:pt x="1231" y="1587"/>
                    <a:pt x="1332" y="1720"/>
                  </a:cubicBezTo>
                  <a:cubicBezTo>
                    <a:pt x="863" y="1406"/>
                    <a:pt x="440" y="1299"/>
                    <a:pt x="0" y="1151"/>
                  </a:cubicBezTo>
                  <a:lnTo>
                    <a:pt x="0" y="1151"/>
                  </a:lnTo>
                  <a:cubicBezTo>
                    <a:pt x="11" y="1209"/>
                    <a:pt x="24" y="1269"/>
                    <a:pt x="38" y="1330"/>
                  </a:cubicBezTo>
                  <a:cubicBezTo>
                    <a:pt x="173" y="1387"/>
                    <a:pt x="309" y="1443"/>
                    <a:pt x="444" y="1498"/>
                  </a:cubicBezTo>
                  <a:cubicBezTo>
                    <a:pt x="770" y="1635"/>
                    <a:pt x="1132" y="1742"/>
                    <a:pt x="1406" y="1909"/>
                  </a:cubicBezTo>
                  <a:cubicBezTo>
                    <a:pt x="1426" y="1917"/>
                    <a:pt x="1430" y="1919"/>
                    <a:pt x="1429" y="1919"/>
                  </a:cubicBezTo>
                  <a:cubicBezTo>
                    <a:pt x="1428" y="1919"/>
                    <a:pt x="1421" y="1917"/>
                    <a:pt x="1420" y="1917"/>
                  </a:cubicBezTo>
                  <a:lnTo>
                    <a:pt x="1420" y="1917"/>
                  </a:lnTo>
                  <a:cubicBezTo>
                    <a:pt x="1419" y="1917"/>
                    <a:pt x="1424" y="1919"/>
                    <a:pt x="1446" y="1929"/>
                  </a:cubicBezTo>
                  <a:cubicBezTo>
                    <a:pt x="1454" y="1932"/>
                    <a:pt x="1465" y="1934"/>
                    <a:pt x="1477" y="1934"/>
                  </a:cubicBezTo>
                  <a:cubicBezTo>
                    <a:pt x="1482" y="1934"/>
                    <a:pt x="1487" y="1933"/>
                    <a:pt x="1492" y="1932"/>
                  </a:cubicBezTo>
                  <a:cubicBezTo>
                    <a:pt x="1847" y="2403"/>
                    <a:pt x="2194" y="2877"/>
                    <a:pt x="2534" y="3355"/>
                  </a:cubicBezTo>
                  <a:cubicBezTo>
                    <a:pt x="2086" y="3076"/>
                    <a:pt x="1184" y="2712"/>
                    <a:pt x="351" y="2402"/>
                  </a:cubicBezTo>
                  <a:lnTo>
                    <a:pt x="351" y="2402"/>
                  </a:lnTo>
                  <a:cubicBezTo>
                    <a:pt x="371" y="2460"/>
                    <a:pt x="392" y="2516"/>
                    <a:pt x="413" y="2574"/>
                  </a:cubicBezTo>
                  <a:cubicBezTo>
                    <a:pt x="1008" y="2824"/>
                    <a:pt x="1595" y="3081"/>
                    <a:pt x="2240" y="3315"/>
                  </a:cubicBezTo>
                  <a:cubicBezTo>
                    <a:pt x="2323" y="3347"/>
                    <a:pt x="2316" y="3357"/>
                    <a:pt x="2493" y="3422"/>
                  </a:cubicBezTo>
                  <a:cubicBezTo>
                    <a:pt x="2497" y="3424"/>
                    <a:pt x="2555" y="3441"/>
                    <a:pt x="2602" y="3450"/>
                  </a:cubicBezTo>
                  <a:cubicBezTo>
                    <a:pt x="2681" y="3562"/>
                    <a:pt x="2761" y="3674"/>
                    <a:pt x="2840" y="3788"/>
                  </a:cubicBezTo>
                  <a:cubicBezTo>
                    <a:pt x="2476" y="3611"/>
                    <a:pt x="2032" y="3456"/>
                    <a:pt x="1711" y="3319"/>
                  </a:cubicBezTo>
                  <a:cubicBezTo>
                    <a:pt x="1314" y="3150"/>
                    <a:pt x="919" y="2978"/>
                    <a:pt x="508" y="2827"/>
                  </a:cubicBezTo>
                  <a:lnTo>
                    <a:pt x="508" y="2827"/>
                  </a:lnTo>
                  <a:cubicBezTo>
                    <a:pt x="524" y="2868"/>
                    <a:pt x="540" y="2909"/>
                    <a:pt x="556" y="2950"/>
                  </a:cubicBezTo>
                  <a:cubicBezTo>
                    <a:pt x="1103" y="3155"/>
                    <a:pt x="1516" y="3331"/>
                    <a:pt x="2001" y="3535"/>
                  </a:cubicBezTo>
                  <a:cubicBezTo>
                    <a:pt x="2035" y="3549"/>
                    <a:pt x="2069" y="3563"/>
                    <a:pt x="2104" y="3577"/>
                  </a:cubicBezTo>
                  <a:cubicBezTo>
                    <a:pt x="2206" y="3618"/>
                    <a:pt x="2309" y="3658"/>
                    <a:pt x="2411" y="3698"/>
                  </a:cubicBezTo>
                  <a:cubicBezTo>
                    <a:pt x="2444" y="3712"/>
                    <a:pt x="2477" y="3726"/>
                    <a:pt x="2510" y="3739"/>
                  </a:cubicBezTo>
                  <a:cubicBezTo>
                    <a:pt x="2660" y="3803"/>
                    <a:pt x="2837" y="3886"/>
                    <a:pt x="2944" y="3937"/>
                  </a:cubicBezTo>
                  <a:cubicBezTo>
                    <a:pt x="3243" y="4364"/>
                    <a:pt x="3535" y="4794"/>
                    <a:pt x="3823" y="5227"/>
                  </a:cubicBezTo>
                  <a:cubicBezTo>
                    <a:pt x="2902" y="4746"/>
                    <a:pt x="1923" y="4340"/>
                    <a:pt x="1014" y="3968"/>
                  </a:cubicBezTo>
                  <a:lnTo>
                    <a:pt x="1014" y="3968"/>
                  </a:lnTo>
                  <a:cubicBezTo>
                    <a:pt x="1043" y="4025"/>
                    <a:pt x="1071" y="4082"/>
                    <a:pt x="1101" y="4138"/>
                  </a:cubicBezTo>
                  <a:cubicBezTo>
                    <a:pt x="1171" y="4165"/>
                    <a:pt x="1240" y="4194"/>
                    <a:pt x="1308" y="4223"/>
                  </a:cubicBezTo>
                  <a:cubicBezTo>
                    <a:pt x="2130" y="4588"/>
                    <a:pt x="2874" y="4954"/>
                    <a:pt x="3771" y="5346"/>
                  </a:cubicBezTo>
                  <a:cubicBezTo>
                    <a:pt x="3845" y="5379"/>
                    <a:pt x="3906" y="5405"/>
                    <a:pt x="3954" y="5424"/>
                  </a:cubicBezTo>
                  <a:cubicBezTo>
                    <a:pt x="4061" y="5588"/>
                    <a:pt x="4168" y="5752"/>
                    <a:pt x="4275" y="5917"/>
                  </a:cubicBezTo>
                  <a:cubicBezTo>
                    <a:pt x="3288" y="5431"/>
                    <a:pt x="2247" y="4898"/>
                    <a:pt x="1285" y="4472"/>
                  </a:cubicBezTo>
                  <a:lnTo>
                    <a:pt x="1285" y="4472"/>
                  </a:lnTo>
                  <a:cubicBezTo>
                    <a:pt x="1325" y="4540"/>
                    <a:pt x="1364" y="4606"/>
                    <a:pt x="1404" y="4671"/>
                  </a:cubicBezTo>
                  <a:cubicBezTo>
                    <a:pt x="1651" y="4805"/>
                    <a:pt x="1900" y="4943"/>
                    <a:pt x="2164" y="5077"/>
                  </a:cubicBezTo>
                  <a:cubicBezTo>
                    <a:pt x="2164" y="5077"/>
                    <a:pt x="2711" y="5346"/>
                    <a:pt x="3037" y="5504"/>
                  </a:cubicBezTo>
                  <a:cubicBezTo>
                    <a:pt x="3478" y="5713"/>
                    <a:pt x="3926" y="5910"/>
                    <a:pt x="4373" y="6114"/>
                  </a:cubicBezTo>
                  <a:cubicBezTo>
                    <a:pt x="4389" y="6122"/>
                    <a:pt x="4403" y="6128"/>
                    <a:pt x="4415" y="6132"/>
                  </a:cubicBezTo>
                  <a:lnTo>
                    <a:pt x="4414" y="6132"/>
                  </a:lnTo>
                  <a:cubicBezTo>
                    <a:pt x="4548" y="6342"/>
                    <a:pt x="4682" y="6551"/>
                    <a:pt x="4813" y="6762"/>
                  </a:cubicBezTo>
                  <a:cubicBezTo>
                    <a:pt x="4789" y="6766"/>
                    <a:pt x="4775" y="6770"/>
                    <a:pt x="4778" y="6772"/>
                  </a:cubicBezTo>
                  <a:cubicBezTo>
                    <a:pt x="4680" y="6756"/>
                    <a:pt x="4670" y="6747"/>
                    <a:pt x="4607" y="6740"/>
                  </a:cubicBezTo>
                  <a:cubicBezTo>
                    <a:pt x="4015" y="6683"/>
                    <a:pt x="3438" y="6501"/>
                    <a:pt x="2677" y="6265"/>
                  </a:cubicBezTo>
                  <a:lnTo>
                    <a:pt x="2677" y="6265"/>
                  </a:lnTo>
                  <a:cubicBezTo>
                    <a:pt x="2760" y="6353"/>
                    <a:pt x="2843" y="6439"/>
                    <a:pt x="2925" y="6522"/>
                  </a:cubicBezTo>
                  <a:cubicBezTo>
                    <a:pt x="3183" y="6605"/>
                    <a:pt x="3444" y="6681"/>
                    <a:pt x="3711" y="6763"/>
                  </a:cubicBezTo>
                  <a:cubicBezTo>
                    <a:pt x="3983" y="6842"/>
                    <a:pt x="4285" y="6898"/>
                    <a:pt x="4561" y="6898"/>
                  </a:cubicBezTo>
                  <a:cubicBezTo>
                    <a:pt x="4671" y="6898"/>
                    <a:pt x="4777" y="6889"/>
                    <a:pt x="4875" y="6869"/>
                  </a:cubicBezTo>
                  <a:cubicBezTo>
                    <a:pt x="4876" y="6868"/>
                    <a:pt x="4878" y="6868"/>
                    <a:pt x="4880" y="6868"/>
                  </a:cubicBezTo>
                  <a:cubicBezTo>
                    <a:pt x="5061" y="7157"/>
                    <a:pt x="5239" y="7448"/>
                    <a:pt x="5414" y="7739"/>
                  </a:cubicBezTo>
                  <a:cubicBezTo>
                    <a:pt x="5392" y="7738"/>
                    <a:pt x="5369" y="7737"/>
                    <a:pt x="5341" y="7737"/>
                  </a:cubicBezTo>
                  <a:cubicBezTo>
                    <a:pt x="5341" y="7737"/>
                    <a:pt x="4872" y="7690"/>
                    <a:pt x="4611" y="7651"/>
                  </a:cubicBezTo>
                  <a:cubicBezTo>
                    <a:pt x="4437" y="7624"/>
                    <a:pt x="4267" y="7596"/>
                    <a:pt x="4099" y="7563"/>
                  </a:cubicBezTo>
                  <a:lnTo>
                    <a:pt x="4099" y="7563"/>
                  </a:lnTo>
                  <a:cubicBezTo>
                    <a:pt x="4170" y="7618"/>
                    <a:pt x="4242" y="7671"/>
                    <a:pt x="4312" y="7722"/>
                  </a:cubicBezTo>
                  <a:cubicBezTo>
                    <a:pt x="4469" y="7750"/>
                    <a:pt x="4633" y="7776"/>
                    <a:pt x="4807" y="7800"/>
                  </a:cubicBezTo>
                  <a:cubicBezTo>
                    <a:pt x="4936" y="7816"/>
                    <a:pt x="5065" y="7824"/>
                    <a:pt x="5193" y="7824"/>
                  </a:cubicBezTo>
                  <a:cubicBezTo>
                    <a:pt x="5207" y="7824"/>
                    <a:pt x="5221" y="7824"/>
                    <a:pt x="5235" y="7823"/>
                  </a:cubicBezTo>
                  <a:cubicBezTo>
                    <a:pt x="5355" y="7821"/>
                    <a:pt x="5425" y="7821"/>
                    <a:pt x="5463" y="7819"/>
                  </a:cubicBezTo>
                  <a:cubicBezTo>
                    <a:pt x="5588" y="8027"/>
                    <a:pt x="5712" y="8235"/>
                    <a:pt x="5834" y="8443"/>
                  </a:cubicBezTo>
                  <a:cubicBezTo>
                    <a:pt x="5857" y="8482"/>
                    <a:pt x="5881" y="8520"/>
                    <a:pt x="5903" y="8559"/>
                  </a:cubicBezTo>
                  <a:cubicBezTo>
                    <a:pt x="5977" y="8580"/>
                    <a:pt x="6046" y="8596"/>
                    <a:pt x="6113" y="8608"/>
                  </a:cubicBezTo>
                  <a:cubicBezTo>
                    <a:pt x="6021" y="8458"/>
                    <a:pt x="5929" y="8308"/>
                    <a:pt x="5835" y="8158"/>
                  </a:cubicBezTo>
                  <a:lnTo>
                    <a:pt x="5829" y="8146"/>
                  </a:lnTo>
                  <a:lnTo>
                    <a:pt x="5809" y="8114"/>
                  </a:lnTo>
                  <a:cubicBezTo>
                    <a:pt x="5944" y="8036"/>
                    <a:pt x="6375" y="7716"/>
                    <a:pt x="6604" y="7420"/>
                  </a:cubicBezTo>
                  <a:cubicBezTo>
                    <a:pt x="6717" y="7273"/>
                    <a:pt x="6829" y="7126"/>
                    <a:pt x="6939" y="6977"/>
                  </a:cubicBezTo>
                  <a:cubicBezTo>
                    <a:pt x="6927" y="6907"/>
                    <a:pt x="6913" y="6836"/>
                    <a:pt x="6899" y="6764"/>
                  </a:cubicBezTo>
                  <a:cubicBezTo>
                    <a:pt x="6622" y="7129"/>
                    <a:pt x="6338" y="7492"/>
                    <a:pt x="6033" y="7856"/>
                  </a:cubicBezTo>
                  <a:cubicBezTo>
                    <a:pt x="5988" y="7911"/>
                    <a:pt x="5937" y="7962"/>
                    <a:pt x="5888" y="8015"/>
                  </a:cubicBezTo>
                  <a:cubicBezTo>
                    <a:pt x="5855" y="8049"/>
                    <a:pt x="5846" y="8058"/>
                    <a:pt x="5845" y="8059"/>
                  </a:cubicBezTo>
                  <a:lnTo>
                    <a:pt x="5845" y="8059"/>
                  </a:lnTo>
                  <a:cubicBezTo>
                    <a:pt x="5846" y="8058"/>
                    <a:pt x="5854" y="8049"/>
                    <a:pt x="5852" y="8049"/>
                  </a:cubicBezTo>
                  <a:lnTo>
                    <a:pt x="5852" y="8049"/>
                  </a:lnTo>
                  <a:cubicBezTo>
                    <a:pt x="5850" y="8049"/>
                    <a:pt x="5837" y="8058"/>
                    <a:pt x="5796" y="8095"/>
                  </a:cubicBezTo>
                  <a:lnTo>
                    <a:pt x="5796" y="8095"/>
                  </a:lnTo>
                  <a:cubicBezTo>
                    <a:pt x="5637" y="7835"/>
                    <a:pt x="5475" y="7576"/>
                    <a:pt x="5312" y="7317"/>
                  </a:cubicBezTo>
                  <a:cubicBezTo>
                    <a:pt x="5416" y="7227"/>
                    <a:pt x="5652" y="7017"/>
                    <a:pt x="5802" y="6832"/>
                  </a:cubicBezTo>
                  <a:cubicBezTo>
                    <a:pt x="6001" y="6588"/>
                    <a:pt x="6188" y="6338"/>
                    <a:pt x="6363" y="6082"/>
                  </a:cubicBezTo>
                  <a:cubicBezTo>
                    <a:pt x="6443" y="5964"/>
                    <a:pt x="6528" y="5845"/>
                    <a:pt x="6611" y="5725"/>
                  </a:cubicBezTo>
                  <a:cubicBezTo>
                    <a:pt x="6600" y="5694"/>
                    <a:pt x="6589" y="5662"/>
                    <a:pt x="6577" y="5631"/>
                  </a:cubicBezTo>
                  <a:cubicBezTo>
                    <a:pt x="6294" y="6061"/>
                    <a:pt x="5946" y="6475"/>
                    <a:pt x="5613" y="6884"/>
                  </a:cubicBezTo>
                  <a:cubicBezTo>
                    <a:pt x="5509" y="7010"/>
                    <a:pt x="5338" y="7109"/>
                    <a:pt x="5255" y="7227"/>
                  </a:cubicBezTo>
                  <a:cubicBezTo>
                    <a:pt x="5176" y="7100"/>
                    <a:pt x="5096" y="6973"/>
                    <a:pt x="5014" y="6845"/>
                  </a:cubicBezTo>
                  <a:cubicBezTo>
                    <a:pt x="5061" y="6778"/>
                    <a:pt x="5016" y="6755"/>
                    <a:pt x="4954" y="6750"/>
                  </a:cubicBezTo>
                  <a:cubicBezTo>
                    <a:pt x="4852" y="6590"/>
                    <a:pt x="4749" y="6429"/>
                    <a:pt x="4646" y="6268"/>
                  </a:cubicBezTo>
                  <a:cubicBezTo>
                    <a:pt x="4658" y="6264"/>
                    <a:pt x="4666" y="6260"/>
                    <a:pt x="4666" y="6260"/>
                  </a:cubicBezTo>
                  <a:cubicBezTo>
                    <a:pt x="5162" y="5719"/>
                    <a:pt x="5693" y="5142"/>
                    <a:pt x="6087" y="4505"/>
                  </a:cubicBezTo>
                  <a:cubicBezTo>
                    <a:pt x="6061" y="4456"/>
                    <a:pt x="6035" y="4408"/>
                    <a:pt x="6010" y="4361"/>
                  </a:cubicBezTo>
                  <a:cubicBezTo>
                    <a:pt x="5630" y="5022"/>
                    <a:pt x="5083" y="5614"/>
                    <a:pt x="4605" y="6205"/>
                  </a:cubicBezTo>
                  <a:cubicBezTo>
                    <a:pt x="4588" y="6178"/>
                    <a:pt x="4572" y="6153"/>
                    <a:pt x="4555" y="6128"/>
                  </a:cubicBezTo>
                  <a:cubicBezTo>
                    <a:pt x="4605" y="6034"/>
                    <a:pt x="4671" y="5861"/>
                    <a:pt x="4742" y="5710"/>
                  </a:cubicBezTo>
                  <a:cubicBezTo>
                    <a:pt x="4901" y="5379"/>
                    <a:pt x="5089" y="5058"/>
                    <a:pt x="5251" y="4727"/>
                  </a:cubicBezTo>
                  <a:lnTo>
                    <a:pt x="5356" y="4516"/>
                  </a:lnTo>
                  <a:cubicBezTo>
                    <a:pt x="5467" y="4284"/>
                    <a:pt x="5576" y="4051"/>
                    <a:pt x="5676" y="3815"/>
                  </a:cubicBezTo>
                  <a:cubicBezTo>
                    <a:pt x="5644" y="3767"/>
                    <a:pt x="5611" y="3721"/>
                    <a:pt x="5577" y="3674"/>
                  </a:cubicBezTo>
                  <a:cubicBezTo>
                    <a:pt x="5468" y="3918"/>
                    <a:pt x="5354" y="4159"/>
                    <a:pt x="5240" y="4400"/>
                  </a:cubicBezTo>
                  <a:cubicBezTo>
                    <a:pt x="5240" y="4400"/>
                    <a:pt x="5067" y="4774"/>
                    <a:pt x="4959" y="5014"/>
                  </a:cubicBezTo>
                  <a:cubicBezTo>
                    <a:pt x="4879" y="5187"/>
                    <a:pt x="4789" y="5358"/>
                    <a:pt x="4707" y="5530"/>
                  </a:cubicBezTo>
                  <a:cubicBezTo>
                    <a:pt x="4633" y="5690"/>
                    <a:pt x="4518" y="5861"/>
                    <a:pt x="4482" y="6015"/>
                  </a:cubicBezTo>
                  <a:cubicBezTo>
                    <a:pt x="4368" y="5841"/>
                    <a:pt x="4254" y="5665"/>
                    <a:pt x="4139" y="5490"/>
                  </a:cubicBezTo>
                  <a:lnTo>
                    <a:pt x="4139" y="5490"/>
                  </a:lnTo>
                  <a:cubicBezTo>
                    <a:pt x="4143" y="5490"/>
                    <a:pt x="4145" y="5491"/>
                    <a:pt x="4146" y="5491"/>
                  </a:cubicBezTo>
                  <a:cubicBezTo>
                    <a:pt x="4148" y="5491"/>
                    <a:pt x="4148" y="5490"/>
                    <a:pt x="4148" y="5490"/>
                  </a:cubicBezTo>
                  <a:lnTo>
                    <a:pt x="4109" y="5444"/>
                  </a:lnTo>
                  <a:cubicBezTo>
                    <a:pt x="3983" y="5254"/>
                    <a:pt x="3856" y="5063"/>
                    <a:pt x="3728" y="4873"/>
                  </a:cubicBezTo>
                  <a:cubicBezTo>
                    <a:pt x="3761" y="4773"/>
                    <a:pt x="3891" y="4386"/>
                    <a:pt x="4020" y="4109"/>
                  </a:cubicBezTo>
                  <a:cubicBezTo>
                    <a:pt x="4250" y="3611"/>
                    <a:pt x="4437" y="3099"/>
                    <a:pt x="4641" y="2588"/>
                  </a:cubicBezTo>
                  <a:cubicBezTo>
                    <a:pt x="4602" y="2549"/>
                    <a:pt x="4564" y="2509"/>
                    <a:pt x="4525" y="2470"/>
                  </a:cubicBezTo>
                  <a:cubicBezTo>
                    <a:pt x="4164" y="3185"/>
                    <a:pt x="3842" y="3922"/>
                    <a:pt x="3661" y="4688"/>
                  </a:cubicBezTo>
                  <a:cubicBezTo>
                    <a:pt x="3656" y="4712"/>
                    <a:pt x="3653" y="4737"/>
                    <a:pt x="3652" y="4761"/>
                  </a:cubicBezTo>
                  <a:cubicBezTo>
                    <a:pt x="3542" y="4598"/>
                    <a:pt x="3431" y="4436"/>
                    <a:pt x="3320" y="4272"/>
                  </a:cubicBezTo>
                  <a:cubicBezTo>
                    <a:pt x="3362" y="4164"/>
                    <a:pt x="3451" y="3932"/>
                    <a:pt x="3492" y="3752"/>
                  </a:cubicBezTo>
                  <a:cubicBezTo>
                    <a:pt x="3631" y="3136"/>
                    <a:pt x="3825" y="2523"/>
                    <a:pt x="3927" y="1901"/>
                  </a:cubicBezTo>
                  <a:cubicBezTo>
                    <a:pt x="3894" y="1871"/>
                    <a:pt x="3860" y="1842"/>
                    <a:pt x="3827" y="1812"/>
                  </a:cubicBezTo>
                  <a:cubicBezTo>
                    <a:pt x="3692" y="2626"/>
                    <a:pt x="3444" y="3428"/>
                    <a:pt x="3289" y="4226"/>
                  </a:cubicBezTo>
                  <a:lnTo>
                    <a:pt x="3289" y="4229"/>
                  </a:lnTo>
                  <a:cubicBezTo>
                    <a:pt x="3229" y="4141"/>
                    <a:pt x="3169" y="4054"/>
                    <a:pt x="3108" y="3967"/>
                  </a:cubicBezTo>
                  <a:cubicBezTo>
                    <a:pt x="3107" y="3951"/>
                    <a:pt x="3100" y="3926"/>
                    <a:pt x="3068" y="3907"/>
                  </a:cubicBezTo>
                  <a:lnTo>
                    <a:pt x="3066" y="3906"/>
                  </a:lnTo>
                  <a:cubicBezTo>
                    <a:pt x="2778" y="3494"/>
                    <a:pt x="2486" y="3085"/>
                    <a:pt x="2186" y="2677"/>
                  </a:cubicBezTo>
                  <a:cubicBezTo>
                    <a:pt x="2194" y="2617"/>
                    <a:pt x="2203" y="2528"/>
                    <a:pt x="2209" y="2399"/>
                  </a:cubicBezTo>
                  <a:cubicBezTo>
                    <a:pt x="2235" y="1853"/>
                    <a:pt x="2372" y="1311"/>
                    <a:pt x="2433" y="774"/>
                  </a:cubicBezTo>
                  <a:cubicBezTo>
                    <a:pt x="2389" y="747"/>
                    <a:pt x="2346" y="720"/>
                    <a:pt x="2303" y="695"/>
                  </a:cubicBezTo>
                  <a:cubicBezTo>
                    <a:pt x="2301" y="720"/>
                    <a:pt x="2299" y="745"/>
                    <a:pt x="2296" y="767"/>
                  </a:cubicBezTo>
                  <a:cubicBezTo>
                    <a:pt x="2233" y="1372"/>
                    <a:pt x="2058" y="1978"/>
                    <a:pt x="2117" y="2585"/>
                  </a:cubicBezTo>
                  <a:cubicBezTo>
                    <a:pt x="1890" y="2276"/>
                    <a:pt x="1659" y="1970"/>
                    <a:pt x="1424" y="1666"/>
                  </a:cubicBezTo>
                  <a:cubicBezTo>
                    <a:pt x="1417" y="1617"/>
                    <a:pt x="1405" y="1547"/>
                    <a:pt x="1384" y="1448"/>
                  </a:cubicBezTo>
                  <a:cubicBezTo>
                    <a:pt x="1308" y="1055"/>
                    <a:pt x="1368" y="651"/>
                    <a:pt x="1440" y="248"/>
                  </a:cubicBezTo>
                  <a:cubicBezTo>
                    <a:pt x="1407" y="234"/>
                    <a:pt x="1374" y="221"/>
                    <a:pt x="1342" y="208"/>
                  </a:cubicBezTo>
                  <a:cubicBezTo>
                    <a:pt x="1264" y="712"/>
                    <a:pt x="1220" y="1099"/>
                    <a:pt x="1306" y="1515"/>
                  </a:cubicBezTo>
                  <a:cubicBezTo>
                    <a:pt x="996" y="1117"/>
                    <a:pt x="679" y="722"/>
                    <a:pt x="355" y="332"/>
                  </a:cubicBezTo>
                  <a:cubicBezTo>
                    <a:pt x="265" y="225"/>
                    <a:pt x="188" y="113"/>
                    <a:pt x="112" y="1"/>
                  </a:cubicBezTo>
                  <a:close/>
                </a:path>
              </a:pathLst>
            </a:custGeom>
            <a:solidFill>
              <a:srgbClr val="DB8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5"/>
          <p:cNvSpPr/>
          <p:nvPr/>
        </p:nvSpPr>
        <p:spPr>
          <a:xfrm rot="4469776">
            <a:off x="7509428" y="4278817"/>
            <a:ext cx="1479088" cy="1085736"/>
          </a:xfrm>
          <a:custGeom>
            <a:avLst/>
            <a:gdLst/>
            <a:ahLst/>
            <a:cxnLst/>
            <a:rect l="l" t="t" r="r" b="b"/>
            <a:pathLst>
              <a:path w="15661" h="11496" extrusionOk="0">
                <a:moveTo>
                  <a:pt x="6583" y="2880"/>
                </a:moveTo>
                <a:cubicBezTo>
                  <a:pt x="7192" y="2880"/>
                  <a:pt x="7738" y="3005"/>
                  <a:pt x="8050" y="3270"/>
                </a:cubicBezTo>
                <a:cubicBezTo>
                  <a:pt x="8010" y="3293"/>
                  <a:pt x="7969" y="3309"/>
                  <a:pt x="7938" y="3336"/>
                </a:cubicBezTo>
                <a:cubicBezTo>
                  <a:pt x="7881" y="3384"/>
                  <a:pt x="7825" y="3404"/>
                  <a:pt x="7768" y="3404"/>
                </a:cubicBezTo>
                <a:cubicBezTo>
                  <a:pt x="7711" y="3404"/>
                  <a:pt x="7652" y="3384"/>
                  <a:pt x="7586" y="3352"/>
                </a:cubicBezTo>
                <a:cubicBezTo>
                  <a:pt x="7204" y="3164"/>
                  <a:pt x="6795" y="3081"/>
                  <a:pt x="6370" y="3074"/>
                </a:cubicBezTo>
                <a:cubicBezTo>
                  <a:pt x="6352" y="3073"/>
                  <a:pt x="6334" y="3073"/>
                  <a:pt x="6316" y="3073"/>
                </a:cubicBezTo>
                <a:cubicBezTo>
                  <a:pt x="5643" y="3073"/>
                  <a:pt x="5010" y="3263"/>
                  <a:pt x="4390" y="3502"/>
                </a:cubicBezTo>
                <a:cubicBezTo>
                  <a:pt x="4280" y="3545"/>
                  <a:pt x="4173" y="3593"/>
                  <a:pt x="4031" y="3653"/>
                </a:cubicBezTo>
                <a:cubicBezTo>
                  <a:pt x="4647" y="3153"/>
                  <a:pt x="5683" y="2880"/>
                  <a:pt x="6583" y="2880"/>
                </a:cubicBezTo>
                <a:close/>
                <a:moveTo>
                  <a:pt x="10457" y="2562"/>
                </a:moveTo>
                <a:cubicBezTo>
                  <a:pt x="10574" y="2948"/>
                  <a:pt x="10569" y="3329"/>
                  <a:pt x="10551" y="3697"/>
                </a:cubicBezTo>
                <a:cubicBezTo>
                  <a:pt x="10479" y="3343"/>
                  <a:pt x="10404" y="2976"/>
                  <a:pt x="10326" y="2597"/>
                </a:cubicBezTo>
                <a:cubicBezTo>
                  <a:pt x="10352" y="2590"/>
                  <a:pt x="10400" y="2578"/>
                  <a:pt x="10457" y="2562"/>
                </a:cubicBezTo>
                <a:close/>
                <a:moveTo>
                  <a:pt x="6160" y="3499"/>
                </a:moveTo>
                <a:cubicBezTo>
                  <a:pt x="6576" y="3499"/>
                  <a:pt x="6981" y="3565"/>
                  <a:pt x="7300" y="3716"/>
                </a:cubicBezTo>
                <a:cubicBezTo>
                  <a:pt x="7198" y="3784"/>
                  <a:pt x="7106" y="3839"/>
                  <a:pt x="7021" y="3905"/>
                </a:cubicBezTo>
                <a:cubicBezTo>
                  <a:pt x="6980" y="3937"/>
                  <a:pt x="6941" y="3951"/>
                  <a:pt x="6899" y="3951"/>
                </a:cubicBezTo>
                <a:cubicBezTo>
                  <a:pt x="6870" y="3951"/>
                  <a:pt x="6839" y="3944"/>
                  <a:pt x="6805" y="3930"/>
                </a:cubicBezTo>
                <a:cubicBezTo>
                  <a:pt x="6387" y="3757"/>
                  <a:pt x="5951" y="3678"/>
                  <a:pt x="5502" y="3678"/>
                </a:cubicBezTo>
                <a:cubicBezTo>
                  <a:pt x="5463" y="3678"/>
                  <a:pt x="5423" y="3678"/>
                  <a:pt x="5384" y="3680"/>
                </a:cubicBezTo>
                <a:cubicBezTo>
                  <a:pt x="5201" y="3685"/>
                  <a:pt x="5019" y="3707"/>
                  <a:pt x="4815" y="3722"/>
                </a:cubicBezTo>
                <a:cubicBezTo>
                  <a:pt x="5209" y="3583"/>
                  <a:pt x="5692" y="3499"/>
                  <a:pt x="6160" y="3499"/>
                </a:cubicBezTo>
                <a:close/>
                <a:moveTo>
                  <a:pt x="5645" y="4179"/>
                </a:moveTo>
                <a:cubicBezTo>
                  <a:pt x="5921" y="4179"/>
                  <a:pt x="6204" y="4205"/>
                  <a:pt x="6494" y="4258"/>
                </a:cubicBezTo>
                <a:cubicBezTo>
                  <a:pt x="6447" y="4297"/>
                  <a:pt x="6428" y="4315"/>
                  <a:pt x="6406" y="4329"/>
                </a:cubicBezTo>
                <a:cubicBezTo>
                  <a:pt x="6301" y="4395"/>
                  <a:pt x="6217" y="4485"/>
                  <a:pt x="6077" y="4485"/>
                </a:cubicBezTo>
                <a:cubicBezTo>
                  <a:pt x="6058" y="4485"/>
                  <a:pt x="6038" y="4483"/>
                  <a:pt x="6017" y="4479"/>
                </a:cubicBezTo>
                <a:cubicBezTo>
                  <a:pt x="5769" y="4439"/>
                  <a:pt x="5523" y="4419"/>
                  <a:pt x="5278" y="4419"/>
                </a:cubicBezTo>
                <a:cubicBezTo>
                  <a:pt x="4728" y="4419"/>
                  <a:pt x="4186" y="4518"/>
                  <a:pt x="3653" y="4700"/>
                </a:cubicBezTo>
                <a:cubicBezTo>
                  <a:pt x="3555" y="4734"/>
                  <a:pt x="3457" y="4769"/>
                  <a:pt x="3361" y="4808"/>
                </a:cubicBezTo>
                <a:cubicBezTo>
                  <a:pt x="3269" y="4844"/>
                  <a:pt x="3181" y="4887"/>
                  <a:pt x="3091" y="4927"/>
                </a:cubicBezTo>
                <a:cubicBezTo>
                  <a:pt x="3895" y="4457"/>
                  <a:pt x="4736" y="4179"/>
                  <a:pt x="5645" y="4179"/>
                </a:cubicBezTo>
                <a:close/>
                <a:moveTo>
                  <a:pt x="4973" y="5403"/>
                </a:moveTo>
                <a:cubicBezTo>
                  <a:pt x="4994" y="5403"/>
                  <a:pt x="5016" y="5403"/>
                  <a:pt x="5037" y="5403"/>
                </a:cubicBezTo>
                <a:cubicBezTo>
                  <a:pt x="4962" y="5470"/>
                  <a:pt x="4906" y="5511"/>
                  <a:pt x="4863" y="5562"/>
                </a:cubicBezTo>
                <a:cubicBezTo>
                  <a:pt x="4802" y="5632"/>
                  <a:pt x="4735" y="5655"/>
                  <a:pt x="4654" y="5655"/>
                </a:cubicBezTo>
                <a:cubicBezTo>
                  <a:pt x="4629" y="5655"/>
                  <a:pt x="4603" y="5653"/>
                  <a:pt x="4575" y="5649"/>
                </a:cubicBezTo>
                <a:cubicBezTo>
                  <a:pt x="4358" y="5620"/>
                  <a:pt x="4137" y="5607"/>
                  <a:pt x="3917" y="5601"/>
                </a:cubicBezTo>
                <a:cubicBezTo>
                  <a:pt x="3886" y="5601"/>
                  <a:pt x="3855" y="5600"/>
                  <a:pt x="3823" y="5600"/>
                </a:cubicBezTo>
                <a:cubicBezTo>
                  <a:pt x="3651" y="5600"/>
                  <a:pt x="3477" y="5611"/>
                  <a:pt x="3304" y="5615"/>
                </a:cubicBezTo>
                <a:cubicBezTo>
                  <a:pt x="3839" y="5461"/>
                  <a:pt x="4384" y="5403"/>
                  <a:pt x="4973" y="5403"/>
                </a:cubicBezTo>
                <a:close/>
                <a:moveTo>
                  <a:pt x="5070" y="4832"/>
                </a:moveTo>
                <a:cubicBezTo>
                  <a:pt x="5280" y="4832"/>
                  <a:pt x="5469" y="4855"/>
                  <a:pt x="5625" y="4904"/>
                </a:cubicBezTo>
                <a:cubicBezTo>
                  <a:pt x="5497" y="5055"/>
                  <a:pt x="5425" y="5101"/>
                  <a:pt x="5310" y="5101"/>
                </a:cubicBezTo>
                <a:cubicBezTo>
                  <a:pt x="5297" y="5101"/>
                  <a:pt x="5283" y="5101"/>
                  <a:pt x="5268" y="5099"/>
                </a:cubicBezTo>
                <a:cubicBezTo>
                  <a:pt x="5077" y="5084"/>
                  <a:pt x="4888" y="5076"/>
                  <a:pt x="4701" y="5076"/>
                </a:cubicBezTo>
                <a:cubicBezTo>
                  <a:pt x="3517" y="5076"/>
                  <a:pt x="2435" y="5399"/>
                  <a:pt x="1533" y="6330"/>
                </a:cubicBezTo>
                <a:cubicBezTo>
                  <a:pt x="1957" y="5578"/>
                  <a:pt x="3863" y="4832"/>
                  <a:pt x="5070" y="4832"/>
                </a:cubicBezTo>
                <a:close/>
                <a:moveTo>
                  <a:pt x="3917" y="6041"/>
                </a:moveTo>
                <a:cubicBezTo>
                  <a:pt x="4056" y="6041"/>
                  <a:pt x="4183" y="6052"/>
                  <a:pt x="4290" y="6076"/>
                </a:cubicBezTo>
                <a:cubicBezTo>
                  <a:pt x="4194" y="6167"/>
                  <a:pt x="4100" y="6248"/>
                  <a:pt x="4016" y="6337"/>
                </a:cubicBezTo>
                <a:cubicBezTo>
                  <a:pt x="3971" y="6385"/>
                  <a:pt x="3929" y="6407"/>
                  <a:pt x="3869" y="6407"/>
                </a:cubicBezTo>
                <a:cubicBezTo>
                  <a:pt x="3855" y="6407"/>
                  <a:pt x="3840" y="6406"/>
                  <a:pt x="3825" y="6404"/>
                </a:cubicBezTo>
                <a:cubicBezTo>
                  <a:pt x="3651" y="6379"/>
                  <a:pt x="3479" y="6367"/>
                  <a:pt x="3308" y="6367"/>
                </a:cubicBezTo>
                <a:cubicBezTo>
                  <a:pt x="2845" y="6367"/>
                  <a:pt x="2392" y="6457"/>
                  <a:pt x="1951" y="6633"/>
                </a:cubicBezTo>
                <a:cubicBezTo>
                  <a:pt x="1732" y="6722"/>
                  <a:pt x="1519" y="6826"/>
                  <a:pt x="1304" y="6922"/>
                </a:cubicBezTo>
                <a:cubicBezTo>
                  <a:pt x="1616" y="6492"/>
                  <a:pt x="3028" y="6041"/>
                  <a:pt x="3917" y="6041"/>
                </a:cubicBezTo>
                <a:close/>
                <a:moveTo>
                  <a:pt x="5364" y="1"/>
                </a:moveTo>
                <a:cubicBezTo>
                  <a:pt x="4985" y="1"/>
                  <a:pt x="4605" y="20"/>
                  <a:pt x="4224" y="51"/>
                </a:cubicBezTo>
                <a:cubicBezTo>
                  <a:pt x="4179" y="54"/>
                  <a:pt x="4134" y="64"/>
                  <a:pt x="4053" y="75"/>
                </a:cubicBezTo>
                <a:cubicBezTo>
                  <a:pt x="4574" y="133"/>
                  <a:pt x="5058" y="179"/>
                  <a:pt x="5541" y="244"/>
                </a:cubicBezTo>
                <a:cubicBezTo>
                  <a:pt x="6413" y="359"/>
                  <a:pt x="7276" y="519"/>
                  <a:pt x="8109" y="811"/>
                </a:cubicBezTo>
                <a:cubicBezTo>
                  <a:pt x="8866" y="1078"/>
                  <a:pt x="9509" y="1509"/>
                  <a:pt x="10029" y="2122"/>
                </a:cubicBezTo>
                <a:cubicBezTo>
                  <a:pt x="10081" y="2184"/>
                  <a:pt x="10138" y="2241"/>
                  <a:pt x="10211" y="2318"/>
                </a:cubicBezTo>
                <a:cubicBezTo>
                  <a:pt x="10094" y="2355"/>
                  <a:pt x="9997" y="2389"/>
                  <a:pt x="9897" y="2415"/>
                </a:cubicBezTo>
                <a:cubicBezTo>
                  <a:pt x="9893" y="2416"/>
                  <a:pt x="9888" y="2417"/>
                  <a:pt x="9883" y="2417"/>
                </a:cubicBezTo>
                <a:cubicBezTo>
                  <a:pt x="9859" y="2417"/>
                  <a:pt x="9828" y="2405"/>
                  <a:pt x="9811" y="2390"/>
                </a:cubicBezTo>
                <a:cubicBezTo>
                  <a:pt x="8908" y="1591"/>
                  <a:pt x="7844" y="1144"/>
                  <a:pt x="6667" y="940"/>
                </a:cubicBezTo>
                <a:cubicBezTo>
                  <a:pt x="6124" y="845"/>
                  <a:pt x="5582" y="805"/>
                  <a:pt x="5039" y="805"/>
                </a:cubicBezTo>
                <a:cubicBezTo>
                  <a:pt x="4522" y="805"/>
                  <a:pt x="4004" y="842"/>
                  <a:pt x="3486" y="903"/>
                </a:cubicBezTo>
                <a:cubicBezTo>
                  <a:pt x="3481" y="903"/>
                  <a:pt x="3478" y="907"/>
                  <a:pt x="3453" y="924"/>
                </a:cubicBezTo>
                <a:cubicBezTo>
                  <a:pt x="3719" y="945"/>
                  <a:pt x="3965" y="963"/>
                  <a:pt x="4211" y="982"/>
                </a:cubicBezTo>
                <a:cubicBezTo>
                  <a:pt x="5273" y="1067"/>
                  <a:pt x="6329" y="1187"/>
                  <a:pt x="7365" y="1446"/>
                </a:cubicBezTo>
                <a:cubicBezTo>
                  <a:pt x="8120" y="1635"/>
                  <a:pt x="8792" y="1976"/>
                  <a:pt x="9384" y="2478"/>
                </a:cubicBezTo>
                <a:cubicBezTo>
                  <a:pt x="9413" y="2503"/>
                  <a:pt x="9446" y="2525"/>
                  <a:pt x="9502" y="2567"/>
                </a:cubicBezTo>
                <a:cubicBezTo>
                  <a:pt x="9369" y="2623"/>
                  <a:pt x="9249" y="2675"/>
                  <a:pt x="9128" y="2722"/>
                </a:cubicBezTo>
                <a:cubicBezTo>
                  <a:pt x="9127" y="2722"/>
                  <a:pt x="9125" y="2723"/>
                  <a:pt x="9123" y="2723"/>
                </a:cubicBezTo>
                <a:cubicBezTo>
                  <a:pt x="9107" y="2723"/>
                  <a:pt x="9082" y="2702"/>
                  <a:pt x="9065" y="2688"/>
                </a:cubicBezTo>
                <a:cubicBezTo>
                  <a:pt x="8337" y="2097"/>
                  <a:pt x="7485" y="1879"/>
                  <a:pt x="6570" y="1873"/>
                </a:cubicBezTo>
                <a:cubicBezTo>
                  <a:pt x="6554" y="1873"/>
                  <a:pt x="6539" y="1873"/>
                  <a:pt x="6523" y="1873"/>
                </a:cubicBezTo>
                <a:cubicBezTo>
                  <a:pt x="5239" y="1873"/>
                  <a:pt x="4034" y="2193"/>
                  <a:pt x="2911" y="2817"/>
                </a:cubicBezTo>
                <a:cubicBezTo>
                  <a:pt x="2725" y="2920"/>
                  <a:pt x="2555" y="3052"/>
                  <a:pt x="2377" y="3171"/>
                </a:cubicBezTo>
                <a:cubicBezTo>
                  <a:pt x="2383" y="3179"/>
                  <a:pt x="2389" y="3189"/>
                  <a:pt x="2394" y="3198"/>
                </a:cubicBezTo>
                <a:cubicBezTo>
                  <a:pt x="2674" y="3085"/>
                  <a:pt x="2951" y="2968"/>
                  <a:pt x="3233" y="2861"/>
                </a:cubicBezTo>
                <a:cubicBezTo>
                  <a:pt x="4176" y="2506"/>
                  <a:pt x="5141" y="2255"/>
                  <a:pt x="6154" y="2225"/>
                </a:cubicBezTo>
                <a:cubicBezTo>
                  <a:pt x="6214" y="2223"/>
                  <a:pt x="6273" y="2222"/>
                  <a:pt x="6333" y="2222"/>
                </a:cubicBezTo>
                <a:cubicBezTo>
                  <a:pt x="7137" y="2222"/>
                  <a:pt x="7905" y="2385"/>
                  <a:pt x="8617" y="2789"/>
                </a:cubicBezTo>
                <a:cubicBezTo>
                  <a:pt x="8664" y="2815"/>
                  <a:pt x="8708" y="2849"/>
                  <a:pt x="8770" y="2892"/>
                </a:cubicBezTo>
                <a:cubicBezTo>
                  <a:pt x="8644" y="2957"/>
                  <a:pt x="8540" y="3019"/>
                  <a:pt x="8429" y="3061"/>
                </a:cubicBezTo>
                <a:cubicBezTo>
                  <a:pt x="8421" y="3065"/>
                  <a:pt x="8412" y="3066"/>
                  <a:pt x="8402" y="3066"/>
                </a:cubicBezTo>
                <a:cubicBezTo>
                  <a:pt x="8366" y="3066"/>
                  <a:pt x="8321" y="3046"/>
                  <a:pt x="8287" y="3029"/>
                </a:cubicBezTo>
                <a:cubicBezTo>
                  <a:pt x="7903" y="2831"/>
                  <a:pt x="7503" y="2681"/>
                  <a:pt x="7076" y="2607"/>
                </a:cubicBezTo>
                <a:cubicBezTo>
                  <a:pt x="6876" y="2573"/>
                  <a:pt x="6677" y="2557"/>
                  <a:pt x="6480" y="2557"/>
                </a:cubicBezTo>
                <a:cubicBezTo>
                  <a:pt x="6028" y="2557"/>
                  <a:pt x="5584" y="2645"/>
                  <a:pt x="5150" y="2813"/>
                </a:cubicBezTo>
                <a:cubicBezTo>
                  <a:pt x="4397" y="3105"/>
                  <a:pt x="3689" y="3477"/>
                  <a:pt x="3072" y="4000"/>
                </a:cubicBezTo>
                <a:cubicBezTo>
                  <a:pt x="2736" y="4285"/>
                  <a:pt x="2428" y="4603"/>
                  <a:pt x="2107" y="4905"/>
                </a:cubicBezTo>
                <a:cubicBezTo>
                  <a:pt x="2051" y="4957"/>
                  <a:pt x="1994" y="5005"/>
                  <a:pt x="1937" y="5056"/>
                </a:cubicBezTo>
                <a:cubicBezTo>
                  <a:pt x="1944" y="5065"/>
                  <a:pt x="1951" y="5075"/>
                  <a:pt x="1959" y="5084"/>
                </a:cubicBezTo>
                <a:cubicBezTo>
                  <a:pt x="2198" y="4919"/>
                  <a:pt x="2437" y="4755"/>
                  <a:pt x="2677" y="4591"/>
                </a:cubicBezTo>
                <a:cubicBezTo>
                  <a:pt x="2679" y="4593"/>
                  <a:pt x="2682" y="4596"/>
                  <a:pt x="2684" y="4597"/>
                </a:cubicBezTo>
                <a:cubicBezTo>
                  <a:pt x="2558" y="4724"/>
                  <a:pt x="2430" y="4849"/>
                  <a:pt x="2307" y="4977"/>
                </a:cubicBezTo>
                <a:cubicBezTo>
                  <a:pt x="1983" y="5313"/>
                  <a:pt x="1710" y="5683"/>
                  <a:pt x="1512" y="6110"/>
                </a:cubicBezTo>
                <a:cubicBezTo>
                  <a:pt x="1453" y="6238"/>
                  <a:pt x="1354" y="6347"/>
                  <a:pt x="1285" y="6471"/>
                </a:cubicBezTo>
                <a:cubicBezTo>
                  <a:pt x="1169" y="6675"/>
                  <a:pt x="1069" y="6887"/>
                  <a:pt x="952" y="7088"/>
                </a:cubicBezTo>
                <a:cubicBezTo>
                  <a:pt x="906" y="7168"/>
                  <a:pt x="838" y="7238"/>
                  <a:pt x="772" y="7302"/>
                </a:cubicBezTo>
                <a:cubicBezTo>
                  <a:pt x="645" y="7424"/>
                  <a:pt x="511" y="7540"/>
                  <a:pt x="391" y="7670"/>
                </a:cubicBezTo>
                <a:cubicBezTo>
                  <a:pt x="708" y="7506"/>
                  <a:pt x="1017" y="7315"/>
                  <a:pt x="1348" y="7185"/>
                </a:cubicBezTo>
                <a:cubicBezTo>
                  <a:pt x="1684" y="7053"/>
                  <a:pt x="2039" y="6952"/>
                  <a:pt x="2395" y="6888"/>
                </a:cubicBezTo>
                <a:cubicBezTo>
                  <a:pt x="2755" y="6824"/>
                  <a:pt x="3126" y="6821"/>
                  <a:pt x="3492" y="6791"/>
                </a:cubicBezTo>
                <a:cubicBezTo>
                  <a:pt x="3497" y="6805"/>
                  <a:pt x="3501" y="6819"/>
                  <a:pt x="3507" y="6833"/>
                </a:cubicBezTo>
                <a:cubicBezTo>
                  <a:pt x="3419" y="6924"/>
                  <a:pt x="3334" y="7018"/>
                  <a:pt x="3242" y="7106"/>
                </a:cubicBezTo>
                <a:cubicBezTo>
                  <a:pt x="3226" y="7121"/>
                  <a:pt x="3195" y="7128"/>
                  <a:pt x="3167" y="7128"/>
                </a:cubicBezTo>
                <a:cubicBezTo>
                  <a:pt x="3160" y="7128"/>
                  <a:pt x="3153" y="7128"/>
                  <a:pt x="3147" y="7127"/>
                </a:cubicBezTo>
                <a:cubicBezTo>
                  <a:pt x="3039" y="7114"/>
                  <a:pt x="2932" y="7108"/>
                  <a:pt x="2827" y="7108"/>
                </a:cubicBezTo>
                <a:cubicBezTo>
                  <a:pt x="2264" y="7108"/>
                  <a:pt x="1746" y="7288"/>
                  <a:pt x="1283" y="7626"/>
                </a:cubicBezTo>
                <a:cubicBezTo>
                  <a:pt x="838" y="7950"/>
                  <a:pt x="426" y="8321"/>
                  <a:pt x="0" y="8671"/>
                </a:cubicBezTo>
                <a:cubicBezTo>
                  <a:pt x="11" y="8686"/>
                  <a:pt x="22" y="8701"/>
                  <a:pt x="33" y="8716"/>
                </a:cubicBezTo>
                <a:cubicBezTo>
                  <a:pt x="207" y="8599"/>
                  <a:pt x="384" y="8487"/>
                  <a:pt x="555" y="8365"/>
                </a:cubicBezTo>
                <a:cubicBezTo>
                  <a:pt x="904" y="8114"/>
                  <a:pt x="1259" y="7876"/>
                  <a:pt x="1671" y="7737"/>
                </a:cubicBezTo>
                <a:cubicBezTo>
                  <a:pt x="2016" y="7621"/>
                  <a:pt x="2368" y="7558"/>
                  <a:pt x="2735" y="7558"/>
                </a:cubicBezTo>
                <a:cubicBezTo>
                  <a:pt x="2759" y="7558"/>
                  <a:pt x="2783" y="7558"/>
                  <a:pt x="2807" y="7559"/>
                </a:cubicBezTo>
                <a:cubicBezTo>
                  <a:pt x="1727" y="8086"/>
                  <a:pt x="767" y="8750"/>
                  <a:pt x="154" y="9822"/>
                </a:cubicBezTo>
                <a:cubicBezTo>
                  <a:pt x="570" y="9495"/>
                  <a:pt x="986" y="9167"/>
                  <a:pt x="1402" y="8841"/>
                </a:cubicBezTo>
                <a:lnTo>
                  <a:pt x="1402" y="8841"/>
                </a:lnTo>
                <a:cubicBezTo>
                  <a:pt x="935" y="9482"/>
                  <a:pt x="624" y="10166"/>
                  <a:pt x="678" y="10979"/>
                </a:cubicBezTo>
                <a:cubicBezTo>
                  <a:pt x="922" y="10105"/>
                  <a:pt x="1339" y="9321"/>
                  <a:pt x="1917" y="8621"/>
                </a:cubicBezTo>
                <a:lnTo>
                  <a:pt x="1917" y="8621"/>
                </a:lnTo>
                <a:cubicBezTo>
                  <a:pt x="1240" y="9454"/>
                  <a:pt x="1120" y="10496"/>
                  <a:pt x="839" y="11495"/>
                </a:cubicBezTo>
                <a:cubicBezTo>
                  <a:pt x="871" y="11447"/>
                  <a:pt x="903" y="11412"/>
                  <a:pt x="918" y="11371"/>
                </a:cubicBezTo>
                <a:cubicBezTo>
                  <a:pt x="1051" y="10983"/>
                  <a:pt x="1196" y="10597"/>
                  <a:pt x="1308" y="10203"/>
                </a:cubicBezTo>
                <a:cubicBezTo>
                  <a:pt x="1482" y="9592"/>
                  <a:pt x="1742" y="9025"/>
                  <a:pt x="2093" y="8498"/>
                </a:cubicBezTo>
                <a:cubicBezTo>
                  <a:pt x="2105" y="8480"/>
                  <a:pt x="2119" y="8464"/>
                  <a:pt x="2134" y="8449"/>
                </a:cubicBezTo>
                <a:cubicBezTo>
                  <a:pt x="2166" y="8415"/>
                  <a:pt x="2200" y="8381"/>
                  <a:pt x="2242" y="8353"/>
                </a:cubicBezTo>
                <a:lnTo>
                  <a:pt x="2242" y="8353"/>
                </a:lnTo>
                <a:cubicBezTo>
                  <a:pt x="1685" y="9253"/>
                  <a:pt x="1712" y="10246"/>
                  <a:pt x="1781" y="11245"/>
                </a:cubicBezTo>
                <a:cubicBezTo>
                  <a:pt x="1813" y="11012"/>
                  <a:pt x="1849" y="10778"/>
                  <a:pt x="1878" y="10544"/>
                </a:cubicBezTo>
                <a:cubicBezTo>
                  <a:pt x="1953" y="9950"/>
                  <a:pt x="2048" y="9360"/>
                  <a:pt x="2249" y="8795"/>
                </a:cubicBezTo>
                <a:cubicBezTo>
                  <a:pt x="2421" y="8316"/>
                  <a:pt x="2623" y="7851"/>
                  <a:pt x="3017" y="7502"/>
                </a:cubicBezTo>
                <a:cubicBezTo>
                  <a:pt x="3035" y="7486"/>
                  <a:pt x="3055" y="7471"/>
                  <a:pt x="3081" y="7460"/>
                </a:cubicBezTo>
                <a:lnTo>
                  <a:pt x="3081" y="7460"/>
                </a:lnTo>
                <a:cubicBezTo>
                  <a:pt x="2595" y="8305"/>
                  <a:pt x="2217" y="9183"/>
                  <a:pt x="2211" y="10175"/>
                </a:cubicBezTo>
                <a:cubicBezTo>
                  <a:pt x="2209" y="10443"/>
                  <a:pt x="2263" y="10711"/>
                  <a:pt x="2292" y="10979"/>
                </a:cubicBezTo>
                <a:cubicBezTo>
                  <a:pt x="2306" y="10977"/>
                  <a:pt x="2320" y="10976"/>
                  <a:pt x="2334" y="10975"/>
                </a:cubicBezTo>
                <a:cubicBezTo>
                  <a:pt x="2351" y="10757"/>
                  <a:pt x="2366" y="10539"/>
                  <a:pt x="2384" y="10321"/>
                </a:cubicBezTo>
                <a:cubicBezTo>
                  <a:pt x="2426" y="9831"/>
                  <a:pt x="2546" y="9358"/>
                  <a:pt x="2695" y="8890"/>
                </a:cubicBezTo>
                <a:cubicBezTo>
                  <a:pt x="2906" y="8225"/>
                  <a:pt x="3197" y="7596"/>
                  <a:pt x="3558" y="7001"/>
                </a:cubicBezTo>
                <a:cubicBezTo>
                  <a:pt x="3674" y="6810"/>
                  <a:pt x="3856" y="6657"/>
                  <a:pt x="4032" y="6504"/>
                </a:cubicBezTo>
                <a:lnTo>
                  <a:pt x="4032" y="6504"/>
                </a:lnTo>
                <a:cubicBezTo>
                  <a:pt x="3985" y="6601"/>
                  <a:pt x="3942" y="6699"/>
                  <a:pt x="3891" y="6793"/>
                </a:cubicBezTo>
                <a:cubicBezTo>
                  <a:pt x="3673" y="7195"/>
                  <a:pt x="3460" y="7603"/>
                  <a:pt x="3387" y="8057"/>
                </a:cubicBezTo>
                <a:cubicBezTo>
                  <a:pt x="3335" y="8382"/>
                  <a:pt x="3340" y="8718"/>
                  <a:pt x="3334" y="9050"/>
                </a:cubicBezTo>
                <a:cubicBezTo>
                  <a:pt x="3329" y="9353"/>
                  <a:pt x="3348" y="9656"/>
                  <a:pt x="3347" y="9959"/>
                </a:cubicBezTo>
                <a:cubicBezTo>
                  <a:pt x="3347" y="10216"/>
                  <a:pt x="3328" y="10472"/>
                  <a:pt x="3203" y="10706"/>
                </a:cubicBezTo>
                <a:cubicBezTo>
                  <a:pt x="3357" y="10538"/>
                  <a:pt x="3462" y="10341"/>
                  <a:pt x="3483" y="10117"/>
                </a:cubicBezTo>
                <a:cubicBezTo>
                  <a:pt x="3520" y="9734"/>
                  <a:pt x="3547" y="9350"/>
                  <a:pt x="3554" y="8966"/>
                </a:cubicBezTo>
                <a:cubicBezTo>
                  <a:pt x="3567" y="8231"/>
                  <a:pt x="3754" y="7545"/>
                  <a:pt x="4085" y="6894"/>
                </a:cubicBezTo>
                <a:cubicBezTo>
                  <a:pt x="4218" y="6632"/>
                  <a:pt x="4336" y="6359"/>
                  <a:pt x="4492" y="6110"/>
                </a:cubicBezTo>
                <a:cubicBezTo>
                  <a:pt x="4589" y="5958"/>
                  <a:pt x="4743" y="5844"/>
                  <a:pt x="4871" y="5713"/>
                </a:cubicBezTo>
                <a:cubicBezTo>
                  <a:pt x="4880" y="5721"/>
                  <a:pt x="4888" y="5728"/>
                  <a:pt x="4897" y="5735"/>
                </a:cubicBezTo>
                <a:cubicBezTo>
                  <a:pt x="4863" y="5806"/>
                  <a:pt x="4830" y="5877"/>
                  <a:pt x="4794" y="5946"/>
                </a:cubicBezTo>
                <a:cubicBezTo>
                  <a:pt x="4547" y="6406"/>
                  <a:pt x="4316" y="6874"/>
                  <a:pt x="4207" y="7388"/>
                </a:cubicBezTo>
                <a:cubicBezTo>
                  <a:pt x="4093" y="7919"/>
                  <a:pt x="4120" y="8456"/>
                  <a:pt x="4205" y="8989"/>
                </a:cubicBezTo>
                <a:cubicBezTo>
                  <a:pt x="4278" y="9445"/>
                  <a:pt x="4471" y="9878"/>
                  <a:pt x="4452" y="10352"/>
                </a:cubicBezTo>
                <a:cubicBezTo>
                  <a:pt x="4553" y="10115"/>
                  <a:pt x="4575" y="9868"/>
                  <a:pt x="4563" y="9619"/>
                </a:cubicBezTo>
                <a:cubicBezTo>
                  <a:pt x="4539" y="9143"/>
                  <a:pt x="4513" y="8667"/>
                  <a:pt x="4472" y="8193"/>
                </a:cubicBezTo>
                <a:cubicBezTo>
                  <a:pt x="4409" y="7493"/>
                  <a:pt x="4573" y="6843"/>
                  <a:pt x="4871" y="6218"/>
                </a:cubicBezTo>
                <a:cubicBezTo>
                  <a:pt x="4992" y="5964"/>
                  <a:pt x="5111" y="5707"/>
                  <a:pt x="5249" y="5462"/>
                </a:cubicBezTo>
                <a:cubicBezTo>
                  <a:pt x="5304" y="5363"/>
                  <a:pt x="5409" y="5291"/>
                  <a:pt x="5515" y="5229"/>
                </a:cubicBezTo>
                <a:lnTo>
                  <a:pt x="5515" y="5229"/>
                </a:lnTo>
                <a:cubicBezTo>
                  <a:pt x="5421" y="5453"/>
                  <a:pt x="5327" y="5679"/>
                  <a:pt x="5231" y="5903"/>
                </a:cubicBezTo>
                <a:cubicBezTo>
                  <a:pt x="4817" y="6871"/>
                  <a:pt x="4953" y="7790"/>
                  <a:pt x="5476" y="8675"/>
                </a:cubicBezTo>
                <a:cubicBezTo>
                  <a:pt x="5660" y="8987"/>
                  <a:pt x="5854" y="9296"/>
                  <a:pt x="6041" y="9607"/>
                </a:cubicBezTo>
                <a:cubicBezTo>
                  <a:pt x="6072" y="9661"/>
                  <a:pt x="6090" y="9723"/>
                  <a:pt x="6145" y="9776"/>
                </a:cubicBezTo>
                <a:cubicBezTo>
                  <a:pt x="6119" y="9644"/>
                  <a:pt x="6106" y="9508"/>
                  <a:pt x="6066" y="9380"/>
                </a:cubicBezTo>
                <a:cubicBezTo>
                  <a:pt x="5934" y="8963"/>
                  <a:pt x="5799" y="8546"/>
                  <a:pt x="5655" y="8133"/>
                </a:cubicBezTo>
                <a:cubicBezTo>
                  <a:pt x="5318" y="7165"/>
                  <a:pt x="5340" y="6207"/>
                  <a:pt x="5690" y="5245"/>
                </a:cubicBezTo>
                <a:cubicBezTo>
                  <a:pt x="5760" y="5051"/>
                  <a:pt x="5867" y="4919"/>
                  <a:pt x="6030" y="4811"/>
                </a:cubicBezTo>
                <a:cubicBezTo>
                  <a:pt x="6149" y="4733"/>
                  <a:pt x="6261" y="4649"/>
                  <a:pt x="6404" y="4547"/>
                </a:cubicBezTo>
                <a:lnTo>
                  <a:pt x="6404" y="4547"/>
                </a:lnTo>
                <a:cubicBezTo>
                  <a:pt x="6305" y="4778"/>
                  <a:pt x="6214" y="4977"/>
                  <a:pt x="6135" y="5180"/>
                </a:cubicBezTo>
                <a:cubicBezTo>
                  <a:pt x="5963" y="5620"/>
                  <a:pt x="5810" y="6067"/>
                  <a:pt x="5766" y="6542"/>
                </a:cubicBezTo>
                <a:cubicBezTo>
                  <a:pt x="5703" y="7206"/>
                  <a:pt x="5786" y="7852"/>
                  <a:pt x="5972" y="8493"/>
                </a:cubicBezTo>
                <a:cubicBezTo>
                  <a:pt x="6087" y="8891"/>
                  <a:pt x="6158" y="9303"/>
                  <a:pt x="6249" y="9708"/>
                </a:cubicBezTo>
                <a:cubicBezTo>
                  <a:pt x="6254" y="9723"/>
                  <a:pt x="6259" y="9738"/>
                  <a:pt x="6271" y="9782"/>
                </a:cubicBezTo>
                <a:cubicBezTo>
                  <a:pt x="6363" y="9517"/>
                  <a:pt x="6366" y="9272"/>
                  <a:pt x="6348" y="9028"/>
                </a:cubicBezTo>
                <a:cubicBezTo>
                  <a:pt x="6302" y="8428"/>
                  <a:pt x="6240" y="7829"/>
                  <a:pt x="6202" y="7228"/>
                </a:cubicBezTo>
                <a:cubicBezTo>
                  <a:pt x="6151" y="6416"/>
                  <a:pt x="6275" y="5623"/>
                  <a:pt x="6501" y="4844"/>
                </a:cubicBezTo>
                <a:cubicBezTo>
                  <a:pt x="6523" y="4770"/>
                  <a:pt x="6556" y="4698"/>
                  <a:pt x="6567" y="4621"/>
                </a:cubicBezTo>
                <a:cubicBezTo>
                  <a:pt x="6602" y="4393"/>
                  <a:pt x="6756" y="4279"/>
                  <a:pt x="6976" y="4210"/>
                </a:cubicBezTo>
                <a:lnTo>
                  <a:pt x="6976" y="4210"/>
                </a:lnTo>
                <a:cubicBezTo>
                  <a:pt x="6897" y="4372"/>
                  <a:pt x="6813" y="4532"/>
                  <a:pt x="6741" y="4696"/>
                </a:cubicBezTo>
                <a:cubicBezTo>
                  <a:pt x="6491" y="5260"/>
                  <a:pt x="6430" y="5849"/>
                  <a:pt x="6475" y="6461"/>
                </a:cubicBezTo>
                <a:cubicBezTo>
                  <a:pt x="6544" y="7378"/>
                  <a:pt x="6734" y="8270"/>
                  <a:pt x="6980" y="9152"/>
                </a:cubicBezTo>
                <a:cubicBezTo>
                  <a:pt x="6991" y="9193"/>
                  <a:pt x="7001" y="9235"/>
                  <a:pt x="7011" y="9277"/>
                </a:cubicBezTo>
                <a:cubicBezTo>
                  <a:pt x="7021" y="9276"/>
                  <a:pt x="7032" y="9274"/>
                  <a:pt x="7042" y="9271"/>
                </a:cubicBezTo>
                <a:cubicBezTo>
                  <a:pt x="7027" y="9002"/>
                  <a:pt x="7009" y="8733"/>
                  <a:pt x="6997" y="8464"/>
                </a:cubicBezTo>
                <a:cubicBezTo>
                  <a:pt x="6942" y="7157"/>
                  <a:pt x="6894" y="5850"/>
                  <a:pt x="7096" y="4550"/>
                </a:cubicBezTo>
                <a:cubicBezTo>
                  <a:pt x="7102" y="4507"/>
                  <a:pt x="7115" y="4465"/>
                  <a:pt x="7116" y="4423"/>
                </a:cubicBezTo>
                <a:cubicBezTo>
                  <a:pt x="7125" y="4064"/>
                  <a:pt x="7342" y="3876"/>
                  <a:pt x="7654" y="3769"/>
                </a:cubicBezTo>
                <a:lnTo>
                  <a:pt x="7654" y="3769"/>
                </a:lnTo>
                <a:cubicBezTo>
                  <a:pt x="7612" y="3939"/>
                  <a:pt x="7560" y="4111"/>
                  <a:pt x="7527" y="4287"/>
                </a:cubicBezTo>
                <a:cubicBezTo>
                  <a:pt x="7405" y="4940"/>
                  <a:pt x="7434" y="5599"/>
                  <a:pt x="7498" y="6254"/>
                </a:cubicBezTo>
                <a:cubicBezTo>
                  <a:pt x="7587" y="7175"/>
                  <a:pt x="7763" y="8081"/>
                  <a:pt x="7973" y="8981"/>
                </a:cubicBezTo>
                <a:cubicBezTo>
                  <a:pt x="7979" y="9006"/>
                  <a:pt x="7988" y="9030"/>
                  <a:pt x="8016" y="9057"/>
                </a:cubicBezTo>
                <a:cubicBezTo>
                  <a:pt x="8020" y="8999"/>
                  <a:pt x="8024" y="8940"/>
                  <a:pt x="8029" y="8882"/>
                </a:cubicBezTo>
                <a:cubicBezTo>
                  <a:pt x="8032" y="8817"/>
                  <a:pt x="8040" y="8752"/>
                  <a:pt x="8039" y="8687"/>
                </a:cubicBezTo>
                <a:cubicBezTo>
                  <a:pt x="8018" y="7536"/>
                  <a:pt x="7993" y="6385"/>
                  <a:pt x="7975" y="5234"/>
                </a:cubicBezTo>
                <a:cubicBezTo>
                  <a:pt x="7968" y="4714"/>
                  <a:pt x="7975" y="4196"/>
                  <a:pt x="7973" y="3676"/>
                </a:cubicBezTo>
                <a:cubicBezTo>
                  <a:pt x="7973" y="3601"/>
                  <a:pt x="7995" y="3556"/>
                  <a:pt x="8064" y="3524"/>
                </a:cubicBezTo>
                <a:cubicBezTo>
                  <a:pt x="8169" y="3475"/>
                  <a:pt x="8271" y="3419"/>
                  <a:pt x="8385" y="3361"/>
                </a:cubicBezTo>
                <a:lnTo>
                  <a:pt x="8385" y="3361"/>
                </a:lnTo>
                <a:cubicBezTo>
                  <a:pt x="8368" y="3563"/>
                  <a:pt x="8342" y="3749"/>
                  <a:pt x="8340" y="3936"/>
                </a:cubicBezTo>
                <a:cubicBezTo>
                  <a:pt x="8327" y="4801"/>
                  <a:pt x="8436" y="5656"/>
                  <a:pt x="8557" y="6510"/>
                </a:cubicBezTo>
                <a:cubicBezTo>
                  <a:pt x="8641" y="7098"/>
                  <a:pt x="8740" y="7683"/>
                  <a:pt x="8833" y="8269"/>
                </a:cubicBezTo>
                <a:cubicBezTo>
                  <a:pt x="8838" y="8302"/>
                  <a:pt x="8848" y="8334"/>
                  <a:pt x="8888" y="8368"/>
                </a:cubicBezTo>
                <a:cubicBezTo>
                  <a:pt x="8916" y="8081"/>
                  <a:pt x="8952" y="7796"/>
                  <a:pt x="8971" y="7508"/>
                </a:cubicBezTo>
                <a:cubicBezTo>
                  <a:pt x="9046" y="6346"/>
                  <a:pt x="8938" y="5189"/>
                  <a:pt x="8863" y="4031"/>
                </a:cubicBezTo>
                <a:cubicBezTo>
                  <a:pt x="8847" y="3781"/>
                  <a:pt x="8842" y="3529"/>
                  <a:pt x="8828" y="3279"/>
                </a:cubicBezTo>
                <a:cubicBezTo>
                  <a:pt x="8824" y="3186"/>
                  <a:pt x="8849" y="3123"/>
                  <a:pt x="8947" y="3095"/>
                </a:cubicBezTo>
                <a:cubicBezTo>
                  <a:pt x="9025" y="3072"/>
                  <a:pt x="9098" y="3032"/>
                  <a:pt x="9194" y="2991"/>
                </a:cubicBezTo>
                <a:cubicBezTo>
                  <a:pt x="9203" y="3109"/>
                  <a:pt x="9215" y="3215"/>
                  <a:pt x="9218" y="3322"/>
                </a:cubicBezTo>
                <a:cubicBezTo>
                  <a:pt x="9239" y="4156"/>
                  <a:pt x="9259" y="4990"/>
                  <a:pt x="9276" y="5825"/>
                </a:cubicBezTo>
                <a:cubicBezTo>
                  <a:pt x="9287" y="6344"/>
                  <a:pt x="9273" y="6866"/>
                  <a:pt x="9306" y="7383"/>
                </a:cubicBezTo>
                <a:cubicBezTo>
                  <a:pt x="9328" y="7709"/>
                  <a:pt x="9417" y="8030"/>
                  <a:pt x="9476" y="8353"/>
                </a:cubicBezTo>
                <a:cubicBezTo>
                  <a:pt x="9485" y="8398"/>
                  <a:pt x="9495" y="8443"/>
                  <a:pt x="9504" y="8488"/>
                </a:cubicBezTo>
                <a:lnTo>
                  <a:pt x="9544" y="8479"/>
                </a:lnTo>
                <a:cubicBezTo>
                  <a:pt x="9559" y="8308"/>
                  <a:pt x="9575" y="8137"/>
                  <a:pt x="9592" y="7966"/>
                </a:cubicBezTo>
                <a:cubicBezTo>
                  <a:pt x="9690" y="6963"/>
                  <a:pt x="9804" y="5961"/>
                  <a:pt x="9881" y="4956"/>
                </a:cubicBezTo>
                <a:cubicBezTo>
                  <a:pt x="9931" y="4313"/>
                  <a:pt x="9916" y="3666"/>
                  <a:pt x="9718" y="3039"/>
                </a:cubicBezTo>
                <a:cubicBezTo>
                  <a:pt x="9696" y="2969"/>
                  <a:pt x="9666" y="2902"/>
                  <a:pt x="9638" y="2829"/>
                </a:cubicBezTo>
                <a:cubicBezTo>
                  <a:pt x="9719" y="2804"/>
                  <a:pt x="9787" y="2783"/>
                  <a:pt x="9863" y="2760"/>
                </a:cubicBezTo>
                <a:cubicBezTo>
                  <a:pt x="9992" y="3061"/>
                  <a:pt x="10050" y="3387"/>
                  <a:pt x="10089" y="3719"/>
                </a:cubicBezTo>
                <a:cubicBezTo>
                  <a:pt x="10171" y="4410"/>
                  <a:pt x="10148" y="5101"/>
                  <a:pt x="10092" y="5793"/>
                </a:cubicBezTo>
                <a:cubicBezTo>
                  <a:pt x="10050" y="6317"/>
                  <a:pt x="10017" y="6842"/>
                  <a:pt x="10001" y="7368"/>
                </a:cubicBezTo>
                <a:cubicBezTo>
                  <a:pt x="9993" y="7666"/>
                  <a:pt x="10045" y="7963"/>
                  <a:pt x="10206" y="8265"/>
                </a:cubicBezTo>
                <a:cubicBezTo>
                  <a:pt x="10236" y="7929"/>
                  <a:pt x="10263" y="7624"/>
                  <a:pt x="10289" y="7321"/>
                </a:cubicBezTo>
                <a:cubicBezTo>
                  <a:pt x="10297" y="7321"/>
                  <a:pt x="10305" y="7321"/>
                  <a:pt x="10313" y="7322"/>
                </a:cubicBezTo>
                <a:cubicBezTo>
                  <a:pt x="10349" y="7576"/>
                  <a:pt x="10385" y="7831"/>
                  <a:pt x="10421" y="8086"/>
                </a:cubicBezTo>
                <a:cubicBezTo>
                  <a:pt x="10431" y="8085"/>
                  <a:pt x="10439" y="8085"/>
                  <a:pt x="10448" y="8085"/>
                </a:cubicBezTo>
                <a:cubicBezTo>
                  <a:pt x="10474" y="7830"/>
                  <a:pt x="10489" y="7573"/>
                  <a:pt x="10529" y="7321"/>
                </a:cubicBezTo>
                <a:cubicBezTo>
                  <a:pt x="10645" y="6599"/>
                  <a:pt x="10773" y="5880"/>
                  <a:pt x="10892" y="5160"/>
                </a:cubicBezTo>
                <a:cubicBezTo>
                  <a:pt x="10989" y="4570"/>
                  <a:pt x="11092" y="3980"/>
                  <a:pt x="11065" y="3380"/>
                </a:cubicBezTo>
                <a:cubicBezTo>
                  <a:pt x="11051" y="3072"/>
                  <a:pt x="10992" y="2765"/>
                  <a:pt x="10951" y="2440"/>
                </a:cubicBezTo>
                <a:cubicBezTo>
                  <a:pt x="11091" y="2414"/>
                  <a:pt x="11258" y="2377"/>
                  <a:pt x="11429" y="2353"/>
                </a:cubicBezTo>
                <a:cubicBezTo>
                  <a:pt x="11817" y="2299"/>
                  <a:pt x="12204" y="2265"/>
                  <a:pt x="12589" y="2265"/>
                </a:cubicBezTo>
                <a:cubicBezTo>
                  <a:pt x="13124" y="2265"/>
                  <a:pt x="13656" y="2331"/>
                  <a:pt x="14181" y="2496"/>
                </a:cubicBezTo>
                <a:cubicBezTo>
                  <a:pt x="14547" y="2613"/>
                  <a:pt x="14901" y="2771"/>
                  <a:pt x="15255" y="2923"/>
                </a:cubicBezTo>
                <a:cubicBezTo>
                  <a:pt x="15301" y="2942"/>
                  <a:pt x="15341" y="2954"/>
                  <a:pt x="15378" y="2954"/>
                </a:cubicBezTo>
                <a:cubicBezTo>
                  <a:pt x="15424" y="2954"/>
                  <a:pt x="15466" y="2935"/>
                  <a:pt x="15510" y="2891"/>
                </a:cubicBezTo>
                <a:cubicBezTo>
                  <a:pt x="15593" y="2807"/>
                  <a:pt x="15661" y="2614"/>
                  <a:pt x="15621" y="2546"/>
                </a:cubicBezTo>
                <a:cubicBezTo>
                  <a:pt x="15604" y="2520"/>
                  <a:pt x="15568" y="2503"/>
                  <a:pt x="15538" y="2488"/>
                </a:cubicBezTo>
                <a:cubicBezTo>
                  <a:pt x="14650" y="2078"/>
                  <a:pt x="13719" y="1883"/>
                  <a:pt x="12748" y="1883"/>
                </a:cubicBezTo>
                <a:cubicBezTo>
                  <a:pt x="12677" y="1883"/>
                  <a:pt x="12606" y="1884"/>
                  <a:pt x="12535" y="1886"/>
                </a:cubicBezTo>
                <a:cubicBezTo>
                  <a:pt x="11904" y="1905"/>
                  <a:pt x="11285" y="2010"/>
                  <a:pt x="10677" y="2173"/>
                </a:cubicBezTo>
                <a:cubicBezTo>
                  <a:pt x="10654" y="2179"/>
                  <a:pt x="10635" y="2181"/>
                  <a:pt x="10617" y="2181"/>
                </a:cubicBezTo>
                <a:cubicBezTo>
                  <a:pt x="10571" y="2181"/>
                  <a:pt x="10539" y="2161"/>
                  <a:pt x="10501" y="2119"/>
                </a:cubicBezTo>
                <a:cubicBezTo>
                  <a:pt x="10169" y="1760"/>
                  <a:pt x="9828" y="1409"/>
                  <a:pt x="9428" y="1123"/>
                </a:cubicBezTo>
                <a:cubicBezTo>
                  <a:pt x="8740" y="630"/>
                  <a:pt x="7974" y="331"/>
                  <a:pt x="7146" y="165"/>
                </a:cubicBezTo>
                <a:cubicBezTo>
                  <a:pt x="6554" y="47"/>
                  <a:pt x="5960" y="1"/>
                  <a:pt x="5364" y="1"/>
                </a:cubicBezTo>
                <a:close/>
              </a:path>
            </a:pathLst>
          </a:custGeom>
          <a:solidFill>
            <a:srgbClr val="007A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/>
          <p:nvPr/>
        </p:nvSpPr>
        <p:spPr>
          <a:xfrm rot="-2700000">
            <a:off x="-425117" y="-496679"/>
            <a:ext cx="1110876" cy="1332406"/>
          </a:xfrm>
          <a:custGeom>
            <a:avLst/>
            <a:gdLst/>
            <a:ahLst/>
            <a:cxnLst/>
            <a:rect l="l" t="t" r="r" b="b"/>
            <a:pathLst>
              <a:path w="8225" h="9866" extrusionOk="0">
                <a:moveTo>
                  <a:pt x="3637" y="1"/>
                </a:moveTo>
                <a:cubicBezTo>
                  <a:pt x="3586" y="656"/>
                  <a:pt x="3514" y="1308"/>
                  <a:pt x="3492" y="1961"/>
                </a:cubicBezTo>
                <a:cubicBezTo>
                  <a:pt x="3469" y="2611"/>
                  <a:pt x="3497" y="3264"/>
                  <a:pt x="3503" y="3909"/>
                </a:cubicBezTo>
                <a:cubicBezTo>
                  <a:pt x="3169" y="3215"/>
                  <a:pt x="2670" y="3017"/>
                  <a:pt x="2157" y="3017"/>
                </a:cubicBezTo>
                <a:cubicBezTo>
                  <a:pt x="1946" y="3017"/>
                  <a:pt x="1734" y="3050"/>
                  <a:pt x="1529" y="3096"/>
                </a:cubicBezTo>
                <a:cubicBezTo>
                  <a:pt x="1583" y="3267"/>
                  <a:pt x="1625" y="3448"/>
                  <a:pt x="1786" y="3547"/>
                </a:cubicBezTo>
                <a:cubicBezTo>
                  <a:pt x="1933" y="3640"/>
                  <a:pt x="2100" y="3700"/>
                  <a:pt x="2276" y="3783"/>
                </a:cubicBezTo>
                <a:cubicBezTo>
                  <a:pt x="2195" y="3864"/>
                  <a:pt x="2110" y="3892"/>
                  <a:pt x="2029" y="3892"/>
                </a:cubicBezTo>
                <a:cubicBezTo>
                  <a:pt x="1984" y="3892"/>
                  <a:pt x="1940" y="3884"/>
                  <a:pt x="1898" y="3871"/>
                </a:cubicBezTo>
                <a:cubicBezTo>
                  <a:pt x="1838" y="3854"/>
                  <a:pt x="1781" y="3846"/>
                  <a:pt x="1727" y="3846"/>
                </a:cubicBezTo>
                <a:cubicBezTo>
                  <a:pt x="1550" y="3846"/>
                  <a:pt x="1404" y="3933"/>
                  <a:pt x="1276" y="4066"/>
                </a:cubicBezTo>
                <a:cubicBezTo>
                  <a:pt x="1101" y="4248"/>
                  <a:pt x="944" y="4446"/>
                  <a:pt x="776" y="4634"/>
                </a:cubicBezTo>
                <a:cubicBezTo>
                  <a:pt x="624" y="4804"/>
                  <a:pt x="458" y="4942"/>
                  <a:pt x="243" y="4942"/>
                </a:cubicBezTo>
                <a:cubicBezTo>
                  <a:pt x="169" y="4942"/>
                  <a:pt x="89" y="4925"/>
                  <a:pt x="1" y="4889"/>
                </a:cubicBezTo>
                <a:lnTo>
                  <a:pt x="1" y="4889"/>
                </a:lnTo>
                <a:cubicBezTo>
                  <a:pt x="87" y="5024"/>
                  <a:pt x="270" y="5113"/>
                  <a:pt x="488" y="5138"/>
                </a:cubicBezTo>
                <a:cubicBezTo>
                  <a:pt x="553" y="5146"/>
                  <a:pt x="616" y="5149"/>
                  <a:pt x="679" y="5149"/>
                </a:cubicBezTo>
                <a:cubicBezTo>
                  <a:pt x="937" y="5149"/>
                  <a:pt x="1185" y="5090"/>
                  <a:pt x="1426" y="4994"/>
                </a:cubicBezTo>
                <a:cubicBezTo>
                  <a:pt x="1661" y="4902"/>
                  <a:pt x="1882" y="4773"/>
                  <a:pt x="2117" y="4681"/>
                </a:cubicBezTo>
                <a:cubicBezTo>
                  <a:pt x="2166" y="4662"/>
                  <a:pt x="2221" y="4658"/>
                  <a:pt x="2278" y="4658"/>
                </a:cubicBezTo>
                <a:cubicBezTo>
                  <a:pt x="2311" y="4658"/>
                  <a:pt x="2344" y="4659"/>
                  <a:pt x="2377" y="4659"/>
                </a:cubicBezTo>
                <a:cubicBezTo>
                  <a:pt x="2394" y="4659"/>
                  <a:pt x="2411" y="4659"/>
                  <a:pt x="2428" y="4658"/>
                </a:cubicBezTo>
                <a:lnTo>
                  <a:pt x="2428" y="4658"/>
                </a:lnTo>
                <a:cubicBezTo>
                  <a:pt x="2370" y="4751"/>
                  <a:pt x="2331" y="4871"/>
                  <a:pt x="2248" y="4933"/>
                </a:cubicBezTo>
                <a:cubicBezTo>
                  <a:pt x="2007" y="5116"/>
                  <a:pt x="1749" y="5274"/>
                  <a:pt x="1498" y="5444"/>
                </a:cubicBezTo>
                <a:cubicBezTo>
                  <a:pt x="911" y="5838"/>
                  <a:pt x="627" y="6427"/>
                  <a:pt x="473" y="7088"/>
                </a:cubicBezTo>
                <a:cubicBezTo>
                  <a:pt x="422" y="7310"/>
                  <a:pt x="417" y="7544"/>
                  <a:pt x="403" y="7772"/>
                </a:cubicBezTo>
                <a:cubicBezTo>
                  <a:pt x="389" y="7979"/>
                  <a:pt x="365" y="8177"/>
                  <a:pt x="172" y="8316"/>
                </a:cubicBezTo>
                <a:cubicBezTo>
                  <a:pt x="200" y="8313"/>
                  <a:pt x="232" y="8317"/>
                  <a:pt x="256" y="8306"/>
                </a:cubicBezTo>
                <a:cubicBezTo>
                  <a:pt x="739" y="8076"/>
                  <a:pt x="1215" y="7836"/>
                  <a:pt x="1600" y="7455"/>
                </a:cubicBezTo>
                <a:cubicBezTo>
                  <a:pt x="1787" y="7269"/>
                  <a:pt x="1911" y="7050"/>
                  <a:pt x="1959" y="6783"/>
                </a:cubicBezTo>
                <a:cubicBezTo>
                  <a:pt x="1972" y="6709"/>
                  <a:pt x="2042" y="6622"/>
                  <a:pt x="2111" y="6583"/>
                </a:cubicBezTo>
                <a:cubicBezTo>
                  <a:pt x="2246" y="6510"/>
                  <a:pt x="2326" y="6408"/>
                  <a:pt x="2367" y="6266"/>
                </a:cubicBezTo>
                <a:cubicBezTo>
                  <a:pt x="2415" y="6105"/>
                  <a:pt x="2454" y="5941"/>
                  <a:pt x="2515" y="5783"/>
                </a:cubicBezTo>
                <a:cubicBezTo>
                  <a:pt x="2548" y="5699"/>
                  <a:pt x="2607" y="5618"/>
                  <a:pt x="2673" y="5553"/>
                </a:cubicBezTo>
                <a:cubicBezTo>
                  <a:pt x="2690" y="5535"/>
                  <a:pt x="2725" y="5528"/>
                  <a:pt x="2759" y="5528"/>
                </a:cubicBezTo>
                <a:cubicBezTo>
                  <a:pt x="2783" y="5528"/>
                  <a:pt x="2807" y="5531"/>
                  <a:pt x="2826" y="5538"/>
                </a:cubicBezTo>
                <a:cubicBezTo>
                  <a:pt x="2848" y="5547"/>
                  <a:pt x="2865" y="5628"/>
                  <a:pt x="2854" y="5667"/>
                </a:cubicBezTo>
                <a:cubicBezTo>
                  <a:pt x="2794" y="5866"/>
                  <a:pt x="2736" y="6065"/>
                  <a:pt x="2657" y="6258"/>
                </a:cubicBezTo>
                <a:cubicBezTo>
                  <a:pt x="2347" y="7012"/>
                  <a:pt x="2378" y="7765"/>
                  <a:pt x="2636" y="8526"/>
                </a:cubicBezTo>
                <a:cubicBezTo>
                  <a:pt x="2790" y="8979"/>
                  <a:pt x="3039" y="9377"/>
                  <a:pt x="3308" y="9765"/>
                </a:cubicBezTo>
                <a:cubicBezTo>
                  <a:pt x="3329" y="9795"/>
                  <a:pt x="3360" y="9816"/>
                  <a:pt x="3411" y="9865"/>
                </a:cubicBezTo>
                <a:cubicBezTo>
                  <a:pt x="3399" y="9318"/>
                  <a:pt x="3668" y="8881"/>
                  <a:pt x="3833" y="8414"/>
                </a:cubicBezTo>
                <a:cubicBezTo>
                  <a:pt x="3935" y="8127"/>
                  <a:pt x="3928" y="7853"/>
                  <a:pt x="3864" y="7558"/>
                </a:cubicBezTo>
                <a:cubicBezTo>
                  <a:pt x="3769" y="7126"/>
                  <a:pt x="3710" y="6686"/>
                  <a:pt x="3652" y="6248"/>
                </a:cubicBezTo>
                <a:cubicBezTo>
                  <a:pt x="3638" y="6145"/>
                  <a:pt x="3685" y="6034"/>
                  <a:pt x="3710" y="5894"/>
                </a:cubicBezTo>
                <a:cubicBezTo>
                  <a:pt x="3900" y="6011"/>
                  <a:pt x="3901" y="6141"/>
                  <a:pt x="3902" y="6272"/>
                </a:cubicBezTo>
                <a:cubicBezTo>
                  <a:pt x="3906" y="6694"/>
                  <a:pt x="3920" y="7116"/>
                  <a:pt x="4129" y="7499"/>
                </a:cubicBezTo>
                <a:cubicBezTo>
                  <a:pt x="4291" y="7794"/>
                  <a:pt x="4443" y="8097"/>
                  <a:pt x="4635" y="8372"/>
                </a:cubicBezTo>
                <a:cubicBezTo>
                  <a:pt x="4739" y="8522"/>
                  <a:pt x="4900" y="8648"/>
                  <a:pt x="5062" y="8737"/>
                </a:cubicBezTo>
                <a:cubicBezTo>
                  <a:pt x="5380" y="8913"/>
                  <a:pt x="5420" y="8994"/>
                  <a:pt x="5248" y="9314"/>
                </a:cubicBezTo>
                <a:cubicBezTo>
                  <a:pt x="5241" y="9327"/>
                  <a:pt x="5241" y="9343"/>
                  <a:pt x="5237" y="9362"/>
                </a:cubicBezTo>
                <a:cubicBezTo>
                  <a:pt x="5489" y="9286"/>
                  <a:pt x="5607" y="9111"/>
                  <a:pt x="5551" y="8853"/>
                </a:cubicBezTo>
                <a:cubicBezTo>
                  <a:pt x="5510" y="8668"/>
                  <a:pt x="5447" y="8486"/>
                  <a:pt x="5372" y="8311"/>
                </a:cubicBezTo>
                <a:cubicBezTo>
                  <a:pt x="5255" y="8039"/>
                  <a:pt x="5207" y="7769"/>
                  <a:pt x="5289" y="7476"/>
                </a:cubicBezTo>
                <a:cubicBezTo>
                  <a:pt x="5452" y="6889"/>
                  <a:pt x="5201" y="6430"/>
                  <a:pt x="4822" y="6010"/>
                </a:cubicBezTo>
                <a:cubicBezTo>
                  <a:pt x="4734" y="5912"/>
                  <a:pt x="4664" y="5793"/>
                  <a:pt x="4609" y="5673"/>
                </a:cubicBezTo>
                <a:cubicBezTo>
                  <a:pt x="4588" y="5627"/>
                  <a:pt x="4629" y="5551"/>
                  <a:pt x="4642" y="5489"/>
                </a:cubicBezTo>
                <a:cubicBezTo>
                  <a:pt x="4699" y="5513"/>
                  <a:pt x="4780" y="5520"/>
                  <a:pt x="4810" y="5562"/>
                </a:cubicBezTo>
                <a:cubicBezTo>
                  <a:pt x="4946" y="5747"/>
                  <a:pt x="5097" y="5928"/>
                  <a:pt x="5185" y="6135"/>
                </a:cubicBezTo>
                <a:cubicBezTo>
                  <a:pt x="5403" y="6647"/>
                  <a:pt x="5703" y="7084"/>
                  <a:pt x="6203" y="7348"/>
                </a:cubicBezTo>
                <a:cubicBezTo>
                  <a:pt x="6584" y="7551"/>
                  <a:pt x="6975" y="7738"/>
                  <a:pt x="7371" y="7910"/>
                </a:cubicBezTo>
                <a:cubicBezTo>
                  <a:pt x="7512" y="7972"/>
                  <a:pt x="7680" y="7970"/>
                  <a:pt x="7836" y="7998"/>
                </a:cubicBezTo>
                <a:cubicBezTo>
                  <a:pt x="7843" y="7979"/>
                  <a:pt x="7850" y="7960"/>
                  <a:pt x="7857" y="7942"/>
                </a:cubicBezTo>
                <a:cubicBezTo>
                  <a:pt x="7781" y="7874"/>
                  <a:pt x="7704" y="7807"/>
                  <a:pt x="7629" y="7738"/>
                </a:cubicBezTo>
                <a:cubicBezTo>
                  <a:pt x="7460" y="7581"/>
                  <a:pt x="7355" y="7396"/>
                  <a:pt x="7313" y="7161"/>
                </a:cubicBezTo>
                <a:cubicBezTo>
                  <a:pt x="7210" y="6586"/>
                  <a:pt x="7004" y="6043"/>
                  <a:pt x="6530" y="5675"/>
                </a:cubicBezTo>
                <a:cubicBezTo>
                  <a:pt x="6192" y="5413"/>
                  <a:pt x="5796" y="5226"/>
                  <a:pt x="5428" y="5005"/>
                </a:cubicBezTo>
                <a:cubicBezTo>
                  <a:pt x="5356" y="4962"/>
                  <a:pt x="5280" y="4919"/>
                  <a:pt x="5225" y="4860"/>
                </a:cubicBezTo>
                <a:cubicBezTo>
                  <a:pt x="5153" y="4783"/>
                  <a:pt x="5179" y="4703"/>
                  <a:pt x="5283" y="4690"/>
                </a:cubicBezTo>
                <a:cubicBezTo>
                  <a:pt x="5311" y="4687"/>
                  <a:pt x="5341" y="4685"/>
                  <a:pt x="5371" y="4685"/>
                </a:cubicBezTo>
                <a:cubicBezTo>
                  <a:pt x="5436" y="4685"/>
                  <a:pt x="5503" y="4694"/>
                  <a:pt x="5558" y="4718"/>
                </a:cubicBezTo>
                <a:cubicBezTo>
                  <a:pt x="5806" y="4825"/>
                  <a:pt x="6051" y="4931"/>
                  <a:pt x="6326" y="4931"/>
                </a:cubicBezTo>
                <a:cubicBezTo>
                  <a:pt x="6344" y="4931"/>
                  <a:pt x="6363" y="4931"/>
                  <a:pt x="6382" y="4930"/>
                </a:cubicBezTo>
                <a:cubicBezTo>
                  <a:pt x="6385" y="4929"/>
                  <a:pt x="6388" y="4929"/>
                  <a:pt x="6391" y="4929"/>
                </a:cubicBezTo>
                <a:cubicBezTo>
                  <a:pt x="6436" y="4929"/>
                  <a:pt x="6488" y="4948"/>
                  <a:pt x="6524" y="4974"/>
                </a:cubicBezTo>
                <a:cubicBezTo>
                  <a:pt x="6849" y="5220"/>
                  <a:pt x="7224" y="5279"/>
                  <a:pt x="7618" y="5295"/>
                </a:cubicBezTo>
                <a:cubicBezTo>
                  <a:pt x="7813" y="5302"/>
                  <a:pt x="8005" y="5355"/>
                  <a:pt x="8224" y="5391"/>
                </a:cubicBezTo>
                <a:cubicBezTo>
                  <a:pt x="8030" y="5137"/>
                  <a:pt x="7833" y="4878"/>
                  <a:pt x="7634" y="4620"/>
                </a:cubicBezTo>
                <a:cubicBezTo>
                  <a:pt x="7589" y="4562"/>
                  <a:pt x="7534" y="4512"/>
                  <a:pt x="7497" y="4450"/>
                </a:cubicBezTo>
                <a:cubicBezTo>
                  <a:pt x="7365" y="4232"/>
                  <a:pt x="7180" y="4095"/>
                  <a:pt x="6930" y="4036"/>
                </a:cubicBezTo>
                <a:cubicBezTo>
                  <a:pt x="6816" y="4010"/>
                  <a:pt x="6701" y="3971"/>
                  <a:pt x="6599" y="3915"/>
                </a:cubicBezTo>
                <a:cubicBezTo>
                  <a:pt x="6382" y="3795"/>
                  <a:pt x="6158" y="3750"/>
                  <a:pt x="5929" y="3750"/>
                </a:cubicBezTo>
                <a:cubicBezTo>
                  <a:pt x="5789" y="3750"/>
                  <a:pt x="5647" y="3767"/>
                  <a:pt x="5503" y="3794"/>
                </a:cubicBezTo>
                <a:cubicBezTo>
                  <a:pt x="5373" y="3819"/>
                  <a:pt x="5240" y="3824"/>
                  <a:pt x="5078" y="3842"/>
                </a:cubicBezTo>
                <a:cubicBezTo>
                  <a:pt x="5151" y="3676"/>
                  <a:pt x="5249" y="3602"/>
                  <a:pt x="5389" y="3576"/>
                </a:cubicBezTo>
                <a:cubicBezTo>
                  <a:pt x="5681" y="3523"/>
                  <a:pt x="5978" y="3485"/>
                  <a:pt x="6263" y="3409"/>
                </a:cubicBezTo>
                <a:cubicBezTo>
                  <a:pt x="6408" y="3369"/>
                  <a:pt x="6537" y="3263"/>
                  <a:pt x="6666" y="3178"/>
                </a:cubicBezTo>
                <a:cubicBezTo>
                  <a:pt x="6831" y="3071"/>
                  <a:pt x="6989" y="2954"/>
                  <a:pt x="7152" y="2838"/>
                </a:cubicBezTo>
                <a:cubicBezTo>
                  <a:pt x="7018" y="2628"/>
                  <a:pt x="6376" y="2388"/>
                  <a:pt x="5952" y="2388"/>
                </a:cubicBezTo>
                <a:cubicBezTo>
                  <a:pt x="5943" y="2388"/>
                  <a:pt x="5935" y="2389"/>
                  <a:pt x="5927" y="2389"/>
                </a:cubicBezTo>
                <a:cubicBezTo>
                  <a:pt x="5422" y="2401"/>
                  <a:pt x="5101" y="2750"/>
                  <a:pt x="4710" y="3004"/>
                </a:cubicBezTo>
                <a:cubicBezTo>
                  <a:pt x="4741" y="2721"/>
                  <a:pt x="4980" y="2476"/>
                  <a:pt x="4807" y="2160"/>
                </a:cubicBezTo>
                <a:cubicBezTo>
                  <a:pt x="4784" y="2158"/>
                  <a:pt x="4762" y="2157"/>
                  <a:pt x="4740" y="2157"/>
                </a:cubicBezTo>
                <a:cubicBezTo>
                  <a:pt x="4506" y="2157"/>
                  <a:pt x="4290" y="2257"/>
                  <a:pt x="4123" y="2452"/>
                </a:cubicBezTo>
                <a:cubicBezTo>
                  <a:pt x="3826" y="2800"/>
                  <a:pt x="3678" y="3201"/>
                  <a:pt x="3753" y="3667"/>
                </a:cubicBezTo>
                <a:cubicBezTo>
                  <a:pt x="3766" y="3748"/>
                  <a:pt x="3762" y="3833"/>
                  <a:pt x="3731" y="3916"/>
                </a:cubicBezTo>
                <a:cubicBezTo>
                  <a:pt x="3580" y="2604"/>
                  <a:pt x="3545" y="1301"/>
                  <a:pt x="4049" y="16"/>
                </a:cubicBezTo>
                <a:cubicBezTo>
                  <a:pt x="3917" y="11"/>
                  <a:pt x="3798" y="7"/>
                  <a:pt x="3637" y="1"/>
                </a:cubicBezTo>
                <a:close/>
              </a:path>
            </a:pathLst>
          </a:custGeom>
          <a:solidFill>
            <a:srgbClr val="529B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5"/>
          <p:cNvGrpSpPr/>
          <p:nvPr/>
        </p:nvGrpSpPr>
        <p:grpSpPr>
          <a:xfrm>
            <a:off x="380438" y="4225350"/>
            <a:ext cx="542775" cy="606000"/>
            <a:chOff x="-5387675" y="628925"/>
            <a:chExt cx="542775" cy="606000"/>
          </a:xfrm>
        </p:grpSpPr>
        <p:sp>
          <p:nvSpPr>
            <p:cNvPr id="66" name="Google Shape;66;p5"/>
            <p:cNvSpPr/>
            <p:nvPr/>
          </p:nvSpPr>
          <p:spPr>
            <a:xfrm>
              <a:off x="-5387675" y="802025"/>
              <a:ext cx="259800" cy="259800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-5018000" y="1061825"/>
              <a:ext cx="173100" cy="173100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-5018000" y="628925"/>
              <a:ext cx="173100" cy="173100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5"/>
          <p:cNvSpPr/>
          <p:nvPr/>
        </p:nvSpPr>
        <p:spPr>
          <a:xfrm rot="810215">
            <a:off x="7351768" y="313881"/>
            <a:ext cx="1669682" cy="1247280"/>
          </a:xfrm>
          <a:custGeom>
            <a:avLst/>
            <a:gdLst/>
            <a:ahLst/>
            <a:cxnLst/>
            <a:rect l="l" t="t" r="r" b="b"/>
            <a:pathLst>
              <a:path w="13155" h="9827" fill="none" extrusionOk="0">
                <a:moveTo>
                  <a:pt x="0" y="4153"/>
                </a:moveTo>
                <a:cubicBezTo>
                  <a:pt x="3170" y="1"/>
                  <a:pt x="11253" y="1752"/>
                  <a:pt x="10777" y="5789"/>
                </a:cubicBezTo>
                <a:cubicBezTo>
                  <a:pt x="10302" y="9827"/>
                  <a:pt x="2378" y="951"/>
                  <a:pt x="13155" y="317"/>
                </a:cubicBezTo>
              </a:path>
            </a:pathLst>
          </a:custGeom>
          <a:noFill/>
          <a:ln w="19050" cap="flat" cmpd="sng">
            <a:solidFill>
              <a:srgbClr val="529BAB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7"/>
          <p:cNvGrpSpPr/>
          <p:nvPr/>
        </p:nvGrpSpPr>
        <p:grpSpPr>
          <a:xfrm>
            <a:off x="8205100" y="352950"/>
            <a:ext cx="542775" cy="606000"/>
            <a:chOff x="2436988" y="-3243475"/>
            <a:chExt cx="542775" cy="606000"/>
          </a:xfrm>
        </p:grpSpPr>
        <p:sp>
          <p:nvSpPr>
            <p:cNvPr id="81" name="Google Shape;81;p7"/>
            <p:cNvSpPr/>
            <p:nvPr/>
          </p:nvSpPr>
          <p:spPr>
            <a:xfrm>
              <a:off x="2436988" y="-3070375"/>
              <a:ext cx="259800" cy="259800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2806663" y="-2810575"/>
              <a:ext cx="173100" cy="173100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2806663" y="-3243475"/>
              <a:ext cx="173100" cy="173100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7"/>
          <p:cNvSpPr/>
          <p:nvPr/>
        </p:nvSpPr>
        <p:spPr>
          <a:xfrm rot="2550170">
            <a:off x="7772189" y="4461582"/>
            <a:ext cx="1541878" cy="858689"/>
          </a:xfrm>
          <a:custGeom>
            <a:avLst/>
            <a:gdLst/>
            <a:ahLst/>
            <a:cxnLst/>
            <a:rect l="l" t="t" r="r" b="b"/>
            <a:pathLst>
              <a:path w="14180" h="7897" extrusionOk="0">
                <a:moveTo>
                  <a:pt x="7801" y="3343"/>
                </a:moveTo>
                <a:cubicBezTo>
                  <a:pt x="7806" y="3352"/>
                  <a:pt x="7810" y="3363"/>
                  <a:pt x="7815" y="3373"/>
                </a:cubicBezTo>
                <a:cubicBezTo>
                  <a:pt x="7696" y="3466"/>
                  <a:pt x="7576" y="3557"/>
                  <a:pt x="7457" y="3650"/>
                </a:cubicBezTo>
                <a:cubicBezTo>
                  <a:pt x="7450" y="3642"/>
                  <a:pt x="7444" y="3634"/>
                  <a:pt x="7438" y="3626"/>
                </a:cubicBezTo>
                <a:cubicBezTo>
                  <a:pt x="7560" y="3532"/>
                  <a:pt x="7680" y="3437"/>
                  <a:pt x="7801" y="3343"/>
                </a:cubicBezTo>
                <a:close/>
                <a:moveTo>
                  <a:pt x="5760" y="0"/>
                </a:moveTo>
                <a:lnTo>
                  <a:pt x="5760" y="0"/>
                </a:lnTo>
                <a:cubicBezTo>
                  <a:pt x="6219" y="293"/>
                  <a:pt x="6675" y="577"/>
                  <a:pt x="7060" y="956"/>
                </a:cubicBezTo>
                <a:cubicBezTo>
                  <a:pt x="7254" y="1147"/>
                  <a:pt x="7416" y="1370"/>
                  <a:pt x="7595" y="1578"/>
                </a:cubicBezTo>
                <a:cubicBezTo>
                  <a:pt x="7922" y="1960"/>
                  <a:pt x="8343" y="2215"/>
                  <a:pt x="8782" y="2442"/>
                </a:cubicBezTo>
                <a:cubicBezTo>
                  <a:pt x="8934" y="2520"/>
                  <a:pt x="9089" y="2590"/>
                  <a:pt x="9244" y="2663"/>
                </a:cubicBezTo>
                <a:cubicBezTo>
                  <a:pt x="8725" y="2629"/>
                  <a:pt x="8255" y="2463"/>
                  <a:pt x="7820" y="2188"/>
                </a:cubicBezTo>
                <a:cubicBezTo>
                  <a:pt x="7465" y="1964"/>
                  <a:pt x="7207" y="1642"/>
                  <a:pt x="6918" y="1349"/>
                </a:cubicBezTo>
                <a:cubicBezTo>
                  <a:pt x="6570" y="997"/>
                  <a:pt x="6211" y="659"/>
                  <a:pt x="5773" y="419"/>
                </a:cubicBezTo>
                <a:cubicBezTo>
                  <a:pt x="5538" y="291"/>
                  <a:pt x="5295" y="184"/>
                  <a:pt x="4998" y="124"/>
                </a:cubicBezTo>
                <a:lnTo>
                  <a:pt x="4998" y="124"/>
                </a:lnTo>
                <a:cubicBezTo>
                  <a:pt x="5035" y="158"/>
                  <a:pt x="5046" y="171"/>
                  <a:pt x="5059" y="179"/>
                </a:cubicBezTo>
                <a:cubicBezTo>
                  <a:pt x="5736" y="618"/>
                  <a:pt x="6289" y="1181"/>
                  <a:pt x="6785" y="1816"/>
                </a:cubicBezTo>
                <a:cubicBezTo>
                  <a:pt x="7237" y="2396"/>
                  <a:pt x="7850" y="2737"/>
                  <a:pt x="8589" y="2830"/>
                </a:cubicBezTo>
                <a:cubicBezTo>
                  <a:pt x="8635" y="2835"/>
                  <a:pt x="8681" y="2844"/>
                  <a:pt x="8756" y="2855"/>
                </a:cubicBezTo>
                <a:cubicBezTo>
                  <a:pt x="8528" y="2939"/>
                  <a:pt x="8444" y="2991"/>
                  <a:pt x="8361" y="2991"/>
                </a:cubicBezTo>
                <a:cubicBezTo>
                  <a:pt x="8285" y="2991"/>
                  <a:pt x="8210" y="2948"/>
                  <a:pt x="8028" y="2848"/>
                </a:cubicBezTo>
                <a:cubicBezTo>
                  <a:pt x="7680" y="2658"/>
                  <a:pt x="7354" y="2421"/>
                  <a:pt x="7046" y="2169"/>
                </a:cubicBezTo>
                <a:cubicBezTo>
                  <a:pt x="6605" y="1809"/>
                  <a:pt x="6191" y="1416"/>
                  <a:pt x="5764" y="1038"/>
                </a:cubicBezTo>
                <a:cubicBezTo>
                  <a:pt x="5365" y="685"/>
                  <a:pt x="4922" y="415"/>
                  <a:pt x="4391" y="318"/>
                </a:cubicBezTo>
                <a:cubicBezTo>
                  <a:pt x="4245" y="292"/>
                  <a:pt x="4094" y="290"/>
                  <a:pt x="3946" y="277"/>
                </a:cubicBezTo>
                <a:cubicBezTo>
                  <a:pt x="3944" y="288"/>
                  <a:pt x="3942" y="299"/>
                  <a:pt x="3941" y="310"/>
                </a:cubicBezTo>
                <a:cubicBezTo>
                  <a:pt x="4594" y="541"/>
                  <a:pt x="5126" y="953"/>
                  <a:pt x="5575" y="1461"/>
                </a:cubicBezTo>
                <a:cubicBezTo>
                  <a:pt x="5924" y="1857"/>
                  <a:pt x="6336" y="2150"/>
                  <a:pt x="6791" y="2394"/>
                </a:cubicBezTo>
                <a:cubicBezTo>
                  <a:pt x="7216" y="2624"/>
                  <a:pt x="7646" y="2845"/>
                  <a:pt x="8091" y="3078"/>
                </a:cubicBezTo>
                <a:cubicBezTo>
                  <a:pt x="8043" y="3068"/>
                  <a:pt x="8012" y="3064"/>
                  <a:pt x="7982" y="3054"/>
                </a:cubicBezTo>
                <a:cubicBezTo>
                  <a:pt x="7751" y="2977"/>
                  <a:pt x="7518" y="2904"/>
                  <a:pt x="7289" y="2819"/>
                </a:cubicBezTo>
                <a:cubicBezTo>
                  <a:pt x="6660" y="2585"/>
                  <a:pt x="6041" y="2324"/>
                  <a:pt x="5509" y="1912"/>
                </a:cubicBezTo>
                <a:cubicBezTo>
                  <a:pt x="5004" y="1523"/>
                  <a:pt x="4449" y="1269"/>
                  <a:pt x="3831" y="1138"/>
                </a:cubicBezTo>
                <a:cubicBezTo>
                  <a:pt x="3445" y="1056"/>
                  <a:pt x="3056" y="1007"/>
                  <a:pt x="2628" y="1007"/>
                </a:cubicBezTo>
                <a:cubicBezTo>
                  <a:pt x="2673" y="1030"/>
                  <a:pt x="2688" y="1038"/>
                  <a:pt x="2702" y="1045"/>
                </a:cubicBezTo>
                <a:cubicBezTo>
                  <a:pt x="3573" y="1438"/>
                  <a:pt x="4450" y="1816"/>
                  <a:pt x="5311" y="2230"/>
                </a:cubicBezTo>
                <a:cubicBezTo>
                  <a:pt x="5888" y="2507"/>
                  <a:pt x="6478" y="2745"/>
                  <a:pt x="7085" y="2945"/>
                </a:cubicBezTo>
                <a:cubicBezTo>
                  <a:pt x="7318" y="3021"/>
                  <a:pt x="7553" y="3089"/>
                  <a:pt x="7788" y="3161"/>
                </a:cubicBezTo>
                <a:cubicBezTo>
                  <a:pt x="7787" y="3172"/>
                  <a:pt x="7786" y="3182"/>
                  <a:pt x="7785" y="3193"/>
                </a:cubicBezTo>
                <a:cubicBezTo>
                  <a:pt x="7752" y="3194"/>
                  <a:pt x="7717" y="3199"/>
                  <a:pt x="7684" y="3199"/>
                </a:cubicBezTo>
                <a:cubicBezTo>
                  <a:pt x="7669" y="3199"/>
                  <a:pt x="7655" y="3198"/>
                  <a:pt x="7641" y="3195"/>
                </a:cubicBezTo>
                <a:cubicBezTo>
                  <a:pt x="6745" y="2998"/>
                  <a:pt x="5854" y="2786"/>
                  <a:pt x="4982" y="2499"/>
                </a:cubicBezTo>
                <a:cubicBezTo>
                  <a:pt x="4149" y="2226"/>
                  <a:pt x="3308" y="1992"/>
                  <a:pt x="2426" y="1954"/>
                </a:cubicBezTo>
                <a:cubicBezTo>
                  <a:pt x="2350" y="1951"/>
                  <a:pt x="2276" y="1950"/>
                  <a:pt x="2201" y="1950"/>
                </a:cubicBezTo>
                <a:cubicBezTo>
                  <a:pt x="1877" y="1950"/>
                  <a:pt x="1554" y="1981"/>
                  <a:pt x="1221" y="2060"/>
                </a:cubicBezTo>
                <a:cubicBezTo>
                  <a:pt x="1257" y="2087"/>
                  <a:pt x="1275" y="2104"/>
                  <a:pt x="1296" y="2114"/>
                </a:cubicBezTo>
                <a:cubicBezTo>
                  <a:pt x="2047" y="2483"/>
                  <a:pt x="2831" y="2752"/>
                  <a:pt x="3664" y="2856"/>
                </a:cubicBezTo>
                <a:cubicBezTo>
                  <a:pt x="4566" y="2970"/>
                  <a:pt x="5468" y="3075"/>
                  <a:pt x="6370" y="3190"/>
                </a:cubicBezTo>
                <a:cubicBezTo>
                  <a:pt x="6649" y="3226"/>
                  <a:pt x="6925" y="3278"/>
                  <a:pt x="7202" y="3323"/>
                </a:cubicBezTo>
                <a:cubicBezTo>
                  <a:pt x="7202" y="3339"/>
                  <a:pt x="7202" y="3357"/>
                  <a:pt x="7202" y="3373"/>
                </a:cubicBezTo>
                <a:cubicBezTo>
                  <a:pt x="7121" y="3376"/>
                  <a:pt x="7039" y="3388"/>
                  <a:pt x="6959" y="3388"/>
                </a:cubicBezTo>
                <a:cubicBezTo>
                  <a:pt x="6926" y="3388"/>
                  <a:pt x="6894" y="3386"/>
                  <a:pt x="6862" y="3380"/>
                </a:cubicBezTo>
                <a:cubicBezTo>
                  <a:pt x="6397" y="3299"/>
                  <a:pt x="5937" y="3197"/>
                  <a:pt x="5473" y="3117"/>
                </a:cubicBezTo>
                <a:cubicBezTo>
                  <a:pt x="4811" y="3004"/>
                  <a:pt x="4146" y="2933"/>
                  <a:pt x="3480" y="2933"/>
                </a:cubicBezTo>
                <a:cubicBezTo>
                  <a:pt x="3132" y="2933"/>
                  <a:pt x="2785" y="2952"/>
                  <a:pt x="2436" y="2995"/>
                </a:cubicBezTo>
                <a:cubicBezTo>
                  <a:pt x="1818" y="3071"/>
                  <a:pt x="1201" y="3154"/>
                  <a:pt x="585" y="3234"/>
                </a:cubicBezTo>
                <a:cubicBezTo>
                  <a:pt x="571" y="3236"/>
                  <a:pt x="559" y="3246"/>
                  <a:pt x="532" y="3258"/>
                </a:cubicBezTo>
                <a:cubicBezTo>
                  <a:pt x="576" y="3281"/>
                  <a:pt x="605" y="3300"/>
                  <a:pt x="637" y="3311"/>
                </a:cubicBezTo>
                <a:cubicBezTo>
                  <a:pt x="1180" y="3500"/>
                  <a:pt x="1736" y="3613"/>
                  <a:pt x="2310" y="3613"/>
                </a:cubicBezTo>
                <a:cubicBezTo>
                  <a:pt x="2363" y="3613"/>
                  <a:pt x="2415" y="3612"/>
                  <a:pt x="2467" y="3610"/>
                </a:cubicBezTo>
                <a:cubicBezTo>
                  <a:pt x="3231" y="3582"/>
                  <a:pt x="3993" y="3543"/>
                  <a:pt x="4757" y="3518"/>
                </a:cubicBezTo>
                <a:cubicBezTo>
                  <a:pt x="4892" y="3513"/>
                  <a:pt x="5027" y="3512"/>
                  <a:pt x="5162" y="3512"/>
                </a:cubicBezTo>
                <a:cubicBezTo>
                  <a:pt x="5380" y="3512"/>
                  <a:pt x="5598" y="3516"/>
                  <a:pt x="5817" y="3516"/>
                </a:cubicBezTo>
                <a:cubicBezTo>
                  <a:pt x="5778" y="3550"/>
                  <a:pt x="5738" y="3557"/>
                  <a:pt x="5699" y="3562"/>
                </a:cubicBezTo>
                <a:cubicBezTo>
                  <a:pt x="5282" y="3619"/>
                  <a:pt x="4860" y="3649"/>
                  <a:pt x="4450" y="3739"/>
                </a:cubicBezTo>
                <a:cubicBezTo>
                  <a:pt x="3861" y="3869"/>
                  <a:pt x="3280" y="4041"/>
                  <a:pt x="2696" y="4197"/>
                </a:cubicBezTo>
                <a:cubicBezTo>
                  <a:pt x="1863" y="4418"/>
                  <a:pt x="1030" y="4641"/>
                  <a:pt x="197" y="4865"/>
                </a:cubicBezTo>
                <a:cubicBezTo>
                  <a:pt x="131" y="4883"/>
                  <a:pt x="66" y="4908"/>
                  <a:pt x="1" y="4930"/>
                </a:cubicBezTo>
                <a:cubicBezTo>
                  <a:pt x="4" y="4941"/>
                  <a:pt x="8" y="4954"/>
                  <a:pt x="11" y="4965"/>
                </a:cubicBezTo>
                <a:cubicBezTo>
                  <a:pt x="1970" y="4963"/>
                  <a:pt x="3904" y="4797"/>
                  <a:pt x="5764" y="4106"/>
                </a:cubicBezTo>
                <a:lnTo>
                  <a:pt x="5764" y="4106"/>
                </a:lnTo>
                <a:cubicBezTo>
                  <a:pt x="5750" y="4139"/>
                  <a:pt x="5733" y="4158"/>
                  <a:pt x="5711" y="4169"/>
                </a:cubicBezTo>
                <a:cubicBezTo>
                  <a:pt x="5191" y="4421"/>
                  <a:pt x="4687" y="4719"/>
                  <a:pt x="4146" y="4911"/>
                </a:cubicBezTo>
                <a:cubicBezTo>
                  <a:pt x="3386" y="5181"/>
                  <a:pt x="2613" y="5414"/>
                  <a:pt x="1875" y="5739"/>
                </a:cubicBezTo>
                <a:cubicBezTo>
                  <a:pt x="1586" y="5866"/>
                  <a:pt x="1300" y="5995"/>
                  <a:pt x="1012" y="6123"/>
                </a:cubicBezTo>
                <a:cubicBezTo>
                  <a:pt x="1015" y="6137"/>
                  <a:pt x="1019" y="6152"/>
                  <a:pt x="1022" y="6166"/>
                </a:cubicBezTo>
                <a:cubicBezTo>
                  <a:pt x="1387" y="6124"/>
                  <a:pt x="1754" y="6093"/>
                  <a:pt x="2116" y="6037"/>
                </a:cubicBezTo>
                <a:cubicBezTo>
                  <a:pt x="2894" y="5918"/>
                  <a:pt x="3647" y="5715"/>
                  <a:pt x="4319" y="5290"/>
                </a:cubicBezTo>
                <a:cubicBezTo>
                  <a:pt x="5067" y="4816"/>
                  <a:pt x="5802" y="4319"/>
                  <a:pt x="6551" y="3847"/>
                </a:cubicBezTo>
                <a:cubicBezTo>
                  <a:pt x="6745" y="3725"/>
                  <a:pt x="6973" y="3657"/>
                  <a:pt x="7185" y="3564"/>
                </a:cubicBezTo>
                <a:cubicBezTo>
                  <a:pt x="7190" y="3576"/>
                  <a:pt x="7196" y="3587"/>
                  <a:pt x="7202" y="3599"/>
                </a:cubicBezTo>
                <a:cubicBezTo>
                  <a:pt x="7069" y="3727"/>
                  <a:pt x="6937" y="3855"/>
                  <a:pt x="6803" y="3982"/>
                </a:cubicBezTo>
                <a:cubicBezTo>
                  <a:pt x="6322" y="4435"/>
                  <a:pt x="5824" y="4864"/>
                  <a:pt x="5253" y="5206"/>
                </a:cubicBezTo>
                <a:cubicBezTo>
                  <a:pt x="4437" y="5695"/>
                  <a:pt x="3629" y="6195"/>
                  <a:pt x="2818" y="6694"/>
                </a:cubicBezTo>
                <a:cubicBezTo>
                  <a:pt x="2665" y="6788"/>
                  <a:pt x="2519" y="6896"/>
                  <a:pt x="2370" y="6998"/>
                </a:cubicBezTo>
                <a:cubicBezTo>
                  <a:pt x="3679" y="6804"/>
                  <a:pt x="4897" y="6427"/>
                  <a:pt x="5782" y="5357"/>
                </a:cubicBezTo>
                <a:lnTo>
                  <a:pt x="5782" y="5357"/>
                </a:lnTo>
                <a:cubicBezTo>
                  <a:pt x="5285" y="6129"/>
                  <a:pt x="4669" y="6793"/>
                  <a:pt x="4047" y="7461"/>
                </a:cubicBezTo>
                <a:cubicBezTo>
                  <a:pt x="4277" y="7368"/>
                  <a:pt x="4502" y="7265"/>
                  <a:pt x="4713" y="7142"/>
                </a:cubicBezTo>
                <a:cubicBezTo>
                  <a:pt x="5374" y="6757"/>
                  <a:pt x="5838" y="6179"/>
                  <a:pt x="6234" y="5545"/>
                </a:cubicBezTo>
                <a:cubicBezTo>
                  <a:pt x="6609" y="4946"/>
                  <a:pt x="7017" y="4376"/>
                  <a:pt x="7519" y="3877"/>
                </a:cubicBezTo>
                <a:cubicBezTo>
                  <a:pt x="7669" y="3727"/>
                  <a:pt x="7822" y="3580"/>
                  <a:pt x="7974" y="3432"/>
                </a:cubicBezTo>
                <a:lnTo>
                  <a:pt x="7974" y="3432"/>
                </a:lnTo>
                <a:cubicBezTo>
                  <a:pt x="7980" y="3461"/>
                  <a:pt x="7970" y="3474"/>
                  <a:pt x="7959" y="3487"/>
                </a:cubicBezTo>
                <a:cubicBezTo>
                  <a:pt x="7921" y="3528"/>
                  <a:pt x="7884" y="3569"/>
                  <a:pt x="7846" y="3611"/>
                </a:cubicBezTo>
                <a:cubicBezTo>
                  <a:pt x="7365" y="4156"/>
                  <a:pt x="6906" y="4721"/>
                  <a:pt x="6603" y="5387"/>
                </a:cubicBezTo>
                <a:cubicBezTo>
                  <a:pt x="6202" y="6267"/>
                  <a:pt x="5685" y="7072"/>
                  <a:pt x="5087" y="7827"/>
                </a:cubicBezTo>
                <a:cubicBezTo>
                  <a:pt x="5079" y="7838"/>
                  <a:pt x="5076" y="7852"/>
                  <a:pt x="5070" y="7864"/>
                </a:cubicBezTo>
                <a:cubicBezTo>
                  <a:pt x="5079" y="7875"/>
                  <a:pt x="5089" y="7886"/>
                  <a:pt x="5097" y="7897"/>
                </a:cubicBezTo>
                <a:cubicBezTo>
                  <a:pt x="5379" y="7728"/>
                  <a:pt x="5672" y="7575"/>
                  <a:pt x="5942" y="7389"/>
                </a:cubicBezTo>
                <a:cubicBezTo>
                  <a:pt x="6475" y="7020"/>
                  <a:pt x="6915" y="6559"/>
                  <a:pt x="7118" y="5932"/>
                </a:cubicBezTo>
                <a:cubicBezTo>
                  <a:pt x="7431" y="4958"/>
                  <a:pt x="7875" y="4049"/>
                  <a:pt x="8417" y="3185"/>
                </a:cubicBezTo>
                <a:cubicBezTo>
                  <a:pt x="8433" y="3160"/>
                  <a:pt x="8450" y="3129"/>
                  <a:pt x="8475" y="3120"/>
                </a:cubicBezTo>
                <a:cubicBezTo>
                  <a:pt x="8648" y="3054"/>
                  <a:pt x="8825" y="2993"/>
                  <a:pt x="9024" y="2922"/>
                </a:cubicBezTo>
                <a:lnTo>
                  <a:pt x="9024" y="2922"/>
                </a:lnTo>
                <a:cubicBezTo>
                  <a:pt x="8838" y="3256"/>
                  <a:pt x="8647" y="3554"/>
                  <a:pt x="8501" y="3872"/>
                </a:cubicBezTo>
                <a:cubicBezTo>
                  <a:pt x="8204" y="4522"/>
                  <a:pt x="7933" y="5184"/>
                  <a:pt x="7649" y="5840"/>
                </a:cubicBezTo>
                <a:cubicBezTo>
                  <a:pt x="7426" y="6355"/>
                  <a:pt x="7154" y="6840"/>
                  <a:pt x="6746" y="7235"/>
                </a:cubicBezTo>
                <a:cubicBezTo>
                  <a:pt x="6659" y="7320"/>
                  <a:pt x="6567" y="7400"/>
                  <a:pt x="6477" y="7483"/>
                </a:cubicBezTo>
                <a:cubicBezTo>
                  <a:pt x="6484" y="7484"/>
                  <a:pt x="6491" y="7485"/>
                  <a:pt x="6498" y="7485"/>
                </a:cubicBezTo>
                <a:cubicBezTo>
                  <a:pt x="6525" y="7485"/>
                  <a:pt x="6547" y="7476"/>
                  <a:pt x="6567" y="7465"/>
                </a:cubicBezTo>
                <a:cubicBezTo>
                  <a:pt x="6955" y="7251"/>
                  <a:pt x="7316" y="6998"/>
                  <a:pt x="7636" y="6691"/>
                </a:cubicBezTo>
                <a:cubicBezTo>
                  <a:pt x="7965" y="6378"/>
                  <a:pt x="8217" y="6017"/>
                  <a:pt x="8328" y="5567"/>
                </a:cubicBezTo>
                <a:cubicBezTo>
                  <a:pt x="8418" y="5206"/>
                  <a:pt x="8512" y="4845"/>
                  <a:pt x="8614" y="4486"/>
                </a:cubicBezTo>
                <a:cubicBezTo>
                  <a:pt x="8753" y="3995"/>
                  <a:pt x="8902" y="3506"/>
                  <a:pt x="9171" y="3067"/>
                </a:cubicBezTo>
                <a:cubicBezTo>
                  <a:pt x="9233" y="2964"/>
                  <a:pt x="9321" y="2876"/>
                  <a:pt x="9396" y="2781"/>
                </a:cubicBezTo>
                <a:cubicBezTo>
                  <a:pt x="9406" y="2790"/>
                  <a:pt x="9417" y="2799"/>
                  <a:pt x="9427" y="2807"/>
                </a:cubicBezTo>
                <a:cubicBezTo>
                  <a:pt x="9328" y="3070"/>
                  <a:pt x="9220" y="3330"/>
                  <a:pt x="9129" y="3597"/>
                </a:cubicBezTo>
                <a:cubicBezTo>
                  <a:pt x="8973" y="4056"/>
                  <a:pt x="8826" y="4520"/>
                  <a:pt x="8840" y="5013"/>
                </a:cubicBezTo>
                <a:cubicBezTo>
                  <a:pt x="8846" y="5263"/>
                  <a:pt x="8799" y="5498"/>
                  <a:pt x="8705" y="5727"/>
                </a:cubicBezTo>
                <a:cubicBezTo>
                  <a:pt x="8517" y="6180"/>
                  <a:pt x="8241" y="6577"/>
                  <a:pt x="7932" y="6952"/>
                </a:cubicBezTo>
                <a:cubicBezTo>
                  <a:pt x="7906" y="6984"/>
                  <a:pt x="7882" y="7015"/>
                  <a:pt x="7842" y="7065"/>
                </a:cubicBezTo>
                <a:cubicBezTo>
                  <a:pt x="7884" y="7055"/>
                  <a:pt x="7900" y="7054"/>
                  <a:pt x="7915" y="7047"/>
                </a:cubicBezTo>
                <a:cubicBezTo>
                  <a:pt x="7993" y="7012"/>
                  <a:pt x="8072" y="6979"/>
                  <a:pt x="8147" y="6938"/>
                </a:cubicBezTo>
                <a:cubicBezTo>
                  <a:pt x="8654" y="6663"/>
                  <a:pt x="9051" y="6283"/>
                  <a:pt x="9161" y="5697"/>
                </a:cubicBezTo>
                <a:cubicBezTo>
                  <a:pt x="9223" y="5363"/>
                  <a:pt x="9237" y="5015"/>
                  <a:pt x="9232" y="4673"/>
                </a:cubicBezTo>
                <a:cubicBezTo>
                  <a:pt x="9223" y="4028"/>
                  <a:pt x="9304" y="3408"/>
                  <a:pt x="9599" y="2825"/>
                </a:cubicBezTo>
                <a:cubicBezTo>
                  <a:pt x="9639" y="2746"/>
                  <a:pt x="9681" y="2696"/>
                  <a:pt x="9769" y="2669"/>
                </a:cubicBezTo>
                <a:cubicBezTo>
                  <a:pt x="10352" y="2495"/>
                  <a:pt x="10940" y="2336"/>
                  <a:pt x="11513" y="2132"/>
                </a:cubicBezTo>
                <a:cubicBezTo>
                  <a:pt x="12110" y="1919"/>
                  <a:pt x="12696" y="1672"/>
                  <a:pt x="13277" y="1417"/>
                </a:cubicBezTo>
                <a:cubicBezTo>
                  <a:pt x="13553" y="1296"/>
                  <a:pt x="13806" y="1122"/>
                  <a:pt x="14066" y="967"/>
                </a:cubicBezTo>
                <a:cubicBezTo>
                  <a:pt x="14112" y="940"/>
                  <a:pt x="14142" y="885"/>
                  <a:pt x="14180" y="843"/>
                </a:cubicBezTo>
                <a:cubicBezTo>
                  <a:pt x="14173" y="832"/>
                  <a:pt x="14166" y="822"/>
                  <a:pt x="14160" y="811"/>
                </a:cubicBezTo>
                <a:cubicBezTo>
                  <a:pt x="14101" y="814"/>
                  <a:pt x="14041" y="809"/>
                  <a:pt x="13986" y="824"/>
                </a:cubicBezTo>
                <a:cubicBezTo>
                  <a:pt x="13829" y="865"/>
                  <a:pt x="13668" y="901"/>
                  <a:pt x="13519" y="963"/>
                </a:cubicBezTo>
                <a:cubicBezTo>
                  <a:pt x="12763" y="1279"/>
                  <a:pt x="12014" y="1607"/>
                  <a:pt x="11257" y="1919"/>
                </a:cubicBezTo>
                <a:cubicBezTo>
                  <a:pt x="10730" y="2136"/>
                  <a:pt x="10196" y="2335"/>
                  <a:pt x="9662" y="2537"/>
                </a:cubicBezTo>
                <a:cubicBezTo>
                  <a:pt x="9648" y="2542"/>
                  <a:pt x="9632" y="2544"/>
                  <a:pt x="9615" y="2544"/>
                </a:cubicBezTo>
                <a:cubicBezTo>
                  <a:pt x="9582" y="2544"/>
                  <a:pt x="9547" y="2536"/>
                  <a:pt x="9523" y="2521"/>
                </a:cubicBezTo>
                <a:cubicBezTo>
                  <a:pt x="9326" y="2400"/>
                  <a:pt x="9131" y="2274"/>
                  <a:pt x="8940" y="2143"/>
                </a:cubicBezTo>
                <a:cubicBezTo>
                  <a:pt x="8534" y="1863"/>
                  <a:pt x="8138" y="1566"/>
                  <a:pt x="7804" y="1200"/>
                </a:cubicBezTo>
                <a:cubicBezTo>
                  <a:pt x="7389" y="744"/>
                  <a:pt x="6902" y="397"/>
                  <a:pt x="6326" y="178"/>
                </a:cubicBezTo>
                <a:cubicBezTo>
                  <a:pt x="6142" y="109"/>
                  <a:pt x="5949" y="60"/>
                  <a:pt x="5760" y="0"/>
                </a:cubicBezTo>
                <a:close/>
              </a:path>
            </a:pathLst>
          </a:custGeom>
          <a:solidFill>
            <a:srgbClr val="007A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 rot="-1800020">
            <a:off x="8651054" y="3505641"/>
            <a:ext cx="699892" cy="1637453"/>
          </a:xfrm>
          <a:custGeom>
            <a:avLst/>
            <a:gdLst/>
            <a:ahLst/>
            <a:cxnLst/>
            <a:rect l="l" t="t" r="r" b="b"/>
            <a:pathLst>
              <a:path w="8358" h="19554" extrusionOk="0">
                <a:moveTo>
                  <a:pt x="4011" y="1"/>
                </a:moveTo>
                <a:cubicBezTo>
                  <a:pt x="3710" y="1"/>
                  <a:pt x="3410" y="276"/>
                  <a:pt x="3292" y="578"/>
                </a:cubicBezTo>
                <a:cubicBezTo>
                  <a:pt x="3098" y="1073"/>
                  <a:pt x="3284" y="2223"/>
                  <a:pt x="3975" y="2223"/>
                </a:cubicBezTo>
                <a:cubicBezTo>
                  <a:pt x="3989" y="2223"/>
                  <a:pt x="4003" y="2223"/>
                  <a:pt x="4017" y="2222"/>
                </a:cubicBezTo>
                <a:lnTo>
                  <a:pt x="4017" y="2222"/>
                </a:lnTo>
                <a:cubicBezTo>
                  <a:pt x="4016" y="2288"/>
                  <a:pt x="4014" y="2355"/>
                  <a:pt x="4011" y="2421"/>
                </a:cubicBezTo>
                <a:cubicBezTo>
                  <a:pt x="4006" y="2549"/>
                  <a:pt x="3998" y="2678"/>
                  <a:pt x="3998" y="2806"/>
                </a:cubicBezTo>
                <a:cubicBezTo>
                  <a:pt x="3999" y="2933"/>
                  <a:pt x="4012" y="3063"/>
                  <a:pt x="4008" y="3190"/>
                </a:cubicBezTo>
                <a:cubicBezTo>
                  <a:pt x="4004" y="3318"/>
                  <a:pt x="3989" y="3446"/>
                  <a:pt x="3975" y="3573"/>
                </a:cubicBezTo>
                <a:cubicBezTo>
                  <a:pt x="3947" y="3821"/>
                  <a:pt x="3909" y="4066"/>
                  <a:pt x="3866" y="4311"/>
                </a:cubicBezTo>
                <a:cubicBezTo>
                  <a:pt x="3752" y="4584"/>
                  <a:pt x="3647" y="4860"/>
                  <a:pt x="3550" y="5141"/>
                </a:cubicBezTo>
                <a:cubicBezTo>
                  <a:pt x="3413" y="5540"/>
                  <a:pt x="3293" y="5944"/>
                  <a:pt x="3188" y="6352"/>
                </a:cubicBezTo>
                <a:cubicBezTo>
                  <a:pt x="3186" y="6293"/>
                  <a:pt x="3185" y="6234"/>
                  <a:pt x="3183" y="6175"/>
                </a:cubicBezTo>
                <a:cubicBezTo>
                  <a:pt x="3177" y="6048"/>
                  <a:pt x="3170" y="5921"/>
                  <a:pt x="3160" y="5794"/>
                </a:cubicBezTo>
                <a:cubicBezTo>
                  <a:pt x="3151" y="5665"/>
                  <a:pt x="3152" y="5535"/>
                  <a:pt x="3150" y="5406"/>
                </a:cubicBezTo>
                <a:cubicBezTo>
                  <a:pt x="3143" y="5156"/>
                  <a:pt x="3086" y="4905"/>
                  <a:pt x="3030" y="4661"/>
                </a:cubicBezTo>
                <a:cubicBezTo>
                  <a:pt x="3566" y="4280"/>
                  <a:pt x="3227" y="2741"/>
                  <a:pt x="2623" y="2581"/>
                </a:cubicBezTo>
                <a:cubicBezTo>
                  <a:pt x="2581" y="2570"/>
                  <a:pt x="2540" y="2564"/>
                  <a:pt x="2499" y="2564"/>
                </a:cubicBezTo>
                <a:cubicBezTo>
                  <a:pt x="2162" y="2564"/>
                  <a:pt x="1874" y="2922"/>
                  <a:pt x="1806" y="3270"/>
                </a:cubicBezTo>
                <a:cubicBezTo>
                  <a:pt x="1711" y="3764"/>
                  <a:pt x="2061" y="4769"/>
                  <a:pt x="2678" y="4769"/>
                </a:cubicBezTo>
                <a:cubicBezTo>
                  <a:pt x="2727" y="4769"/>
                  <a:pt x="2777" y="4763"/>
                  <a:pt x="2828" y="4750"/>
                </a:cubicBezTo>
                <a:cubicBezTo>
                  <a:pt x="2840" y="4819"/>
                  <a:pt x="2851" y="4887"/>
                  <a:pt x="2861" y="4956"/>
                </a:cubicBezTo>
                <a:cubicBezTo>
                  <a:pt x="2871" y="5027"/>
                  <a:pt x="2877" y="5081"/>
                  <a:pt x="2888" y="5146"/>
                </a:cubicBezTo>
                <a:cubicBezTo>
                  <a:pt x="2898" y="5209"/>
                  <a:pt x="2908" y="5272"/>
                  <a:pt x="2920" y="5335"/>
                </a:cubicBezTo>
                <a:cubicBezTo>
                  <a:pt x="2944" y="5459"/>
                  <a:pt x="2980" y="5581"/>
                  <a:pt x="2999" y="5706"/>
                </a:cubicBezTo>
                <a:cubicBezTo>
                  <a:pt x="3019" y="5831"/>
                  <a:pt x="3027" y="5960"/>
                  <a:pt x="3036" y="6087"/>
                </a:cubicBezTo>
                <a:cubicBezTo>
                  <a:pt x="3055" y="6347"/>
                  <a:pt x="3064" y="6608"/>
                  <a:pt x="3064" y="6870"/>
                </a:cubicBezTo>
                <a:cubicBezTo>
                  <a:pt x="2949" y="7386"/>
                  <a:pt x="2857" y="7909"/>
                  <a:pt x="2787" y="8434"/>
                </a:cubicBezTo>
                <a:cubicBezTo>
                  <a:pt x="2731" y="8857"/>
                  <a:pt x="2692" y="9281"/>
                  <a:pt x="2667" y="9705"/>
                </a:cubicBezTo>
                <a:cubicBezTo>
                  <a:pt x="2646" y="9622"/>
                  <a:pt x="2624" y="9539"/>
                  <a:pt x="2600" y="9456"/>
                </a:cubicBezTo>
                <a:cubicBezTo>
                  <a:pt x="2566" y="9329"/>
                  <a:pt x="2543" y="9202"/>
                  <a:pt x="2515" y="9074"/>
                </a:cubicBezTo>
                <a:cubicBezTo>
                  <a:pt x="2461" y="8831"/>
                  <a:pt x="2356" y="8600"/>
                  <a:pt x="2255" y="8373"/>
                </a:cubicBezTo>
                <a:cubicBezTo>
                  <a:pt x="2704" y="7895"/>
                  <a:pt x="2074" y="6448"/>
                  <a:pt x="1454" y="6406"/>
                </a:cubicBezTo>
                <a:cubicBezTo>
                  <a:pt x="1443" y="6405"/>
                  <a:pt x="1432" y="6405"/>
                  <a:pt x="1422" y="6405"/>
                </a:cubicBezTo>
                <a:cubicBezTo>
                  <a:pt x="1041" y="6405"/>
                  <a:pt x="788" y="6853"/>
                  <a:pt x="790" y="7242"/>
                </a:cubicBezTo>
                <a:cubicBezTo>
                  <a:pt x="794" y="7716"/>
                  <a:pt x="1268" y="8558"/>
                  <a:pt x="1825" y="8558"/>
                </a:cubicBezTo>
                <a:cubicBezTo>
                  <a:pt x="1907" y="8558"/>
                  <a:pt x="1990" y="8540"/>
                  <a:pt x="2073" y="8501"/>
                </a:cubicBezTo>
                <a:cubicBezTo>
                  <a:pt x="2139" y="8685"/>
                  <a:pt x="2203" y="8870"/>
                  <a:pt x="2277" y="9052"/>
                </a:cubicBezTo>
                <a:cubicBezTo>
                  <a:pt x="2325" y="9171"/>
                  <a:pt x="2385" y="9287"/>
                  <a:pt x="2428" y="9409"/>
                </a:cubicBezTo>
                <a:cubicBezTo>
                  <a:pt x="2471" y="9529"/>
                  <a:pt x="2504" y="9654"/>
                  <a:pt x="2538" y="9777"/>
                </a:cubicBezTo>
                <a:cubicBezTo>
                  <a:pt x="2576" y="9916"/>
                  <a:pt x="2612" y="10055"/>
                  <a:pt x="2644" y="10194"/>
                </a:cubicBezTo>
                <a:cubicBezTo>
                  <a:pt x="2625" y="10768"/>
                  <a:pt x="2631" y="11342"/>
                  <a:pt x="2662" y="11915"/>
                </a:cubicBezTo>
                <a:cubicBezTo>
                  <a:pt x="2676" y="12155"/>
                  <a:pt x="2694" y="12394"/>
                  <a:pt x="2715" y="12633"/>
                </a:cubicBezTo>
                <a:cubicBezTo>
                  <a:pt x="2713" y="12630"/>
                  <a:pt x="2711" y="12628"/>
                  <a:pt x="2710" y="12625"/>
                </a:cubicBezTo>
                <a:cubicBezTo>
                  <a:pt x="2643" y="12513"/>
                  <a:pt x="2574" y="12402"/>
                  <a:pt x="2504" y="12292"/>
                </a:cubicBezTo>
                <a:cubicBezTo>
                  <a:pt x="2435" y="12183"/>
                  <a:pt x="2376" y="12069"/>
                  <a:pt x="2311" y="11957"/>
                </a:cubicBezTo>
                <a:cubicBezTo>
                  <a:pt x="2187" y="11741"/>
                  <a:pt x="2019" y="11549"/>
                  <a:pt x="1854" y="11361"/>
                </a:cubicBezTo>
                <a:cubicBezTo>
                  <a:pt x="2126" y="10805"/>
                  <a:pt x="1222" y="9708"/>
                  <a:pt x="612" y="9708"/>
                </a:cubicBezTo>
                <a:cubicBezTo>
                  <a:pt x="576" y="9708"/>
                  <a:pt x="541" y="9711"/>
                  <a:pt x="507" y="9719"/>
                </a:cubicBezTo>
                <a:cubicBezTo>
                  <a:pt x="117" y="9811"/>
                  <a:pt x="0" y="10332"/>
                  <a:pt x="121" y="10714"/>
                </a:cubicBezTo>
                <a:cubicBezTo>
                  <a:pt x="248" y="11117"/>
                  <a:pt x="823" y="11690"/>
                  <a:pt x="1323" y="11690"/>
                </a:cubicBezTo>
                <a:cubicBezTo>
                  <a:pt x="1465" y="11690"/>
                  <a:pt x="1600" y="11645"/>
                  <a:pt x="1718" y="11536"/>
                </a:cubicBezTo>
                <a:cubicBezTo>
                  <a:pt x="1839" y="11696"/>
                  <a:pt x="1956" y="11858"/>
                  <a:pt x="2081" y="12011"/>
                </a:cubicBezTo>
                <a:cubicBezTo>
                  <a:pt x="2160" y="12107"/>
                  <a:pt x="2249" y="12196"/>
                  <a:pt x="2324" y="12295"/>
                </a:cubicBezTo>
                <a:cubicBezTo>
                  <a:pt x="2401" y="12398"/>
                  <a:pt x="2470" y="12508"/>
                  <a:pt x="2539" y="12617"/>
                </a:cubicBezTo>
                <a:cubicBezTo>
                  <a:pt x="2610" y="12727"/>
                  <a:pt x="2678" y="12840"/>
                  <a:pt x="2745" y="12954"/>
                </a:cubicBezTo>
                <a:cubicBezTo>
                  <a:pt x="2834" y="13816"/>
                  <a:pt x="2974" y="14674"/>
                  <a:pt x="3156" y="15521"/>
                </a:cubicBezTo>
                <a:cubicBezTo>
                  <a:pt x="3178" y="15625"/>
                  <a:pt x="3202" y="15728"/>
                  <a:pt x="3226" y="15832"/>
                </a:cubicBezTo>
                <a:cubicBezTo>
                  <a:pt x="3168" y="15747"/>
                  <a:pt x="3110" y="15662"/>
                  <a:pt x="3050" y="15578"/>
                </a:cubicBezTo>
                <a:cubicBezTo>
                  <a:pt x="2974" y="15473"/>
                  <a:pt x="2909" y="15361"/>
                  <a:pt x="2839" y="15252"/>
                </a:cubicBezTo>
                <a:cubicBezTo>
                  <a:pt x="2703" y="15040"/>
                  <a:pt x="2525" y="14856"/>
                  <a:pt x="2349" y="14676"/>
                </a:cubicBezTo>
                <a:cubicBezTo>
                  <a:pt x="2588" y="14115"/>
                  <a:pt x="1660" y="13088"/>
                  <a:pt x="1049" y="13088"/>
                </a:cubicBezTo>
                <a:cubicBezTo>
                  <a:pt x="1004" y="13088"/>
                  <a:pt x="960" y="13094"/>
                  <a:pt x="918" y="13106"/>
                </a:cubicBezTo>
                <a:cubicBezTo>
                  <a:pt x="535" y="13219"/>
                  <a:pt x="444" y="13745"/>
                  <a:pt x="584" y="14119"/>
                </a:cubicBezTo>
                <a:cubicBezTo>
                  <a:pt x="729" y="14507"/>
                  <a:pt x="1308" y="15034"/>
                  <a:pt x="1801" y="15034"/>
                </a:cubicBezTo>
                <a:cubicBezTo>
                  <a:pt x="1956" y="15034"/>
                  <a:pt x="2102" y="14982"/>
                  <a:pt x="2223" y="14858"/>
                </a:cubicBezTo>
                <a:cubicBezTo>
                  <a:pt x="2268" y="14909"/>
                  <a:pt x="2312" y="14962"/>
                  <a:pt x="2356" y="15014"/>
                </a:cubicBezTo>
                <a:cubicBezTo>
                  <a:pt x="2438" y="15113"/>
                  <a:pt x="2518" y="15213"/>
                  <a:pt x="2604" y="15308"/>
                </a:cubicBezTo>
                <a:cubicBezTo>
                  <a:pt x="2691" y="15404"/>
                  <a:pt x="2787" y="15493"/>
                  <a:pt x="2871" y="15591"/>
                </a:cubicBezTo>
                <a:cubicBezTo>
                  <a:pt x="2951" y="15688"/>
                  <a:pt x="3025" y="15792"/>
                  <a:pt x="3097" y="15894"/>
                </a:cubicBezTo>
                <a:cubicBezTo>
                  <a:pt x="3172" y="15999"/>
                  <a:pt x="3244" y="16105"/>
                  <a:pt x="3315" y="16211"/>
                </a:cubicBezTo>
                <a:cubicBezTo>
                  <a:pt x="3545" y="17163"/>
                  <a:pt x="3825" y="18102"/>
                  <a:pt x="4156" y="19024"/>
                </a:cubicBezTo>
                <a:cubicBezTo>
                  <a:pt x="4208" y="19167"/>
                  <a:pt x="4261" y="19310"/>
                  <a:pt x="4315" y="19452"/>
                </a:cubicBezTo>
                <a:cubicBezTo>
                  <a:pt x="4338" y="19511"/>
                  <a:pt x="4388" y="19553"/>
                  <a:pt x="4448" y="19553"/>
                </a:cubicBezTo>
                <a:cubicBezTo>
                  <a:pt x="4460" y="19553"/>
                  <a:pt x="4472" y="19552"/>
                  <a:pt x="4485" y="19548"/>
                </a:cubicBezTo>
                <a:cubicBezTo>
                  <a:pt x="4554" y="19530"/>
                  <a:pt x="4606" y="19450"/>
                  <a:pt x="4582" y="19379"/>
                </a:cubicBezTo>
                <a:cubicBezTo>
                  <a:pt x="4188" y="18241"/>
                  <a:pt x="3826" y="17093"/>
                  <a:pt x="3550" y="15920"/>
                </a:cubicBezTo>
                <a:cubicBezTo>
                  <a:pt x="3511" y="15751"/>
                  <a:pt x="3474" y="15582"/>
                  <a:pt x="3438" y="15412"/>
                </a:cubicBezTo>
                <a:cubicBezTo>
                  <a:pt x="3483" y="15208"/>
                  <a:pt x="3533" y="15005"/>
                  <a:pt x="3589" y="14804"/>
                </a:cubicBezTo>
                <a:cubicBezTo>
                  <a:pt x="3624" y="14681"/>
                  <a:pt x="3660" y="14558"/>
                  <a:pt x="3700" y="14437"/>
                </a:cubicBezTo>
                <a:cubicBezTo>
                  <a:pt x="3739" y="14316"/>
                  <a:pt x="3791" y="14203"/>
                  <a:pt x="3846" y="14088"/>
                </a:cubicBezTo>
                <a:cubicBezTo>
                  <a:pt x="3941" y="13884"/>
                  <a:pt x="4016" y="13657"/>
                  <a:pt x="4100" y="13438"/>
                </a:cubicBezTo>
                <a:cubicBezTo>
                  <a:pt x="4186" y="13481"/>
                  <a:pt x="4272" y="13500"/>
                  <a:pt x="4356" y="13500"/>
                </a:cubicBezTo>
                <a:cubicBezTo>
                  <a:pt x="4909" y="13500"/>
                  <a:pt x="5392" y="12671"/>
                  <a:pt x="5401" y="12199"/>
                </a:cubicBezTo>
                <a:cubicBezTo>
                  <a:pt x="5410" y="11808"/>
                  <a:pt x="5162" y="11352"/>
                  <a:pt x="4777" y="11352"/>
                </a:cubicBezTo>
                <a:cubicBezTo>
                  <a:pt x="4768" y="11352"/>
                  <a:pt x="4760" y="11353"/>
                  <a:pt x="4752" y="11353"/>
                </a:cubicBezTo>
                <a:cubicBezTo>
                  <a:pt x="4131" y="11385"/>
                  <a:pt x="3478" y="12824"/>
                  <a:pt x="3921" y="13309"/>
                </a:cubicBezTo>
                <a:cubicBezTo>
                  <a:pt x="3886" y="13385"/>
                  <a:pt x="3852" y="13462"/>
                  <a:pt x="3819" y="13539"/>
                </a:cubicBezTo>
                <a:cubicBezTo>
                  <a:pt x="3766" y="13661"/>
                  <a:pt x="3715" y="13784"/>
                  <a:pt x="3676" y="13912"/>
                </a:cubicBezTo>
                <a:cubicBezTo>
                  <a:pt x="3639" y="14036"/>
                  <a:pt x="3619" y="14165"/>
                  <a:pt x="3586" y="14290"/>
                </a:cubicBezTo>
                <a:cubicBezTo>
                  <a:pt x="3553" y="14416"/>
                  <a:pt x="3514" y="14541"/>
                  <a:pt x="3481" y="14666"/>
                </a:cubicBezTo>
                <a:cubicBezTo>
                  <a:pt x="3442" y="14812"/>
                  <a:pt x="3406" y="14958"/>
                  <a:pt x="3374" y="15105"/>
                </a:cubicBezTo>
                <a:cubicBezTo>
                  <a:pt x="3257" y="14523"/>
                  <a:pt x="3161" y="13936"/>
                  <a:pt x="3088" y="13346"/>
                </a:cubicBezTo>
                <a:cubicBezTo>
                  <a:pt x="3089" y="13335"/>
                  <a:pt x="3088" y="13325"/>
                  <a:pt x="3083" y="13313"/>
                </a:cubicBezTo>
                <a:cubicBezTo>
                  <a:pt x="3044" y="13000"/>
                  <a:pt x="3012" y="12685"/>
                  <a:pt x="2986" y="12370"/>
                </a:cubicBezTo>
                <a:cubicBezTo>
                  <a:pt x="2977" y="12259"/>
                  <a:pt x="2970" y="12148"/>
                  <a:pt x="2962" y="12037"/>
                </a:cubicBezTo>
                <a:cubicBezTo>
                  <a:pt x="3068" y="11814"/>
                  <a:pt x="3180" y="11593"/>
                  <a:pt x="3301" y="11378"/>
                </a:cubicBezTo>
                <a:cubicBezTo>
                  <a:pt x="3364" y="11265"/>
                  <a:pt x="3428" y="11153"/>
                  <a:pt x="3495" y="11042"/>
                </a:cubicBezTo>
                <a:cubicBezTo>
                  <a:pt x="3562" y="10935"/>
                  <a:pt x="3639" y="10838"/>
                  <a:pt x="3717" y="10740"/>
                </a:cubicBezTo>
                <a:cubicBezTo>
                  <a:pt x="3861" y="10559"/>
                  <a:pt x="3984" y="10359"/>
                  <a:pt x="4115" y="10168"/>
                </a:cubicBezTo>
                <a:cubicBezTo>
                  <a:pt x="4229" y="10263"/>
                  <a:pt x="4356" y="10304"/>
                  <a:pt x="4486" y="10304"/>
                </a:cubicBezTo>
                <a:cubicBezTo>
                  <a:pt x="4994" y="10304"/>
                  <a:pt x="5560" y="9685"/>
                  <a:pt x="5670" y="9266"/>
                </a:cubicBezTo>
                <a:cubicBezTo>
                  <a:pt x="5771" y="8880"/>
                  <a:pt x="5627" y="8365"/>
                  <a:pt x="5234" y="8293"/>
                </a:cubicBezTo>
                <a:cubicBezTo>
                  <a:pt x="5208" y="8288"/>
                  <a:pt x="5181" y="8285"/>
                  <a:pt x="5153" y="8285"/>
                </a:cubicBezTo>
                <a:cubicBezTo>
                  <a:pt x="4542" y="8285"/>
                  <a:pt x="3667" y="9453"/>
                  <a:pt x="3971" y="10001"/>
                </a:cubicBezTo>
                <a:cubicBezTo>
                  <a:pt x="3918" y="10070"/>
                  <a:pt x="3865" y="10139"/>
                  <a:pt x="3812" y="10208"/>
                </a:cubicBezTo>
                <a:cubicBezTo>
                  <a:pt x="3736" y="10311"/>
                  <a:pt x="3660" y="10416"/>
                  <a:pt x="3594" y="10528"/>
                </a:cubicBezTo>
                <a:cubicBezTo>
                  <a:pt x="3529" y="10642"/>
                  <a:pt x="3478" y="10764"/>
                  <a:pt x="3416" y="10880"/>
                </a:cubicBezTo>
                <a:cubicBezTo>
                  <a:pt x="3355" y="10994"/>
                  <a:pt x="3288" y="11105"/>
                  <a:pt x="3227" y="11219"/>
                </a:cubicBezTo>
                <a:cubicBezTo>
                  <a:pt x="3128" y="11402"/>
                  <a:pt x="3034" y="11588"/>
                  <a:pt x="2947" y="11777"/>
                </a:cubicBezTo>
                <a:cubicBezTo>
                  <a:pt x="2897" y="10840"/>
                  <a:pt x="2910" y="9898"/>
                  <a:pt x="2993" y="8963"/>
                </a:cubicBezTo>
                <a:cubicBezTo>
                  <a:pt x="3112" y="8801"/>
                  <a:pt x="3235" y="8640"/>
                  <a:pt x="3364" y="8485"/>
                </a:cubicBezTo>
                <a:cubicBezTo>
                  <a:pt x="3446" y="8386"/>
                  <a:pt x="3529" y="8288"/>
                  <a:pt x="3614" y="8193"/>
                </a:cubicBezTo>
                <a:cubicBezTo>
                  <a:pt x="3701" y="8097"/>
                  <a:pt x="3798" y="8014"/>
                  <a:pt x="3894" y="7930"/>
                </a:cubicBezTo>
                <a:cubicBezTo>
                  <a:pt x="4067" y="7778"/>
                  <a:pt x="4221" y="7607"/>
                  <a:pt x="4382" y="7445"/>
                </a:cubicBezTo>
                <a:cubicBezTo>
                  <a:pt x="4507" y="7594"/>
                  <a:pt x="4669" y="7656"/>
                  <a:pt x="4845" y="7656"/>
                </a:cubicBezTo>
                <a:cubicBezTo>
                  <a:pt x="5326" y="7656"/>
                  <a:pt x="5905" y="7199"/>
                  <a:pt x="6074" y="6839"/>
                </a:cubicBezTo>
                <a:cubicBezTo>
                  <a:pt x="6243" y="6477"/>
                  <a:pt x="6194" y="5945"/>
                  <a:pt x="5821" y="5803"/>
                </a:cubicBezTo>
                <a:cubicBezTo>
                  <a:pt x="5767" y="5782"/>
                  <a:pt x="5708" y="5772"/>
                  <a:pt x="5645" y="5772"/>
                </a:cubicBezTo>
                <a:cubicBezTo>
                  <a:pt x="5034" y="5772"/>
                  <a:pt x="4083" y="6689"/>
                  <a:pt x="4270" y="7253"/>
                </a:cubicBezTo>
                <a:cubicBezTo>
                  <a:pt x="4106" y="7394"/>
                  <a:pt x="3943" y="7543"/>
                  <a:pt x="3804" y="7707"/>
                </a:cubicBezTo>
                <a:cubicBezTo>
                  <a:pt x="3718" y="7807"/>
                  <a:pt x="3646" y="7917"/>
                  <a:pt x="3564" y="8020"/>
                </a:cubicBezTo>
                <a:cubicBezTo>
                  <a:pt x="3484" y="8121"/>
                  <a:pt x="3399" y="8218"/>
                  <a:pt x="3319" y="8318"/>
                </a:cubicBezTo>
                <a:cubicBezTo>
                  <a:pt x="3215" y="8447"/>
                  <a:pt x="3115" y="8578"/>
                  <a:pt x="3017" y="8713"/>
                </a:cubicBezTo>
                <a:cubicBezTo>
                  <a:pt x="3096" y="7950"/>
                  <a:pt x="3222" y="7193"/>
                  <a:pt x="3399" y="6449"/>
                </a:cubicBezTo>
                <a:cubicBezTo>
                  <a:pt x="3546" y="6265"/>
                  <a:pt x="3697" y="6085"/>
                  <a:pt x="3854" y="5912"/>
                </a:cubicBezTo>
                <a:cubicBezTo>
                  <a:pt x="3941" y="5817"/>
                  <a:pt x="4029" y="5723"/>
                  <a:pt x="4119" y="5631"/>
                </a:cubicBezTo>
                <a:cubicBezTo>
                  <a:pt x="4210" y="5538"/>
                  <a:pt x="4310" y="5459"/>
                  <a:pt x="4411" y="5378"/>
                </a:cubicBezTo>
                <a:cubicBezTo>
                  <a:pt x="4591" y="5235"/>
                  <a:pt x="4753" y="5072"/>
                  <a:pt x="4921" y="4916"/>
                </a:cubicBezTo>
                <a:cubicBezTo>
                  <a:pt x="5045" y="5081"/>
                  <a:pt x="5216" y="5148"/>
                  <a:pt x="5404" y="5148"/>
                </a:cubicBezTo>
                <a:cubicBezTo>
                  <a:pt x="5874" y="5148"/>
                  <a:pt x="6447" y="4731"/>
                  <a:pt x="6627" y="4388"/>
                </a:cubicBezTo>
                <a:cubicBezTo>
                  <a:pt x="6814" y="4034"/>
                  <a:pt x="6794" y="3502"/>
                  <a:pt x="6433" y="3343"/>
                </a:cubicBezTo>
                <a:cubicBezTo>
                  <a:pt x="6372" y="3316"/>
                  <a:pt x="6305" y="3304"/>
                  <a:pt x="6232" y="3304"/>
                </a:cubicBezTo>
                <a:cubicBezTo>
                  <a:pt x="5624" y="3304"/>
                  <a:pt x="4667" y="4156"/>
                  <a:pt x="4820" y="4719"/>
                </a:cubicBezTo>
                <a:cubicBezTo>
                  <a:pt x="4648" y="4853"/>
                  <a:pt x="4478" y="4995"/>
                  <a:pt x="4329" y="5155"/>
                </a:cubicBezTo>
                <a:cubicBezTo>
                  <a:pt x="4240" y="5249"/>
                  <a:pt x="4165" y="5354"/>
                  <a:pt x="4080" y="5452"/>
                </a:cubicBezTo>
                <a:cubicBezTo>
                  <a:pt x="3995" y="5550"/>
                  <a:pt x="3903" y="5645"/>
                  <a:pt x="3817" y="5742"/>
                </a:cubicBezTo>
                <a:cubicBezTo>
                  <a:pt x="3699" y="5877"/>
                  <a:pt x="3584" y="6015"/>
                  <a:pt x="3474" y="6154"/>
                </a:cubicBezTo>
                <a:cubicBezTo>
                  <a:pt x="3520" y="5974"/>
                  <a:pt x="3568" y="5794"/>
                  <a:pt x="3620" y="5615"/>
                </a:cubicBezTo>
                <a:cubicBezTo>
                  <a:pt x="3834" y="4881"/>
                  <a:pt x="4104" y="4166"/>
                  <a:pt x="4423" y="3472"/>
                </a:cubicBezTo>
                <a:cubicBezTo>
                  <a:pt x="4616" y="3304"/>
                  <a:pt x="4813" y="3140"/>
                  <a:pt x="5017" y="2984"/>
                </a:cubicBezTo>
                <a:cubicBezTo>
                  <a:pt x="5119" y="2906"/>
                  <a:pt x="5222" y="2830"/>
                  <a:pt x="5326" y="2757"/>
                </a:cubicBezTo>
                <a:cubicBezTo>
                  <a:pt x="5432" y="2684"/>
                  <a:pt x="5545" y="2624"/>
                  <a:pt x="5658" y="2564"/>
                </a:cubicBezTo>
                <a:cubicBezTo>
                  <a:pt x="5861" y="2457"/>
                  <a:pt x="6051" y="2324"/>
                  <a:pt x="6246" y="2202"/>
                </a:cubicBezTo>
                <a:cubicBezTo>
                  <a:pt x="6370" y="2444"/>
                  <a:pt x="6602" y="2537"/>
                  <a:pt x="6863" y="2537"/>
                </a:cubicBezTo>
                <a:cubicBezTo>
                  <a:pt x="7306" y="2537"/>
                  <a:pt x="7831" y="2268"/>
                  <a:pt x="8042" y="1998"/>
                </a:cubicBezTo>
                <a:cubicBezTo>
                  <a:pt x="8288" y="1683"/>
                  <a:pt x="8357" y="1152"/>
                  <a:pt x="8022" y="927"/>
                </a:cubicBezTo>
                <a:cubicBezTo>
                  <a:pt x="7931" y="866"/>
                  <a:pt x="7813" y="839"/>
                  <a:pt x="7682" y="839"/>
                </a:cubicBezTo>
                <a:cubicBezTo>
                  <a:pt x="7060" y="839"/>
                  <a:pt x="6124" y="1449"/>
                  <a:pt x="6179" y="1990"/>
                </a:cubicBezTo>
                <a:cubicBezTo>
                  <a:pt x="5988" y="2089"/>
                  <a:pt x="5798" y="2197"/>
                  <a:pt x="5626" y="2323"/>
                </a:cubicBezTo>
                <a:cubicBezTo>
                  <a:pt x="5518" y="2403"/>
                  <a:pt x="5422" y="2496"/>
                  <a:pt x="5316" y="2579"/>
                </a:cubicBezTo>
                <a:cubicBezTo>
                  <a:pt x="5214" y="2659"/>
                  <a:pt x="5108" y="2735"/>
                  <a:pt x="5006" y="2816"/>
                </a:cubicBezTo>
                <a:cubicBezTo>
                  <a:pt x="4852" y="2936"/>
                  <a:pt x="4701" y="3062"/>
                  <a:pt x="4555" y="3192"/>
                </a:cubicBezTo>
                <a:cubicBezTo>
                  <a:pt x="4661" y="2971"/>
                  <a:pt x="4772" y="2753"/>
                  <a:pt x="4888" y="2537"/>
                </a:cubicBezTo>
                <a:cubicBezTo>
                  <a:pt x="4955" y="2412"/>
                  <a:pt x="5027" y="2290"/>
                  <a:pt x="5099" y="2169"/>
                </a:cubicBezTo>
                <a:cubicBezTo>
                  <a:pt x="5126" y="2123"/>
                  <a:pt x="5086" y="2082"/>
                  <a:pt x="5046" y="2082"/>
                </a:cubicBezTo>
                <a:cubicBezTo>
                  <a:pt x="5028" y="2082"/>
                  <a:pt x="5010" y="2090"/>
                  <a:pt x="4998" y="2109"/>
                </a:cubicBezTo>
                <a:cubicBezTo>
                  <a:pt x="4654" y="2658"/>
                  <a:pt x="4349" y="3228"/>
                  <a:pt x="4082" y="3814"/>
                </a:cubicBezTo>
                <a:cubicBezTo>
                  <a:pt x="4088" y="3774"/>
                  <a:pt x="4094" y="3735"/>
                  <a:pt x="4101" y="3696"/>
                </a:cubicBezTo>
                <a:cubicBezTo>
                  <a:pt x="4119" y="3567"/>
                  <a:pt x="4135" y="3438"/>
                  <a:pt x="4150" y="3309"/>
                </a:cubicBezTo>
                <a:cubicBezTo>
                  <a:pt x="4164" y="3182"/>
                  <a:pt x="4190" y="3058"/>
                  <a:pt x="4210" y="2932"/>
                </a:cubicBezTo>
                <a:cubicBezTo>
                  <a:pt x="4251" y="2682"/>
                  <a:pt x="4242" y="2424"/>
                  <a:pt x="4231" y="2172"/>
                </a:cubicBezTo>
                <a:cubicBezTo>
                  <a:pt x="4826" y="1894"/>
                  <a:pt x="4778" y="317"/>
                  <a:pt x="4218" y="48"/>
                </a:cubicBezTo>
                <a:cubicBezTo>
                  <a:pt x="4150" y="15"/>
                  <a:pt x="4080" y="1"/>
                  <a:pt x="4011" y="1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"/>
          <p:cNvSpPr/>
          <p:nvPr/>
        </p:nvSpPr>
        <p:spPr>
          <a:xfrm flipH="1">
            <a:off x="0" y="4571988"/>
            <a:ext cx="1712446" cy="626883"/>
          </a:xfrm>
          <a:custGeom>
            <a:avLst/>
            <a:gdLst/>
            <a:ahLst/>
            <a:cxnLst/>
            <a:rect l="l" t="t" r="r" b="b"/>
            <a:pathLst>
              <a:path w="35938" h="13156" fill="none" extrusionOk="0">
                <a:moveTo>
                  <a:pt x="35937" y="4597"/>
                </a:moveTo>
                <a:cubicBezTo>
                  <a:pt x="30113" y="476"/>
                  <a:pt x="20920" y="3061"/>
                  <a:pt x="21871" y="8108"/>
                </a:cubicBezTo>
                <a:cubicBezTo>
                  <a:pt x="22823" y="13156"/>
                  <a:pt x="29796" y="3487"/>
                  <a:pt x="22823" y="1744"/>
                </a:cubicBezTo>
                <a:cubicBezTo>
                  <a:pt x="15849" y="0"/>
                  <a:pt x="11094" y="11887"/>
                  <a:pt x="5547" y="7450"/>
                </a:cubicBezTo>
                <a:cubicBezTo>
                  <a:pt x="0" y="3012"/>
                  <a:pt x="6815" y="793"/>
                  <a:pt x="6815" y="793"/>
                </a:cubicBezTo>
              </a:path>
            </a:pathLst>
          </a:custGeom>
          <a:noFill/>
          <a:ln w="19050" cap="flat" cmpd="sng">
            <a:solidFill>
              <a:srgbClr val="007A8C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4610275" y="1651643"/>
            <a:ext cx="31821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4601288" y="2333058"/>
            <a:ext cx="3182100" cy="13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/>
          <p:nvPr/>
        </p:nvSpPr>
        <p:spPr>
          <a:xfrm rot="5400000">
            <a:off x="-268671" y="-43485"/>
            <a:ext cx="1127468" cy="978912"/>
          </a:xfrm>
          <a:custGeom>
            <a:avLst/>
            <a:gdLst/>
            <a:ahLst/>
            <a:cxnLst/>
            <a:rect l="l" t="t" r="r" b="b"/>
            <a:pathLst>
              <a:path w="10724" h="9311" extrusionOk="0">
                <a:moveTo>
                  <a:pt x="0" y="7667"/>
                </a:moveTo>
                <a:cubicBezTo>
                  <a:pt x="1167" y="7289"/>
                  <a:pt x="1478" y="5922"/>
                  <a:pt x="1446" y="4594"/>
                </a:cubicBezTo>
                <a:cubicBezTo>
                  <a:pt x="1435" y="4132"/>
                  <a:pt x="1439" y="2945"/>
                  <a:pt x="2017" y="2955"/>
                </a:cubicBezTo>
                <a:cubicBezTo>
                  <a:pt x="2244" y="2960"/>
                  <a:pt x="2282" y="3528"/>
                  <a:pt x="2281" y="3679"/>
                </a:cubicBezTo>
                <a:cubicBezTo>
                  <a:pt x="2276" y="4325"/>
                  <a:pt x="2007" y="4812"/>
                  <a:pt x="1915" y="5418"/>
                </a:cubicBezTo>
                <a:cubicBezTo>
                  <a:pt x="1882" y="5638"/>
                  <a:pt x="1808" y="6048"/>
                  <a:pt x="2126" y="5948"/>
                </a:cubicBezTo>
                <a:cubicBezTo>
                  <a:pt x="2463" y="5843"/>
                  <a:pt x="2604" y="5386"/>
                  <a:pt x="2722" y="5042"/>
                </a:cubicBezTo>
                <a:cubicBezTo>
                  <a:pt x="3012" y="4194"/>
                  <a:pt x="2992" y="3246"/>
                  <a:pt x="3405" y="2460"/>
                </a:cubicBezTo>
                <a:cubicBezTo>
                  <a:pt x="3546" y="2193"/>
                  <a:pt x="3709" y="1888"/>
                  <a:pt x="3942" y="1723"/>
                </a:cubicBezTo>
                <a:cubicBezTo>
                  <a:pt x="3982" y="1696"/>
                  <a:pt x="4159" y="1576"/>
                  <a:pt x="4209" y="1633"/>
                </a:cubicBezTo>
                <a:cubicBezTo>
                  <a:pt x="4388" y="1831"/>
                  <a:pt x="4340" y="2271"/>
                  <a:pt x="4305" y="2493"/>
                </a:cubicBezTo>
                <a:cubicBezTo>
                  <a:pt x="4192" y="3204"/>
                  <a:pt x="3839" y="3806"/>
                  <a:pt x="3515" y="4385"/>
                </a:cubicBezTo>
                <a:cubicBezTo>
                  <a:pt x="3438" y="4525"/>
                  <a:pt x="2972" y="5129"/>
                  <a:pt x="3306" y="5170"/>
                </a:cubicBezTo>
                <a:cubicBezTo>
                  <a:pt x="3784" y="5229"/>
                  <a:pt x="4145" y="4779"/>
                  <a:pt x="4395" y="4383"/>
                </a:cubicBezTo>
                <a:cubicBezTo>
                  <a:pt x="4973" y="3469"/>
                  <a:pt x="5210" y="2252"/>
                  <a:pt x="5697" y="1255"/>
                </a:cubicBezTo>
                <a:cubicBezTo>
                  <a:pt x="5879" y="884"/>
                  <a:pt x="6056" y="461"/>
                  <a:pt x="6348" y="198"/>
                </a:cubicBezTo>
                <a:cubicBezTo>
                  <a:pt x="6412" y="140"/>
                  <a:pt x="6615" y="1"/>
                  <a:pt x="6708" y="74"/>
                </a:cubicBezTo>
                <a:cubicBezTo>
                  <a:pt x="6913" y="238"/>
                  <a:pt x="6798" y="732"/>
                  <a:pt x="6753" y="924"/>
                </a:cubicBezTo>
                <a:cubicBezTo>
                  <a:pt x="6570" y="1697"/>
                  <a:pt x="6074" y="2260"/>
                  <a:pt x="5753" y="2935"/>
                </a:cubicBezTo>
                <a:cubicBezTo>
                  <a:pt x="5668" y="3114"/>
                  <a:pt x="5291" y="3694"/>
                  <a:pt x="5593" y="3870"/>
                </a:cubicBezTo>
                <a:cubicBezTo>
                  <a:pt x="5991" y="4102"/>
                  <a:pt x="6472" y="3741"/>
                  <a:pt x="6770" y="3520"/>
                </a:cubicBezTo>
                <a:cubicBezTo>
                  <a:pt x="7593" y="2909"/>
                  <a:pt x="8323" y="2088"/>
                  <a:pt x="9096" y="1393"/>
                </a:cubicBezTo>
                <a:cubicBezTo>
                  <a:pt x="9409" y="1111"/>
                  <a:pt x="10102" y="541"/>
                  <a:pt x="10562" y="966"/>
                </a:cubicBezTo>
                <a:cubicBezTo>
                  <a:pt x="10724" y="1114"/>
                  <a:pt x="10637" y="1412"/>
                  <a:pt x="10568" y="1568"/>
                </a:cubicBezTo>
                <a:cubicBezTo>
                  <a:pt x="10382" y="1997"/>
                  <a:pt x="9968" y="2298"/>
                  <a:pt x="9645" y="2566"/>
                </a:cubicBezTo>
                <a:cubicBezTo>
                  <a:pt x="8617" y="3419"/>
                  <a:pt x="7481" y="3871"/>
                  <a:pt x="6253" y="4242"/>
                </a:cubicBezTo>
                <a:cubicBezTo>
                  <a:pt x="5843" y="4366"/>
                  <a:pt x="5437" y="4496"/>
                  <a:pt x="5051" y="4690"/>
                </a:cubicBezTo>
                <a:cubicBezTo>
                  <a:pt x="4970" y="4731"/>
                  <a:pt x="4712" y="4803"/>
                  <a:pt x="4659" y="4915"/>
                </a:cubicBezTo>
                <a:cubicBezTo>
                  <a:pt x="4648" y="4939"/>
                  <a:pt x="4789" y="5071"/>
                  <a:pt x="4798" y="5079"/>
                </a:cubicBezTo>
                <a:cubicBezTo>
                  <a:pt x="4984" y="5250"/>
                  <a:pt x="5214" y="5304"/>
                  <a:pt x="5432" y="5329"/>
                </a:cubicBezTo>
                <a:cubicBezTo>
                  <a:pt x="6092" y="5405"/>
                  <a:pt x="6730" y="5193"/>
                  <a:pt x="7390" y="5247"/>
                </a:cubicBezTo>
                <a:cubicBezTo>
                  <a:pt x="7609" y="5265"/>
                  <a:pt x="8005" y="5360"/>
                  <a:pt x="8014" y="5715"/>
                </a:cubicBezTo>
                <a:cubicBezTo>
                  <a:pt x="8027" y="6231"/>
                  <a:pt x="7478" y="6529"/>
                  <a:pt x="7134" y="6640"/>
                </a:cubicBezTo>
                <a:cubicBezTo>
                  <a:pt x="6150" y="6954"/>
                  <a:pt x="5197" y="6300"/>
                  <a:pt x="4210" y="6103"/>
                </a:cubicBezTo>
                <a:cubicBezTo>
                  <a:pt x="3867" y="6035"/>
                  <a:pt x="3517" y="6029"/>
                  <a:pt x="3186" y="6099"/>
                </a:cubicBezTo>
                <a:cubicBezTo>
                  <a:pt x="3158" y="6105"/>
                  <a:pt x="2874" y="6157"/>
                  <a:pt x="2878" y="6218"/>
                </a:cubicBezTo>
                <a:cubicBezTo>
                  <a:pt x="2898" y="6452"/>
                  <a:pt x="3237" y="6637"/>
                  <a:pt x="3386" y="6715"/>
                </a:cubicBezTo>
                <a:cubicBezTo>
                  <a:pt x="3941" y="7004"/>
                  <a:pt x="4565" y="7022"/>
                  <a:pt x="5138" y="7216"/>
                </a:cubicBezTo>
                <a:cubicBezTo>
                  <a:pt x="5256" y="7256"/>
                  <a:pt x="5749" y="7362"/>
                  <a:pt x="5792" y="7575"/>
                </a:cubicBezTo>
                <a:cubicBezTo>
                  <a:pt x="5903" y="8110"/>
                  <a:pt x="5200" y="8189"/>
                  <a:pt x="4905" y="8173"/>
                </a:cubicBezTo>
                <a:cubicBezTo>
                  <a:pt x="4138" y="8133"/>
                  <a:pt x="3576" y="7731"/>
                  <a:pt x="2924" y="7224"/>
                </a:cubicBezTo>
                <a:cubicBezTo>
                  <a:pt x="2701" y="7051"/>
                  <a:pt x="2227" y="6622"/>
                  <a:pt x="1960" y="6831"/>
                </a:cubicBezTo>
                <a:cubicBezTo>
                  <a:pt x="1853" y="6916"/>
                  <a:pt x="2281" y="7361"/>
                  <a:pt x="2308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0" y="8568"/>
                  <a:pt x="3986" y="8820"/>
                  <a:pt x="3886" y="8991"/>
                </a:cubicBezTo>
                <a:cubicBezTo>
                  <a:pt x="3697" y="9310"/>
                  <a:pt x="3171" y="9002"/>
                  <a:pt x="2950" y="8841"/>
                </a:cubicBezTo>
                <a:cubicBezTo>
                  <a:pt x="2255" y="8334"/>
                  <a:pt x="1718" y="7441"/>
                  <a:pt x="865" y="7563"/>
                </a:cubicBezTo>
                <a:close/>
              </a:path>
            </a:pathLst>
          </a:custGeom>
          <a:solidFill>
            <a:srgbClr val="529B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9"/>
          <p:cNvGrpSpPr/>
          <p:nvPr/>
        </p:nvGrpSpPr>
        <p:grpSpPr>
          <a:xfrm>
            <a:off x="8476505" y="4352104"/>
            <a:ext cx="842552" cy="912046"/>
            <a:chOff x="1964825" y="1974925"/>
            <a:chExt cx="200350" cy="216875"/>
          </a:xfrm>
        </p:grpSpPr>
        <p:sp>
          <p:nvSpPr>
            <p:cNvPr id="113" name="Google Shape;113;p9"/>
            <p:cNvSpPr/>
            <p:nvPr/>
          </p:nvSpPr>
          <p:spPr>
            <a:xfrm>
              <a:off x="1964825" y="1974925"/>
              <a:ext cx="200350" cy="216875"/>
            </a:xfrm>
            <a:custGeom>
              <a:avLst/>
              <a:gdLst/>
              <a:ahLst/>
              <a:cxnLst/>
              <a:rect l="l" t="t" r="r" b="b"/>
              <a:pathLst>
                <a:path w="8014" h="8675" extrusionOk="0">
                  <a:moveTo>
                    <a:pt x="871" y="0"/>
                  </a:moveTo>
                  <a:cubicBezTo>
                    <a:pt x="765" y="0"/>
                    <a:pt x="679" y="16"/>
                    <a:pt x="614" y="45"/>
                  </a:cubicBezTo>
                  <a:cubicBezTo>
                    <a:pt x="0" y="326"/>
                    <a:pt x="1123" y="3747"/>
                    <a:pt x="2282" y="5234"/>
                  </a:cubicBezTo>
                  <a:cubicBezTo>
                    <a:pt x="4207" y="7704"/>
                    <a:pt x="6068" y="8675"/>
                    <a:pt x="6897" y="8675"/>
                  </a:cubicBezTo>
                  <a:cubicBezTo>
                    <a:pt x="7020" y="8675"/>
                    <a:pt x="7120" y="8653"/>
                    <a:pt x="7194" y="8613"/>
                  </a:cubicBezTo>
                  <a:cubicBezTo>
                    <a:pt x="8014" y="8161"/>
                    <a:pt x="7175" y="5048"/>
                    <a:pt x="5966" y="3546"/>
                  </a:cubicBezTo>
                  <a:cubicBezTo>
                    <a:pt x="3983" y="1080"/>
                    <a:pt x="1758" y="0"/>
                    <a:pt x="871" y="0"/>
                  </a:cubicBezTo>
                  <a:close/>
                </a:path>
              </a:pathLst>
            </a:cu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1977750" y="1975900"/>
              <a:ext cx="173500" cy="215200"/>
            </a:xfrm>
            <a:custGeom>
              <a:avLst/>
              <a:gdLst/>
              <a:ahLst/>
              <a:cxnLst/>
              <a:rect l="l" t="t" r="r" b="b"/>
              <a:pathLst>
                <a:path w="6940" h="8608" extrusionOk="0">
                  <a:moveTo>
                    <a:pt x="4440" y="6115"/>
                  </a:moveTo>
                  <a:cubicBezTo>
                    <a:pt x="4442" y="6115"/>
                    <a:pt x="4457" y="6125"/>
                    <a:pt x="4505" y="6158"/>
                  </a:cubicBezTo>
                  <a:lnTo>
                    <a:pt x="4459" y="6144"/>
                  </a:lnTo>
                  <a:cubicBezTo>
                    <a:pt x="4458" y="6145"/>
                    <a:pt x="4457" y="6145"/>
                    <a:pt x="4456" y="6145"/>
                  </a:cubicBezTo>
                  <a:cubicBezTo>
                    <a:pt x="4449" y="6145"/>
                    <a:pt x="4437" y="6142"/>
                    <a:pt x="4415" y="6132"/>
                  </a:cubicBezTo>
                  <a:lnTo>
                    <a:pt x="4415" y="6132"/>
                  </a:lnTo>
                  <a:lnTo>
                    <a:pt x="4459" y="6144"/>
                  </a:lnTo>
                  <a:cubicBezTo>
                    <a:pt x="4470" y="6141"/>
                    <a:pt x="4438" y="6115"/>
                    <a:pt x="4440" y="6115"/>
                  </a:cubicBezTo>
                  <a:close/>
                  <a:moveTo>
                    <a:pt x="112" y="0"/>
                  </a:moveTo>
                  <a:cubicBezTo>
                    <a:pt x="108" y="2"/>
                    <a:pt x="102" y="4"/>
                    <a:pt x="97" y="6"/>
                  </a:cubicBezTo>
                  <a:cubicBezTo>
                    <a:pt x="85" y="12"/>
                    <a:pt x="74" y="19"/>
                    <a:pt x="63" y="27"/>
                  </a:cubicBezTo>
                  <a:cubicBezTo>
                    <a:pt x="345" y="408"/>
                    <a:pt x="708" y="907"/>
                    <a:pt x="1027" y="1320"/>
                  </a:cubicBezTo>
                  <a:cubicBezTo>
                    <a:pt x="1129" y="1453"/>
                    <a:pt x="1231" y="1587"/>
                    <a:pt x="1332" y="1720"/>
                  </a:cubicBezTo>
                  <a:cubicBezTo>
                    <a:pt x="863" y="1405"/>
                    <a:pt x="440" y="1299"/>
                    <a:pt x="0" y="1150"/>
                  </a:cubicBezTo>
                  <a:lnTo>
                    <a:pt x="0" y="1150"/>
                  </a:lnTo>
                  <a:cubicBezTo>
                    <a:pt x="12" y="1209"/>
                    <a:pt x="25" y="1269"/>
                    <a:pt x="38" y="1330"/>
                  </a:cubicBezTo>
                  <a:cubicBezTo>
                    <a:pt x="173" y="1386"/>
                    <a:pt x="309" y="1442"/>
                    <a:pt x="445" y="1499"/>
                  </a:cubicBezTo>
                  <a:cubicBezTo>
                    <a:pt x="770" y="1635"/>
                    <a:pt x="1132" y="1741"/>
                    <a:pt x="1406" y="1908"/>
                  </a:cubicBezTo>
                  <a:cubicBezTo>
                    <a:pt x="1426" y="1917"/>
                    <a:pt x="1430" y="1919"/>
                    <a:pt x="1429" y="1919"/>
                  </a:cubicBezTo>
                  <a:cubicBezTo>
                    <a:pt x="1428" y="1919"/>
                    <a:pt x="1422" y="1917"/>
                    <a:pt x="1421" y="1917"/>
                  </a:cubicBezTo>
                  <a:lnTo>
                    <a:pt x="1421" y="1917"/>
                  </a:lnTo>
                  <a:cubicBezTo>
                    <a:pt x="1420" y="1917"/>
                    <a:pt x="1424" y="1919"/>
                    <a:pt x="1446" y="1928"/>
                  </a:cubicBezTo>
                  <a:cubicBezTo>
                    <a:pt x="1454" y="1932"/>
                    <a:pt x="1464" y="1933"/>
                    <a:pt x="1475" y="1933"/>
                  </a:cubicBezTo>
                  <a:cubicBezTo>
                    <a:pt x="1481" y="1933"/>
                    <a:pt x="1487" y="1933"/>
                    <a:pt x="1492" y="1932"/>
                  </a:cubicBezTo>
                  <a:cubicBezTo>
                    <a:pt x="1847" y="2403"/>
                    <a:pt x="2194" y="2877"/>
                    <a:pt x="2534" y="3355"/>
                  </a:cubicBezTo>
                  <a:cubicBezTo>
                    <a:pt x="2086" y="3076"/>
                    <a:pt x="1184" y="2711"/>
                    <a:pt x="351" y="2401"/>
                  </a:cubicBezTo>
                  <a:lnTo>
                    <a:pt x="351" y="2401"/>
                  </a:lnTo>
                  <a:cubicBezTo>
                    <a:pt x="371" y="2459"/>
                    <a:pt x="392" y="2517"/>
                    <a:pt x="413" y="2574"/>
                  </a:cubicBezTo>
                  <a:cubicBezTo>
                    <a:pt x="1008" y="2823"/>
                    <a:pt x="1595" y="3082"/>
                    <a:pt x="2241" y="3316"/>
                  </a:cubicBezTo>
                  <a:cubicBezTo>
                    <a:pt x="2323" y="3347"/>
                    <a:pt x="2317" y="3357"/>
                    <a:pt x="2493" y="3421"/>
                  </a:cubicBezTo>
                  <a:cubicBezTo>
                    <a:pt x="2497" y="3423"/>
                    <a:pt x="2555" y="3440"/>
                    <a:pt x="2602" y="3449"/>
                  </a:cubicBezTo>
                  <a:cubicBezTo>
                    <a:pt x="2682" y="3562"/>
                    <a:pt x="2761" y="3674"/>
                    <a:pt x="2841" y="3787"/>
                  </a:cubicBezTo>
                  <a:cubicBezTo>
                    <a:pt x="2476" y="3612"/>
                    <a:pt x="2032" y="3456"/>
                    <a:pt x="1712" y="3318"/>
                  </a:cubicBezTo>
                  <a:cubicBezTo>
                    <a:pt x="1314" y="3149"/>
                    <a:pt x="919" y="2978"/>
                    <a:pt x="508" y="2827"/>
                  </a:cubicBezTo>
                  <a:lnTo>
                    <a:pt x="508" y="2827"/>
                  </a:lnTo>
                  <a:cubicBezTo>
                    <a:pt x="524" y="2868"/>
                    <a:pt x="540" y="2909"/>
                    <a:pt x="556" y="2949"/>
                  </a:cubicBezTo>
                  <a:cubicBezTo>
                    <a:pt x="1103" y="3155"/>
                    <a:pt x="1516" y="3330"/>
                    <a:pt x="2001" y="3535"/>
                  </a:cubicBezTo>
                  <a:cubicBezTo>
                    <a:pt x="2036" y="3550"/>
                    <a:pt x="2070" y="3564"/>
                    <a:pt x="2104" y="3577"/>
                  </a:cubicBezTo>
                  <a:cubicBezTo>
                    <a:pt x="2207" y="3618"/>
                    <a:pt x="2309" y="3657"/>
                    <a:pt x="2411" y="3698"/>
                  </a:cubicBezTo>
                  <a:cubicBezTo>
                    <a:pt x="2444" y="3711"/>
                    <a:pt x="2477" y="3725"/>
                    <a:pt x="2510" y="3739"/>
                  </a:cubicBezTo>
                  <a:cubicBezTo>
                    <a:pt x="2660" y="3804"/>
                    <a:pt x="2837" y="3886"/>
                    <a:pt x="2944" y="3936"/>
                  </a:cubicBezTo>
                  <a:cubicBezTo>
                    <a:pt x="3243" y="4364"/>
                    <a:pt x="3536" y="4794"/>
                    <a:pt x="3823" y="5226"/>
                  </a:cubicBezTo>
                  <a:cubicBezTo>
                    <a:pt x="2903" y="4745"/>
                    <a:pt x="1923" y="4340"/>
                    <a:pt x="1014" y="3967"/>
                  </a:cubicBezTo>
                  <a:lnTo>
                    <a:pt x="1014" y="3967"/>
                  </a:lnTo>
                  <a:cubicBezTo>
                    <a:pt x="1043" y="4025"/>
                    <a:pt x="1072" y="4081"/>
                    <a:pt x="1101" y="4137"/>
                  </a:cubicBezTo>
                  <a:cubicBezTo>
                    <a:pt x="1171" y="4165"/>
                    <a:pt x="1240" y="4194"/>
                    <a:pt x="1308" y="4224"/>
                  </a:cubicBezTo>
                  <a:cubicBezTo>
                    <a:pt x="2130" y="4589"/>
                    <a:pt x="2874" y="4954"/>
                    <a:pt x="3771" y="5346"/>
                  </a:cubicBezTo>
                  <a:cubicBezTo>
                    <a:pt x="3846" y="5379"/>
                    <a:pt x="3906" y="5404"/>
                    <a:pt x="3954" y="5423"/>
                  </a:cubicBezTo>
                  <a:cubicBezTo>
                    <a:pt x="4061" y="5587"/>
                    <a:pt x="4169" y="5752"/>
                    <a:pt x="4275" y="5917"/>
                  </a:cubicBezTo>
                  <a:cubicBezTo>
                    <a:pt x="3288" y="5430"/>
                    <a:pt x="2247" y="4898"/>
                    <a:pt x="1285" y="4472"/>
                  </a:cubicBezTo>
                  <a:lnTo>
                    <a:pt x="1285" y="4472"/>
                  </a:lnTo>
                  <a:cubicBezTo>
                    <a:pt x="1325" y="4539"/>
                    <a:pt x="1364" y="4605"/>
                    <a:pt x="1404" y="4670"/>
                  </a:cubicBezTo>
                  <a:cubicBezTo>
                    <a:pt x="1651" y="4804"/>
                    <a:pt x="1900" y="4942"/>
                    <a:pt x="2164" y="5076"/>
                  </a:cubicBezTo>
                  <a:cubicBezTo>
                    <a:pt x="2164" y="5076"/>
                    <a:pt x="2711" y="5346"/>
                    <a:pt x="3037" y="5504"/>
                  </a:cubicBezTo>
                  <a:cubicBezTo>
                    <a:pt x="3478" y="5712"/>
                    <a:pt x="3926" y="5910"/>
                    <a:pt x="4373" y="6113"/>
                  </a:cubicBezTo>
                  <a:cubicBezTo>
                    <a:pt x="4389" y="6121"/>
                    <a:pt x="4403" y="6127"/>
                    <a:pt x="4415" y="6132"/>
                  </a:cubicBezTo>
                  <a:lnTo>
                    <a:pt x="4414" y="6132"/>
                  </a:lnTo>
                  <a:cubicBezTo>
                    <a:pt x="4548" y="6341"/>
                    <a:pt x="4682" y="6551"/>
                    <a:pt x="4813" y="6761"/>
                  </a:cubicBezTo>
                  <a:cubicBezTo>
                    <a:pt x="4789" y="6765"/>
                    <a:pt x="4775" y="6771"/>
                    <a:pt x="4778" y="6771"/>
                  </a:cubicBezTo>
                  <a:cubicBezTo>
                    <a:pt x="4680" y="6757"/>
                    <a:pt x="4671" y="6746"/>
                    <a:pt x="4607" y="6739"/>
                  </a:cubicBezTo>
                  <a:cubicBezTo>
                    <a:pt x="4015" y="6682"/>
                    <a:pt x="3438" y="6502"/>
                    <a:pt x="2677" y="6264"/>
                  </a:cubicBezTo>
                  <a:lnTo>
                    <a:pt x="2677" y="6264"/>
                  </a:lnTo>
                  <a:cubicBezTo>
                    <a:pt x="2760" y="6353"/>
                    <a:pt x="2843" y="6439"/>
                    <a:pt x="2925" y="6522"/>
                  </a:cubicBezTo>
                  <a:cubicBezTo>
                    <a:pt x="3184" y="6604"/>
                    <a:pt x="3444" y="6681"/>
                    <a:pt x="3711" y="6762"/>
                  </a:cubicBezTo>
                  <a:cubicBezTo>
                    <a:pt x="3983" y="6842"/>
                    <a:pt x="4286" y="6897"/>
                    <a:pt x="4561" y="6897"/>
                  </a:cubicBezTo>
                  <a:cubicBezTo>
                    <a:pt x="4671" y="6897"/>
                    <a:pt x="4777" y="6888"/>
                    <a:pt x="4875" y="6868"/>
                  </a:cubicBezTo>
                  <a:cubicBezTo>
                    <a:pt x="4877" y="6868"/>
                    <a:pt x="4878" y="6867"/>
                    <a:pt x="4880" y="6867"/>
                  </a:cubicBezTo>
                  <a:cubicBezTo>
                    <a:pt x="5061" y="7156"/>
                    <a:pt x="5239" y="7447"/>
                    <a:pt x="5415" y="7738"/>
                  </a:cubicBezTo>
                  <a:cubicBezTo>
                    <a:pt x="5393" y="7737"/>
                    <a:pt x="5369" y="7737"/>
                    <a:pt x="5341" y="7737"/>
                  </a:cubicBezTo>
                  <a:cubicBezTo>
                    <a:pt x="5341" y="7737"/>
                    <a:pt x="4872" y="7690"/>
                    <a:pt x="4611" y="7650"/>
                  </a:cubicBezTo>
                  <a:cubicBezTo>
                    <a:pt x="4437" y="7624"/>
                    <a:pt x="4267" y="7597"/>
                    <a:pt x="4099" y="7563"/>
                  </a:cubicBezTo>
                  <a:lnTo>
                    <a:pt x="4099" y="7563"/>
                  </a:lnTo>
                  <a:cubicBezTo>
                    <a:pt x="4170" y="7618"/>
                    <a:pt x="4242" y="7671"/>
                    <a:pt x="4312" y="7721"/>
                  </a:cubicBezTo>
                  <a:cubicBezTo>
                    <a:pt x="4469" y="7750"/>
                    <a:pt x="4633" y="7776"/>
                    <a:pt x="4807" y="7800"/>
                  </a:cubicBezTo>
                  <a:cubicBezTo>
                    <a:pt x="4935" y="7816"/>
                    <a:pt x="5062" y="7823"/>
                    <a:pt x="5189" y="7823"/>
                  </a:cubicBezTo>
                  <a:cubicBezTo>
                    <a:pt x="5205" y="7823"/>
                    <a:pt x="5220" y="7823"/>
                    <a:pt x="5236" y="7823"/>
                  </a:cubicBezTo>
                  <a:cubicBezTo>
                    <a:pt x="5355" y="7821"/>
                    <a:pt x="5425" y="7820"/>
                    <a:pt x="5463" y="7819"/>
                  </a:cubicBezTo>
                  <a:cubicBezTo>
                    <a:pt x="5588" y="8027"/>
                    <a:pt x="5712" y="8235"/>
                    <a:pt x="5835" y="8443"/>
                  </a:cubicBezTo>
                  <a:cubicBezTo>
                    <a:pt x="5857" y="8481"/>
                    <a:pt x="5881" y="8519"/>
                    <a:pt x="5903" y="8558"/>
                  </a:cubicBezTo>
                  <a:cubicBezTo>
                    <a:pt x="5978" y="8579"/>
                    <a:pt x="6047" y="8595"/>
                    <a:pt x="6113" y="8608"/>
                  </a:cubicBezTo>
                  <a:cubicBezTo>
                    <a:pt x="6021" y="8457"/>
                    <a:pt x="5929" y="8307"/>
                    <a:pt x="5835" y="8157"/>
                  </a:cubicBezTo>
                  <a:lnTo>
                    <a:pt x="5829" y="8147"/>
                  </a:lnTo>
                  <a:lnTo>
                    <a:pt x="5809" y="8114"/>
                  </a:lnTo>
                  <a:cubicBezTo>
                    <a:pt x="5945" y="8037"/>
                    <a:pt x="6375" y="7715"/>
                    <a:pt x="6605" y="7419"/>
                  </a:cubicBezTo>
                  <a:cubicBezTo>
                    <a:pt x="6717" y="7273"/>
                    <a:pt x="6829" y="7125"/>
                    <a:pt x="6939" y="6977"/>
                  </a:cubicBezTo>
                  <a:cubicBezTo>
                    <a:pt x="6927" y="6907"/>
                    <a:pt x="6914" y="6836"/>
                    <a:pt x="6899" y="6764"/>
                  </a:cubicBezTo>
                  <a:cubicBezTo>
                    <a:pt x="6622" y="7129"/>
                    <a:pt x="6338" y="7492"/>
                    <a:pt x="6034" y="7855"/>
                  </a:cubicBezTo>
                  <a:cubicBezTo>
                    <a:pt x="5988" y="7910"/>
                    <a:pt x="5938" y="7962"/>
                    <a:pt x="5888" y="8014"/>
                  </a:cubicBezTo>
                  <a:cubicBezTo>
                    <a:pt x="5855" y="8048"/>
                    <a:pt x="5846" y="8058"/>
                    <a:pt x="5845" y="8059"/>
                  </a:cubicBezTo>
                  <a:cubicBezTo>
                    <a:pt x="5846" y="8058"/>
                    <a:pt x="5854" y="8049"/>
                    <a:pt x="5852" y="8049"/>
                  </a:cubicBezTo>
                  <a:cubicBezTo>
                    <a:pt x="5850" y="8049"/>
                    <a:pt x="5837" y="8058"/>
                    <a:pt x="5797" y="8094"/>
                  </a:cubicBezTo>
                  <a:lnTo>
                    <a:pt x="5797" y="8094"/>
                  </a:lnTo>
                  <a:cubicBezTo>
                    <a:pt x="5637" y="7835"/>
                    <a:pt x="5476" y="7576"/>
                    <a:pt x="5312" y="7316"/>
                  </a:cubicBezTo>
                  <a:cubicBezTo>
                    <a:pt x="5416" y="7226"/>
                    <a:pt x="5652" y="7016"/>
                    <a:pt x="5802" y="6833"/>
                  </a:cubicBezTo>
                  <a:cubicBezTo>
                    <a:pt x="6001" y="6588"/>
                    <a:pt x="6188" y="6337"/>
                    <a:pt x="6363" y="6082"/>
                  </a:cubicBezTo>
                  <a:cubicBezTo>
                    <a:pt x="6443" y="5963"/>
                    <a:pt x="6528" y="5844"/>
                    <a:pt x="6611" y="5725"/>
                  </a:cubicBezTo>
                  <a:cubicBezTo>
                    <a:pt x="6600" y="5694"/>
                    <a:pt x="6589" y="5663"/>
                    <a:pt x="6578" y="5631"/>
                  </a:cubicBezTo>
                  <a:cubicBezTo>
                    <a:pt x="6295" y="6062"/>
                    <a:pt x="5946" y="6475"/>
                    <a:pt x="5614" y="6883"/>
                  </a:cubicBezTo>
                  <a:cubicBezTo>
                    <a:pt x="5510" y="7010"/>
                    <a:pt x="5339" y="7108"/>
                    <a:pt x="5256" y="7226"/>
                  </a:cubicBezTo>
                  <a:cubicBezTo>
                    <a:pt x="5176" y="7100"/>
                    <a:pt x="5096" y="6972"/>
                    <a:pt x="5015" y="6846"/>
                  </a:cubicBezTo>
                  <a:cubicBezTo>
                    <a:pt x="5061" y="6778"/>
                    <a:pt x="5016" y="6755"/>
                    <a:pt x="4954" y="6750"/>
                  </a:cubicBezTo>
                  <a:cubicBezTo>
                    <a:pt x="4852" y="6590"/>
                    <a:pt x="4749" y="6428"/>
                    <a:pt x="4646" y="6268"/>
                  </a:cubicBezTo>
                  <a:cubicBezTo>
                    <a:pt x="4658" y="6263"/>
                    <a:pt x="4666" y="6260"/>
                    <a:pt x="4666" y="6260"/>
                  </a:cubicBezTo>
                  <a:cubicBezTo>
                    <a:pt x="5162" y="5718"/>
                    <a:pt x="5693" y="5141"/>
                    <a:pt x="6087" y="4504"/>
                  </a:cubicBezTo>
                  <a:cubicBezTo>
                    <a:pt x="6062" y="4455"/>
                    <a:pt x="6035" y="4407"/>
                    <a:pt x="6010" y="4360"/>
                  </a:cubicBezTo>
                  <a:cubicBezTo>
                    <a:pt x="5630" y="5022"/>
                    <a:pt x="5083" y="5614"/>
                    <a:pt x="4605" y="6204"/>
                  </a:cubicBezTo>
                  <a:cubicBezTo>
                    <a:pt x="4589" y="6179"/>
                    <a:pt x="4572" y="6152"/>
                    <a:pt x="4555" y="6127"/>
                  </a:cubicBezTo>
                  <a:cubicBezTo>
                    <a:pt x="4605" y="6034"/>
                    <a:pt x="4671" y="5861"/>
                    <a:pt x="4742" y="5711"/>
                  </a:cubicBezTo>
                  <a:cubicBezTo>
                    <a:pt x="4901" y="5379"/>
                    <a:pt x="5089" y="5057"/>
                    <a:pt x="5251" y="4727"/>
                  </a:cubicBezTo>
                  <a:lnTo>
                    <a:pt x="5356" y="4516"/>
                  </a:lnTo>
                  <a:cubicBezTo>
                    <a:pt x="5467" y="4283"/>
                    <a:pt x="5576" y="4050"/>
                    <a:pt x="5676" y="3815"/>
                  </a:cubicBezTo>
                  <a:cubicBezTo>
                    <a:pt x="5644" y="3767"/>
                    <a:pt x="5611" y="3720"/>
                    <a:pt x="5577" y="3674"/>
                  </a:cubicBezTo>
                  <a:cubicBezTo>
                    <a:pt x="5469" y="3917"/>
                    <a:pt x="5354" y="4159"/>
                    <a:pt x="5240" y="4399"/>
                  </a:cubicBezTo>
                  <a:cubicBezTo>
                    <a:pt x="5240" y="4399"/>
                    <a:pt x="5067" y="4774"/>
                    <a:pt x="4960" y="5013"/>
                  </a:cubicBezTo>
                  <a:cubicBezTo>
                    <a:pt x="4879" y="5187"/>
                    <a:pt x="4789" y="5357"/>
                    <a:pt x="4707" y="5530"/>
                  </a:cubicBezTo>
                  <a:cubicBezTo>
                    <a:pt x="4633" y="5690"/>
                    <a:pt x="4518" y="5860"/>
                    <a:pt x="4482" y="6014"/>
                  </a:cubicBezTo>
                  <a:cubicBezTo>
                    <a:pt x="4369" y="5840"/>
                    <a:pt x="4254" y="5664"/>
                    <a:pt x="4139" y="5489"/>
                  </a:cubicBezTo>
                  <a:lnTo>
                    <a:pt x="4139" y="5489"/>
                  </a:lnTo>
                  <a:cubicBezTo>
                    <a:pt x="4147" y="5491"/>
                    <a:pt x="4148" y="5491"/>
                    <a:pt x="4148" y="5491"/>
                  </a:cubicBezTo>
                  <a:lnTo>
                    <a:pt x="4109" y="5444"/>
                  </a:lnTo>
                  <a:cubicBezTo>
                    <a:pt x="3983" y="5254"/>
                    <a:pt x="3856" y="5064"/>
                    <a:pt x="3729" y="4873"/>
                  </a:cubicBezTo>
                  <a:cubicBezTo>
                    <a:pt x="3762" y="4773"/>
                    <a:pt x="3891" y="4385"/>
                    <a:pt x="4020" y="4109"/>
                  </a:cubicBezTo>
                  <a:cubicBezTo>
                    <a:pt x="4251" y="3611"/>
                    <a:pt x="4437" y="3099"/>
                    <a:pt x="4641" y="2587"/>
                  </a:cubicBezTo>
                  <a:cubicBezTo>
                    <a:pt x="4603" y="2548"/>
                    <a:pt x="4564" y="2509"/>
                    <a:pt x="4526" y="2469"/>
                  </a:cubicBezTo>
                  <a:cubicBezTo>
                    <a:pt x="4164" y="3185"/>
                    <a:pt x="3842" y="3922"/>
                    <a:pt x="3661" y="4687"/>
                  </a:cubicBezTo>
                  <a:cubicBezTo>
                    <a:pt x="3656" y="4711"/>
                    <a:pt x="3653" y="4736"/>
                    <a:pt x="3653" y="4761"/>
                  </a:cubicBezTo>
                  <a:cubicBezTo>
                    <a:pt x="3543" y="4597"/>
                    <a:pt x="3432" y="4435"/>
                    <a:pt x="3320" y="4272"/>
                  </a:cubicBezTo>
                  <a:cubicBezTo>
                    <a:pt x="3363" y="4163"/>
                    <a:pt x="3451" y="3931"/>
                    <a:pt x="3492" y="3751"/>
                  </a:cubicBezTo>
                  <a:cubicBezTo>
                    <a:pt x="3632" y="3135"/>
                    <a:pt x="3825" y="2522"/>
                    <a:pt x="3928" y="1901"/>
                  </a:cubicBezTo>
                  <a:cubicBezTo>
                    <a:pt x="3894" y="1870"/>
                    <a:pt x="3860" y="1841"/>
                    <a:pt x="3827" y="1812"/>
                  </a:cubicBezTo>
                  <a:cubicBezTo>
                    <a:pt x="3692" y="2625"/>
                    <a:pt x="3444" y="3427"/>
                    <a:pt x="3289" y="4225"/>
                  </a:cubicBezTo>
                  <a:lnTo>
                    <a:pt x="3289" y="4228"/>
                  </a:lnTo>
                  <a:cubicBezTo>
                    <a:pt x="3229" y="4141"/>
                    <a:pt x="3169" y="4053"/>
                    <a:pt x="3108" y="3966"/>
                  </a:cubicBezTo>
                  <a:cubicBezTo>
                    <a:pt x="3107" y="3950"/>
                    <a:pt x="3100" y="3925"/>
                    <a:pt x="3068" y="3907"/>
                  </a:cubicBezTo>
                  <a:lnTo>
                    <a:pt x="3066" y="3906"/>
                  </a:lnTo>
                  <a:cubicBezTo>
                    <a:pt x="2779" y="3495"/>
                    <a:pt x="2486" y="3084"/>
                    <a:pt x="2187" y="2676"/>
                  </a:cubicBezTo>
                  <a:cubicBezTo>
                    <a:pt x="2194" y="2616"/>
                    <a:pt x="2203" y="2527"/>
                    <a:pt x="2209" y="2398"/>
                  </a:cubicBezTo>
                  <a:cubicBezTo>
                    <a:pt x="2235" y="1853"/>
                    <a:pt x="2373" y="1310"/>
                    <a:pt x="2433" y="773"/>
                  </a:cubicBezTo>
                  <a:cubicBezTo>
                    <a:pt x="2389" y="746"/>
                    <a:pt x="2346" y="720"/>
                    <a:pt x="2304" y="694"/>
                  </a:cubicBezTo>
                  <a:cubicBezTo>
                    <a:pt x="2301" y="720"/>
                    <a:pt x="2299" y="744"/>
                    <a:pt x="2297" y="767"/>
                  </a:cubicBezTo>
                  <a:cubicBezTo>
                    <a:pt x="2233" y="1371"/>
                    <a:pt x="2058" y="1978"/>
                    <a:pt x="2118" y="2584"/>
                  </a:cubicBezTo>
                  <a:cubicBezTo>
                    <a:pt x="1891" y="2277"/>
                    <a:pt x="1659" y="1970"/>
                    <a:pt x="1424" y="1665"/>
                  </a:cubicBezTo>
                  <a:cubicBezTo>
                    <a:pt x="1417" y="1617"/>
                    <a:pt x="1405" y="1547"/>
                    <a:pt x="1384" y="1448"/>
                  </a:cubicBezTo>
                  <a:cubicBezTo>
                    <a:pt x="1308" y="1055"/>
                    <a:pt x="1368" y="652"/>
                    <a:pt x="1440" y="248"/>
                  </a:cubicBezTo>
                  <a:cubicBezTo>
                    <a:pt x="1407" y="234"/>
                    <a:pt x="1375" y="220"/>
                    <a:pt x="1342" y="207"/>
                  </a:cubicBezTo>
                  <a:cubicBezTo>
                    <a:pt x="1265" y="711"/>
                    <a:pt x="1220" y="1098"/>
                    <a:pt x="1306" y="1514"/>
                  </a:cubicBezTo>
                  <a:cubicBezTo>
                    <a:pt x="996" y="1116"/>
                    <a:pt x="680" y="721"/>
                    <a:pt x="355" y="331"/>
                  </a:cubicBezTo>
                  <a:cubicBezTo>
                    <a:pt x="266" y="224"/>
                    <a:pt x="188" y="113"/>
                    <a:pt x="112" y="0"/>
                  </a:cubicBezTo>
                  <a:close/>
                </a:path>
              </a:pathLst>
            </a:custGeom>
            <a:solidFill>
              <a:srgbClr val="DB8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9"/>
          <p:cNvGrpSpPr/>
          <p:nvPr/>
        </p:nvGrpSpPr>
        <p:grpSpPr>
          <a:xfrm>
            <a:off x="891300" y="1095775"/>
            <a:ext cx="542775" cy="606000"/>
            <a:chOff x="2437000" y="628925"/>
            <a:chExt cx="542775" cy="606000"/>
          </a:xfrm>
        </p:grpSpPr>
        <p:sp>
          <p:nvSpPr>
            <p:cNvPr id="116" name="Google Shape;116;p9"/>
            <p:cNvSpPr/>
            <p:nvPr/>
          </p:nvSpPr>
          <p:spPr>
            <a:xfrm>
              <a:off x="2437000" y="802025"/>
              <a:ext cx="259800" cy="259800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2806675" y="1061825"/>
              <a:ext cx="173100" cy="173100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2806675" y="628925"/>
              <a:ext cx="173100" cy="173100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9"/>
          <p:cNvSpPr/>
          <p:nvPr/>
        </p:nvSpPr>
        <p:spPr>
          <a:xfrm>
            <a:off x="-1" y="3856672"/>
            <a:ext cx="1191979" cy="882724"/>
          </a:xfrm>
          <a:custGeom>
            <a:avLst/>
            <a:gdLst/>
            <a:ahLst/>
            <a:cxnLst/>
            <a:rect l="l" t="t" r="r" b="b"/>
            <a:pathLst>
              <a:path w="16011" h="11857" fill="none" extrusionOk="0">
                <a:moveTo>
                  <a:pt x="0" y="11857"/>
                </a:moveTo>
                <a:cubicBezTo>
                  <a:pt x="16011" y="11371"/>
                  <a:pt x="12827" y="0"/>
                  <a:pt x="7709" y="699"/>
                </a:cubicBezTo>
                <a:cubicBezTo>
                  <a:pt x="2582" y="1398"/>
                  <a:pt x="4651" y="11463"/>
                  <a:pt x="14588" y="5590"/>
                </a:cubicBezTo>
              </a:path>
            </a:pathLst>
          </a:custGeom>
          <a:noFill/>
          <a:ln w="19050" cap="flat" cmpd="sng">
            <a:solidFill>
              <a:srgbClr val="529BAB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"/>
          <p:cNvSpPr/>
          <p:nvPr/>
        </p:nvSpPr>
        <p:spPr>
          <a:xfrm flipH="1">
            <a:off x="7433959" y="273775"/>
            <a:ext cx="1710043" cy="414374"/>
          </a:xfrm>
          <a:custGeom>
            <a:avLst/>
            <a:gdLst/>
            <a:ahLst/>
            <a:cxnLst/>
            <a:rect l="l" t="t" r="r" b="b"/>
            <a:pathLst>
              <a:path w="25504" h="4755" fill="none" extrusionOk="0">
                <a:moveTo>
                  <a:pt x="25504" y="4596"/>
                </a:moveTo>
                <a:cubicBezTo>
                  <a:pt x="19640" y="0"/>
                  <a:pt x="12508" y="1001"/>
                  <a:pt x="9654" y="2877"/>
                </a:cubicBezTo>
                <a:cubicBezTo>
                  <a:pt x="6802" y="4754"/>
                  <a:pt x="1599" y="4347"/>
                  <a:pt x="0" y="1302"/>
                </a:cubicBezTo>
              </a:path>
            </a:pathLst>
          </a:custGeom>
          <a:noFill/>
          <a:ln w="19050" cap="flat" cmpd="sng">
            <a:solidFill>
              <a:srgbClr val="529BAB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"/>
          <p:cNvSpPr/>
          <p:nvPr/>
        </p:nvSpPr>
        <p:spPr>
          <a:xfrm rot="-6299989">
            <a:off x="8303261" y="3419684"/>
            <a:ext cx="916631" cy="1127449"/>
          </a:xfrm>
          <a:custGeom>
            <a:avLst/>
            <a:gdLst/>
            <a:ahLst/>
            <a:cxnLst/>
            <a:rect l="l" t="t" r="r" b="b"/>
            <a:pathLst>
              <a:path w="10996" h="13525" extrusionOk="0">
                <a:moveTo>
                  <a:pt x="10427" y="939"/>
                </a:moveTo>
                <a:cubicBezTo>
                  <a:pt x="10433" y="944"/>
                  <a:pt x="10439" y="950"/>
                  <a:pt x="10445" y="955"/>
                </a:cubicBezTo>
                <a:cubicBezTo>
                  <a:pt x="10269" y="1168"/>
                  <a:pt x="10097" y="1384"/>
                  <a:pt x="9917" y="1593"/>
                </a:cubicBezTo>
                <a:cubicBezTo>
                  <a:pt x="9117" y="2525"/>
                  <a:pt x="8201" y="3325"/>
                  <a:pt x="7158" y="3971"/>
                </a:cubicBezTo>
                <a:cubicBezTo>
                  <a:pt x="6592" y="4321"/>
                  <a:pt x="6019" y="4663"/>
                  <a:pt x="5431" y="4974"/>
                </a:cubicBezTo>
                <a:cubicBezTo>
                  <a:pt x="4388" y="5525"/>
                  <a:pt x="3475" y="6239"/>
                  <a:pt x="2688" y="7111"/>
                </a:cubicBezTo>
                <a:cubicBezTo>
                  <a:pt x="2278" y="7565"/>
                  <a:pt x="1907" y="8055"/>
                  <a:pt x="1519" y="8529"/>
                </a:cubicBezTo>
                <a:cubicBezTo>
                  <a:pt x="1502" y="8549"/>
                  <a:pt x="1487" y="8569"/>
                  <a:pt x="1449" y="8576"/>
                </a:cubicBezTo>
                <a:cubicBezTo>
                  <a:pt x="1555" y="8398"/>
                  <a:pt x="1657" y="8217"/>
                  <a:pt x="1767" y="8041"/>
                </a:cubicBezTo>
                <a:cubicBezTo>
                  <a:pt x="2442" y="6961"/>
                  <a:pt x="3297" y="6048"/>
                  <a:pt x="4350" y="5332"/>
                </a:cubicBezTo>
                <a:cubicBezTo>
                  <a:pt x="4878" y="4973"/>
                  <a:pt x="5432" y="4652"/>
                  <a:pt x="5985" y="4331"/>
                </a:cubicBezTo>
                <a:cubicBezTo>
                  <a:pt x="6666" y="3935"/>
                  <a:pt x="7368" y="3574"/>
                  <a:pt x="7999" y="3097"/>
                </a:cubicBezTo>
                <a:cubicBezTo>
                  <a:pt x="8748" y="2531"/>
                  <a:pt x="9450" y="1912"/>
                  <a:pt x="10116" y="1250"/>
                </a:cubicBezTo>
                <a:cubicBezTo>
                  <a:pt x="10219" y="1146"/>
                  <a:pt x="10323" y="1042"/>
                  <a:pt x="10427" y="939"/>
                </a:cubicBezTo>
                <a:close/>
                <a:moveTo>
                  <a:pt x="10867" y="1"/>
                </a:moveTo>
                <a:cubicBezTo>
                  <a:pt x="10836" y="1"/>
                  <a:pt x="10799" y="17"/>
                  <a:pt x="10759" y="49"/>
                </a:cubicBezTo>
                <a:cubicBezTo>
                  <a:pt x="10701" y="96"/>
                  <a:pt x="10647" y="152"/>
                  <a:pt x="10598" y="208"/>
                </a:cubicBezTo>
                <a:cubicBezTo>
                  <a:pt x="10384" y="455"/>
                  <a:pt x="10119" y="602"/>
                  <a:pt x="9796" y="651"/>
                </a:cubicBezTo>
                <a:cubicBezTo>
                  <a:pt x="9450" y="704"/>
                  <a:pt x="9104" y="759"/>
                  <a:pt x="8758" y="821"/>
                </a:cubicBezTo>
                <a:cubicBezTo>
                  <a:pt x="8439" y="876"/>
                  <a:pt x="8118" y="924"/>
                  <a:pt x="7822" y="1068"/>
                </a:cubicBezTo>
                <a:cubicBezTo>
                  <a:pt x="7667" y="1143"/>
                  <a:pt x="7581" y="1264"/>
                  <a:pt x="7571" y="1434"/>
                </a:cubicBezTo>
                <a:cubicBezTo>
                  <a:pt x="7563" y="1598"/>
                  <a:pt x="7560" y="1762"/>
                  <a:pt x="7560" y="1925"/>
                </a:cubicBezTo>
                <a:cubicBezTo>
                  <a:pt x="7561" y="2228"/>
                  <a:pt x="7549" y="2527"/>
                  <a:pt x="7424" y="2810"/>
                </a:cubicBezTo>
                <a:cubicBezTo>
                  <a:pt x="7399" y="2866"/>
                  <a:pt x="7366" y="2918"/>
                  <a:pt x="7337" y="2972"/>
                </a:cubicBezTo>
                <a:cubicBezTo>
                  <a:pt x="7317" y="2943"/>
                  <a:pt x="7321" y="2925"/>
                  <a:pt x="7322" y="2906"/>
                </a:cubicBezTo>
                <a:cubicBezTo>
                  <a:pt x="7340" y="2588"/>
                  <a:pt x="7360" y="2270"/>
                  <a:pt x="7377" y="1950"/>
                </a:cubicBezTo>
                <a:cubicBezTo>
                  <a:pt x="7384" y="1803"/>
                  <a:pt x="7388" y="1655"/>
                  <a:pt x="7390" y="1507"/>
                </a:cubicBezTo>
                <a:cubicBezTo>
                  <a:pt x="7392" y="1419"/>
                  <a:pt x="7386" y="1330"/>
                  <a:pt x="7384" y="1242"/>
                </a:cubicBezTo>
                <a:cubicBezTo>
                  <a:pt x="7294" y="1261"/>
                  <a:pt x="7196" y="1265"/>
                  <a:pt x="7114" y="1303"/>
                </a:cubicBezTo>
                <a:cubicBezTo>
                  <a:pt x="6536" y="1576"/>
                  <a:pt x="5997" y="1915"/>
                  <a:pt x="5489" y="2301"/>
                </a:cubicBezTo>
                <a:cubicBezTo>
                  <a:pt x="5367" y="2394"/>
                  <a:pt x="5295" y="2516"/>
                  <a:pt x="5279" y="2667"/>
                </a:cubicBezTo>
                <a:cubicBezTo>
                  <a:pt x="5254" y="2894"/>
                  <a:pt x="5231" y="3121"/>
                  <a:pt x="5215" y="3348"/>
                </a:cubicBezTo>
                <a:cubicBezTo>
                  <a:pt x="5192" y="3652"/>
                  <a:pt x="5204" y="3960"/>
                  <a:pt x="5089" y="4250"/>
                </a:cubicBezTo>
                <a:cubicBezTo>
                  <a:pt x="5013" y="4441"/>
                  <a:pt x="4907" y="4613"/>
                  <a:pt x="4779" y="4737"/>
                </a:cubicBezTo>
                <a:cubicBezTo>
                  <a:pt x="4828" y="4523"/>
                  <a:pt x="4914" y="4291"/>
                  <a:pt x="4924" y="4057"/>
                </a:cubicBezTo>
                <a:cubicBezTo>
                  <a:pt x="4940" y="3700"/>
                  <a:pt x="5001" y="3353"/>
                  <a:pt x="5073" y="3007"/>
                </a:cubicBezTo>
                <a:cubicBezTo>
                  <a:pt x="5103" y="2866"/>
                  <a:pt x="5125" y="2721"/>
                  <a:pt x="5129" y="2577"/>
                </a:cubicBezTo>
                <a:cubicBezTo>
                  <a:pt x="5132" y="2478"/>
                  <a:pt x="5098" y="2428"/>
                  <a:pt x="5034" y="2428"/>
                </a:cubicBezTo>
                <a:cubicBezTo>
                  <a:pt x="5005" y="2428"/>
                  <a:pt x="4970" y="2439"/>
                  <a:pt x="4929" y="2460"/>
                </a:cubicBezTo>
                <a:cubicBezTo>
                  <a:pt x="4853" y="2500"/>
                  <a:pt x="4782" y="2555"/>
                  <a:pt x="4710" y="2604"/>
                </a:cubicBezTo>
                <a:cubicBezTo>
                  <a:pt x="4391" y="2827"/>
                  <a:pt x="4068" y="3044"/>
                  <a:pt x="3755" y="3275"/>
                </a:cubicBezTo>
                <a:cubicBezTo>
                  <a:pt x="3456" y="3495"/>
                  <a:pt x="3332" y="3792"/>
                  <a:pt x="3402" y="4165"/>
                </a:cubicBezTo>
                <a:cubicBezTo>
                  <a:pt x="3444" y="4390"/>
                  <a:pt x="3484" y="4615"/>
                  <a:pt x="3511" y="4842"/>
                </a:cubicBezTo>
                <a:cubicBezTo>
                  <a:pt x="3541" y="5097"/>
                  <a:pt x="3514" y="5347"/>
                  <a:pt x="3362" y="5574"/>
                </a:cubicBezTo>
                <a:cubicBezTo>
                  <a:pt x="3490" y="4969"/>
                  <a:pt x="3238" y="4383"/>
                  <a:pt x="3295" y="3773"/>
                </a:cubicBezTo>
                <a:lnTo>
                  <a:pt x="3295" y="3773"/>
                </a:lnTo>
                <a:cubicBezTo>
                  <a:pt x="3043" y="3815"/>
                  <a:pt x="2891" y="3974"/>
                  <a:pt x="2779" y="4168"/>
                </a:cubicBezTo>
                <a:cubicBezTo>
                  <a:pt x="2677" y="4345"/>
                  <a:pt x="2535" y="4473"/>
                  <a:pt x="2372" y="4591"/>
                </a:cubicBezTo>
                <a:cubicBezTo>
                  <a:pt x="1702" y="5078"/>
                  <a:pt x="1354" y="5931"/>
                  <a:pt x="1569" y="6773"/>
                </a:cubicBezTo>
                <a:cubicBezTo>
                  <a:pt x="1624" y="6984"/>
                  <a:pt x="1641" y="7207"/>
                  <a:pt x="1658" y="7426"/>
                </a:cubicBezTo>
                <a:cubicBezTo>
                  <a:pt x="1667" y="7553"/>
                  <a:pt x="1641" y="7682"/>
                  <a:pt x="1631" y="7812"/>
                </a:cubicBezTo>
                <a:cubicBezTo>
                  <a:pt x="1622" y="7811"/>
                  <a:pt x="1612" y="7811"/>
                  <a:pt x="1604" y="7810"/>
                </a:cubicBezTo>
                <a:cubicBezTo>
                  <a:pt x="1601" y="7780"/>
                  <a:pt x="1601" y="7751"/>
                  <a:pt x="1596" y="7722"/>
                </a:cubicBezTo>
                <a:cubicBezTo>
                  <a:pt x="1549" y="7471"/>
                  <a:pt x="1523" y="7215"/>
                  <a:pt x="1453" y="6972"/>
                </a:cubicBezTo>
                <a:cubicBezTo>
                  <a:pt x="1337" y="6577"/>
                  <a:pt x="1135" y="6203"/>
                  <a:pt x="1214" y="5760"/>
                </a:cubicBezTo>
                <a:lnTo>
                  <a:pt x="1214" y="5760"/>
                </a:lnTo>
                <a:cubicBezTo>
                  <a:pt x="1182" y="5769"/>
                  <a:pt x="1162" y="5769"/>
                  <a:pt x="1148" y="5778"/>
                </a:cubicBezTo>
                <a:cubicBezTo>
                  <a:pt x="916" y="5923"/>
                  <a:pt x="725" y="6364"/>
                  <a:pt x="793" y="6633"/>
                </a:cubicBezTo>
                <a:cubicBezTo>
                  <a:pt x="837" y="6801"/>
                  <a:pt x="911" y="6962"/>
                  <a:pt x="970" y="7127"/>
                </a:cubicBezTo>
                <a:cubicBezTo>
                  <a:pt x="1031" y="7299"/>
                  <a:pt x="1089" y="7472"/>
                  <a:pt x="1149" y="7645"/>
                </a:cubicBezTo>
                <a:lnTo>
                  <a:pt x="1112" y="7660"/>
                </a:lnTo>
                <a:cubicBezTo>
                  <a:pt x="1008" y="7488"/>
                  <a:pt x="881" y="7325"/>
                  <a:pt x="806" y="7142"/>
                </a:cubicBezTo>
                <a:cubicBezTo>
                  <a:pt x="732" y="6960"/>
                  <a:pt x="713" y="6756"/>
                  <a:pt x="668" y="6556"/>
                </a:cubicBezTo>
                <a:cubicBezTo>
                  <a:pt x="649" y="6569"/>
                  <a:pt x="625" y="6581"/>
                  <a:pt x="609" y="6600"/>
                </a:cubicBezTo>
                <a:cubicBezTo>
                  <a:pt x="425" y="6834"/>
                  <a:pt x="257" y="7079"/>
                  <a:pt x="159" y="7363"/>
                </a:cubicBezTo>
                <a:cubicBezTo>
                  <a:pt x="41" y="7699"/>
                  <a:pt x="61" y="8010"/>
                  <a:pt x="324" y="8285"/>
                </a:cubicBezTo>
                <a:cubicBezTo>
                  <a:pt x="432" y="8396"/>
                  <a:pt x="521" y="8529"/>
                  <a:pt x="598" y="8664"/>
                </a:cubicBezTo>
                <a:cubicBezTo>
                  <a:pt x="797" y="9013"/>
                  <a:pt x="835" y="9373"/>
                  <a:pt x="649" y="9745"/>
                </a:cubicBezTo>
                <a:cubicBezTo>
                  <a:pt x="448" y="10146"/>
                  <a:pt x="284" y="10559"/>
                  <a:pt x="185" y="10997"/>
                </a:cubicBezTo>
                <a:cubicBezTo>
                  <a:pt x="1" y="11809"/>
                  <a:pt x="22" y="12608"/>
                  <a:pt x="323" y="13391"/>
                </a:cubicBezTo>
                <a:cubicBezTo>
                  <a:pt x="340" y="13437"/>
                  <a:pt x="370" y="13480"/>
                  <a:pt x="394" y="13525"/>
                </a:cubicBezTo>
                <a:cubicBezTo>
                  <a:pt x="410" y="13521"/>
                  <a:pt x="427" y="13518"/>
                  <a:pt x="442" y="13514"/>
                </a:cubicBezTo>
                <a:cubicBezTo>
                  <a:pt x="432" y="13341"/>
                  <a:pt x="436" y="13167"/>
                  <a:pt x="410" y="12997"/>
                </a:cubicBezTo>
                <a:cubicBezTo>
                  <a:pt x="302" y="12316"/>
                  <a:pt x="268" y="11639"/>
                  <a:pt x="378" y="10952"/>
                </a:cubicBezTo>
                <a:cubicBezTo>
                  <a:pt x="489" y="10255"/>
                  <a:pt x="1149" y="9560"/>
                  <a:pt x="1916" y="9560"/>
                </a:cubicBezTo>
                <a:cubicBezTo>
                  <a:pt x="2040" y="9560"/>
                  <a:pt x="2167" y="9578"/>
                  <a:pt x="2294" y="9617"/>
                </a:cubicBezTo>
                <a:cubicBezTo>
                  <a:pt x="2414" y="9654"/>
                  <a:pt x="2534" y="9672"/>
                  <a:pt x="2653" y="9672"/>
                </a:cubicBezTo>
                <a:cubicBezTo>
                  <a:pt x="2952" y="9672"/>
                  <a:pt x="3241" y="9560"/>
                  <a:pt x="3491" y="9357"/>
                </a:cubicBezTo>
                <a:cubicBezTo>
                  <a:pt x="3704" y="9184"/>
                  <a:pt x="3889" y="8973"/>
                  <a:pt x="4075" y="8767"/>
                </a:cubicBezTo>
                <a:cubicBezTo>
                  <a:pt x="4178" y="8653"/>
                  <a:pt x="4254" y="8513"/>
                  <a:pt x="4342" y="8384"/>
                </a:cubicBezTo>
                <a:cubicBezTo>
                  <a:pt x="4335" y="8377"/>
                  <a:pt x="4327" y="8369"/>
                  <a:pt x="4320" y="8361"/>
                </a:cubicBezTo>
                <a:cubicBezTo>
                  <a:pt x="4171" y="8426"/>
                  <a:pt x="4019" y="8486"/>
                  <a:pt x="3872" y="8556"/>
                </a:cubicBezTo>
                <a:cubicBezTo>
                  <a:pt x="3785" y="8597"/>
                  <a:pt x="3697" y="8618"/>
                  <a:pt x="3608" y="8618"/>
                </a:cubicBezTo>
                <a:cubicBezTo>
                  <a:pt x="3545" y="8618"/>
                  <a:pt x="3481" y="8607"/>
                  <a:pt x="3416" y="8584"/>
                </a:cubicBezTo>
                <a:cubicBezTo>
                  <a:pt x="3072" y="8463"/>
                  <a:pt x="2729" y="8337"/>
                  <a:pt x="2385" y="8214"/>
                </a:cubicBezTo>
                <a:cubicBezTo>
                  <a:pt x="2387" y="8208"/>
                  <a:pt x="2389" y="8203"/>
                  <a:pt x="2390" y="8197"/>
                </a:cubicBezTo>
                <a:cubicBezTo>
                  <a:pt x="2641" y="8242"/>
                  <a:pt x="2891" y="8301"/>
                  <a:pt x="3143" y="8329"/>
                </a:cubicBezTo>
                <a:cubicBezTo>
                  <a:pt x="3239" y="8339"/>
                  <a:pt x="3336" y="8346"/>
                  <a:pt x="3432" y="8346"/>
                </a:cubicBezTo>
                <a:cubicBezTo>
                  <a:pt x="3686" y="8346"/>
                  <a:pt x="3934" y="8298"/>
                  <a:pt x="4158" y="8149"/>
                </a:cubicBezTo>
                <a:cubicBezTo>
                  <a:pt x="4361" y="8014"/>
                  <a:pt x="4554" y="7865"/>
                  <a:pt x="4745" y="7714"/>
                </a:cubicBezTo>
                <a:cubicBezTo>
                  <a:pt x="4960" y="7544"/>
                  <a:pt x="5168" y="7366"/>
                  <a:pt x="5378" y="7189"/>
                </a:cubicBezTo>
                <a:cubicBezTo>
                  <a:pt x="5411" y="7161"/>
                  <a:pt x="5443" y="7130"/>
                  <a:pt x="5474" y="7099"/>
                </a:cubicBezTo>
                <a:cubicBezTo>
                  <a:pt x="5472" y="7089"/>
                  <a:pt x="5468" y="7078"/>
                  <a:pt x="5465" y="7068"/>
                </a:cubicBezTo>
                <a:cubicBezTo>
                  <a:pt x="5455" y="7068"/>
                  <a:pt x="5445" y="7068"/>
                  <a:pt x="5435" y="7068"/>
                </a:cubicBezTo>
                <a:cubicBezTo>
                  <a:pt x="5409" y="7068"/>
                  <a:pt x="5384" y="7067"/>
                  <a:pt x="5358" y="7067"/>
                </a:cubicBezTo>
                <a:cubicBezTo>
                  <a:pt x="5320" y="7067"/>
                  <a:pt x="5283" y="7069"/>
                  <a:pt x="5247" y="7078"/>
                </a:cubicBezTo>
                <a:cubicBezTo>
                  <a:pt x="5167" y="7098"/>
                  <a:pt x="5088" y="7107"/>
                  <a:pt x="5011" y="7107"/>
                </a:cubicBezTo>
                <a:cubicBezTo>
                  <a:pt x="4804" y="7107"/>
                  <a:pt x="4607" y="7045"/>
                  <a:pt x="4411" y="6969"/>
                </a:cubicBezTo>
                <a:cubicBezTo>
                  <a:pt x="4123" y="6857"/>
                  <a:pt x="3835" y="6748"/>
                  <a:pt x="3559" y="6643"/>
                </a:cubicBezTo>
                <a:cubicBezTo>
                  <a:pt x="3698" y="6602"/>
                  <a:pt x="3838" y="6582"/>
                  <a:pt x="3980" y="6582"/>
                </a:cubicBezTo>
                <a:cubicBezTo>
                  <a:pt x="4181" y="6582"/>
                  <a:pt x="4386" y="6622"/>
                  <a:pt x="4589" y="6699"/>
                </a:cubicBezTo>
                <a:cubicBezTo>
                  <a:pt x="4728" y="6752"/>
                  <a:pt x="4867" y="6805"/>
                  <a:pt x="5011" y="6844"/>
                </a:cubicBezTo>
                <a:cubicBezTo>
                  <a:pt x="5149" y="6883"/>
                  <a:pt x="5290" y="6909"/>
                  <a:pt x="5430" y="6909"/>
                </a:cubicBezTo>
                <a:cubicBezTo>
                  <a:pt x="5550" y="6909"/>
                  <a:pt x="5669" y="6890"/>
                  <a:pt x="5786" y="6844"/>
                </a:cubicBezTo>
                <a:cubicBezTo>
                  <a:pt x="6239" y="6667"/>
                  <a:pt x="6664" y="6437"/>
                  <a:pt x="7030" y="6109"/>
                </a:cubicBezTo>
                <a:cubicBezTo>
                  <a:pt x="7069" y="6074"/>
                  <a:pt x="7095" y="6024"/>
                  <a:pt x="7141" y="5962"/>
                </a:cubicBezTo>
                <a:lnTo>
                  <a:pt x="7141" y="5962"/>
                </a:lnTo>
                <a:cubicBezTo>
                  <a:pt x="6813" y="5964"/>
                  <a:pt x="6506" y="5970"/>
                  <a:pt x="6204" y="5970"/>
                </a:cubicBezTo>
                <a:cubicBezTo>
                  <a:pt x="6124" y="5970"/>
                  <a:pt x="6044" y="5969"/>
                  <a:pt x="5964" y="5969"/>
                </a:cubicBezTo>
                <a:cubicBezTo>
                  <a:pt x="5567" y="5964"/>
                  <a:pt x="5252" y="5692"/>
                  <a:pt x="4854" y="5629"/>
                </a:cubicBezTo>
                <a:cubicBezTo>
                  <a:pt x="4946" y="5599"/>
                  <a:pt x="5062" y="5586"/>
                  <a:pt x="5187" y="5586"/>
                </a:cubicBezTo>
                <a:cubicBezTo>
                  <a:pt x="5390" y="5586"/>
                  <a:pt x="5614" y="5621"/>
                  <a:pt x="5780" y="5680"/>
                </a:cubicBezTo>
                <a:cubicBezTo>
                  <a:pt x="6066" y="5782"/>
                  <a:pt x="6352" y="5839"/>
                  <a:pt x="6636" y="5839"/>
                </a:cubicBezTo>
                <a:cubicBezTo>
                  <a:pt x="6939" y="5839"/>
                  <a:pt x="7240" y="5774"/>
                  <a:pt x="7536" y="5628"/>
                </a:cubicBezTo>
                <a:cubicBezTo>
                  <a:pt x="8083" y="5357"/>
                  <a:pt x="8619" y="5067"/>
                  <a:pt x="9161" y="4785"/>
                </a:cubicBezTo>
                <a:cubicBezTo>
                  <a:pt x="9179" y="4775"/>
                  <a:pt x="9195" y="4760"/>
                  <a:pt x="9211" y="4747"/>
                </a:cubicBezTo>
                <a:cubicBezTo>
                  <a:pt x="9212" y="4735"/>
                  <a:pt x="9213" y="4723"/>
                  <a:pt x="9213" y="4711"/>
                </a:cubicBezTo>
                <a:lnTo>
                  <a:pt x="9213" y="4711"/>
                </a:lnTo>
                <a:cubicBezTo>
                  <a:pt x="9157" y="4714"/>
                  <a:pt x="9101" y="4716"/>
                  <a:pt x="9046" y="4716"/>
                </a:cubicBezTo>
                <a:cubicBezTo>
                  <a:pt x="8375" y="4716"/>
                  <a:pt x="7760" y="4497"/>
                  <a:pt x="7160" y="4218"/>
                </a:cubicBezTo>
                <a:cubicBezTo>
                  <a:pt x="7180" y="4213"/>
                  <a:pt x="7198" y="4211"/>
                  <a:pt x="7216" y="4211"/>
                </a:cubicBezTo>
                <a:cubicBezTo>
                  <a:pt x="7243" y="4211"/>
                  <a:pt x="7269" y="4215"/>
                  <a:pt x="7296" y="4220"/>
                </a:cubicBezTo>
                <a:cubicBezTo>
                  <a:pt x="7729" y="4306"/>
                  <a:pt x="8162" y="4399"/>
                  <a:pt x="8597" y="4475"/>
                </a:cubicBezTo>
                <a:cubicBezTo>
                  <a:pt x="8702" y="4494"/>
                  <a:pt x="8805" y="4503"/>
                  <a:pt x="8905" y="4503"/>
                </a:cubicBezTo>
                <a:cubicBezTo>
                  <a:pt x="9304" y="4503"/>
                  <a:pt x="9662" y="4356"/>
                  <a:pt x="9955" y="4046"/>
                </a:cubicBezTo>
                <a:cubicBezTo>
                  <a:pt x="10179" y="3809"/>
                  <a:pt x="10380" y="3547"/>
                  <a:pt x="10558" y="3274"/>
                </a:cubicBezTo>
                <a:cubicBezTo>
                  <a:pt x="10712" y="3037"/>
                  <a:pt x="10821" y="2769"/>
                  <a:pt x="10943" y="2512"/>
                </a:cubicBezTo>
                <a:cubicBezTo>
                  <a:pt x="10968" y="2460"/>
                  <a:pt x="10961" y="2396"/>
                  <a:pt x="10969" y="2337"/>
                </a:cubicBezTo>
                <a:cubicBezTo>
                  <a:pt x="10957" y="2332"/>
                  <a:pt x="10946" y="2327"/>
                  <a:pt x="10934" y="2321"/>
                </a:cubicBezTo>
                <a:cubicBezTo>
                  <a:pt x="10883" y="2352"/>
                  <a:pt x="10828" y="2378"/>
                  <a:pt x="10783" y="2416"/>
                </a:cubicBezTo>
                <a:cubicBezTo>
                  <a:pt x="10475" y="2663"/>
                  <a:pt x="10125" y="2814"/>
                  <a:pt x="9742" y="2892"/>
                </a:cubicBezTo>
                <a:cubicBezTo>
                  <a:pt x="9609" y="2920"/>
                  <a:pt x="9475" y="2934"/>
                  <a:pt x="9342" y="2934"/>
                </a:cubicBezTo>
                <a:cubicBezTo>
                  <a:pt x="9202" y="2934"/>
                  <a:pt x="9063" y="2918"/>
                  <a:pt x="8923" y="2885"/>
                </a:cubicBezTo>
                <a:cubicBezTo>
                  <a:pt x="8984" y="2863"/>
                  <a:pt x="9045" y="2846"/>
                  <a:pt x="9107" y="2836"/>
                </a:cubicBezTo>
                <a:cubicBezTo>
                  <a:pt x="9677" y="2739"/>
                  <a:pt x="10185" y="2526"/>
                  <a:pt x="10598" y="2101"/>
                </a:cubicBezTo>
                <a:cubicBezTo>
                  <a:pt x="10808" y="1885"/>
                  <a:pt x="10994" y="1678"/>
                  <a:pt x="10983" y="1349"/>
                </a:cubicBezTo>
                <a:cubicBezTo>
                  <a:pt x="10973" y="1083"/>
                  <a:pt x="10996" y="816"/>
                  <a:pt x="10996" y="550"/>
                </a:cubicBezTo>
                <a:cubicBezTo>
                  <a:pt x="10996" y="406"/>
                  <a:pt x="10988" y="260"/>
                  <a:pt x="10965" y="119"/>
                </a:cubicBezTo>
                <a:cubicBezTo>
                  <a:pt x="10953" y="40"/>
                  <a:pt x="10917" y="1"/>
                  <a:pt x="10867" y="1"/>
                </a:cubicBezTo>
                <a:close/>
              </a:path>
            </a:pathLst>
          </a:custGeom>
          <a:solidFill>
            <a:srgbClr val="007A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"/>
          <p:cNvSpPr/>
          <p:nvPr/>
        </p:nvSpPr>
        <p:spPr>
          <a:xfrm rot="-7254489">
            <a:off x="341402" y="-13371"/>
            <a:ext cx="1202915" cy="669917"/>
          </a:xfrm>
          <a:custGeom>
            <a:avLst/>
            <a:gdLst/>
            <a:ahLst/>
            <a:cxnLst/>
            <a:rect l="l" t="t" r="r" b="b"/>
            <a:pathLst>
              <a:path w="14180" h="7897" extrusionOk="0">
                <a:moveTo>
                  <a:pt x="7801" y="3343"/>
                </a:moveTo>
                <a:cubicBezTo>
                  <a:pt x="7806" y="3352"/>
                  <a:pt x="7810" y="3363"/>
                  <a:pt x="7815" y="3373"/>
                </a:cubicBezTo>
                <a:cubicBezTo>
                  <a:pt x="7696" y="3466"/>
                  <a:pt x="7576" y="3557"/>
                  <a:pt x="7457" y="3650"/>
                </a:cubicBezTo>
                <a:cubicBezTo>
                  <a:pt x="7450" y="3642"/>
                  <a:pt x="7444" y="3634"/>
                  <a:pt x="7438" y="3626"/>
                </a:cubicBezTo>
                <a:cubicBezTo>
                  <a:pt x="7560" y="3532"/>
                  <a:pt x="7680" y="3437"/>
                  <a:pt x="7801" y="3343"/>
                </a:cubicBezTo>
                <a:close/>
                <a:moveTo>
                  <a:pt x="5760" y="0"/>
                </a:moveTo>
                <a:lnTo>
                  <a:pt x="5760" y="0"/>
                </a:lnTo>
                <a:cubicBezTo>
                  <a:pt x="6219" y="293"/>
                  <a:pt x="6675" y="577"/>
                  <a:pt x="7060" y="956"/>
                </a:cubicBezTo>
                <a:cubicBezTo>
                  <a:pt x="7254" y="1147"/>
                  <a:pt x="7416" y="1370"/>
                  <a:pt x="7595" y="1578"/>
                </a:cubicBezTo>
                <a:cubicBezTo>
                  <a:pt x="7922" y="1960"/>
                  <a:pt x="8343" y="2215"/>
                  <a:pt x="8782" y="2442"/>
                </a:cubicBezTo>
                <a:cubicBezTo>
                  <a:pt x="8934" y="2520"/>
                  <a:pt x="9089" y="2590"/>
                  <a:pt x="9244" y="2663"/>
                </a:cubicBezTo>
                <a:cubicBezTo>
                  <a:pt x="8725" y="2629"/>
                  <a:pt x="8255" y="2463"/>
                  <a:pt x="7820" y="2188"/>
                </a:cubicBezTo>
                <a:cubicBezTo>
                  <a:pt x="7465" y="1964"/>
                  <a:pt x="7207" y="1642"/>
                  <a:pt x="6918" y="1349"/>
                </a:cubicBezTo>
                <a:cubicBezTo>
                  <a:pt x="6570" y="997"/>
                  <a:pt x="6211" y="659"/>
                  <a:pt x="5773" y="419"/>
                </a:cubicBezTo>
                <a:cubicBezTo>
                  <a:pt x="5538" y="291"/>
                  <a:pt x="5295" y="184"/>
                  <a:pt x="4998" y="124"/>
                </a:cubicBezTo>
                <a:lnTo>
                  <a:pt x="4998" y="124"/>
                </a:lnTo>
                <a:cubicBezTo>
                  <a:pt x="5035" y="158"/>
                  <a:pt x="5046" y="171"/>
                  <a:pt x="5059" y="179"/>
                </a:cubicBezTo>
                <a:cubicBezTo>
                  <a:pt x="5736" y="618"/>
                  <a:pt x="6289" y="1181"/>
                  <a:pt x="6785" y="1816"/>
                </a:cubicBezTo>
                <a:cubicBezTo>
                  <a:pt x="7237" y="2396"/>
                  <a:pt x="7850" y="2737"/>
                  <a:pt x="8589" y="2830"/>
                </a:cubicBezTo>
                <a:cubicBezTo>
                  <a:pt x="8635" y="2835"/>
                  <a:pt x="8681" y="2844"/>
                  <a:pt x="8756" y="2855"/>
                </a:cubicBezTo>
                <a:cubicBezTo>
                  <a:pt x="8528" y="2939"/>
                  <a:pt x="8444" y="2991"/>
                  <a:pt x="8361" y="2991"/>
                </a:cubicBezTo>
                <a:cubicBezTo>
                  <a:pt x="8285" y="2991"/>
                  <a:pt x="8210" y="2948"/>
                  <a:pt x="8028" y="2848"/>
                </a:cubicBezTo>
                <a:cubicBezTo>
                  <a:pt x="7680" y="2658"/>
                  <a:pt x="7354" y="2421"/>
                  <a:pt x="7046" y="2169"/>
                </a:cubicBezTo>
                <a:cubicBezTo>
                  <a:pt x="6605" y="1809"/>
                  <a:pt x="6191" y="1416"/>
                  <a:pt x="5764" y="1038"/>
                </a:cubicBezTo>
                <a:cubicBezTo>
                  <a:pt x="5365" y="685"/>
                  <a:pt x="4922" y="415"/>
                  <a:pt x="4391" y="318"/>
                </a:cubicBezTo>
                <a:cubicBezTo>
                  <a:pt x="4245" y="292"/>
                  <a:pt x="4094" y="290"/>
                  <a:pt x="3946" y="277"/>
                </a:cubicBezTo>
                <a:cubicBezTo>
                  <a:pt x="3944" y="288"/>
                  <a:pt x="3942" y="299"/>
                  <a:pt x="3941" y="310"/>
                </a:cubicBezTo>
                <a:cubicBezTo>
                  <a:pt x="4594" y="541"/>
                  <a:pt x="5126" y="953"/>
                  <a:pt x="5575" y="1461"/>
                </a:cubicBezTo>
                <a:cubicBezTo>
                  <a:pt x="5924" y="1857"/>
                  <a:pt x="6336" y="2150"/>
                  <a:pt x="6791" y="2394"/>
                </a:cubicBezTo>
                <a:cubicBezTo>
                  <a:pt x="7216" y="2624"/>
                  <a:pt x="7646" y="2845"/>
                  <a:pt x="8091" y="3078"/>
                </a:cubicBezTo>
                <a:cubicBezTo>
                  <a:pt x="8043" y="3068"/>
                  <a:pt x="8012" y="3064"/>
                  <a:pt x="7982" y="3054"/>
                </a:cubicBezTo>
                <a:cubicBezTo>
                  <a:pt x="7751" y="2977"/>
                  <a:pt x="7518" y="2904"/>
                  <a:pt x="7289" y="2819"/>
                </a:cubicBezTo>
                <a:cubicBezTo>
                  <a:pt x="6660" y="2585"/>
                  <a:pt x="6041" y="2324"/>
                  <a:pt x="5509" y="1912"/>
                </a:cubicBezTo>
                <a:cubicBezTo>
                  <a:pt x="5004" y="1523"/>
                  <a:pt x="4449" y="1269"/>
                  <a:pt x="3831" y="1138"/>
                </a:cubicBezTo>
                <a:cubicBezTo>
                  <a:pt x="3445" y="1056"/>
                  <a:pt x="3056" y="1007"/>
                  <a:pt x="2628" y="1007"/>
                </a:cubicBezTo>
                <a:cubicBezTo>
                  <a:pt x="2673" y="1030"/>
                  <a:pt x="2688" y="1038"/>
                  <a:pt x="2702" y="1045"/>
                </a:cubicBezTo>
                <a:cubicBezTo>
                  <a:pt x="3573" y="1438"/>
                  <a:pt x="4450" y="1816"/>
                  <a:pt x="5311" y="2230"/>
                </a:cubicBezTo>
                <a:cubicBezTo>
                  <a:pt x="5888" y="2507"/>
                  <a:pt x="6478" y="2745"/>
                  <a:pt x="7085" y="2945"/>
                </a:cubicBezTo>
                <a:cubicBezTo>
                  <a:pt x="7318" y="3021"/>
                  <a:pt x="7553" y="3089"/>
                  <a:pt x="7788" y="3161"/>
                </a:cubicBezTo>
                <a:cubicBezTo>
                  <a:pt x="7787" y="3172"/>
                  <a:pt x="7786" y="3182"/>
                  <a:pt x="7785" y="3193"/>
                </a:cubicBezTo>
                <a:cubicBezTo>
                  <a:pt x="7752" y="3194"/>
                  <a:pt x="7717" y="3199"/>
                  <a:pt x="7684" y="3199"/>
                </a:cubicBezTo>
                <a:cubicBezTo>
                  <a:pt x="7669" y="3199"/>
                  <a:pt x="7655" y="3198"/>
                  <a:pt x="7641" y="3195"/>
                </a:cubicBezTo>
                <a:cubicBezTo>
                  <a:pt x="6745" y="2998"/>
                  <a:pt x="5854" y="2786"/>
                  <a:pt x="4982" y="2499"/>
                </a:cubicBezTo>
                <a:cubicBezTo>
                  <a:pt x="4149" y="2226"/>
                  <a:pt x="3308" y="1992"/>
                  <a:pt x="2426" y="1954"/>
                </a:cubicBezTo>
                <a:cubicBezTo>
                  <a:pt x="2350" y="1951"/>
                  <a:pt x="2276" y="1950"/>
                  <a:pt x="2201" y="1950"/>
                </a:cubicBezTo>
                <a:cubicBezTo>
                  <a:pt x="1877" y="1950"/>
                  <a:pt x="1554" y="1981"/>
                  <a:pt x="1221" y="2060"/>
                </a:cubicBezTo>
                <a:cubicBezTo>
                  <a:pt x="1257" y="2087"/>
                  <a:pt x="1275" y="2104"/>
                  <a:pt x="1296" y="2114"/>
                </a:cubicBezTo>
                <a:cubicBezTo>
                  <a:pt x="2047" y="2483"/>
                  <a:pt x="2831" y="2752"/>
                  <a:pt x="3664" y="2856"/>
                </a:cubicBezTo>
                <a:cubicBezTo>
                  <a:pt x="4566" y="2970"/>
                  <a:pt x="5468" y="3075"/>
                  <a:pt x="6370" y="3190"/>
                </a:cubicBezTo>
                <a:cubicBezTo>
                  <a:pt x="6649" y="3226"/>
                  <a:pt x="6925" y="3278"/>
                  <a:pt x="7202" y="3323"/>
                </a:cubicBezTo>
                <a:cubicBezTo>
                  <a:pt x="7202" y="3339"/>
                  <a:pt x="7202" y="3357"/>
                  <a:pt x="7202" y="3373"/>
                </a:cubicBezTo>
                <a:cubicBezTo>
                  <a:pt x="7121" y="3376"/>
                  <a:pt x="7039" y="3388"/>
                  <a:pt x="6959" y="3388"/>
                </a:cubicBezTo>
                <a:cubicBezTo>
                  <a:pt x="6926" y="3388"/>
                  <a:pt x="6894" y="3386"/>
                  <a:pt x="6862" y="3380"/>
                </a:cubicBezTo>
                <a:cubicBezTo>
                  <a:pt x="6397" y="3299"/>
                  <a:pt x="5937" y="3197"/>
                  <a:pt x="5473" y="3117"/>
                </a:cubicBezTo>
                <a:cubicBezTo>
                  <a:pt x="4811" y="3004"/>
                  <a:pt x="4146" y="2933"/>
                  <a:pt x="3480" y="2933"/>
                </a:cubicBezTo>
                <a:cubicBezTo>
                  <a:pt x="3132" y="2933"/>
                  <a:pt x="2785" y="2952"/>
                  <a:pt x="2436" y="2995"/>
                </a:cubicBezTo>
                <a:cubicBezTo>
                  <a:pt x="1818" y="3071"/>
                  <a:pt x="1201" y="3154"/>
                  <a:pt x="585" y="3234"/>
                </a:cubicBezTo>
                <a:cubicBezTo>
                  <a:pt x="571" y="3236"/>
                  <a:pt x="559" y="3246"/>
                  <a:pt x="532" y="3258"/>
                </a:cubicBezTo>
                <a:cubicBezTo>
                  <a:pt x="576" y="3281"/>
                  <a:pt x="605" y="3300"/>
                  <a:pt x="637" y="3311"/>
                </a:cubicBezTo>
                <a:cubicBezTo>
                  <a:pt x="1180" y="3500"/>
                  <a:pt x="1736" y="3613"/>
                  <a:pt x="2310" y="3613"/>
                </a:cubicBezTo>
                <a:cubicBezTo>
                  <a:pt x="2363" y="3613"/>
                  <a:pt x="2415" y="3612"/>
                  <a:pt x="2467" y="3610"/>
                </a:cubicBezTo>
                <a:cubicBezTo>
                  <a:pt x="3231" y="3582"/>
                  <a:pt x="3993" y="3543"/>
                  <a:pt x="4757" y="3518"/>
                </a:cubicBezTo>
                <a:cubicBezTo>
                  <a:pt x="4892" y="3513"/>
                  <a:pt x="5027" y="3512"/>
                  <a:pt x="5162" y="3512"/>
                </a:cubicBezTo>
                <a:cubicBezTo>
                  <a:pt x="5380" y="3512"/>
                  <a:pt x="5598" y="3516"/>
                  <a:pt x="5817" y="3516"/>
                </a:cubicBezTo>
                <a:cubicBezTo>
                  <a:pt x="5778" y="3550"/>
                  <a:pt x="5738" y="3557"/>
                  <a:pt x="5699" y="3562"/>
                </a:cubicBezTo>
                <a:cubicBezTo>
                  <a:pt x="5282" y="3619"/>
                  <a:pt x="4860" y="3649"/>
                  <a:pt x="4450" y="3739"/>
                </a:cubicBezTo>
                <a:cubicBezTo>
                  <a:pt x="3861" y="3869"/>
                  <a:pt x="3280" y="4041"/>
                  <a:pt x="2696" y="4197"/>
                </a:cubicBezTo>
                <a:cubicBezTo>
                  <a:pt x="1863" y="4418"/>
                  <a:pt x="1030" y="4641"/>
                  <a:pt x="197" y="4865"/>
                </a:cubicBezTo>
                <a:cubicBezTo>
                  <a:pt x="131" y="4883"/>
                  <a:pt x="66" y="4908"/>
                  <a:pt x="1" y="4930"/>
                </a:cubicBezTo>
                <a:cubicBezTo>
                  <a:pt x="4" y="4941"/>
                  <a:pt x="8" y="4954"/>
                  <a:pt x="11" y="4965"/>
                </a:cubicBezTo>
                <a:cubicBezTo>
                  <a:pt x="1970" y="4963"/>
                  <a:pt x="3904" y="4797"/>
                  <a:pt x="5764" y="4106"/>
                </a:cubicBezTo>
                <a:lnTo>
                  <a:pt x="5764" y="4106"/>
                </a:lnTo>
                <a:cubicBezTo>
                  <a:pt x="5750" y="4139"/>
                  <a:pt x="5733" y="4158"/>
                  <a:pt x="5711" y="4169"/>
                </a:cubicBezTo>
                <a:cubicBezTo>
                  <a:pt x="5191" y="4421"/>
                  <a:pt x="4687" y="4719"/>
                  <a:pt x="4146" y="4911"/>
                </a:cubicBezTo>
                <a:cubicBezTo>
                  <a:pt x="3386" y="5181"/>
                  <a:pt x="2613" y="5414"/>
                  <a:pt x="1875" y="5739"/>
                </a:cubicBezTo>
                <a:cubicBezTo>
                  <a:pt x="1586" y="5866"/>
                  <a:pt x="1300" y="5995"/>
                  <a:pt x="1012" y="6123"/>
                </a:cubicBezTo>
                <a:cubicBezTo>
                  <a:pt x="1015" y="6137"/>
                  <a:pt x="1019" y="6152"/>
                  <a:pt x="1022" y="6166"/>
                </a:cubicBezTo>
                <a:cubicBezTo>
                  <a:pt x="1387" y="6124"/>
                  <a:pt x="1754" y="6093"/>
                  <a:pt x="2116" y="6037"/>
                </a:cubicBezTo>
                <a:cubicBezTo>
                  <a:pt x="2894" y="5918"/>
                  <a:pt x="3647" y="5715"/>
                  <a:pt x="4319" y="5290"/>
                </a:cubicBezTo>
                <a:cubicBezTo>
                  <a:pt x="5067" y="4816"/>
                  <a:pt x="5802" y="4319"/>
                  <a:pt x="6551" y="3847"/>
                </a:cubicBezTo>
                <a:cubicBezTo>
                  <a:pt x="6745" y="3725"/>
                  <a:pt x="6973" y="3657"/>
                  <a:pt x="7185" y="3564"/>
                </a:cubicBezTo>
                <a:cubicBezTo>
                  <a:pt x="7190" y="3576"/>
                  <a:pt x="7196" y="3587"/>
                  <a:pt x="7202" y="3599"/>
                </a:cubicBezTo>
                <a:cubicBezTo>
                  <a:pt x="7069" y="3727"/>
                  <a:pt x="6937" y="3855"/>
                  <a:pt x="6803" y="3982"/>
                </a:cubicBezTo>
                <a:cubicBezTo>
                  <a:pt x="6322" y="4435"/>
                  <a:pt x="5824" y="4864"/>
                  <a:pt x="5253" y="5206"/>
                </a:cubicBezTo>
                <a:cubicBezTo>
                  <a:pt x="4437" y="5695"/>
                  <a:pt x="3629" y="6195"/>
                  <a:pt x="2818" y="6694"/>
                </a:cubicBezTo>
                <a:cubicBezTo>
                  <a:pt x="2665" y="6788"/>
                  <a:pt x="2519" y="6896"/>
                  <a:pt x="2370" y="6998"/>
                </a:cubicBezTo>
                <a:cubicBezTo>
                  <a:pt x="3679" y="6804"/>
                  <a:pt x="4897" y="6427"/>
                  <a:pt x="5782" y="5357"/>
                </a:cubicBezTo>
                <a:lnTo>
                  <a:pt x="5782" y="5357"/>
                </a:lnTo>
                <a:cubicBezTo>
                  <a:pt x="5285" y="6129"/>
                  <a:pt x="4669" y="6793"/>
                  <a:pt x="4047" y="7461"/>
                </a:cubicBezTo>
                <a:cubicBezTo>
                  <a:pt x="4277" y="7368"/>
                  <a:pt x="4502" y="7265"/>
                  <a:pt x="4713" y="7142"/>
                </a:cubicBezTo>
                <a:cubicBezTo>
                  <a:pt x="5374" y="6757"/>
                  <a:pt x="5838" y="6179"/>
                  <a:pt x="6234" y="5545"/>
                </a:cubicBezTo>
                <a:cubicBezTo>
                  <a:pt x="6609" y="4946"/>
                  <a:pt x="7017" y="4376"/>
                  <a:pt x="7519" y="3877"/>
                </a:cubicBezTo>
                <a:cubicBezTo>
                  <a:pt x="7669" y="3727"/>
                  <a:pt x="7822" y="3580"/>
                  <a:pt x="7974" y="3432"/>
                </a:cubicBezTo>
                <a:lnTo>
                  <a:pt x="7974" y="3432"/>
                </a:lnTo>
                <a:cubicBezTo>
                  <a:pt x="7980" y="3461"/>
                  <a:pt x="7970" y="3474"/>
                  <a:pt x="7959" y="3487"/>
                </a:cubicBezTo>
                <a:cubicBezTo>
                  <a:pt x="7921" y="3528"/>
                  <a:pt x="7884" y="3569"/>
                  <a:pt x="7846" y="3611"/>
                </a:cubicBezTo>
                <a:cubicBezTo>
                  <a:pt x="7365" y="4156"/>
                  <a:pt x="6906" y="4721"/>
                  <a:pt x="6603" y="5387"/>
                </a:cubicBezTo>
                <a:cubicBezTo>
                  <a:pt x="6202" y="6267"/>
                  <a:pt x="5685" y="7072"/>
                  <a:pt x="5087" y="7827"/>
                </a:cubicBezTo>
                <a:cubicBezTo>
                  <a:pt x="5079" y="7838"/>
                  <a:pt x="5076" y="7852"/>
                  <a:pt x="5070" y="7864"/>
                </a:cubicBezTo>
                <a:cubicBezTo>
                  <a:pt x="5079" y="7875"/>
                  <a:pt x="5089" y="7886"/>
                  <a:pt x="5097" y="7897"/>
                </a:cubicBezTo>
                <a:cubicBezTo>
                  <a:pt x="5379" y="7728"/>
                  <a:pt x="5672" y="7575"/>
                  <a:pt x="5942" y="7389"/>
                </a:cubicBezTo>
                <a:cubicBezTo>
                  <a:pt x="6475" y="7020"/>
                  <a:pt x="6915" y="6559"/>
                  <a:pt x="7118" y="5932"/>
                </a:cubicBezTo>
                <a:cubicBezTo>
                  <a:pt x="7431" y="4958"/>
                  <a:pt x="7875" y="4049"/>
                  <a:pt x="8417" y="3185"/>
                </a:cubicBezTo>
                <a:cubicBezTo>
                  <a:pt x="8433" y="3160"/>
                  <a:pt x="8450" y="3129"/>
                  <a:pt x="8475" y="3120"/>
                </a:cubicBezTo>
                <a:cubicBezTo>
                  <a:pt x="8648" y="3054"/>
                  <a:pt x="8825" y="2993"/>
                  <a:pt x="9024" y="2922"/>
                </a:cubicBezTo>
                <a:lnTo>
                  <a:pt x="9024" y="2922"/>
                </a:lnTo>
                <a:cubicBezTo>
                  <a:pt x="8838" y="3256"/>
                  <a:pt x="8647" y="3554"/>
                  <a:pt x="8501" y="3872"/>
                </a:cubicBezTo>
                <a:cubicBezTo>
                  <a:pt x="8204" y="4522"/>
                  <a:pt x="7933" y="5184"/>
                  <a:pt x="7649" y="5840"/>
                </a:cubicBezTo>
                <a:cubicBezTo>
                  <a:pt x="7426" y="6355"/>
                  <a:pt x="7154" y="6840"/>
                  <a:pt x="6746" y="7235"/>
                </a:cubicBezTo>
                <a:cubicBezTo>
                  <a:pt x="6659" y="7320"/>
                  <a:pt x="6567" y="7400"/>
                  <a:pt x="6477" y="7483"/>
                </a:cubicBezTo>
                <a:cubicBezTo>
                  <a:pt x="6484" y="7484"/>
                  <a:pt x="6491" y="7485"/>
                  <a:pt x="6498" y="7485"/>
                </a:cubicBezTo>
                <a:cubicBezTo>
                  <a:pt x="6525" y="7485"/>
                  <a:pt x="6547" y="7476"/>
                  <a:pt x="6567" y="7465"/>
                </a:cubicBezTo>
                <a:cubicBezTo>
                  <a:pt x="6955" y="7251"/>
                  <a:pt x="7316" y="6998"/>
                  <a:pt x="7636" y="6691"/>
                </a:cubicBezTo>
                <a:cubicBezTo>
                  <a:pt x="7965" y="6378"/>
                  <a:pt x="8217" y="6017"/>
                  <a:pt x="8328" y="5567"/>
                </a:cubicBezTo>
                <a:cubicBezTo>
                  <a:pt x="8418" y="5206"/>
                  <a:pt x="8512" y="4845"/>
                  <a:pt x="8614" y="4486"/>
                </a:cubicBezTo>
                <a:cubicBezTo>
                  <a:pt x="8753" y="3995"/>
                  <a:pt x="8902" y="3506"/>
                  <a:pt x="9171" y="3067"/>
                </a:cubicBezTo>
                <a:cubicBezTo>
                  <a:pt x="9233" y="2964"/>
                  <a:pt x="9321" y="2876"/>
                  <a:pt x="9396" y="2781"/>
                </a:cubicBezTo>
                <a:cubicBezTo>
                  <a:pt x="9406" y="2790"/>
                  <a:pt x="9417" y="2799"/>
                  <a:pt x="9427" y="2807"/>
                </a:cubicBezTo>
                <a:cubicBezTo>
                  <a:pt x="9328" y="3070"/>
                  <a:pt x="9220" y="3330"/>
                  <a:pt x="9129" y="3597"/>
                </a:cubicBezTo>
                <a:cubicBezTo>
                  <a:pt x="8973" y="4056"/>
                  <a:pt x="8826" y="4520"/>
                  <a:pt x="8840" y="5013"/>
                </a:cubicBezTo>
                <a:cubicBezTo>
                  <a:pt x="8846" y="5263"/>
                  <a:pt x="8799" y="5498"/>
                  <a:pt x="8705" y="5727"/>
                </a:cubicBezTo>
                <a:cubicBezTo>
                  <a:pt x="8517" y="6180"/>
                  <a:pt x="8241" y="6577"/>
                  <a:pt x="7932" y="6952"/>
                </a:cubicBezTo>
                <a:cubicBezTo>
                  <a:pt x="7906" y="6984"/>
                  <a:pt x="7882" y="7015"/>
                  <a:pt x="7842" y="7065"/>
                </a:cubicBezTo>
                <a:cubicBezTo>
                  <a:pt x="7884" y="7055"/>
                  <a:pt x="7900" y="7054"/>
                  <a:pt x="7915" y="7047"/>
                </a:cubicBezTo>
                <a:cubicBezTo>
                  <a:pt x="7993" y="7012"/>
                  <a:pt x="8072" y="6979"/>
                  <a:pt x="8147" y="6938"/>
                </a:cubicBezTo>
                <a:cubicBezTo>
                  <a:pt x="8654" y="6663"/>
                  <a:pt x="9051" y="6283"/>
                  <a:pt x="9161" y="5697"/>
                </a:cubicBezTo>
                <a:cubicBezTo>
                  <a:pt x="9223" y="5363"/>
                  <a:pt x="9237" y="5015"/>
                  <a:pt x="9232" y="4673"/>
                </a:cubicBezTo>
                <a:cubicBezTo>
                  <a:pt x="9223" y="4028"/>
                  <a:pt x="9304" y="3408"/>
                  <a:pt x="9599" y="2825"/>
                </a:cubicBezTo>
                <a:cubicBezTo>
                  <a:pt x="9639" y="2746"/>
                  <a:pt x="9681" y="2696"/>
                  <a:pt x="9769" y="2669"/>
                </a:cubicBezTo>
                <a:cubicBezTo>
                  <a:pt x="10352" y="2495"/>
                  <a:pt x="10940" y="2336"/>
                  <a:pt x="11513" y="2132"/>
                </a:cubicBezTo>
                <a:cubicBezTo>
                  <a:pt x="12110" y="1919"/>
                  <a:pt x="12696" y="1672"/>
                  <a:pt x="13277" y="1417"/>
                </a:cubicBezTo>
                <a:cubicBezTo>
                  <a:pt x="13553" y="1296"/>
                  <a:pt x="13806" y="1122"/>
                  <a:pt x="14066" y="967"/>
                </a:cubicBezTo>
                <a:cubicBezTo>
                  <a:pt x="14112" y="940"/>
                  <a:pt x="14142" y="885"/>
                  <a:pt x="14180" y="843"/>
                </a:cubicBezTo>
                <a:cubicBezTo>
                  <a:pt x="14173" y="832"/>
                  <a:pt x="14166" y="822"/>
                  <a:pt x="14160" y="811"/>
                </a:cubicBezTo>
                <a:cubicBezTo>
                  <a:pt x="14101" y="814"/>
                  <a:pt x="14041" y="809"/>
                  <a:pt x="13986" y="824"/>
                </a:cubicBezTo>
                <a:cubicBezTo>
                  <a:pt x="13829" y="865"/>
                  <a:pt x="13668" y="901"/>
                  <a:pt x="13519" y="963"/>
                </a:cubicBezTo>
                <a:cubicBezTo>
                  <a:pt x="12763" y="1279"/>
                  <a:pt x="12014" y="1607"/>
                  <a:pt x="11257" y="1919"/>
                </a:cubicBezTo>
                <a:cubicBezTo>
                  <a:pt x="10730" y="2136"/>
                  <a:pt x="10196" y="2335"/>
                  <a:pt x="9662" y="2537"/>
                </a:cubicBezTo>
                <a:cubicBezTo>
                  <a:pt x="9648" y="2542"/>
                  <a:pt x="9632" y="2544"/>
                  <a:pt x="9615" y="2544"/>
                </a:cubicBezTo>
                <a:cubicBezTo>
                  <a:pt x="9582" y="2544"/>
                  <a:pt x="9547" y="2536"/>
                  <a:pt x="9523" y="2521"/>
                </a:cubicBezTo>
                <a:cubicBezTo>
                  <a:pt x="9326" y="2400"/>
                  <a:pt x="9131" y="2274"/>
                  <a:pt x="8940" y="2143"/>
                </a:cubicBezTo>
                <a:cubicBezTo>
                  <a:pt x="8534" y="1863"/>
                  <a:pt x="8138" y="1566"/>
                  <a:pt x="7804" y="1200"/>
                </a:cubicBezTo>
                <a:cubicBezTo>
                  <a:pt x="7389" y="744"/>
                  <a:pt x="6902" y="397"/>
                  <a:pt x="6326" y="178"/>
                </a:cubicBezTo>
                <a:cubicBezTo>
                  <a:pt x="6142" y="109"/>
                  <a:pt x="5949" y="60"/>
                  <a:pt x="5760" y="0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941911" y="1704225"/>
            <a:ext cx="3871500" cy="6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941825" y="2374125"/>
            <a:ext cx="3871500" cy="12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>
            <a:spLocks noGrp="1"/>
          </p:cNvSpPr>
          <p:nvPr>
            <p:ph type="title"/>
          </p:nvPr>
        </p:nvSpPr>
        <p:spPr>
          <a:xfrm>
            <a:off x="675475" y="2074550"/>
            <a:ext cx="5205000" cy="12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/>
          <p:nvPr/>
        </p:nvSpPr>
        <p:spPr>
          <a:xfrm>
            <a:off x="8283325" y="3941438"/>
            <a:ext cx="259800" cy="259800"/>
          </a:xfrm>
          <a:prstGeom prst="ellipse">
            <a:avLst/>
          </a:prstGeom>
          <a:solidFill>
            <a:srgbClr val="007A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>
            <a:off x="7959838" y="3984800"/>
            <a:ext cx="173100" cy="173100"/>
          </a:xfrm>
          <a:prstGeom prst="ellipse">
            <a:avLst/>
          </a:prstGeom>
          <a:solidFill>
            <a:srgbClr val="529B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"/>
          <p:cNvSpPr/>
          <p:nvPr/>
        </p:nvSpPr>
        <p:spPr>
          <a:xfrm>
            <a:off x="978575" y="539488"/>
            <a:ext cx="259800" cy="259800"/>
          </a:xfrm>
          <a:prstGeom prst="ellipse">
            <a:avLst/>
          </a:prstGeom>
          <a:solidFill>
            <a:srgbClr val="007A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>
            <a:off x="655088" y="582850"/>
            <a:ext cx="173100" cy="173100"/>
          </a:xfrm>
          <a:prstGeom prst="ellipse">
            <a:avLst/>
          </a:prstGeom>
          <a:solidFill>
            <a:srgbClr val="529B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805475" y="996950"/>
            <a:ext cx="173100" cy="173100"/>
          </a:xfrm>
          <a:prstGeom prst="ellipse">
            <a:avLst/>
          </a:prstGeom>
          <a:solidFill>
            <a:srgbClr val="FFC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"/>
          <p:cNvSpPr/>
          <p:nvPr/>
        </p:nvSpPr>
        <p:spPr>
          <a:xfrm rot="2700000" flipH="1">
            <a:off x="7778020" y="-244279"/>
            <a:ext cx="1110876" cy="1332406"/>
          </a:xfrm>
          <a:custGeom>
            <a:avLst/>
            <a:gdLst/>
            <a:ahLst/>
            <a:cxnLst/>
            <a:rect l="l" t="t" r="r" b="b"/>
            <a:pathLst>
              <a:path w="8225" h="9866" extrusionOk="0">
                <a:moveTo>
                  <a:pt x="3637" y="1"/>
                </a:moveTo>
                <a:cubicBezTo>
                  <a:pt x="3586" y="656"/>
                  <a:pt x="3514" y="1308"/>
                  <a:pt x="3492" y="1961"/>
                </a:cubicBezTo>
                <a:cubicBezTo>
                  <a:pt x="3469" y="2611"/>
                  <a:pt x="3497" y="3264"/>
                  <a:pt x="3503" y="3909"/>
                </a:cubicBezTo>
                <a:cubicBezTo>
                  <a:pt x="3169" y="3215"/>
                  <a:pt x="2670" y="3017"/>
                  <a:pt x="2157" y="3017"/>
                </a:cubicBezTo>
                <a:cubicBezTo>
                  <a:pt x="1946" y="3017"/>
                  <a:pt x="1734" y="3050"/>
                  <a:pt x="1529" y="3096"/>
                </a:cubicBezTo>
                <a:cubicBezTo>
                  <a:pt x="1583" y="3267"/>
                  <a:pt x="1625" y="3448"/>
                  <a:pt x="1786" y="3547"/>
                </a:cubicBezTo>
                <a:cubicBezTo>
                  <a:pt x="1933" y="3640"/>
                  <a:pt x="2100" y="3700"/>
                  <a:pt x="2276" y="3783"/>
                </a:cubicBezTo>
                <a:cubicBezTo>
                  <a:pt x="2195" y="3864"/>
                  <a:pt x="2110" y="3892"/>
                  <a:pt x="2029" y="3892"/>
                </a:cubicBezTo>
                <a:cubicBezTo>
                  <a:pt x="1984" y="3892"/>
                  <a:pt x="1940" y="3884"/>
                  <a:pt x="1898" y="3871"/>
                </a:cubicBezTo>
                <a:cubicBezTo>
                  <a:pt x="1838" y="3854"/>
                  <a:pt x="1781" y="3846"/>
                  <a:pt x="1727" y="3846"/>
                </a:cubicBezTo>
                <a:cubicBezTo>
                  <a:pt x="1550" y="3846"/>
                  <a:pt x="1404" y="3933"/>
                  <a:pt x="1276" y="4066"/>
                </a:cubicBezTo>
                <a:cubicBezTo>
                  <a:pt x="1101" y="4248"/>
                  <a:pt x="944" y="4446"/>
                  <a:pt x="776" y="4634"/>
                </a:cubicBezTo>
                <a:cubicBezTo>
                  <a:pt x="624" y="4804"/>
                  <a:pt x="458" y="4942"/>
                  <a:pt x="243" y="4942"/>
                </a:cubicBezTo>
                <a:cubicBezTo>
                  <a:pt x="169" y="4942"/>
                  <a:pt x="89" y="4925"/>
                  <a:pt x="1" y="4889"/>
                </a:cubicBezTo>
                <a:lnTo>
                  <a:pt x="1" y="4889"/>
                </a:lnTo>
                <a:cubicBezTo>
                  <a:pt x="87" y="5024"/>
                  <a:pt x="270" y="5113"/>
                  <a:pt x="488" y="5138"/>
                </a:cubicBezTo>
                <a:cubicBezTo>
                  <a:pt x="553" y="5146"/>
                  <a:pt x="616" y="5149"/>
                  <a:pt x="679" y="5149"/>
                </a:cubicBezTo>
                <a:cubicBezTo>
                  <a:pt x="937" y="5149"/>
                  <a:pt x="1185" y="5090"/>
                  <a:pt x="1426" y="4994"/>
                </a:cubicBezTo>
                <a:cubicBezTo>
                  <a:pt x="1661" y="4902"/>
                  <a:pt x="1882" y="4773"/>
                  <a:pt x="2117" y="4681"/>
                </a:cubicBezTo>
                <a:cubicBezTo>
                  <a:pt x="2166" y="4662"/>
                  <a:pt x="2221" y="4658"/>
                  <a:pt x="2278" y="4658"/>
                </a:cubicBezTo>
                <a:cubicBezTo>
                  <a:pt x="2311" y="4658"/>
                  <a:pt x="2344" y="4659"/>
                  <a:pt x="2377" y="4659"/>
                </a:cubicBezTo>
                <a:cubicBezTo>
                  <a:pt x="2394" y="4659"/>
                  <a:pt x="2411" y="4659"/>
                  <a:pt x="2428" y="4658"/>
                </a:cubicBezTo>
                <a:lnTo>
                  <a:pt x="2428" y="4658"/>
                </a:lnTo>
                <a:cubicBezTo>
                  <a:pt x="2370" y="4751"/>
                  <a:pt x="2331" y="4871"/>
                  <a:pt x="2248" y="4933"/>
                </a:cubicBezTo>
                <a:cubicBezTo>
                  <a:pt x="2007" y="5116"/>
                  <a:pt x="1749" y="5274"/>
                  <a:pt x="1498" y="5444"/>
                </a:cubicBezTo>
                <a:cubicBezTo>
                  <a:pt x="911" y="5838"/>
                  <a:pt x="627" y="6427"/>
                  <a:pt x="473" y="7088"/>
                </a:cubicBezTo>
                <a:cubicBezTo>
                  <a:pt x="422" y="7310"/>
                  <a:pt x="417" y="7544"/>
                  <a:pt x="403" y="7772"/>
                </a:cubicBezTo>
                <a:cubicBezTo>
                  <a:pt x="389" y="7979"/>
                  <a:pt x="365" y="8177"/>
                  <a:pt x="172" y="8316"/>
                </a:cubicBezTo>
                <a:cubicBezTo>
                  <a:pt x="200" y="8313"/>
                  <a:pt x="232" y="8317"/>
                  <a:pt x="256" y="8306"/>
                </a:cubicBezTo>
                <a:cubicBezTo>
                  <a:pt x="739" y="8076"/>
                  <a:pt x="1215" y="7836"/>
                  <a:pt x="1600" y="7455"/>
                </a:cubicBezTo>
                <a:cubicBezTo>
                  <a:pt x="1787" y="7269"/>
                  <a:pt x="1911" y="7050"/>
                  <a:pt x="1959" y="6783"/>
                </a:cubicBezTo>
                <a:cubicBezTo>
                  <a:pt x="1972" y="6709"/>
                  <a:pt x="2042" y="6622"/>
                  <a:pt x="2111" y="6583"/>
                </a:cubicBezTo>
                <a:cubicBezTo>
                  <a:pt x="2246" y="6510"/>
                  <a:pt x="2326" y="6408"/>
                  <a:pt x="2367" y="6266"/>
                </a:cubicBezTo>
                <a:cubicBezTo>
                  <a:pt x="2415" y="6105"/>
                  <a:pt x="2454" y="5941"/>
                  <a:pt x="2515" y="5783"/>
                </a:cubicBezTo>
                <a:cubicBezTo>
                  <a:pt x="2548" y="5699"/>
                  <a:pt x="2607" y="5618"/>
                  <a:pt x="2673" y="5553"/>
                </a:cubicBezTo>
                <a:cubicBezTo>
                  <a:pt x="2690" y="5535"/>
                  <a:pt x="2725" y="5528"/>
                  <a:pt x="2759" y="5528"/>
                </a:cubicBezTo>
                <a:cubicBezTo>
                  <a:pt x="2783" y="5528"/>
                  <a:pt x="2807" y="5531"/>
                  <a:pt x="2826" y="5538"/>
                </a:cubicBezTo>
                <a:cubicBezTo>
                  <a:pt x="2848" y="5547"/>
                  <a:pt x="2865" y="5628"/>
                  <a:pt x="2854" y="5667"/>
                </a:cubicBezTo>
                <a:cubicBezTo>
                  <a:pt x="2794" y="5866"/>
                  <a:pt x="2736" y="6065"/>
                  <a:pt x="2657" y="6258"/>
                </a:cubicBezTo>
                <a:cubicBezTo>
                  <a:pt x="2347" y="7012"/>
                  <a:pt x="2378" y="7765"/>
                  <a:pt x="2636" y="8526"/>
                </a:cubicBezTo>
                <a:cubicBezTo>
                  <a:pt x="2790" y="8979"/>
                  <a:pt x="3039" y="9377"/>
                  <a:pt x="3308" y="9765"/>
                </a:cubicBezTo>
                <a:cubicBezTo>
                  <a:pt x="3329" y="9795"/>
                  <a:pt x="3360" y="9816"/>
                  <a:pt x="3411" y="9865"/>
                </a:cubicBezTo>
                <a:cubicBezTo>
                  <a:pt x="3399" y="9318"/>
                  <a:pt x="3668" y="8881"/>
                  <a:pt x="3833" y="8414"/>
                </a:cubicBezTo>
                <a:cubicBezTo>
                  <a:pt x="3935" y="8127"/>
                  <a:pt x="3928" y="7853"/>
                  <a:pt x="3864" y="7558"/>
                </a:cubicBezTo>
                <a:cubicBezTo>
                  <a:pt x="3769" y="7126"/>
                  <a:pt x="3710" y="6686"/>
                  <a:pt x="3652" y="6248"/>
                </a:cubicBezTo>
                <a:cubicBezTo>
                  <a:pt x="3638" y="6145"/>
                  <a:pt x="3685" y="6034"/>
                  <a:pt x="3710" y="5894"/>
                </a:cubicBezTo>
                <a:cubicBezTo>
                  <a:pt x="3900" y="6011"/>
                  <a:pt x="3901" y="6141"/>
                  <a:pt x="3902" y="6272"/>
                </a:cubicBezTo>
                <a:cubicBezTo>
                  <a:pt x="3906" y="6694"/>
                  <a:pt x="3920" y="7116"/>
                  <a:pt x="4129" y="7499"/>
                </a:cubicBezTo>
                <a:cubicBezTo>
                  <a:pt x="4291" y="7794"/>
                  <a:pt x="4443" y="8097"/>
                  <a:pt x="4635" y="8372"/>
                </a:cubicBezTo>
                <a:cubicBezTo>
                  <a:pt x="4739" y="8522"/>
                  <a:pt x="4900" y="8648"/>
                  <a:pt x="5062" y="8737"/>
                </a:cubicBezTo>
                <a:cubicBezTo>
                  <a:pt x="5380" y="8913"/>
                  <a:pt x="5420" y="8994"/>
                  <a:pt x="5248" y="9314"/>
                </a:cubicBezTo>
                <a:cubicBezTo>
                  <a:pt x="5241" y="9327"/>
                  <a:pt x="5241" y="9343"/>
                  <a:pt x="5237" y="9362"/>
                </a:cubicBezTo>
                <a:cubicBezTo>
                  <a:pt x="5489" y="9286"/>
                  <a:pt x="5607" y="9111"/>
                  <a:pt x="5551" y="8853"/>
                </a:cubicBezTo>
                <a:cubicBezTo>
                  <a:pt x="5510" y="8668"/>
                  <a:pt x="5447" y="8486"/>
                  <a:pt x="5372" y="8311"/>
                </a:cubicBezTo>
                <a:cubicBezTo>
                  <a:pt x="5255" y="8039"/>
                  <a:pt x="5207" y="7769"/>
                  <a:pt x="5289" y="7476"/>
                </a:cubicBezTo>
                <a:cubicBezTo>
                  <a:pt x="5452" y="6889"/>
                  <a:pt x="5201" y="6430"/>
                  <a:pt x="4822" y="6010"/>
                </a:cubicBezTo>
                <a:cubicBezTo>
                  <a:pt x="4734" y="5912"/>
                  <a:pt x="4664" y="5793"/>
                  <a:pt x="4609" y="5673"/>
                </a:cubicBezTo>
                <a:cubicBezTo>
                  <a:pt x="4588" y="5627"/>
                  <a:pt x="4629" y="5551"/>
                  <a:pt x="4642" y="5489"/>
                </a:cubicBezTo>
                <a:cubicBezTo>
                  <a:pt x="4699" y="5513"/>
                  <a:pt x="4780" y="5520"/>
                  <a:pt x="4810" y="5562"/>
                </a:cubicBezTo>
                <a:cubicBezTo>
                  <a:pt x="4946" y="5747"/>
                  <a:pt x="5097" y="5928"/>
                  <a:pt x="5185" y="6135"/>
                </a:cubicBezTo>
                <a:cubicBezTo>
                  <a:pt x="5403" y="6647"/>
                  <a:pt x="5703" y="7084"/>
                  <a:pt x="6203" y="7348"/>
                </a:cubicBezTo>
                <a:cubicBezTo>
                  <a:pt x="6584" y="7551"/>
                  <a:pt x="6975" y="7738"/>
                  <a:pt x="7371" y="7910"/>
                </a:cubicBezTo>
                <a:cubicBezTo>
                  <a:pt x="7512" y="7972"/>
                  <a:pt x="7680" y="7970"/>
                  <a:pt x="7836" y="7998"/>
                </a:cubicBezTo>
                <a:cubicBezTo>
                  <a:pt x="7843" y="7979"/>
                  <a:pt x="7850" y="7960"/>
                  <a:pt x="7857" y="7942"/>
                </a:cubicBezTo>
                <a:cubicBezTo>
                  <a:pt x="7781" y="7874"/>
                  <a:pt x="7704" y="7807"/>
                  <a:pt x="7629" y="7738"/>
                </a:cubicBezTo>
                <a:cubicBezTo>
                  <a:pt x="7460" y="7581"/>
                  <a:pt x="7355" y="7396"/>
                  <a:pt x="7313" y="7161"/>
                </a:cubicBezTo>
                <a:cubicBezTo>
                  <a:pt x="7210" y="6586"/>
                  <a:pt x="7004" y="6043"/>
                  <a:pt x="6530" y="5675"/>
                </a:cubicBezTo>
                <a:cubicBezTo>
                  <a:pt x="6192" y="5413"/>
                  <a:pt x="5796" y="5226"/>
                  <a:pt x="5428" y="5005"/>
                </a:cubicBezTo>
                <a:cubicBezTo>
                  <a:pt x="5356" y="4962"/>
                  <a:pt x="5280" y="4919"/>
                  <a:pt x="5225" y="4860"/>
                </a:cubicBezTo>
                <a:cubicBezTo>
                  <a:pt x="5153" y="4783"/>
                  <a:pt x="5179" y="4703"/>
                  <a:pt x="5283" y="4690"/>
                </a:cubicBezTo>
                <a:cubicBezTo>
                  <a:pt x="5311" y="4687"/>
                  <a:pt x="5341" y="4685"/>
                  <a:pt x="5371" y="4685"/>
                </a:cubicBezTo>
                <a:cubicBezTo>
                  <a:pt x="5436" y="4685"/>
                  <a:pt x="5503" y="4694"/>
                  <a:pt x="5558" y="4718"/>
                </a:cubicBezTo>
                <a:cubicBezTo>
                  <a:pt x="5806" y="4825"/>
                  <a:pt x="6051" y="4931"/>
                  <a:pt x="6326" y="4931"/>
                </a:cubicBezTo>
                <a:cubicBezTo>
                  <a:pt x="6344" y="4931"/>
                  <a:pt x="6363" y="4931"/>
                  <a:pt x="6382" y="4930"/>
                </a:cubicBezTo>
                <a:cubicBezTo>
                  <a:pt x="6385" y="4929"/>
                  <a:pt x="6388" y="4929"/>
                  <a:pt x="6391" y="4929"/>
                </a:cubicBezTo>
                <a:cubicBezTo>
                  <a:pt x="6436" y="4929"/>
                  <a:pt x="6488" y="4948"/>
                  <a:pt x="6524" y="4974"/>
                </a:cubicBezTo>
                <a:cubicBezTo>
                  <a:pt x="6849" y="5220"/>
                  <a:pt x="7224" y="5279"/>
                  <a:pt x="7618" y="5295"/>
                </a:cubicBezTo>
                <a:cubicBezTo>
                  <a:pt x="7813" y="5302"/>
                  <a:pt x="8005" y="5355"/>
                  <a:pt x="8224" y="5391"/>
                </a:cubicBezTo>
                <a:cubicBezTo>
                  <a:pt x="8030" y="5137"/>
                  <a:pt x="7833" y="4878"/>
                  <a:pt x="7634" y="4620"/>
                </a:cubicBezTo>
                <a:cubicBezTo>
                  <a:pt x="7589" y="4562"/>
                  <a:pt x="7534" y="4512"/>
                  <a:pt x="7497" y="4450"/>
                </a:cubicBezTo>
                <a:cubicBezTo>
                  <a:pt x="7365" y="4232"/>
                  <a:pt x="7180" y="4095"/>
                  <a:pt x="6930" y="4036"/>
                </a:cubicBezTo>
                <a:cubicBezTo>
                  <a:pt x="6816" y="4010"/>
                  <a:pt x="6701" y="3971"/>
                  <a:pt x="6599" y="3915"/>
                </a:cubicBezTo>
                <a:cubicBezTo>
                  <a:pt x="6382" y="3795"/>
                  <a:pt x="6158" y="3750"/>
                  <a:pt x="5929" y="3750"/>
                </a:cubicBezTo>
                <a:cubicBezTo>
                  <a:pt x="5789" y="3750"/>
                  <a:pt x="5647" y="3767"/>
                  <a:pt x="5503" y="3794"/>
                </a:cubicBezTo>
                <a:cubicBezTo>
                  <a:pt x="5373" y="3819"/>
                  <a:pt x="5240" y="3824"/>
                  <a:pt x="5078" y="3842"/>
                </a:cubicBezTo>
                <a:cubicBezTo>
                  <a:pt x="5151" y="3676"/>
                  <a:pt x="5249" y="3602"/>
                  <a:pt x="5389" y="3576"/>
                </a:cubicBezTo>
                <a:cubicBezTo>
                  <a:pt x="5681" y="3523"/>
                  <a:pt x="5978" y="3485"/>
                  <a:pt x="6263" y="3409"/>
                </a:cubicBezTo>
                <a:cubicBezTo>
                  <a:pt x="6408" y="3369"/>
                  <a:pt x="6537" y="3263"/>
                  <a:pt x="6666" y="3178"/>
                </a:cubicBezTo>
                <a:cubicBezTo>
                  <a:pt x="6831" y="3071"/>
                  <a:pt x="6989" y="2954"/>
                  <a:pt x="7152" y="2838"/>
                </a:cubicBezTo>
                <a:cubicBezTo>
                  <a:pt x="7018" y="2628"/>
                  <a:pt x="6376" y="2388"/>
                  <a:pt x="5952" y="2388"/>
                </a:cubicBezTo>
                <a:cubicBezTo>
                  <a:pt x="5943" y="2388"/>
                  <a:pt x="5935" y="2389"/>
                  <a:pt x="5927" y="2389"/>
                </a:cubicBezTo>
                <a:cubicBezTo>
                  <a:pt x="5422" y="2401"/>
                  <a:pt x="5101" y="2750"/>
                  <a:pt x="4710" y="3004"/>
                </a:cubicBezTo>
                <a:cubicBezTo>
                  <a:pt x="4741" y="2721"/>
                  <a:pt x="4980" y="2476"/>
                  <a:pt x="4807" y="2160"/>
                </a:cubicBezTo>
                <a:cubicBezTo>
                  <a:pt x="4784" y="2158"/>
                  <a:pt x="4762" y="2157"/>
                  <a:pt x="4740" y="2157"/>
                </a:cubicBezTo>
                <a:cubicBezTo>
                  <a:pt x="4506" y="2157"/>
                  <a:pt x="4290" y="2257"/>
                  <a:pt x="4123" y="2452"/>
                </a:cubicBezTo>
                <a:cubicBezTo>
                  <a:pt x="3826" y="2800"/>
                  <a:pt x="3678" y="3201"/>
                  <a:pt x="3753" y="3667"/>
                </a:cubicBezTo>
                <a:cubicBezTo>
                  <a:pt x="3766" y="3748"/>
                  <a:pt x="3762" y="3833"/>
                  <a:pt x="3731" y="3916"/>
                </a:cubicBezTo>
                <a:cubicBezTo>
                  <a:pt x="3580" y="2604"/>
                  <a:pt x="3545" y="1301"/>
                  <a:pt x="4049" y="16"/>
                </a:cubicBezTo>
                <a:cubicBezTo>
                  <a:pt x="3917" y="11"/>
                  <a:pt x="3798" y="7"/>
                  <a:pt x="3637" y="1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"/>
          <p:cNvSpPr/>
          <p:nvPr/>
        </p:nvSpPr>
        <p:spPr>
          <a:xfrm rot="-4500029" flipH="1">
            <a:off x="7149317" y="-67532"/>
            <a:ext cx="1127464" cy="978909"/>
          </a:xfrm>
          <a:custGeom>
            <a:avLst/>
            <a:gdLst/>
            <a:ahLst/>
            <a:cxnLst/>
            <a:rect l="l" t="t" r="r" b="b"/>
            <a:pathLst>
              <a:path w="10724" h="9311" extrusionOk="0">
                <a:moveTo>
                  <a:pt x="0" y="7667"/>
                </a:moveTo>
                <a:cubicBezTo>
                  <a:pt x="1167" y="7289"/>
                  <a:pt x="1478" y="5922"/>
                  <a:pt x="1446" y="4594"/>
                </a:cubicBezTo>
                <a:cubicBezTo>
                  <a:pt x="1435" y="4132"/>
                  <a:pt x="1439" y="2945"/>
                  <a:pt x="2017" y="2955"/>
                </a:cubicBezTo>
                <a:cubicBezTo>
                  <a:pt x="2244" y="2960"/>
                  <a:pt x="2282" y="3528"/>
                  <a:pt x="2281" y="3679"/>
                </a:cubicBezTo>
                <a:cubicBezTo>
                  <a:pt x="2276" y="4325"/>
                  <a:pt x="2007" y="4812"/>
                  <a:pt x="1915" y="5418"/>
                </a:cubicBezTo>
                <a:cubicBezTo>
                  <a:pt x="1882" y="5638"/>
                  <a:pt x="1808" y="6048"/>
                  <a:pt x="2126" y="5948"/>
                </a:cubicBezTo>
                <a:cubicBezTo>
                  <a:pt x="2463" y="5843"/>
                  <a:pt x="2604" y="5386"/>
                  <a:pt x="2722" y="5042"/>
                </a:cubicBezTo>
                <a:cubicBezTo>
                  <a:pt x="3012" y="4194"/>
                  <a:pt x="2992" y="3246"/>
                  <a:pt x="3405" y="2460"/>
                </a:cubicBezTo>
                <a:cubicBezTo>
                  <a:pt x="3546" y="2193"/>
                  <a:pt x="3709" y="1888"/>
                  <a:pt x="3942" y="1723"/>
                </a:cubicBezTo>
                <a:cubicBezTo>
                  <a:pt x="3982" y="1696"/>
                  <a:pt x="4159" y="1576"/>
                  <a:pt x="4209" y="1633"/>
                </a:cubicBezTo>
                <a:cubicBezTo>
                  <a:pt x="4388" y="1831"/>
                  <a:pt x="4340" y="2271"/>
                  <a:pt x="4305" y="2493"/>
                </a:cubicBezTo>
                <a:cubicBezTo>
                  <a:pt x="4192" y="3204"/>
                  <a:pt x="3839" y="3806"/>
                  <a:pt x="3515" y="4385"/>
                </a:cubicBezTo>
                <a:cubicBezTo>
                  <a:pt x="3438" y="4525"/>
                  <a:pt x="2972" y="5129"/>
                  <a:pt x="3306" y="5170"/>
                </a:cubicBezTo>
                <a:cubicBezTo>
                  <a:pt x="3784" y="5229"/>
                  <a:pt x="4145" y="4779"/>
                  <a:pt x="4395" y="4383"/>
                </a:cubicBezTo>
                <a:cubicBezTo>
                  <a:pt x="4973" y="3469"/>
                  <a:pt x="5210" y="2252"/>
                  <a:pt x="5697" y="1255"/>
                </a:cubicBezTo>
                <a:cubicBezTo>
                  <a:pt x="5879" y="884"/>
                  <a:pt x="6056" y="461"/>
                  <a:pt x="6348" y="198"/>
                </a:cubicBezTo>
                <a:cubicBezTo>
                  <a:pt x="6412" y="140"/>
                  <a:pt x="6615" y="1"/>
                  <a:pt x="6708" y="74"/>
                </a:cubicBezTo>
                <a:cubicBezTo>
                  <a:pt x="6913" y="238"/>
                  <a:pt x="6798" y="732"/>
                  <a:pt x="6753" y="924"/>
                </a:cubicBezTo>
                <a:cubicBezTo>
                  <a:pt x="6570" y="1697"/>
                  <a:pt x="6074" y="2260"/>
                  <a:pt x="5753" y="2935"/>
                </a:cubicBezTo>
                <a:cubicBezTo>
                  <a:pt x="5668" y="3114"/>
                  <a:pt x="5291" y="3694"/>
                  <a:pt x="5593" y="3870"/>
                </a:cubicBezTo>
                <a:cubicBezTo>
                  <a:pt x="5991" y="4102"/>
                  <a:pt x="6472" y="3741"/>
                  <a:pt x="6770" y="3520"/>
                </a:cubicBezTo>
                <a:cubicBezTo>
                  <a:pt x="7593" y="2909"/>
                  <a:pt x="8323" y="2088"/>
                  <a:pt x="9096" y="1393"/>
                </a:cubicBezTo>
                <a:cubicBezTo>
                  <a:pt x="9409" y="1111"/>
                  <a:pt x="10102" y="541"/>
                  <a:pt x="10562" y="966"/>
                </a:cubicBezTo>
                <a:cubicBezTo>
                  <a:pt x="10724" y="1114"/>
                  <a:pt x="10637" y="1412"/>
                  <a:pt x="10568" y="1568"/>
                </a:cubicBezTo>
                <a:cubicBezTo>
                  <a:pt x="10382" y="1997"/>
                  <a:pt x="9968" y="2298"/>
                  <a:pt x="9645" y="2566"/>
                </a:cubicBezTo>
                <a:cubicBezTo>
                  <a:pt x="8617" y="3419"/>
                  <a:pt x="7481" y="3871"/>
                  <a:pt x="6253" y="4242"/>
                </a:cubicBezTo>
                <a:cubicBezTo>
                  <a:pt x="5843" y="4366"/>
                  <a:pt x="5437" y="4496"/>
                  <a:pt x="5051" y="4690"/>
                </a:cubicBezTo>
                <a:cubicBezTo>
                  <a:pt x="4970" y="4731"/>
                  <a:pt x="4712" y="4803"/>
                  <a:pt x="4659" y="4915"/>
                </a:cubicBezTo>
                <a:cubicBezTo>
                  <a:pt x="4648" y="4939"/>
                  <a:pt x="4789" y="5071"/>
                  <a:pt x="4798" y="5079"/>
                </a:cubicBezTo>
                <a:cubicBezTo>
                  <a:pt x="4984" y="5250"/>
                  <a:pt x="5214" y="5304"/>
                  <a:pt x="5432" y="5329"/>
                </a:cubicBezTo>
                <a:cubicBezTo>
                  <a:pt x="6092" y="5405"/>
                  <a:pt x="6730" y="5193"/>
                  <a:pt x="7390" y="5247"/>
                </a:cubicBezTo>
                <a:cubicBezTo>
                  <a:pt x="7609" y="5265"/>
                  <a:pt x="8005" y="5360"/>
                  <a:pt x="8014" y="5715"/>
                </a:cubicBezTo>
                <a:cubicBezTo>
                  <a:pt x="8027" y="6231"/>
                  <a:pt x="7478" y="6529"/>
                  <a:pt x="7134" y="6640"/>
                </a:cubicBezTo>
                <a:cubicBezTo>
                  <a:pt x="6150" y="6954"/>
                  <a:pt x="5197" y="6300"/>
                  <a:pt x="4210" y="6103"/>
                </a:cubicBezTo>
                <a:cubicBezTo>
                  <a:pt x="3867" y="6035"/>
                  <a:pt x="3517" y="6029"/>
                  <a:pt x="3186" y="6099"/>
                </a:cubicBezTo>
                <a:cubicBezTo>
                  <a:pt x="3158" y="6105"/>
                  <a:pt x="2874" y="6157"/>
                  <a:pt x="2878" y="6218"/>
                </a:cubicBezTo>
                <a:cubicBezTo>
                  <a:pt x="2898" y="6452"/>
                  <a:pt x="3237" y="6637"/>
                  <a:pt x="3386" y="6715"/>
                </a:cubicBezTo>
                <a:cubicBezTo>
                  <a:pt x="3941" y="7004"/>
                  <a:pt x="4565" y="7022"/>
                  <a:pt x="5138" y="7216"/>
                </a:cubicBezTo>
                <a:cubicBezTo>
                  <a:pt x="5256" y="7256"/>
                  <a:pt x="5749" y="7362"/>
                  <a:pt x="5792" y="7575"/>
                </a:cubicBezTo>
                <a:cubicBezTo>
                  <a:pt x="5903" y="8110"/>
                  <a:pt x="5200" y="8189"/>
                  <a:pt x="4905" y="8173"/>
                </a:cubicBezTo>
                <a:cubicBezTo>
                  <a:pt x="4138" y="8133"/>
                  <a:pt x="3576" y="7731"/>
                  <a:pt x="2924" y="7224"/>
                </a:cubicBezTo>
                <a:cubicBezTo>
                  <a:pt x="2701" y="7051"/>
                  <a:pt x="2227" y="6622"/>
                  <a:pt x="1960" y="6831"/>
                </a:cubicBezTo>
                <a:cubicBezTo>
                  <a:pt x="1853" y="6916"/>
                  <a:pt x="2281" y="7361"/>
                  <a:pt x="2308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0" y="8568"/>
                  <a:pt x="3986" y="8820"/>
                  <a:pt x="3886" y="8991"/>
                </a:cubicBezTo>
                <a:cubicBezTo>
                  <a:pt x="3697" y="9310"/>
                  <a:pt x="3171" y="9002"/>
                  <a:pt x="2950" y="8841"/>
                </a:cubicBezTo>
                <a:cubicBezTo>
                  <a:pt x="2255" y="8334"/>
                  <a:pt x="1718" y="7441"/>
                  <a:pt x="865" y="7563"/>
                </a:cubicBezTo>
                <a:close/>
              </a:path>
            </a:pathLst>
          </a:custGeom>
          <a:solidFill>
            <a:srgbClr val="007A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 rot="-4469776" flipH="1">
            <a:off x="-431674" y="4029129"/>
            <a:ext cx="1479088" cy="1085736"/>
          </a:xfrm>
          <a:custGeom>
            <a:avLst/>
            <a:gdLst/>
            <a:ahLst/>
            <a:cxnLst/>
            <a:rect l="l" t="t" r="r" b="b"/>
            <a:pathLst>
              <a:path w="15661" h="11496" extrusionOk="0">
                <a:moveTo>
                  <a:pt x="6583" y="2880"/>
                </a:moveTo>
                <a:cubicBezTo>
                  <a:pt x="7192" y="2880"/>
                  <a:pt x="7738" y="3005"/>
                  <a:pt x="8050" y="3270"/>
                </a:cubicBezTo>
                <a:cubicBezTo>
                  <a:pt x="8010" y="3293"/>
                  <a:pt x="7969" y="3309"/>
                  <a:pt x="7938" y="3336"/>
                </a:cubicBezTo>
                <a:cubicBezTo>
                  <a:pt x="7881" y="3384"/>
                  <a:pt x="7825" y="3404"/>
                  <a:pt x="7768" y="3404"/>
                </a:cubicBezTo>
                <a:cubicBezTo>
                  <a:pt x="7711" y="3404"/>
                  <a:pt x="7652" y="3384"/>
                  <a:pt x="7586" y="3352"/>
                </a:cubicBezTo>
                <a:cubicBezTo>
                  <a:pt x="7204" y="3164"/>
                  <a:pt x="6795" y="3081"/>
                  <a:pt x="6370" y="3074"/>
                </a:cubicBezTo>
                <a:cubicBezTo>
                  <a:pt x="6352" y="3073"/>
                  <a:pt x="6334" y="3073"/>
                  <a:pt x="6316" y="3073"/>
                </a:cubicBezTo>
                <a:cubicBezTo>
                  <a:pt x="5643" y="3073"/>
                  <a:pt x="5010" y="3263"/>
                  <a:pt x="4390" y="3502"/>
                </a:cubicBezTo>
                <a:cubicBezTo>
                  <a:pt x="4280" y="3545"/>
                  <a:pt x="4173" y="3593"/>
                  <a:pt x="4031" y="3653"/>
                </a:cubicBezTo>
                <a:cubicBezTo>
                  <a:pt x="4647" y="3153"/>
                  <a:pt x="5683" y="2880"/>
                  <a:pt x="6583" y="2880"/>
                </a:cubicBezTo>
                <a:close/>
                <a:moveTo>
                  <a:pt x="10457" y="2562"/>
                </a:moveTo>
                <a:cubicBezTo>
                  <a:pt x="10574" y="2948"/>
                  <a:pt x="10569" y="3329"/>
                  <a:pt x="10551" y="3697"/>
                </a:cubicBezTo>
                <a:cubicBezTo>
                  <a:pt x="10479" y="3343"/>
                  <a:pt x="10404" y="2976"/>
                  <a:pt x="10326" y="2597"/>
                </a:cubicBezTo>
                <a:cubicBezTo>
                  <a:pt x="10352" y="2590"/>
                  <a:pt x="10400" y="2578"/>
                  <a:pt x="10457" y="2562"/>
                </a:cubicBezTo>
                <a:close/>
                <a:moveTo>
                  <a:pt x="6160" y="3499"/>
                </a:moveTo>
                <a:cubicBezTo>
                  <a:pt x="6576" y="3499"/>
                  <a:pt x="6981" y="3565"/>
                  <a:pt x="7300" y="3716"/>
                </a:cubicBezTo>
                <a:cubicBezTo>
                  <a:pt x="7198" y="3784"/>
                  <a:pt x="7106" y="3839"/>
                  <a:pt x="7021" y="3905"/>
                </a:cubicBezTo>
                <a:cubicBezTo>
                  <a:pt x="6980" y="3937"/>
                  <a:pt x="6941" y="3951"/>
                  <a:pt x="6899" y="3951"/>
                </a:cubicBezTo>
                <a:cubicBezTo>
                  <a:pt x="6870" y="3951"/>
                  <a:pt x="6839" y="3944"/>
                  <a:pt x="6805" y="3930"/>
                </a:cubicBezTo>
                <a:cubicBezTo>
                  <a:pt x="6387" y="3757"/>
                  <a:pt x="5951" y="3678"/>
                  <a:pt x="5502" y="3678"/>
                </a:cubicBezTo>
                <a:cubicBezTo>
                  <a:pt x="5463" y="3678"/>
                  <a:pt x="5423" y="3678"/>
                  <a:pt x="5384" y="3680"/>
                </a:cubicBezTo>
                <a:cubicBezTo>
                  <a:pt x="5201" y="3685"/>
                  <a:pt x="5019" y="3707"/>
                  <a:pt x="4815" y="3722"/>
                </a:cubicBezTo>
                <a:cubicBezTo>
                  <a:pt x="5209" y="3583"/>
                  <a:pt x="5692" y="3499"/>
                  <a:pt x="6160" y="3499"/>
                </a:cubicBezTo>
                <a:close/>
                <a:moveTo>
                  <a:pt x="5645" y="4179"/>
                </a:moveTo>
                <a:cubicBezTo>
                  <a:pt x="5921" y="4179"/>
                  <a:pt x="6204" y="4205"/>
                  <a:pt x="6494" y="4258"/>
                </a:cubicBezTo>
                <a:cubicBezTo>
                  <a:pt x="6447" y="4297"/>
                  <a:pt x="6428" y="4315"/>
                  <a:pt x="6406" y="4329"/>
                </a:cubicBezTo>
                <a:cubicBezTo>
                  <a:pt x="6301" y="4395"/>
                  <a:pt x="6217" y="4485"/>
                  <a:pt x="6077" y="4485"/>
                </a:cubicBezTo>
                <a:cubicBezTo>
                  <a:pt x="6058" y="4485"/>
                  <a:pt x="6038" y="4483"/>
                  <a:pt x="6017" y="4479"/>
                </a:cubicBezTo>
                <a:cubicBezTo>
                  <a:pt x="5769" y="4439"/>
                  <a:pt x="5523" y="4419"/>
                  <a:pt x="5278" y="4419"/>
                </a:cubicBezTo>
                <a:cubicBezTo>
                  <a:pt x="4728" y="4419"/>
                  <a:pt x="4186" y="4518"/>
                  <a:pt x="3653" y="4700"/>
                </a:cubicBezTo>
                <a:cubicBezTo>
                  <a:pt x="3555" y="4734"/>
                  <a:pt x="3457" y="4769"/>
                  <a:pt x="3361" y="4808"/>
                </a:cubicBezTo>
                <a:cubicBezTo>
                  <a:pt x="3269" y="4844"/>
                  <a:pt x="3181" y="4887"/>
                  <a:pt x="3091" y="4927"/>
                </a:cubicBezTo>
                <a:cubicBezTo>
                  <a:pt x="3895" y="4457"/>
                  <a:pt x="4736" y="4179"/>
                  <a:pt x="5645" y="4179"/>
                </a:cubicBezTo>
                <a:close/>
                <a:moveTo>
                  <a:pt x="4973" y="5403"/>
                </a:moveTo>
                <a:cubicBezTo>
                  <a:pt x="4994" y="5403"/>
                  <a:pt x="5016" y="5403"/>
                  <a:pt x="5037" y="5403"/>
                </a:cubicBezTo>
                <a:cubicBezTo>
                  <a:pt x="4962" y="5470"/>
                  <a:pt x="4906" y="5511"/>
                  <a:pt x="4863" y="5562"/>
                </a:cubicBezTo>
                <a:cubicBezTo>
                  <a:pt x="4802" y="5632"/>
                  <a:pt x="4735" y="5655"/>
                  <a:pt x="4654" y="5655"/>
                </a:cubicBezTo>
                <a:cubicBezTo>
                  <a:pt x="4629" y="5655"/>
                  <a:pt x="4603" y="5653"/>
                  <a:pt x="4575" y="5649"/>
                </a:cubicBezTo>
                <a:cubicBezTo>
                  <a:pt x="4358" y="5620"/>
                  <a:pt x="4137" y="5607"/>
                  <a:pt x="3917" y="5601"/>
                </a:cubicBezTo>
                <a:cubicBezTo>
                  <a:pt x="3886" y="5601"/>
                  <a:pt x="3855" y="5600"/>
                  <a:pt x="3823" y="5600"/>
                </a:cubicBezTo>
                <a:cubicBezTo>
                  <a:pt x="3651" y="5600"/>
                  <a:pt x="3477" y="5611"/>
                  <a:pt x="3304" y="5615"/>
                </a:cubicBezTo>
                <a:cubicBezTo>
                  <a:pt x="3839" y="5461"/>
                  <a:pt x="4384" y="5403"/>
                  <a:pt x="4973" y="5403"/>
                </a:cubicBezTo>
                <a:close/>
                <a:moveTo>
                  <a:pt x="5070" y="4832"/>
                </a:moveTo>
                <a:cubicBezTo>
                  <a:pt x="5280" y="4832"/>
                  <a:pt x="5469" y="4855"/>
                  <a:pt x="5625" y="4904"/>
                </a:cubicBezTo>
                <a:cubicBezTo>
                  <a:pt x="5497" y="5055"/>
                  <a:pt x="5425" y="5101"/>
                  <a:pt x="5310" y="5101"/>
                </a:cubicBezTo>
                <a:cubicBezTo>
                  <a:pt x="5297" y="5101"/>
                  <a:pt x="5283" y="5101"/>
                  <a:pt x="5268" y="5099"/>
                </a:cubicBezTo>
                <a:cubicBezTo>
                  <a:pt x="5077" y="5084"/>
                  <a:pt x="4888" y="5076"/>
                  <a:pt x="4701" y="5076"/>
                </a:cubicBezTo>
                <a:cubicBezTo>
                  <a:pt x="3517" y="5076"/>
                  <a:pt x="2435" y="5399"/>
                  <a:pt x="1533" y="6330"/>
                </a:cubicBezTo>
                <a:cubicBezTo>
                  <a:pt x="1957" y="5578"/>
                  <a:pt x="3863" y="4832"/>
                  <a:pt x="5070" y="4832"/>
                </a:cubicBezTo>
                <a:close/>
                <a:moveTo>
                  <a:pt x="3917" y="6041"/>
                </a:moveTo>
                <a:cubicBezTo>
                  <a:pt x="4056" y="6041"/>
                  <a:pt x="4183" y="6052"/>
                  <a:pt x="4290" y="6076"/>
                </a:cubicBezTo>
                <a:cubicBezTo>
                  <a:pt x="4194" y="6167"/>
                  <a:pt x="4100" y="6248"/>
                  <a:pt x="4016" y="6337"/>
                </a:cubicBezTo>
                <a:cubicBezTo>
                  <a:pt x="3971" y="6385"/>
                  <a:pt x="3929" y="6407"/>
                  <a:pt x="3869" y="6407"/>
                </a:cubicBezTo>
                <a:cubicBezTo>
                  <a:pt x="3855" y="6407"/>
                  <a:pt x="3840" y="6406"/>
                  <a:pt x="3825" y="6404"/>
                </a:cubicBezTo>
                <a:cubicBezTo>
                  <a:pt x="3651" y="6379"/>
                  <a:pt x="3479" y="6367"/>
                  <a:pt x="3308" y="6367"/>
                </a:cubicBezTo>
                <a:cubicBezTo>
                  <a:pt x="2845" y="6367"/>
                  <a:pt x="2392" y="6457"/>
                  <a:pt x="1951" y="6633"/>
                </a:cubicBezTo>
                <a:cubicBezTo>
                  <a:pt x="1732" y="6722"/>
                  <a:pt x="1519" y="6826"/>
                  <a:pt x="1304" y="6922"/>
                </a:cubicBezTo>
                <a:cubicBezTo>
                  <a:pt x="1616" y="6492"/>
                  <a:pt x="3028" y="6041"/>
                  <a:pt x="3917" y="6041"/>
                </a:cubicBezTo>
                <a:close/>
                <a:moveTo>
                  <a:pt x="5364" y="1"/>
                </a:moveTo>
                <a:cubicBezTo>
                  <a:pt x="4985" y="1"/>
                  <a:pt x="4605" y="20"/>
                  <a:pt x="4224" y="51"/>
                </a:cubicBezTo>
                <a:cubicBezTo>
                  <a:pt x="4179" y="54"/>
                  <a:pt x="4134" y="64"/>
                  <a:pt x="4053" y="75"/>
                </a:cubicBezTo>
                <a:cubicBezTo>
                  <a:pt x="4574" y="133"/>
                  <a:pt x="5058" y="179"/>
                  <a:pt x="5541" y="244"/>
                </a:cubicBezTo>
                <a:cubicBezTo>
                  <a:pt x="6413" y="359"/>
                  <a:pt x="7276" y="519"/>
                  <a:pt x="8109" y="811"/>
                </a:cubicBezTo>
                <a:cubicBezTo>
                  <a:pt x="8866" y="1078"/>
                  <a:pt x="9509" y="1509"/>
                  <a:pt x="10029" y="2122"/>
                </a:cubicBezTo>
                <a:cubicBezTo>
                  <a:pt x="10081" y="2184"/>
                  <a:pt x="10138" y="2241"/>
                  <a:pt x="10211" y="2318"/>
                </a:cubicBezTo>
                <a:cubicBezTo>
                  <a:pt x="10094" y="2355"/>
                  <a:pt x="9997" y="2389"/>
                  <a:pt x="9897" y="2415"/>
                </a:cubicBezTo>
                <a:cubicBezTo>
                  <a:pt x="9893" y="2416"/>
                  <a:pt x="9888" y="2417"/>
                  <a:pt x="9883" y="2417"/>
                </a:cubicBezTo>
                <a:cubicBezTo>
                  <a:pt x="9859" y="2417"/>
                  <a:pt x="9828" y="2405"/>
                  <a:pt x="9811" y="2390"/>
                </a:cubicBezTo>
                <a:cubicBezTo>
                  <a:pt x="8908" y="1591"/>
                  <a:pt x="7844" y="1144"/>
                  <a:pt x="6667" y="940"/>
                </a:cubicBezTo>
                <a:cubicBezTo>
                  <a:pt x="6124" y="845"/>
                  <a:pt x="5582" y="805"/>
                  <a:pt x="5039" y="805"/>
                </a:cubicBezTo>
                <a:cubicBezTo>
                  <a:pt x="4522" y="805"/>
                  <a:pt x="4004" y="842"/>
                  <a:pt x="3486" y="903"/>
                </a:cubicBezTo>
                <a:cubicBezTo>
                  <a:pt x="3481" y="903"/>
                  <a:pt x="3478" y="907"/>
                  <a:pt x="3453" y="924"/>
                </a:cubicBezTo>
                <a:cubicBezTo>
                  <a:pt x="3719" y="945"/>
                  <a:pt x="3965" y="963"/>
                  <a:pt x="4211" y="982"/>
                </a:cubicBezTo>
                <a:cubicBezTo>
                  <a:pt x="5273" y="1067"/>
                  <a:pt x="6329" y="1187"/>
                  <a:pt x="7365" y="1446"/>
                </a:cubicBezTo>
                <a:cubicBezTo>
                  <a:pt x="8120" y="1635"/>
                  <a:pt x="8792" y="1976"/>
                  <a:pt x="9384" y="2478"/>
                </a:cubicBezTo>
                <a:cubicBezTo>
                  <a:pt x="9413" y="2503"/>
                  <a:pt x="9446" y="2525"/>
                  <a:pt x="9502" y="2567"/>
                </a:cubicBezTo>
                <a:cubicBezTo>
                  <a:pt x="9369" y="2623"/>
                  <a:pt x="9249" y="2675"/>
                  <a:pt x="9128" y="2722"/>
                </a:cubicBezTo>
                <a:cubicBezTo>
                  <a:pt x="9127" y="2722"/>
                  <a:pt x="9125" y="2723"/>
                  <a:pt x="9123" y="2723"/>
                </a:cubicBezTo>
                <a:cubicBezTo>
                  <a:pt x="9107" y="2723"/>
                  <a:pt x="9082" y="2702"/>
                  <a:pt x="9065" y="2688"/>
                </a:cubicBezTo>
                <a:cubicBezTo>
                  <a:pt x="8337" y="2097"/>
                  <a:pt x="7485" y="1879"/>
                  <a:pt x="6570" y="1873"/>
                </a:cubicBezTo>
                <a:cubicBezTo>
                  <a:pt x="6554" y="1873"/>
                  <a:pt x="6539" y="1873"/>
                  <a:pt x="6523" y="1873"/>
                </a:cubicBezTo>
                <a:cubicBezTo>
                  <a:pt x="5239" y="1873"/>
                  <a:pt x="4034" y="2193"/>
                  <a:pt x="2911" y="2817"/>
                </a:cubicBezTo>
                <a:cubicBezTo>
                  <a:pt x="2725" y="2920"/>
                  <a:pt x="2555" y="3052"/>
                  <a:pt x="2377" y="3171"/>
                </a:cubicBezTo>
                <a:cubicBezTo>
                  <a:pt x="2383" y="3179"/>
                  <a:pt x="2389" y="3189"/>
                  <a:pt x="2394" y="3198"/>
                </a:cubicBezTo>
                <a:cubicBezTo>
                  <a:pt x="2674" y="3085"/>
                  <a:pt x="2951" y="2968"/>
                  <a:pt x="3233" y="2861"/>
                </a:cubicBezTo>
                <a:cubicBezTo>
                  <a:pt x="4176" y="2506"/>
                  <a:pt x="5141" y="2255"/>
                  <a:pt x="6154" y="2225"/>
                </a:cubicBezTo>
                <a:cubicBezTo>
                  <a:pt x="6214" y="2223"/>
                  <a:pt x="6273" y="2222"/>
                  <a:pt x="6333" y="2222"/>
                </a:cubicBezTo>
                <a:cubicBezTo>
                  <a:pt x="7137" y="2222"/>
                  <a:pt x="7905" y="2385"/>
                  <a:pt x="8617" y="2789"/>
                </a:cubicBezTo>
                <a:cubicBezTo>
                  <a:pt x="8664" y="2815"/>
                  <a:pt x="8708" y="2849"/>
                  <a:pt x="8770" y="2892"/>
                </a:cubicBezTo>
                <a:cubicBezTo>
                  <a:pt x="8644" y="2957"/>
                  <a:pt x="8540" y="3019"/>
                  <a:pt x="8429" y="3061"/>
                </a:cubicBezTo>
                <a:cubicBezTo>
                  <a:pt x="8421" y="3065"/>
                  <a:pt x="8412" y="3066"/>
                  <a:pt x="8402" y="3066"/>
                </a:cubicBezTo>
                <a:cubicBezTo>
                  <a:pt x="8366" y="3066"/>
                  <a:pt x="8321" y="3046"/>
                  <a:pt x="8287" y="3029"/>
                </a:cubicBezTo>
                <a:cubicBezTo>
                  <a:pt x="7903" y="2831"/>
                  <a:pt x="7503" y="2681"/>
                  <a:pt x="7076" y="2607"/>
                </a:cubicBezTo>
                <a:cubicBezTo>
                  <a:pt x="6876" y="2573"/>
                  <a:pt x="6677" y="2557"/>
                  <a:pt x="6480" y="2557"/>
                </a:cubicBezTo>
                <a:cubicBezTo>
                  <a:pt x="6028" y="2557"/>
                  <a:pt x="5584" y="2645"/>
                  <a:pt x="5150" y="2813"/>
                </a:cubicBezTo>
                <a:cubicBezTo>
                  <a:pt x="4397" y="3105"/>
                  <a:pt x="3689" y="3477"/>
                  <a:pt x="3072" y="4000"/>
                </a:cubicBezTo>
                <a:cubicBezTo>
                  <a:pt x="2736" y="4285"/>
                  <a:pt x="2428" y="4603"/>
                  <a:pt x="2107" y="4905"/>
                </a:cubicBezTo>
                <a:cubicBezTo>
                  <a:pt x="2051" y="4957"/>
                  <a:pt x="1994" y="5005"/>
                  <a:pt x="1937" y="5056"/>
                </a:cubicBezTo>
                <a:cubicBezTo>
                  <a:pt x="1944" y="5065"/>
                  <a:pt x="1951" y="5075"/>
                  <a:pt x="1959" y="5084"/>
                </a:cubicBezTo>
                <a:cubicBezTo>
                  <a:pt x="2198" y="4919"/>
                  <a:pt x="2437" y="4755"/>
                  <a:pt x="2677" y="4591"/>
                </a:cubicBezTo>
                <a:cubicBezTo>
                  <a:pt x="2679" y="4593"/>
                  <a:pt x="2682" y="4596"/>
                  <a:pt x="2684" y="4597"/>
                </a:cubicBezTo>
                <a:cubicBezTo>
                  <a:pt x="2558" y="4724"/>
                  <a:pt x="2430" y="4849"/>
                  <a:pt x="2307" y="4977"/>
                </a:cubicBezTo>
                <a:cubicBezTo>
                  <a:pt x="1983" y="5313"/>
                  <a:pt x="1710" y="5683"/>
                  <a:pt x="1512" y="6110"/>
                </a:cubicBezTo>
                <a:cubicBezTo>
                  <a:pt x="1453" y="6238"/>
                  <a:pt x="1354" y="6347"/>
                  <a:pt x="1285" y="6471"/>
                </a:cubicBezTo>
                <a:cubicBezTo>
                  <a:pt x="1169" y="6675"/>
                  <a:pt x="1069" y="6887"/>
                  <a:pt x="952" y="7088"/>
                </a:cubicBezTo>
                <a:cubicBezTo>
                  <a:pt x="906" y="7168"/>
                  <a:pt x="838" y="7238"/>
                  <a:pt x="772" y="7302"/>
                </a:cubicBezTo>
                <a:cubicBezTo>
                  <a:pt x="645" y="7424"/>
                  <a:pt x="511" y="7540"/>
                  <a:pt x="391" y="7670"/>
                </a:cubicBezTo>
                <a:cubicBezTo>
                  <a:pt x="708" y="7506"/>
                  <a:pt x="1017" y="7315"/>
                  <a:pt x="1348" y="7185"/>
                </a:cubicBezTo>
                <a:cubicBezTo>
                  <a:pt x="1684" y="7053"/>
                  <a:pt x="2039" y="6952"/>
                  <a:pt x="2395" y="6888"/>
                </a:cubicBezTo>
                <a:cubicBezTo>
                  <a:pt x="2755" y="6824"/>
                  <a:pt x="3126" y="6821"/>
                  <a:pt x="3492" y="6791"/>
                </a:cubicBezTo>
                <a:cubicBezTo>
                  <a:pt x="3497" y="6805"/>
                  <a:pt x="3501" y="6819"/>
                  <a:pt x="3507" y="6833"/>
                </a:cubicBezTo>
                <a:cubicBezTo>
                  <a:pt x="3419" y="6924"/>
                  <a:pt x="3334" y="7018"/>
                  <a:pt x="3242" y="7106"/>
                </a:cubicBezTo>
                <a:cubicBezTo>
                  <a:pt x="3226" y="7121"/>
                  <a:pt x="3195" y="7128"/>
                  <a:pt x="3167" y="7128"/>
                </a:cubicBezTo>
                <a:cubicBezTo>
                  <a:pt x="3160" y="7128"/>
                  <a:pt x="3153" y="7128"/>
                  <a:pt x="3147" y="7127"/>
                </a:cubicBezTo>
                <a:cubicBezTo>
                  <a:pt x="3039" y="7114"/>
                  <a:pt x="2932" y="7108"/>
                  <a:pt x="2827" y="7108"/>
                </a:cubicBezTo>
                <a:cubicBezTo>
                  <a:pt x="2264" y="7108"/>
                  <a:pt x="1746" y="7288"/>
                  <a:pt x="1283" y="7626"/>
                </a:cubicBezTo>
                <a:cubicBezTo>
                  <a:pt x="838" y="7950"/>
                  <a:pt x="426" y="8321"/>
                  <a:pt x="0" y="8671"/>
                </a:cubicBezTo>
                <a:cubicBezTo>
                  <a:pt x="11" y="8686"/>
                  <a:pt x="22" y="8701"/>
                  <a:pt x="33" y="8716"/>
                </a:cubicBezTo>
                <a:cubicBezTo>
                  <a:pt x="207" y="8599"/>
                  <a:pt x="384" y="8487"/>
                  <a:pt x="555" y="8365"/>
                </a:cubicBezTo>
                <a:cubicBezTo>
                  <a:pt x="904" y="8114"/>
                  <a:pt x="1259" y="7876"/>
                  <a:pt x="1671" y="7737"/>
                </a:cubicBezTo>
                <a:cubicBezTo>
                  <a:pt x="2016" y="7621"/>
                  <a:pt x="2368" y="7558"/>
                  <a:pt x="2735" y="7558"/>
                </a:cubicBezTo>
                <a:cubicBezTo>
                  <a:pt x="2759" y="7558"/>
                  <a:pt x="2783" y="7558"/>
                  <a:pt x="2807" y="7559"/>
                </a:cubicBezTo>
                <a:cubicBezTo>
                  <a:pt x="1727" y="8086"/>
                  <a:pt x="767" y="8750"/>
                  <a:pt x="154" y="9822"/>
                </a:cubicBezTo>
                <a:cubicBezTo>
                  <a:pt x="570" y="9495"/>
                  <a:pt x="986" y="9167"/>
                  <a:pt x="1402" y="8841"/>
                </a:cubicBezTo>
                <a:lnTo>
                  <a:pt x="1402" y="8841"/>
                </a:lnTo>
                <a:cubicBezTo>
                  <a:pt x="935" y="9482"/>
                  <a:pt x="624" y="10166"/>
                  <a:pt x="678" y="10979"/>
                </a:cubicBezTo>
                <a:cubicBezTo>
                  <a:pt x="922" y="10105"/>
                  <a:pt x="1339" y="9321"/>
                  <a:pt x="1917" y="8621"/>
                </a:cubicBezTo>
                <a:lnTo>
                  <a:pt x="1917" y="8621"/>
                </a:lnTo>
                <a:cubicBezTo>
                  <a:pt x="1240" y="9454"/>
                  <a:pt x="1120" y="10496"/>
                  <a:pt x="839" y="11495"/>
                </a:cubicBezTo>
                <a:cubicBezTo>
                  <a:pt x="871" y="11447"/>
                  <a:pt x="903" y="11412"/>
                  <a:pt x="918" y="11371"/>
                </a:cubicBezTo>
                <a:cubicBezTo>
                  <a:pt x="1051" y="10983"/>
                  <a:pt x="1196" y="10597"/>
                  <a:pt x="1308" y="10203"/>
                </a:cubicBezTo>
                <a:cubicBezTo>
                  <a:pt x="1482" y="9592"/>
                  <a:pt x="1742" y="9025"/>
                  <a:pt x="2093" y="8498"/>
                </a:cubicBezTo>
                <a:cubicBezTo>
                  <a:pt x="2105" y="8480"/>
                  <a:pt x="2119" y="8464"/>
                  <a:pt x="2134" y="8449"/>
                </a:cubicBezTo>
                <a:cubicBezTo>
                  <a:pt x="2166" y="8415"/>
                  <a:pt x="2200" y="8381"/>
                  <a:pt x="2242" y="8353"/>
                </a:cubicBezTo>
                <a:lnTo>
                  <a:pt x="2242" y="8353"/>
                </a:lnTo>
                <a:cubicBezTo>
                  <a:pt x="1685" y="9253"/>
                  <a:pt x="1712" y="10246"/>
                  <a:pt x="1781" y="11245"/>
                </a:cubicBezTo>
                <a:cubicBezTo>
                  <a:pt x="1813" y="11012"/>
                  <a:pt x="1849" y="10778"/>
                  <a:pt x="1878" y="10544"/>
                </a:cubicBezTo>
                <a:cubicBezTo>
                  <a:pt x="1953" y="9950"/>
                  <a:pt x="2048" y="9360"/>
                  <a:pt x="2249" y="8795"/>
                </a:cubicBezTo>
                <a:cubicBezTo>
                  <a:pt x="2421" y="8316"/>
                  <a:pt x="2623" y="7851"/>
                  <a:pt x="3017" y="7502"/>
                </a:cubicBezTo>
                <a:cubicBezTo>
                  <a:pt x="3035" y="7486"/>
                  <a:pt x="3055" y="7471"/>
                  <a:pt x="3081" y="7460"/>
                </a:cubicBezTo>
                <a:lnTo>
                  <a:pt x="3081" y="7460"/>
                </a:lnTo>
                <a:cubicBezTo>
                  <a:pt x="2595" y="8305"/>
                  <a:pt x="2217" y="9183"/>
                  <a:pt x="2211" y="10175"/>
                </a:cubicBezTo>
                <a:cubicBezTo>
                  <a:pt x="2209" y="10443"/>
                  <a:pt x="2263" y="10711"/>
                  <a:pt x="2292" y="10979"/>
                </a:cubicBezTo>
                <a:cubicBezTo>
                  <a:pt x="2306" y="10977"/>
                  <a:pt x="2320" y="10976"/>
                  <a:pt x="2334" y="10975"/>
                </a:cubicBezTo>
                <a:cubicBezTo>
                  <a:pt x="2351" y="10757"/>
                  <a:pt x="2366" y="10539"/>
                  <a:pt x="2384" y="10321"/>
                </a:cubicBezTo>
                <a:cubicBezTo>
                  <a:pt x="2426" y="9831"/>
                  <a:pt x="2546" y="9358"/>
                  <a:pt x="2695" y="8890"/>
                </a:cubicBezTo>
                <a:cubicBezTo>
                  <a:pt x="2906" y="8225"/>
                  <a:pt x="3197" y="7596"/>
                  <a:pt x="3558" y="7001"/>
                </a:cubicBezTo>
                <a:cubicBezTo>
                  <a:pt x="3674" y="6810"/>
                  <a:pt x="3856" y="6657"/>
                  <a:pt x="4032" y="6504"/>
                </a:cubicBezTo>
                <a:lnTo>
                  <a:pt x="4032" y="6504"/>
                </a:lnTo>
                <a:cubicBezTo>
                  <a:pt x="3985" y="6601"/>
                  <a:pt x="3942" y="6699"/>
                  <a:pt x="3891" y="6793"/>
                </a:cubicBezTo>
                <a:cubicBezTo>
                  <a:pt x="3673" y="7195"/>
                  <a:pt x="3460" y="7603"/>
                  <a:pt x="3387" y="8057"/>
                </a:cubicBezTo>
                <a:cubicBezTo>
                  <a:pt x="3335" y="8382"/>
                  <a:pt x="3340" y="8718"/>
                  <a:pt x="3334" y="9050"/>
                </a:cubicBezTo>
                <a:cubicBezTo>
                  <a:pt x="3329" y="9353"/>
                  <a:pt x="3348" y="9656"/>
                  <a:pt x="3347" y="9959"/>
                </a:cubicBezTo>
                <a:cubicBezTo>
                  <a:pt x="3347" y="10216"/>
                  <a:pt x="3328" y="10472"/>
                  <a:pt x="3203" y="10706"/>
                </a:cubicBezTo>
                <a:cubicBezTo>
                  <a:pt x="3357" y="10538"/>
                  <a:pt x="3462" y="10341"/>
                  <a:pt x="3483" y="10117"/>
                </a:cubicBezTo>
                <a:cubicBezTo>
                  <a:pt x="3520" y="9734"/>
                  <a:pt x="3547" y="9350"/>
                  <a:pt x="3554" y="8966"/>
                </a:cubicBezTo>
                <a:cubicBezTo>
                  <a:pt x="3567" y="8231"/>
                  <a:pt x="3754" y="7545"/>
                  <a:pt x="4085" y="6894"/>
                </a:cubicBezTo>
                <a:cubicBezTo>
                  <a:pt x="4218" y="6632"/>
                  <a:pt x="4336" y="6359"/>
                  <a:pt x="4492" y="6110"/>
                </a:cubicBezTo>
                <a:cubicBezTo>
                  <a:pt x="4589" y="5958"/>
                  <a:pt x="4743" y="5844"/>
                  <a:pt x="4871" y="5713"/>
                </a:cubicBezTo>
                <a:cubicBezTo>
                  <a:pt x="4880" y="5721"/>
                  <a:pt x="4888" y="5728"/>
                  <a:pt x="4897" y="5735"/>
                </a:cubicBezTo>
                <a:cubicBezTo>
                  <a:pt x="4863" y="5806"/>
                  <a:pt x="4830" y="5877"/>
                  <a:pt x="4794" y="5946"/>
                </a:cubicBezTo>
                <a:cubicBezTo>
                  <a:pt x="4547" y="6406"/>
                  <a:pt x="4316" y="6874"/>
                  <a:pt x="4207" y="7388"/>
                </a:cubicBezTo>
                <a:cubicBezTo>
                  <a:pt x="4093" y="7919"/>
                  <a:pt x="4120" y="8456"/>
                  <a:pt x="4205" y="8989"/>
                </a:cubicBezTo>
                <a:cubicBezTo>
                  <a:pt x="4278" y="9445"/>
                  <a:pt x="4471" y="9878"/>
                  <a:pt x="4452" y="10352"/>
                </a:cubicBezTo>
                <a:cubicBezTo>
                  <a:pt x="4553" y="10115"/>
                  <a:pt x="4575" y="9868"/>
                  <a:pt x="4563" y="9619"/>
                </a:cubicBezTo>
                <a:cubicBezTo>
                  <a:pt x="4539" y="9143"/>
                  <a:pt x="4513" y="8667"/>
                  <a:pt x="4472" y="8193"/>
                </a:cubicBezTo>
                <a:cubicBezTo>
                  <a:pt x="4409" y="7493"/>
                  <a:pt x="4573" y="6843"/>
                  <a:pt x="4871" y="6218"/>
                </a:cubicBezTo>
                <a:cubicBezTo>
                  <a:pt x="4992" y="5964"/>
                  <a:pt x="5111" y="5707"/>
                  <a:pt x="5249" y="5462"/>
                </a:cubicBezTo>
                <a:cubicBezTo>
                  <a:pt x="5304" y="5363"/>
                  <a:pt x="5409" y="5291"/>
                  <a:pt x="5515" y="5229"/>
                </a:cubicBezTo>
                <a:lnTo>
                  <a:pt x="5515" y="5229"/>
                </a:lnTo>
                <a:cubicBezTo>
                  <a:pt x="5421" y="5453"/>
                  <a:pt x="5327" y="5679"/>
                  <a:pt x="5231" y="5903"/>
                </a:cubicBezTo>
                <a:cubicBezTo>
                  <a:pt x="4817" y="6871"/>
                  <a:pt x="4953" y="7790"/>
                  <a:pt x="5476" y="8675"/>
                </a:cubicBezTo>
                <a:cubicBezTo>
                  <a:pt x="5660" y="8987"/>
                  <a:pt x="5854" y="9296"/>
                  <a:pt x="6041" y="9607"/>
                </a:cubicBezTo>
                <a:cubicBezTo>
                  <a:pt x="6072" y="9661"/>
                  <a:pt x="6090" y="9723"/>
                  <a:pt x="6145" y="9776"/>
                </a:cubicBezTo>
                <a:cubicBezTo>
                  <a:pt x="6119" y="9644"/>
                  <a:pt x="6106" y="9508"/>
                  <a:pt x="6066" y="9380"/>
                </a:cubicBezTo>
                <a:cubicBezTo>
                  <a:pt x="5934" y="8963"/>
                  <a:pt x="5799" y="8546"/>
                  <a:pt x="5655" y="8133"/>
                </a:cubicBezTo>
                <a:cubicBezTo>
                  <a:pt x="5318" y="7165"/>
                  <a:pt x="5340" y="6207"/>
                  <a:pt x="5690" y="5245"/>
                </a:cubicBezTo>
                <a:cubicBezTo>
                  <a:pt x="5760" y="5051"/>
                  <a:pt x="5867" y="4919"/>
                  <a:pt x="6030" y="4811"/>
                </a:cubicBezTo>
                <a:cubicBezTo>
                  <a:pt x="6149" y="4733"/>
                  <a:pt x="6261" y="4649"/>
                  <a:pt x="6404" y="4547"/>
                </a:cubicBezTo>
                <a:lnTo>
                  <a:pt x="6404" y="4547"/>
                </a:lnTo>
                <a:cubicBezTo>
                  <a:pt x="6305" y="4778"/>
                  <a:pt x="6214" y="4977"/>
                  <a:pt x="6135" y="5180"/>
                </a:cubicBezTo>
                <a:cubicBezTo>
                  <a:pt x="5963" y="5620"/>
                  <a:pt x="5810" y="6067"/>
                  <a:pt x="5766" y="6542"/>
                </a:cubicBezTo>
                <a:cubicBezTo>
                  <a:pt x="5703" y="7206"/>
                  <a:pt x="5786" y="7852"/>
                  <a:pt x="5972" y="8493"/>
                </a:cubicBezTo>
                <a:cubicBezTo>
                  <a:pt x="6087" y="8891"/>
                  <a:pt x="6158" y="9303"/>
                  <a:pt x="6249" y="9708"/>
                </a:cubicBezTo>
                <a:cubicBezTo>
                  <a:pt x="6254" y="9723"/>
                  <a:pt x="6259" y="9738"/>
                  <a:pt x="6271" y="9782"/>
                </a:cubicBezTo>
                <a:cubicBezTo>
                  <a:pt x="6363" y="9517"/>
                  <a:pt x="6366" y="9272"/>
                  <a:pt x="6348" y="9028"/>
                </a:cubicBezTo>
                <a:cubicBezTo>
                  <a:pt x="6302" y="8428"/>
                  <a:pt x="6240" y="7829"/>
                  <a:pt x="6202" y="7228"/>
                </a:cubicBezTo>
                <a:cubicBezTo>
                  <a:pt x="6151" y="6416"/>
                  <a:pt x="6275" y="5623"/>
                  <a:pt x="6501" y="4844"/>
                </a:cubicBezTo>
                <a:cubicBezTo>
                  <a:pt x="6523" y="4770"/>
                  <a:pt x="6556" y="4698"/>
                  <a:pt x="6567" y="4621"/>
                </a:cubicBezTo>
                <a:cubicBezTo>
                  <a:pt x="6602" y="4393"/>
                  <a:pt x="6756" y="4279"/>
                  <a:pt x="6976" y="4210"/>
                </a:cubicBezTo>
                <a:lnTo>
                  <a:pt x="6976" y="4210"/>
                </a:lnTo>
                <a:cubicBezTo>
                  <a:pt x="6897" y="4372"/>
                  <a:pt x="6813" y="4532"/>
                  <a:pt x="6741" y="4696"/>
                </a:cubicBezTo>
                <a:cubicBezTo>
                  <a:pt x="6491" y="5260"/>
                  <a:pt x="6430" y="5849"/>
                  <a:pt x="6475" y="6461"/>
                </a:cubicBezTo>
                <a:cubicBezTo>
                  <a:pt x="6544" y="7378"/>
                  <a:pt x="6734" y="8270"/>
                  <a:pt x="6980" y="9152"/>
                </a:cubicBezTo>
                <a:cubicBezTo>
                  <a:pt x="6991" y="9193"/>
                  <a:pt x="7001" y="9235"/>
                  <a:pt x="7011" y="9277"/>
                </a:cubicBezTo>
                <a:cubicBezTo>
                  <a:pt x="7021" y="9276"/>
                  <a:pt x="7032" y="9274"/>
                  <a:pt x="7042" y="9271"/>
                </a:cubicBezTo>
                <a:cubicBezTo>
                  <a:pt x="7027" y="9002"/>
                  <a:pt x="7009" y="8733"/>
                  <a:pt x="6997" y="8464"/>
                </a:cubicBezTo>
                <a:cubicBezTo>
                  <a:pt x="6942" y="7157"/>
                  <a:pt x="6894" y="5850"/>
                  <a:pt x="7096" y="4550"/>
                </a:cubicBezTo>
                <a:cubicBezTo>
                  <a:pt x="7102" y="4507"/>
                  <a:pt x="7115" y="4465"/>
                  <a:pt x="7116" y="4423"/>
                </a:cubicBezTo>
                <a:cubicBezTo>
                  <a:pt x="7125" y="4064"/>
                  <a:pt x="7342" y="3876"/>
                  <a:pt x="7654" y="3769"/>
                </a:cubicBezTo>
                <a:lnTo>
                  <a:pt x="7654" y="3769"/>
                </a:lnTo>
                <a:cubicBezTo>
                  <a:pt x="7612" y="3939"/>
                  <a:pt x="7560" y="4111"/>
                  <a:pt x="7527" y="4287"/>
                </a:cubicBezTo>
                <a:cubicBezTo>
                  <a:pt x="7405" y="4940"/>
                  <a:pt x="7434" y="5599"/>
                  <a:pt x="7498" y="6254"/>
                </a:cubicBezTo>
                <a:cubicBezTo>
                  <a:pt x="7587" y="7175"/>
                  <a:pt x="7763" y="8081"/>
                  <a:pt x="7973" y="8981"/>
                </a:cubicBezTo>
                <a:cubicBezTo>
                  <a:pt x="7979" y="9006"/>
                  <a:pt x="7988" y="9030"/>
                  <a:pt x="8016" y="9057"/>
                </a:cubicBezTo>
                <a:cubicBezTo>
                  <a:pt x="8020" y="8999"/>
                  <a:pt x="8024" y="8940"/>
                  <a:pt x="8029" y="8882"/>
                </a:cubicBezTo>
                <a:cubicBezTo>
                  <a:pt x="8032" y="8817"/>
                  <a:pt x="8040" y="8752"/>
                  <a:pt x="8039" y="8687"/>
                </a:cubicBezTo>
                <a:cubicBezTo>
                  <a:pt x="8018" y="7536"/>
                  <a:pt x="7993" y="6385"/>
                  <a:pt x="7975" y="5234"/>
                </a:cubicBezTo>
                <a:cubicBezTo>
                  <a:pt x="7968" y="4714"/>
                  <a:pt x="7975" y="4196"/>
                  <a:pt x="7973" y="3676"/>
                </a:cubicBezTo>
                <a:cubicBezTo>
                  <a:pt x="7973" y="3601"/>
                  <a:pt x="7995" y="3556"/>
                  <a:pt x="8064" y="3524"/>
                </a:cubicBezTo>
                <a:cubicBezTo>
                  <a:pt x="8169" y="3475"/>
                  <a:pt x="8271" y="3419"/>
                  <a:pt x="8385" y="3361"/>
                </a:cubicBezTo>
                <a:lnTo>
                  <a:pt x="8385" y="3361"/>
                </a:lnTo>
                <a:cubicBezTo>
                  <a:pt x="8368" y="3563"/>
                  <a:pt x="8342" y="3749"/>
                  <a:pt x="8340" y="3936"/>
                </a:cubicBezTo>
                <a:cubicBezTo>
                  <a:pt x="8327" y="4801"/>
                  <a:pt x="8436" y="5656"/>
                  <a:pt x="8557" y="6510"/>
                </a:cubicBezTo>
                <a:cubicBezTo>
                  <a:pt x="8641" y="7098"/>
                  <a:pt x="8740" y="7683"/>
                  <a:pt x="8833" y="8269"/>
                </a:cubicBezTo>
                <a:cubicBezTo>
                  <a:pt x="8838" y="8302"/>
                  <a:pt x="8848" y="8334"/>
                  <a:pt x="8888" y="8368"/>
                </a:cubicBezTo>
                <a:cubicBezTo>
                  <a:pt x="8916" y="8081"/>
                  <a:pt x="8952" y="7796"/>
                  <a:pt x="8971" y="7508"/>
                </a:cubicBezTo>
                <a:cubicBezTo>
                  <a:pt x="9046" y="6346"/>
                  <a:pt x="8938" y="5189"/>
                  <a:pt x="8863" y="4031"/>
                </a:cubicBezTo>
                <a:cubicBezTo>
                  <a:pt x="8847" y="3781"/>
                  <a:pt x="8842" y="3529"/>
                  <a:pt x="8828" y="3279"/>
                </a:cubicBezTo>
                <a:cubicBezTo>
                  <a:pt x="8824" y="3186"/>
                  <a:pt x="8849" y="3123"/>
                  <a:pt x="8947" y="3095"/>
                </a:cubicBezTo>
                <a:cubicBezTo>
                  <a:pt x="9025" y="3072"/>
                  <a:pt x="9098" y="3032"/>
                  <a:pt x="9194" y="2991"/>
                </a:cubicBezTo>
                <a:cubicBezTo>
                  <a:pt x="9203" y="3109"/>
                  <a:pt x="9215" y="3215"/>
                  <a:pt x="9218" y="3322"/>
                </a:cubicBezTo>
                <a:cubicBezTo>
                  <a:pt x="9239" y="4156"/>
                  <a:pt x="9259" y="4990"/>
                  <a:pt x="9276" y="5825"/>
                </a:cubicBezTo>
                <a:cubicBezTo>
                  <a:pt x="9287" y="6344"/>
                  <a:pt x="9273" y="6866"/>
                  <a:pt x="9306" y="7383"/>
                </a:cubicBezTo>
                <a:cubicBezTo>
                  <a:pt x="9328" y="7709"/>
                  <a:pt x="9417" y="8030"/>
                  <a:pt x="9476" y="8353"/>
                </a:cubicBezTo>
                <a:cubicBezTo>
                  <a:pt x="9485" y="8398"/>
                  <a:pt x="9495" y="8443"/>
                  <a:pt x="9504" y="8488"/>
                </a:cubicBezTo>
                <a:lnTo>
                  <a:pt x="9544" y="8479"/>
                </a:lnTo>
                <a:cubicBezTo>
                  <a:pt x="9559" y="8308"/>
                  <a:pt x="9575" y="8137"/>
                  <a:pt x="9592" y="7966"/>
                </a:cubicBezTo>
                <a:cubicBezTo>
                  <a:pt x="9690" y="6963"/>
                  <a:pt x="9804" y="5961"/>
                  <a:pt x="9881" y="4956"/>
                </a:cubicBezTo>
                <a:cubicBezTo>
                  <a:pt x="9931" y="4313"/>
                  <a:pt x="9916" y="3666"/>
                  <a:pt x="9718" y="3039"/>
                </a:cubicBezTo>
                <a:cubicBezTo>
                  <a:pt x="9696" y="2969"/>
                  <a:pt x="9666" y="2902"/>
                  <a:pt x="9638" y="2829"/>
                </a:cubicBezTo>
                <a:cubicBezTo>
                  <a:pt x="9719" y="2804"/>
                  <a:pt x="9787" y="2783"/>
                  <a:pt x="9863" y="2760"/>
                </a:cubicBezTo>
                <a:cubicBezTo>
                  <a:pt x="9992" y="3061"/>
                  <a:pt x="10050" y="3387"/>
                  <a:pt x="10089" y="3719"/>
                </a:cubicBezTo>
                <a:cubicBezTo>
                  <a:pt x="10171" y="4410"/>
                  <a:pt x="10148" y="5101"/>
                  <a:pt x="10092" y="5793"/>
                </a:cubicBezTo>
                <a:cubicBezTo>
                  <a:pt x="10050" y="6317"/>
                  <a:pt x="10017" y="6842"/>
                  <a:pt x="10001" y="7368"/>
                </a:cubicBezTo>
                <a:cubicBezTo>
                  <a:pt x="9993" y="7666"/>
                  <a:pt x="10045" y="7963"/>
                  <a:pt x="10206" y="8265"/>
                </a:cubicBezTo>
                <a:cubicBezTo>
                  <a:pt x="10236" y="7929"/>
                  <a:pt x="10263" y="7624"/>
                  <a:pt x="10289" y="7321"/>
                </a:cubicBezTo>
                <a:cubicBezTo>
                  <a:pt x="10297" y="7321"/>
                  <a:pt x="10305" y="7321"/>
                  <a:pt x="10313" y="7322"/>
                </a:cubicBezTo>
                <a:cubicBezTo>
                  <a:pt x="10349" y="7576"/>
                  <a:pt x="10385" y="7831"/>
                  <a:pt x="10421" y="8086"/>
                </a:cubicBezTo>
                <a:cubicBezTo>
                  <a:pt x="10431" y="8085"/>
                  <a:pt x="10439" y="8085"/>
                  <a:pt x="10448" y="8085"/>
                </a:cubicBezTo>
                <a:cubicBezTo>
                  <a:pt x="10474" y="7830"/>
                  <a:pt x="10489" y="7573"/>
                  <a:pt x="10529" y="7321"/>
                </a:cubicBezTo>
                <a:cubicBezTo>
                  <a:pt x="10645" y="6599"/>
                  <a:pt x="10773" y="5880"/>
                  <a:pt x="10892" y="5160"/>
                </a:cubicBezTo>
                <a:cubicBezTo>
                  <a:pt x="10989" y="4570"/>
                  <a:pt x="11092" y="3980"/>
                  <a:pt x="11065" y="3380"/>
                </a:cubicBezTo>
                <a:cubicBezTo>
                  <a:pt x="11051" y="3072"/>
                  <a:pt x="10992" y="2765"/>
                  <a:pt x="10951" y="2440"/>
                </a:cubicBezTo>
                <a:cubicBezTo>
                  <a:pt x="11091" y="2414"/>
                  <a:pt x="11258" y="2377"/>
                  <a:pt x="11429" y="2353"/>
                </a:cubicBezTo>
                <a:cubicBezTo>
                  <a:pt x="11817" y="2299"/>
                  <a:pt x="12204" y="2265"/>
                  <a:pt x="12589" y="2265"/>
                </a:cubicBezTo>
                <a:cubicBezTo>
                  <a:pt x="13124" y="2265"/>
                  <a:pt x="13656" y="2331"/>
                  <a:pt x="14181" y="2496"/>
                </a:cubicBezTo>
                <a:cubicBezTo>
                  <a:pt x="14547" y="2613"/>
                  <a:pt x="14901" y="2771"/>
                  <a:pt x="15255" y="2923"/>
                </a:cubicBezTo>
                <a:cubicBezTo>
                  <a:pt x="15301" y="2942"/>
                  <a:pt x="15341" y="2954"/>
                  <a:pt x="15378" y="2954"/>
                </a:cubicBezTo>
                <a:cubicBezTo>
                  <a:pt x="15424" y="2954"/>
                  <a:pt x="15466" y="2935"/>
                  <a:pt x="15510" y="2891"/>
                </a:cubicBezTo>
                <a:cubicBezTo>
                  <a:pt x="15593" y="2807"/>
                  <a:pt x="15661" y="2614"/>
                  <a:pt x="15621" y="2546"/>
                </a:cubicBezTo>
                <a:cubicBezTo>
                  <a:pt x="15604" y="2520"/>
                  <a:pt x="15568" y="2503"/>
                  <a:pt x="15538" y="2488"/>
                </a:cubicBezTo>
                <a:cubicBezTo>
                  <a:pt x="14650" y="2078"/>
                  <a:pt x="13719" y="1883"/>
                  <a:pt x="12748" y="1883"/>
                </a:cubicBezTo>
                <a:cubicBezTo>
                  <a:pt x="12677" y="1883"/>
                  <a:pt x="12606" y="1884"/>
                  <a:pt x="12535" y="1886"/>
                </a:cubicBezTo>
                <a:cubicBezTo>
                  <a:pt x="11904" y="1905"/>
                  <a:pt x="11285" y="2010"/>
                  <a:pt x="10677" y="2173"/>
                </a:cubicBezTo>
                <a:cubicBezTo>
                  <a:pt x="10654" y="2179"/>
                  <a:pt x="10635" y="2181"/>
                  <a:pt x="10617" y="2181"/>
                </a:cubicBezTo>
                <a:cubicBezTo>
                  <a:pt x="10571" y="2181"/>
                  <a:pt x="10539" y="2161"/>
                  <a:pt x="10501" y="2119"/>
                </a:cubicBezTo>
                <a:cubicBezTo>
                  <a:pt x="10169" y="1760"/>
                  <a:pt x="9828" y="1409"/>
                  <a:pt x="9428" y="1123"/>
                </a:cubicBezTo>
                <a:cubicBezTo>
                  <a:pt x="8740" y="630"/>
                  <a:pt x="7974" y="331"/>
                  <a:pt x="7146" y="165"/>
                </a:cubicBezTo>
                <a:cubicBezTo>
                  <a:pt x="6554" y="47"/>
                  <a:pt x="5960" y="1"/>
                  <a:pt x="5364" y="1"/>
                </a:cubicBezTo>
                <a:close/>
              </a:path>
            </a:pathLst>
          </a:custGeom>
          <a:solidFill>
            <a:srgbClr val="007A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/>
          <p:nvPr/>
        </p:nvSpPr>
        <p:spPr>
          <a:xfrm rot="731337">
            <a:off x="54804" y="2030873"/>
            <a:ext cx="1783879" cy="709583"/>
          </a:xfrm>
          <a:custGeom>
            <a:avLst/>
            <a:gdLst/>
            <a:ahLst/>
            <a:cxnLst/>
            <a:rect l="l" t="t" r="r" b="b"/>
            <a:pathLst>
              <a:path w="22071" h="7846" fill="none" extrusionOk="0">
                <a:moveTo>
                  <a:pt x="22070" y="0"/>
                </a:moveTo>
                <a:cubicBezTo>
                  <a:pt x="19930" y="1426"/>
                  <a:pt x="17672" y="7846"/>
                  <a:pt x="14106" y="5468"/>
                </a:cubicBezTo>
                <a:cubicBezTo>
                  <a:pt x="10540" y="3090"/>
                  <a:pt x="6260" y="4136"/>
                  <a:pt x="6260" y="5991"/>
                </a:cubicBezTo>
                <a:cubicBezTo>
                  <a:pt x="6260" y="7846"/>
                  <a:pt x="11095" y="5468"/>
                  <a:pt x="6618" y="3249"/>
                </a:cubicBezTo>
                <a:cubicBezTo>
                  <a:pt x="2140" y="1031"/>
                  <a:pt x="0" y="6077"/>
                  <a:pt x="0" y="6077"/>
                </a:cubicBezTo>
              </a:path>
            </a:pathLst>
          </a:custGeom>
          <a:noFill/>
          <a:ln w="19050" cap="flat" cmpd="sng">
            <a:solidFill>
              <a:srgbClr val="007A8C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591275"/>
            <a:ext cx="7717500" cy="12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713225" y="2849763"/>
            <a:ext cx="77175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1702737" y="3330375"/>
            <a:ext cx="5728200" cy="5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1"/>
          </p:nvPr>
        </p:nvSpPr>
        <p:spPr>
          <a:xfrm>
            <a:off x="1713063" y="1588025"/>
            <a:ext cx="5728200" cy="17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6"/>
          <p:cNvSpPr/>
          <p:nvPr/>
        </p:nvSpPr>
        <p:spPr>
          <a:xfrm>
            <a:off x="4824250" y="369771"/>
            <a:ext cx="4313728" cy="1579115"/>
          </a:xfrm>
          <a:custGeom>
            <a:avLst/>
            <a:gdLst/>
            <a:ahLst/>
            <a:cxnLst/>
            <a:rect l="l" t="t" r="r" b="b"/>
            <a:pathLst>
              <a:path w="35938" h="13156" fill="none" extrusionOk="0">
                <a:moveTo>
                  <a:pt x="35937" y="4597"/>
                </a:moveTo>
                <a:cubicBezTo>
                  <a:pt x="30113" y="476"/>
                  <a:pt x="20920" y="3061"/>
                  <a:pt x="21871" y="8108"/>
                </a:cubicBezTo>
                <a:cubicBezTo>
                  <a:pt x="22823" y="13156"/>
                  <a:pt x="29796" y="3487"/>
                  <a:pt x="22823" y="1744"/>
                </a:cubicBezTo>
                <a:cubicBezTo>
                  <a:pt x="15849" y="0"/>
                  <a:pt x="11094" y="11887"/>
                  <a:pt x="5547" y="7450"/>
                </a:cubicBezTo>
                <a:cubicBezTo>
                  <a:pt x="0" y="3012"/>
                  <a:pt x="6815" y="793"/>
                  <a:pt x="6815" y="79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1226488" y="3543800"/>
            <a:ext cx="259800" cy="25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"/>
          <p:cNvSpPr/>
          <p:nvPr/>
        </p:nvSpPr>
        <p:spPr>
          <a:xfrm>
            <a:off x="1596163" y="3803600"/>
            <a:ext cx="173100" cy="173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"/>
          <p:cNvSpPr/>
          <p:nvPr/>
        </p:nvSpPr>
        <p:spPr>
          <a:xfrm>
            <a:off x="7877963" y="1837463"/>
            <a:ext cx="259800" cy="25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"/>
          <p:cNvSpPr/>
          <p:nvPr/>
        </p:nvSpPr>
        <p:spPr>
          <a:xfrm>
            <a:off x="7554475" y="1880825"/>
            <a:ext cx="173100" cy="17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"/>
          <p:cNvSpPr/>
          <p:nvPr/>
        </p:nvSpPr>
        <p:spPr>
          <a:xfrm>
            <a:off x="7704863" y="2294925"/>
            <a:ext cx="173100" cy="173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1596163" y="3370700"/>
            <a:ext cx="173100" cy="17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/>
          <p:nvPr/>
        </p:nvSpPr>
        <p:spPr>
          <a:xfrm rot="7200058">
            <a:off x="8237248" y="4019820"/>
            <a:ext cx="807742" cy="1226641"/>
          </a:xfrm>
          <a:custGeom>
            <a:avLst/>
            <a:gdLst/>
            <a:ahLst/>
            <a:cxnLst/>
            <a:rect l="l" t="t" r="r" b="b"/>
            <a:pathLst>
              <a:path w="6450" h="9795" extrusionOk="0">
                <a:moveTo>
                  <a:pt x="4994" y="1"/>
                </a:moveTo>
                <a:cubicBezTo>
                  <a:pt x="4952" y="34"/>
                  <a:pt x="4910" y="53"/>
                  <a:pt x="4886" y="85"/>
                </a:cubicBezTo>
                <a:cubicBezTo>
                  <a:pt x="4760" y="259"/>
                  <a:pt x="4630" y="431"/>
                  <a:pt x="4516" y="613"/>
                </a:cubicBezTo>
                <a:cubicBezTo>
                  <a:pt x="4348" y="880"/>
                  <a:pt x="4172" y="1011"/>
                  <a:pt x="3956" y="1011"/>
                </a:cubicBezTo>
                <a:cubicBezTo>
                  <a:pt x="3832" y="1011"/>
                  <a:pt x="3694" y="968"/>
                  <a:pt x="3537" y="882"/>
                </a:cubicBezTo>
                <a:cubicBezTo>
                  <a:pt x="3473" y="847"/>
                  <a:pt x="3413" y="802"/>
                  <a:pt x="3351" y="762"/>
                </a:cubicBezTo>
                <a:cubicBezTo>
                  <a:pt x="3117" y="610"/>
                  <a:pt x="2873" y="478"/>
                  <a:pt x="2585" y="467"/>
                </a:cubicBezTo>
                <a:cubicBezTo>
                  <a:pt x="2578" y="467"/>
                  <a:pt x="2570" y="466"/>
                  <a:pt x="2562" y="466"/>
                </a:cubicBezTo>
                <a:cubicBezTo>
                  <a:pt x="2282" y="466"/>
                  <a:pt x="2093" y="649"/>
                  <a:pt x="2076" y="934"/>
                </a:cubicBezTo>
                <a:cubicBezTo>
                  <a:pt x="2060" y="1205"/>
                  <a:pt x="2250" y="1497"/>
                  <a:pt x="2552" y="1559"/>
                </a:cubicBezTo>
                <a:cubicBezTo>
                  <a:pt x="2744" y="1599"/>
                  <a:pt x="2943" y="1607"/>
                  <a:pt x="3142" y="1607"/>
                </a:cubicBezTo>
                <a:cubicBezTo>
                  <a:pt x="3219" y="1607"/>
                  <a:pt x="3296" y="1606"/>
                  <a:pt x="3372" y="1605"/>
                </a:cubicBezTo>
                <a:cubicBezTo>
                  <a:pt x="3578" y="1603"/>
                  <a:pt x="3783" y="1562"/>
                  <a:pt x="4007" y="1536"/>
                </a:cubicBezTo>
                <a:lnTo>
                  <a:pt x="4007" y="1536"/>
                </a:lnTo>
                <a:cubicBezTo>
                  <a:pt x="3973" y="1841"/>
                  <a:pt x="3831" y="2025"/>
                  <a:pt x="3574" y="2108"/>
                </a:cubicBezTo>
                <a:cubicBezTo>
                  <a:pt x="3452" y="2148"/>
                  <a:pt x="3322" y="2172"/>
                  <a:pt x="3194" y="2181"/>
                </a:cubicBezTo>
                <a:cubicBezTo>
                  <a:pt x="2869" y="2204"/>
                  <a:pt x="2542" y="2204"/>
                  <a:pt x="2217" y="2231"/>
                </a:cubicBezTo>
                <a:cubicBezTo>
                  <a:pt x="1925" y="2254"/>
                  <a:pt x="1718" y="2423"/>
                  <a:pt x="1573" y="2671"/>
                </a:cubicBezTo>
                <a:cubicBezTo>
                  <a:pt x="1485" y="2818"/>
                  <a:pt x="1418" y="2980"/>
                  <a:pt x="1528" y="3138"/>
                </a:cubicBezTo>
                <a:cubicBezTo>
                  <a:pt x="1609" y="3253"/>
                  <a:pt x="1730" y="3305"/>
                  <a:pt x="1858" y="3305"/>
                </a:cubicBezTo>
                <a:cubicBezTo>
                  <a:pt x="1896" y="3305"/>
                  <a:pt x="1935" y="3300"/>
                  <a:pt x="1973" y="3291"/>
                </a:cubicBezTo>
                <a:cubicBezTo>
                  <a:pt x="2313" y="3213"/>
                  <a:pt x="2649" y="3115"/>
                  <a:pt x="2984" y="3014"/>
                </a:cubicBezTo>
                <a:cubicBezTo>
                  <a:pt x="3112" y="2975"/>
                  <a:pt x="3232" y="2907"/>
                  <a:pt x="3380" y="2843"/>
                </a:cubicBezTo>
                <a:lnTo>
                  <a:pt x="3380" y="2843"/>
                </a:lnTo>
                <a:cubicBezTo>
                  <a:pt x="3297" y="3216"/>
                  <a:pt x="3086" y="3461"/>
                  <a:pt x="2786" y="3594"/>
                </a:cubicBezTo>
                <a:cubicBezTo>
                  <a:pt x="2468" y="3736"/>
                  <a:pt x="2124" y="3814"/>
                  <a:pt x="1793" y="3925"/>
                </a:cubicBezTo>
                <a:cubicBezTo>
                  <a:pt x="1479" y="4031"/>
                  <a:pt x="1163" y="4131"/>
                  <a:pt x="860" y="4261"/>
                </a:cubicBezTo>
                <a:cubicBezTo>
                  <a:pt x="696" y="4332"/>
                  <a:pt x="595" y="4484"/>
                  <a:pt x="636" y="4684"/>
                </a:cubicBezTo>
                <a:cubicBezTo>
                  <a:pt x="677" y="4887"/>
                  <a:pt x="810" y="5005"/>
                  <a:pt x="1008" y="5049"/>
                </a:cubicBezTo>
                <a:cubicBezTo>
                  <a:pt x="1061" y="5061"/>
                  <a:pt x="1112" y="5066"/>
                  <a:pt x="1163" y="5066"/>
                </a:cubicBezTo>
                <a:cubicBezTo>
                  <a:pt x="1359" y="5066"/>
                  <a:pt x="1537" y="4983"/>
                  <a:pt x="1707" y="4879"/>
                </a:cubicBezTo>
                <a:cubicBezTo>
                  <a:pt x="1890" y="4766"/>
                  <a:pt x="2065" y="4640"/>
                  <a:pt x="2245" y="4521"/>
                </a:cubicBezTo>
                <a:cubicBezTo>
                  <a:pt x="2369" y="4439"/>
                  <a:pt x="2495" y="4359"/>
                  <a:pt x="2620" y="4279"/>
                </a:cubicBezTo>
                <a:cubicBezTo>
                  <a:pt x="2634" y="4292"/>
                  <a:pt x="2648" y="4304"/>
                  <a:pt x="2663" y="4317"/>
                </a:cubicBezTo>
                <a:cubicBezTo>
                  <a:pt x="2602" y="4435"/>
                  <a:pt x="2552" y="4559"/>
                  <a:pt x="2479" y="4669"/>
                </a:cubicBezTo>
                <a:cubicBezTo>
                  <a:pt x="2179" y="5118"/>
                  <a:pt x="1750" y="5367"/>
                  <a:pt x="1225" y="5475"/>
                </a:cubicBezTo>
                <a:cubicBezTo>
                  <a:pt x="1010" y="5520"/>
                  <a:pt x="795" y="5584"/>
                  <a:pt x="598" y="5680"/>
                </a:cubicBezTo>
                <a:cubicBezTo>
                  <a:pt x="404" y="5774"/>
                  <a:pt x="318" y="6032"/>
                  <a:pt x="379" y="6201"/>
                </a:cubicBezTo>
                <a:cubicBezTo>
                  <a:pt x="431" y="6343"/>
                  <a:pt x="565" y="6437"/>
                  <a:pt x="743" y="6437"/>
                </a:cubicBezTo>
                <a:cubicBezTo>
                  <a:pt x="783" y="6437"/>
                  <a:pt x="826" y="6432"/>
                  <a:pt x="870" y="6423"/>
                </a:cubicBezTo>
                <a:cubicBezTo>
                  <a:pt x="1020" y="6388"/>
                  <a:pt x="1166" y="6307"/>
                  <a:pt x="1298" y="6223"/>
                </a:cubicBezTo>
                <a:cubicBezTo>
                  <a:pt x="1447" y="6127"/>
                  <a:pt x="1575" y="5999"/>
                  <a:pt x="1720" y="5895"/>
                </a:cubicBezTo>
                <a:cubicBezTo>
                  <a:pt x="1789" y="5845"/>
                  <a:pt x="1875" y="5819"/>
                  <a:pt x="1987" y="5768"/>
                </a:cubicBezTo>
                <a:lnTo>
                  <a:pt x="1987" y="5768"/>
                </a:lnTo>
                <a:cubicBezTo>
                  <a:pt x="1945" y="6121"/>
                  <a:pt x="1788" y="6353"/>
                  <a:pt x="1540" y="6505"/>
                </a:cubicBezTo>
                <a:cubicBezTo>
                  <a:pt x="1300" y="6653"/>
                  <a:pt x="1031" y="6753"/>
                  <a:pt x="787" y="6893"/>
                </a:cubicBezTo>
                <a:cubicBezTo>
                  <a:pt x="569" y="7018"/>
                  <a:pt x="356" y="7154"/>
                  <a:pt x="163" y="7313"/>
                </a:cubicBezTo>
                <a:cubicBezTo>
                  <a:pt x="32" y="7422"/>
                  <a:pt x="0" y="7594"/>
                  <a:pt x="94" y="7751"/>
                </a:cubicBezTo>
                <a:cubicBezTo>
                  <a:pt x="162" y="7868"/>
                  <a:pt x="265" y="7931"/>
                  <a:pt x="389" y="7931"/>
                </a:cubicBezTo>
                <a:cubicBezTo>
                  <a:pt x="421" y="7931"/>
                  <a:pt x="454" y="7927"/>
                  <a:pt x="489" y="7918"/>
                </a:cubicBezTo>
                <a:cubicBezTo>
                  <a:pt x="582" y="7895"/>
                  <a:pt x="688" y="7868"/>
                  <a:pt x="754" y="7805"/>
                </a:cubicBezTo>
                <a:cubicBezTo>
                  <a:pt x="904" y="7662"/>
                  <a:pt x="1030" y="7493"/>
                  <a:pt x="1170" y="7340"/>
                </a:cubicBezTo>
                <a:cubicBezTo>
                  <a:pt x="1286" y="7214"/>
                  <a:pt x="1410" y="7096"/>
                  <a:pt x="1531" y="6973"/>
                </a:cubicBezTo>
                <a:cubicBezTo>
                  <a:pt x="1549" y="6989"/>
                  <a:pt x="1567" y="7004"/>
                  <a:pt x="1586" y="7019"/>
                </a:cubicBezTo>
                <a:cubicBezTo>
                  <a:pt x="1425" y="7409"/>
                  <a:pt x="1243" y="7792"/>
                  <a:pt x="1109" y="8192"/>
                </a:cubicBezTo>
                <a:cubicBezTo>
                  <a:pt x="973" y="8597"/>
                  <a:pt x="873" y="9015"/>
                  <a:pt x="777" y="9432"/>
                </a:cubicBezTo>
                <a:cubicBezTo>
                  <a:pt x="746" y="9569"/>
                  <a:pt x="811" y="9701"/>
                  <a:pt x="960" y="9761"/>
                </a:cubicBezTo>
                <a:cubicBezTo>
                  <a:pt x="1015" y="9783"/>
                  <a:pt x="1069" y="9794"/>
                  <a:pt x="1122" y="9794"/>
                </a:cubicBezTo>
                <a:cubicBezTo>
                  <a:pt x="1213" y="9794"/>
                  <a:pt x="1298" y="9759"/>
                  <a:pt x="1369" y="9685"/>
                </a:cubicBezTo>
                <a:cubicBezTo>
                  <a:pt x="1438" y="9612"/>
                  <a:pt x="1498" y="9517"/>
                  <a:pt x="1528" y="9421"/>
                </a:cubicBezTo>
                <a:cubicBezTo>
                  <a:pt x="1681" y="8925"/>
                  <a:pt x="1671" y="8414"/>
                  <a:pt x="1640" y="7903"/>
                </a:cubicBezTo>
                <a:cubicBezTo>
                  <a:pt x="1633" y="7784"/>
                  <a:pt x="1624" y="7664"/>
                  <a:pt x="1615" y="7545"/>
                </a:cubicBezTo>
                <a:cubicBezTo>
                  <a:pt x="1647" y="7534"/>
                  <a:pt x="1677" y="7524"/>
                  <a:pt x="1708" y="7512"/>
                </a:cubicBezTo>
                <a:cubicBezTo>
                  <a:pt x="1761" y="7600"/>
                  <a:pt x="1831" y="7681"/>
                  <a:pt x="1863" y="7776"/>
                </a:cubicBezTo>
                <a:cubicBezTo>
                  <a:pt x="1903" y="7891"/>
                  <a:pt x="1905" y="8018"/>
                  <a:pt x="1932" y="8138"/>
                </a:cubicBezTo>
                <a:cubicBezTo>
                  <a:pt x="1973" y="8336"/>
                  <a:pt x="2098" y="8466"/>
                  <a:pt x="2290" y="8522"/>
                </a:cubicBezTo>
                <a:cubicBezTo>
                  <a:pt x="2330" y="8534"/>
                  <a:pt x="2369" y="8540"/>
                  <a:pt x="2406" y="8540"/>
                </a:cubicBezTo>
                <a:cubicBezTo>
                  <a:pt x="2619" y="8540"/>
                  <a:pt x="2785" y="8361"/>
                  <a:pt x="2736" y="8133"/>
                </a:cubicBezTo>
                <a:cubicBezTo>
                  <a:pt x="2706" y="7995"/>
                  <a:pt x="2627" y="7860"/>
                  <a:pt x="2542" y="7744"/>
                </a:cubicBezTo>
                <a:cubicBezTo>
                  <a:pt x="2429" y="7591"/>
                  <a:pt x="2285" y="7462"/>
                  <a:pt x="2161" y="7318"/>
                </a:cubicBezTo>
                <a:cubicBezTo>
                  <a:pt x="2025" y="7157"/>
                  <a:pt x="1924" y="6972"/>
                  <a:pt x="1994" y="6759"/>
                </a:cubicBezTo>
                <a:cubicBezTo>
                  <a:pt x="2030" y="6652"/>
                  <a:pt x="2115" y="6544"/>
                  <a:pt x="2207" y="6484"/>
                </a:cubicBezTo>
                <a:cubicBezTo>
                  <a:pt x="2210" y="6482"/>
                  <a:pt x="2214" y="6481"/>
                  <a:pt x="2218" y="6481"/>
                </a:cubicBezTo>
                <a:cubicBezTo>
                  <a:pt x="2262" y="6481"/>
                  <a:pt x="2380" y="6578"/>
                  <a:pt x="2443" y="6641"/>
                </a:cubicBezTo>
                <a:cubicBezTo>
                  <a:pt x="2511" y="6709"/>
                  <a:pt x="2556" y="6801"/>
                  <a:pt x="2609" y="6884"/>
                </a:cubicBezTo>
                <a:cubicBezTo>
                  <a:pt x="2702" y="7028"/>
                  <a:pt x="2785" y="7181"/>
                  <a:pt x="2888" y="7318"/>
                </a:cubicBezTo>
                <a:cubicBezTo>
                  <a:pt x="2998" y="7465"/>
                  <a:pt x="3147" y="7561"/>
                  <a:pt x="3335" y="7561"/>
                </a:cubicBezTo>
                <a:cubicBezTo>
                  <a:pt x="3344" y="7561"/>
                  <a:pt x="3353" y="7561"/>
                  <a:pt x="3362" y="7560"/>
                </a:cubicBezTo>
                <a:cubicBezTo>
                  <a:pt x="3615" y="7548"/>
                  <a:pt x="3815" y="7360"/>
                  <a:pt x="3839" y="7126"/>
                </a:cubicBezTo>
                <a:cubicBezTo>
                  <a:pt x="3866" y="6865"/>
                  <a:pt x="3698" y="6636"/>
                  <a:pt x="3399" y="6573"/>
                </a:cubicBezTo>
                <a:cubicBezTo>
                  <a:pt x="3073" y="6503"/>
                  <a:pt x="2806" y="6328"/>
                  <a:pt x="2567" y="6116"/>
                </a:cubicBezTo>
                <a:cubicBezTo>
                  <a:pt x="2485" y="6044"/>
                  <a:pt x="2420" y="5883"/>
                  <a:pt x="2440" y="5780"/>
                </a:cubicBezTo>
                <a:cubicBezTo>
                  <a:pt x="2480" y="5572"/>
                  <a:pt x="2574" y="5372"/>
                  <a:pt x="2667" y="5179"/>
                </a:cubicBezTo>
                <a:cubicBezTo>
                  <a:pt x="2697" y="5116"/>
                  <a:pt x="2792" y="5043"/>
                  <a:pt x="2853" y="5043"/>
                </a:cubicBezTo>
                <a:cubicBezTo>
                  <a:pt x="2855" y="5043"/>
                  <a:pt x="2858" y="5043"/>
                  <a:pt x="2861" y="5043"/>
                </a:cubicBezTo>
                <a:cubicBezTo>
                  <a:pt x="2932" y="5052"/>
                  <a:pt x="3014" y="5135"/>
                  <a:pt x="3055" y="5205"/>
                </a:cubicBezTo>
                <a:cubicBezTo>
                  <a:pt x="3118" y="5316"/>
                  <a:pt x="3143" y="5449"/>
                  <a:pt x="3198" y="5565"/>
                </a:cubicBezTo>
                <a:cubicBezTo>
                  <a:pt x="3360" y="5902"/>
                  <a:pt x="3574" y="6191"/>
                  <a:pt x="3955" y="6301"/>
                </a:cubicBezTo>
                <a:cubicBezTo>
                  <a:pt x="4013" y="6318"/>
                  <a:pt x="4069" y="6326"/>
                  <a:pt x="4121" y="6326"/>
                </a:cubicBezTo>
                <a:cubicBezTo>
                  <a:pt x="4401" y="6326"/>
                  <a:pt x="4583" y="6101"/>
                  <a:pt x="4503" y="5790"/>
                </a:cubicBezTo>
                <a:cubicBezTo>
                  <a:pt x="4470" y="5661"/>
                  <a:pt x="4388" y="5524"/>
                  <a:pt x="4287" y="5439"/>
                </a:cubicBezTo>
                <a:cubicBezTo>
                  <a:pt x="4059" y="5243"/>
                  <a:pt x="3815" y="5062"/>
                  <a:pt x="3561" y="4902"/>
                </a:cubicBezTo>
                <a:cubicBezTo>
                  <a:pt x="3012" y="4554"/>
                  <a:pt x="3172" y="3779"/>
                  <a:pt x="3502" y="3462"/>
                </a:cubicBezTo>
                <a:cubicBezTo>
                  <a:pt x="3547" y="3419"/>
                  <a:pt x="3591" y="3399"/>
                  <a:pt x="3630" y="3399"/>
                </a:cubicBezTo>
                <a:cubicBezTo>
                  <a:pt x="3695" y="3399"/>
                  <a:pt x="3746" y="3455"/>
                  <a:pt x="3758" y="3559"/>
                </a:cubicBezTo>
                <a:cubicBezTo>
                  <a:pt x="3776" y="3705"/>
                  <a:pt x="3772" y="3854"/>
                  <a:pt x="3787" y="4000"/>
                </a:cubicBezTo>
                <a:cubicBezTo>
                  <a:pt x="3833" y="4480"/>
                  <a:pt x="4036" y="4864"/>
                  <a:pt x="4487" y="5074"/>
                </a:cubicBezTo>
                <a:cubicBezTo>
                  <a:pt x="4588" y="5121"/>
                  <a:pt x="4694" y="5151"/>
                  <a:pt x="4798" y="5151"/>
                </a:cubicBezTo>
                <a:cubicBezTo>
                  <a:pt x="4909" y="5151"/>
                  <a:pt x="5018" y="5116"/>
                  <a:pt x="5116" y="5033"/>
                </a:cubicBezTo>
                <a:cubicBezTo>
                  <a:pt x="5297" y="4876"/>
                  <a:pt x="5247" y="4651"/>
                  <a:pt x="5153" y="4486"/>
                </a:cubicBezTo>
                <a:cubicBezTo>
                  <a:pt x="4989" y="4201"/>
                  <a:pt x="4792" y="3933"/>
                  <a:pt x="4583" y="3679"/>
                </a:cubicBezTo>
                <a:cubicBezTo>
                  <a:pt x="4360" y="3408"/>
                  <a:pt x="4106" y="3164"/>
                  <a:pt x="3994" y="2818"/>
                </a:cubicBezTo>
                <a:cubicBezTo>
                  <a:pt x="3854" y="2390"/>
                  <a:pt x="4149" y="1873"/>
                  <a:pt x="4480" y="1873"/>
                </a:cubicBezTo>
                <a:cubicBezTo>
                  <a:pt x="4488" y="1873"/>
                  <a:pt x="4496" y="1873"/>
                  <a:pt x="4505" y="1874"/>
                </a:cubicBezTo>
                <a:cubicBezTo>
                  <a:pt x="4606" y="2114"/>
                  <a:pt x="4692" y="2359"/>
                  <a:pt x="4808" y="2588"/>
                </a:cubicBezTo>
                <a:cubicBezTo>
                  <a:pt x="4980" y="2923"/>
                  <a:pt x="5166" y="3253"/>
                  <a:pt x="5503" y="3456"/>
                </a:cubicBezTo>
                <a:cubicBezTo>
                  <a:pt x="5614" y="3524"/>
                  <a:pt x="5724" y="3556"/>
                  <a:pt x="5827" y="3556"/>
                </a:cubicBezTo>
                <a:cubicBezTo>
                  <a:pt x="6018" y="3556"/>
                  <a:pt x="6184" y="3443"/>
                  <a:pt x="6289" y="3228"/>
                </a:cubicBezTo>
                <a:cubicBezTo>
                  <a:pt x="6449" y="2900"/>
                  <a:pt x="6364" y="2486"/>
                  <a:pt x="6033" y="2259"/>
                </a:cubicBezTo>
                <a:cubicBezTo>
                  <a:pt x="5751" y="2067"/>
                  <a:pt x="5429" y="1934"/>
                  <a:pt x="5120" y="1785"/>
                </a:cubicBezTo>
                <a:cubicBezTo>
                  <a:pt x="4711" y="1589"/>
                  <a:pt x="4633" y="1377"/>
                  <a:pt x="4836" y="974"/>
                </a:cubicBezTo>
                <a:cubicBezTo>
                  <a:pt x="4917" y="814"/>
                  <a:pt x="5005" y="658"/>
                  <a:pt x="5075" y="494"/>
                </a:cubicBezTo>
                <a:cubicBezTo>
                  <a:pt x="5148" y="322"/>
                  <a:pt x="5148" y="152"/>
                  <a:pt x="49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 rot="4203017">
            <a:off x="8079905" y="3745634"/>
            <a:ext cx="1274424" cy="935495"/>
          </a:xfrm>
          <a:custGeom>
            <a:avLst/>
            <a:gdLst/>
            <a:ahLst/>
            <a:cxnLst/>
            <a:rect l="l" t="t" r="r" b="b"/>
            <a:pathLst>
              <a:path w="15661" h="11496" extrusionOk="0">
                <a:moveTo>
                  <a:pt x="6583" y="2880"/>
                </a:moveTo>
                <a:cubicBezTo>
                  <a:pt x="7192" y="2880"/>
                  <a:pt x="7738" y="3005"/>
                  <a:pt x="8050" y="3270"/>
                </a:cubicBezTo>
                <a:cubicBezTo>
                  <a:pt x="8010" y="3293"/>
                  <a:pt x="7969" y="3309"/>
                  <a:pt x="7938" y="3336"/>
                </a:cubicBezTo>
                <a:cubicBezTo>
                  <a:pt x="7881" y="3384"/>
                  <a:pt x="7825" y="3404"/>
                  <a:pt x="7768" y="3404"/>
                </a:cubicBezTo>
                <a:cubicBezTo>
                  <a:pt x="7711" y="3404"/>
                  <a:pt x="7652" y="3384"/>
                  <a:pt x="7586" y="3352"/>
                </a:cubicBezTo>
                <a:cubicBezTo>
                  <a:pt x="7204" y="3164"/>
                  <a:pt x="6795" y="3081"/>
                  <a:pt x="6370" y="3074"/>
                </a:cubicBezTo>
                <a:cubicBezTo>
                  <a:pt x="6352" y="3073"/>
                  <a:pt x="6334" y="3073"/>
                  <a:pt x="6316" y="3073"/>
                </a:cubicBezTo>
                <a:cubicBezTo>
                  <a:pt x="5643" y="3073"/>
                  <a:pt x="5010" y="3263"/>
                  <a:pt x="4390" y="3502"/>
                </a:cubicBezTo>
                <a:cubicBezTo>
                  <a:pt x="4280" y="3545"/>
                  <a:pt x="4173" y="3593"/>
                  <a:pt x="4031" y="3653"/>
                </a:cubicBezTo>
                <a:cubicBezTo>
                  <a:pt x="4647" y="3153"/>
                  <a:pt x="5683" y="2880"/>
                  <a:pt x="6583" y="2880"/>
                </a:cubicBezTo>
                <a:close/>
                <a:moveTo>
                  <a:pt x="10457" y="2562"/>
                </a:moveTo>
                <a:cubicBezTo>
                  <a:pt x="10574" y="2948"/>
                  <a:pt x="10569" y="3329"/>
                  <a:pt x="10551" y="3697"/>
                </a:cubicBezTo>
                <a:cubicBezTo>
                  <a:pt x="10479" y="3343"/>
                  <a:pt x="10404" y="2976"/>
                  <a:pt x="10326" y="2597"/>
                </a:cubicBezTo>
                <a:cubicBezTo>
                  <a:pt x="10352" y="2590"/>
                  <a:pt x="10400" y="2578"/>
                  <a:pt x="10457" y="2562"/>
                </a:cubicBezTo>
                <a:close/>
                <a:moveTo>
                  <a:pt x="6160" y="3499"/>
                </a:moveTo>
                <a:cubicBezTo>
                  <a:pt x="6576" y="3499"/>
                  <a:pt x="6981" y="3565"/>
                  <a:pt x="7300" y="3716"/>
                </a:cubicBezTo>
                <a:cubicBezTo>
                  <a:pt x="7198" y="3784"/>
                  <a:pt x="7106" y="3839"/>
                  <a:pt x="7021" y="3905"/>
                </a:cubicBezTo>
                <a:cubicBezTo>
                  <a:pt x="6980" y="3937"/>
                  <a:pt x="6941" y="3951"/>
                  <a:pt x="6899" y="3951"/>
                </a:cubicBezTo>
                <a:cubicBezTo>
                  <a:pt x="6870" y="3951"/>
                  <a:pt x="6839" y="3944"/>
                  <a:pt x="6805" y="3930"/>
                </a:cubicBezTo>
                <a:cubicBezTo>
                  <a:pt x="6387" y="3757"/>
                  <a:pt x="5951" y="3678"/>
                  <a:pt x="5502" y="3678"/>
                </a:cubicBezTo>
                <a:cubicBezTo>
                  <a:pt x="5463" y="3678"/>
                  <a:pt x="5423" y="3678"/>
                  <a:pt x="5384" y="3680"/>
                </a:cubicBezTo>
                <a:cubicBezTo>
                  <a:pt x="5201" y="3685"/>
                  <a:pt x="5019" y="3707"/>
                  <a:pt x="4815" y="3722"/>
                </a:cubicBezTo>
                <a:cubicBezTo>
                  <a:pt x="5209" y="3583"/>
                  <a:pt x="5692" y="3499"/>
                  <a:pt x="6160" y="3499"/>
                </a:cubicBezTo>
                <a:close/>
                <a:moveTo>
                  <a:pt x="5645" y="4179"/>
                </a:moveTo>
                <a:cubicBezTo>
                  <a:pt x="5921" y="4179"/>
                  <a:pt x="6204" y="4205"/>
                  <a:pt x="6494" y="4258"/>
                </a:cubicBezTo>
                <a:cubicBezTo>
                  <a:pt x="6447" y="4297"/>
                  <a:pt x="6428" y="4315"/>
                  <a:pt x="6406" y="4329"/>
                </a:cubicBezTo>
                <a:cubicBezTo>
                  <a:pt x="6301" y="4395"/>
                  <a:pt x="6217" y="4485"/>
                  <a:pt x="6077" y="4485"/>
                </a:cubicBezTo>
                <a:cubicBezTo>
                  <a:pt x="6058" y="4485"/>
                  <a:pt x="6038" y="4483"/>
                  <a:pt x="6017" y="4479"/>
                </a:cubicBezTo>
                <a:cubicBezTo>
                  <a:pt x="5769" y="4439"/>
                  <a:pt x="5523" y="4419"/>
                  <a:pt x="5278" y="4419"/>
                </a:cubicBezTo>
                <a:cubicBezTo>
                  <a:pt x="4728" y="4419"/>
                  <a:pt x="4186" y="4518"/>
                  <a:pt x="3653" y="4700"/>
                </a:cubicBezTo>
                <a:cubicBezTo>
                  <a:pt x="3555" y="4734"/>
                  <a:pt x="3457" y="4769"/>
                  <a:pt x="3361" y="4808"/>
                </a:cubicBezTo>
                <a:cubicBezTo>
                  <a:pt x="3269" y="4844"/>
                  <a:pt x="3181" y="4887"/>
                  <a:pt x="3091" y="4927"/>
                </a:cubicBezTo>
                <a:cubicBezTo>
                  <a:pt x="3895" y="4457"/>
                  <a:pt x="4736" y="4179"/>
                  <a:pt x="5645" y="4179"/>
                </a:cubicBezTo>
                <a:close/>
                <a:moveTo>
                  <a:pt x="4973" y="5403"/>
                </a:moveTo>
                <a:cubicBezTo>
                  <a:pt x="4994" y="5403"/>
                  <a:pt x="5016" y="5403"/>
                  <a:pt x="5037" y="5403"/>
                </a:cubicBezTo>
                <a:cubicBezTo>
                  <a:pt x="4962" y="5470"/>
                  <a:pt x="4906" y="5511"/>
                  <a:pt x="4863" y="5562"/>
                </a:cubicBezTo>
                <a:cubicBezTo>
                  <a:pt x="4802" y="5632"/>
                  <a:pt x="4735" y="5655"/>
                  <a:pt x="4654" y="5655"/>
                </a:cubicBezTo>
                <a:cubicBezTo>
                  <a:pt x="4629" y="5655"/>
                  <a:pt x="4603" y="5653"/>
                  <a:pt x="4575" y="5649"/>
                </a:cubicBezTo>
                <a:cubicBezTo>
                  <a:pt x="4358" y="5620"/>
                  <a:pt x="4137" y="5607"/>
                  <a:pt x="3917" y="5601"/>
                </a:cubicBezTo>
                <a:cubicBezTo>
                  <a:pt x="3886" y="5601"/>
                  <a:pt x="3855" y="5600"/>
                  <a:pt x="3823" y="5600"/>
                </a:cubicBezTo>
                <a:cubicBezTo>
                  <a:pt x="3651" y="5600"/>
                  <a:pt x="3477" y="5611"/>
                  <a:pt x="3304" y="5615"/>
                </a:cubicBezTo>
                <a:cubicBezTo>
                  <a:pt x="3839" y="5461"/>
                  <a:pt x="4384" y="5403"/>
                  <a:pt x="4973" y="5403"/>
                </a:cubicBezTo>
                <a:close/>
                <a:moveTo>
                  <a:pt x="5070" y="4832"/>
                </a:moveTo>
                <a:cubicBezTo>
                  <a:pt x="5280" y="4832"/>
                  <a:pt x="5469" y="4855"/>
                  <a:pt x="5625" y="4904"/>
                </a:cubicBezTo>
                <a:cubicBezTo>
                  <a:pt x="5497" y="5055"/>
                  <a:pt x="5425" y="5101"/>
                  <a:pt x="5310" y="5101"/>
                </a:cubicBezTo>
                <a:cubicBezTo>
                  <a:pt x="5297" y="5101"/>
                  <a:pt x="5283" y="5101"/>
                  <a:pt x="5268" y="5099"/>
                </a:cubicBezTo>
                <a:cubicBezTo>
                  <a:pt x="5077" y="5084"/>
                  <a:pt x="4888" y="5076"/>
                  <a:pt x="4701" y="5076"/>
                </a:cubicBezTo>
                <a:cubicBezTo>
                  <a:pt x="3517" y="5076"/>
                  <a:pt x="2435" y="5399"/>
                  <a:pt x="1533" y="6330"/>
                </a:cubicBezTo>
                <a:cubicBezTo>
                  <a:pt x="1957" y="5578"/>
                  <a:pt x="3863" y="4832"/>
                  <a:pt x="5070" y="4832"/>
                </a:cubicBezTo>
                <a:close/>
                <a:moveTo>
                  <a:pt x="3917" y="6041"/>
                </a:moveTo>
                <a:cubicBezTo>
                  <a:pt x="4056" y="6041"/>
                  <a:pt x="4183" y="6052"/>
                  <a:pt x="4290" y="6076"/>
                </a:cubicBezTo>
                <a:cubicBezTo>
                  <a:pt x="4194" y="6167"/>
                  <a:pt x="4100" y="6248"/>
                  <a:pt x="4016" y="6337"/>
                </a:cubicBezTo>
                <a:cubicBezTo>
                  <a:pt x="3971" y="6385"/>
                  <a:pt x="3929" y="6407"/>
                  <a:pt x="3869" y="6407"/>
                </a:cubicBezTo>
                <a:cubicBezTo>
                  <a:pt x="3855" y="6407"/>
                  <a:pt x="3840" y="6406"/>
                  <a:pt x="3825" y="6404"/>
                </a:cubicBezTo>
                <a:cubicBezTo>
                  <a:pt x="3651" y="6379"/>
                  <a:pt x="3479" y="6367"/>
                  <a:pt x="3308" y="6367"/>
                </a:cubicBezTo>
                <a:cubicBezTo>
                  <a:pt x="2845" y="6367"/>
                  <a:pt x="2392" y="6457"/>
                  <a:pt x="1951" y="6633"/>
                </a:cubicBezTo>
                <a:cubicBezTo>
                  <a:pt x="1732" y="6722"/>
                  <a:pt x="1519" y="6826"/>
                  <a:pt x="1304" y="6922"/>
                </a:cubicBezTo>
                <a:cubicBezTo>
                  <a:pt x="1616" y="6492"/>
                  <a:pt x="3028" y="6041"/>
                  <a:pt x="3917" y="6041"/>
                </a:cubicBezTo>
                <a:close/>
                <a:moveTo>
                  <a:pt x="5364" y="1"/>
                </a:moveTo>
                <a:cubicBezTo>
                  <a:pt x="4985" y="1"/>
                  <a:pt x="4605" y="20"/>
                  <a:pt x="4224" y="51"/>
                </a:cubicBezTo>
                <a:cubicBezTo>
                  <a:pt x="4179" y="54"/>
                  <a:pt x="4134" y="64"/>
                  <a:pt x="4053" y="75"/>
                </a:cubicBezTo>
                <a:cubicBezTo>
                  <a:pt x="4574" y="133"/>
                  <a:pt x="5058" y="179"/>
                  <a:pt x="5541" y="244"/>
                </a:cubicBezTo>
                <a:cubicBezTo>
                  <a:pt x="6413" y="359"/>
                  <a:pt x="7276" y="519"/>
                  <a:pt x="8109" y="811"/>
                </a:cubicBezTo>
                <a:cubicBezTo>
                  <a:pt x="8866" y="1078"/>
                  <a:pt x="9509" y="1509"/>
                  <a:pt x="10029" y="2122"/>
                </a:cubicBezTo>
                <a:cubicBezTo>
                  <a:pt x="10081" y="2184"/>
                  <a:pt x="10138" y="2241"/>
                  <a:pt x="10211" y="2318"/>
                </a:cubicBezTo>
                <a:cubicBezTo>
                  <a:pt x="10094" y="2355"/>
                  <a:pt x="9997" y="2389"/>
                  <a:pt x="9897" y="2415"/>
                </a:cubicBezTo>
                <a:cubicBezTo>
                  <a:pt x="9893" y="2416"/>
                  <a:pt x="9888" y="2417"/>
                  <a:pt x="9883" y="2417"/>
                </a:cubicBezTo>
                <a:cubicBezTo>
                  <a:pt x="9859" y="2417"/>
                  <a:pt x="9828" y="2405"/>
                  <a:pt x="9811" y="2390"/>
                </a:cubicBezTo>
                <a:cubicBezTo>
                  <a:pt x="8908" y="1591"/>
                  <a:pt x="7844" y="1144"/>
                  <a:pt x="6667" y="940"/>
                </a:cubicBezTo>
                <a:cubicBezTo>
                  <a:pt x="6124" y="845"/>
                  <a:pt x="5582" y="805"/>
                  <a:pt x="5039" y="805"/>
                </a:cubicBezTo>
                <a:cubicBezTo>
                  <a:pt x="4522" y="805"/>
                  <a:pt x="4004" y="842"/>
                  <a:pt x="3486" y="903"/>
                </a:cubicBezTo>
                <a:cubicBezTo>
                  <a:pt x="3481" y="903"/>
                  <a:pt x="3478" y="907"/>
                  <a:pt x="3453" y="924"/>
                </a:cubicBezTo>
                <a:cubicBezTo>
                  <a:pt x="3719" y="945"/>
                  <a:pt x="3965" y="963"/>
                  <a:pt x="4211" y="982"/>
                </a:cubicBezTo>
                <a:cubicBezTo>
                  <a:pt x="5273" y="1067"/>
                  <a:pt x="6329" y="1187"/>
                  <a:pt x="7365" y="1446"/>
                </a:cubicBezTo>
                <a:cubicBezTo>
                  <a:pt x="8120" y="1635"/>
                  <a:pt x="8792" y="1976"/>
                  <a:pt x="9384" y="2478"/>
                </a:cubicBezTo>
                <a:cubicBezTo>
                  <a:pt x="9413" y="2503"/>
                  <a:pt x="9446" y="2525"/>
                  <a:pt x="9502" y="2567"/>
                </a:cubicBezTo>
                <a:cubicBezTo>
                  <a:pt x="9369" y="2623"/>
                  <a:pt x="9249" y="2675"/>
                  <a:pt x="9128" y="2722"/>
                </a:cubicBezTo>
                <a:cubicBezTo>
                  <a:pt x="9127" y="2722"/>
                  <a:pt x="9125" y="2723"/>
                  <a:pt x="9123" y="2723"/>
                </a:cubicBezTo>
                <a:cubicBezTo>
                  <a:pt x="9107" y="2723"/>
                  <a:pt x="9082" y="2702"/>
                  <a:pt x="9065" y="2688"/>
                </a:cubicBezTo>
                <a:cubicBezTo>
                  <a:pt x="8337" y="2097"/>
                  <a:pt x="7485" y="1879"/>
                  <a:pt x="6570" y="1873"/>
                </a:cubicBezTo>
                <a:cubicBezTo>
                  <a:pt x="6554" y="1873"/>
                  <a:pt x="6539" y="1873"/>
                  <a:pt x="6523" y="1873"/>
                </a:cubicBezTo>
                <a:cubicBezTo>
                  <a:pt x="5239" y="1873"/>
                  <a:pt x="4034" y="2193"/>
                  <a:pt x="2911" y="2817"/>
                </a:cubicBezTo>
                <a:cubicBezTo>
                  <a:pt x="2725" y="2920"/>
                  <a:pt x="2555" y="3052"/>
                  <a:pt x="2377" y="3171"/>
                </a:cubicBezTo>
                <a:cubicBezTo>
                  <a:pt x="2383" y="3179"/>
                  <a:pt x="2389" y="3189"/>
                  <a:pt x="2394" y="3198"/>
                </a:cubicBezTo>
                <a:cubicBezTo>
                  <a:pt x="2674" y="3085"/>
                  <a:pt x="2951" y="2968"/>
                  <a:pt x="3233" y="2861"/>
                </a:cubicBezTo>
                <a:cubicBezTo>
                  <a:pt x="4176" y="2506"/>
                  <a:pt x="5141" y="2255"/>
                  <a:pt x="6154" y="2225"/>
                </a:cubicBezTo>
                <a:cubicBezTo>
                  <a:pt x="6214" y="2223"/>
                  <a:pt x="6273" y="2222"/>
                  <a:pt x="6333" y="2222"/>
                </a:cubicBezTo>
                <a:cubicBezTo>
                  <a:pt x="7137" y="2222"/>
                  <a:pt x="7905" y="2385"/>
                  <a:pt x="8617" y="2789"/>
                </a:cubicBezTo>
                <a:cubicBezTo>
                  <a:pt x="8664" y="2815"/>
                  <a:pt x="8708" y="2849"/>
                  <a:pt x="8770" y="2892"/>
                </a:cubicBezTo>
                <a:cubicBezTo>
                  <a:pt x="8644" y="2957"/>
                  <a:pt x="8540" y="3019"/>
                  <a:pt x="8429" y="3061"/>
                </a:cubicBezTo>
                <a:cubicBezTo>
                  <a:pt x="8421" y="3065"/>
                  <a:pt x="8412" y="3066"/>
                  <a:pt x="8402" y="3066"/>
                </a:cubicBezTo>
                <a:cubicBezTo>
                  <a:pt x="8366" y="3066"/>
                  <a:pt x="8321" y="3046"/>
                  <a:pt x="8287" y="3029"/>
                </a:cubicBezTo>
                <a:cubicBezTo>
                  <a:pt x="7903" y="2831"/>
                  <a:pt x="7503" y="2681"/>
                  <a:pt x="7076" y="2607"/>
                </a:cubicBezTo>
                <a:cubicBezTo>
                  <a:pt x="6876" y="2573"/>
                  <a:pt x="6677" y="2557"/>
                  <a:pt x="6480" y="2557"/>
                </a:cubicBezTo>
                <a:cubicBezTo>
                  <a:pt x="6028" y="2557"/>
                  <a:pt x="5584" y="2645"/>
                  <a:pt x="5150" y="2813"/>
                </a:cubicBezTo>
                <a:cubicBezTo>
                  <a:pt x="4397" y="3105"/>
                  <a:pt x="3689" y="3477"/>
                  <a:pt x="3072" y="4000"/>
                </a:cubicBezTo>
                <a:cubicBezTo>
                  <a:pt x="2736" y="4285"/>
                  <a:pt x="2428" y="4603"/>
                  <a:pt x="2107" y="4905"/>
                </a:cubicBezTo>
                <a:cubicBezTo>
                  <a:pt x="2051" y="4957"/>
                  <a:pt x="1994" y="5005"/>
                  <a:pt x="1937" y="5056"/>
                </a:cubicBezTo>
                <a:cubicBezTo>
                  <a:pt x="1944" y="5065"/>
                  <a:pt x="1951" y="5075"/>
                  <a:pt x="1959" y="5084"/>
                </a:cubicBezTo>
                <a:cubicBezTo>
                  <a:pt x="2198" y="4919"/>
                  <a:pt x="2437" y="4755"/>
                  <a:pt x="2677" y="4591"/>
                </a:cubicBezTo>
                <a:cubicBezTo>
                  <a:pt x="2679" y="4593"/>
                  <a:pt x="2682" y="4596"/>
                  <a:pt x="2684" y="4597"/>
                </a:cubicBezTo>
                <a:cubicBezTo>
                  <a:pt x="2558" y="4724"/>
                  <a:pt x="2430" y="4849"/>
                  <a:pt x="2307" y="4977"/>
                </a:cubicBezTo>
                <a:cubicBezTo>
                  <a:pt x="1983" y="5313"/>
                  <a:pt x="1710" y="5683"/>
                  <a:pt x="1512" y="6110"/>
                </a:cubicBezTo>
                <a:cubicBezTo>
                  <a:pt x="1453" y="6238"/>
                  <a:pt x="1354" y="6347"/>
                  <a:pt x="1285" y="6471"/>
                </a:cubicBezTo>
                <a:cubicBezTo>
                  <a:pt x="1169" y="6675"/>
                  <a:pt x="1069" y="6887"/>
                  <a:pt x="952" y="7088"/>
                </a:cubicBezTo>
                <a:cubicBezTo>
                  <a:pt x="906" y="7168"/>
                  <a:pt x="838" y="7238"/>
                  <a:pt x="772" y="7302"/>
                </a:cubicBezTo>
                <a:cubicBezTo>
                  <a:pt x="645" y="7424"/>
                  <a:pt x="511" y="7540"/>
                  <a:pt x="391" y="7670"/>
                </a:cubicBezTo>
                <a:cubicBezTo>
                  <a:pt x="708" y="7506"/>
                  <a:pt x="1017" y="7315"/>
                  <a:pt x="1348" y="7185"/>
                </a:cubicBezTo>
                <a:cubicBezTo>
                  <a:pt x="1684" y="7053"/>
                  <a:pt x="2039" y="6952"/>
                  <a:pt x="2395" y="6888"/>
                </a:cubicBezTo>
                <a:cubicBezTo>
                  <a:pt x="2755" y="6824"/>
                  <a:pt x="3126" y="6821"/>
                  <a:pt x="3492" y="6791"/>
                </a:cubicBezTo>
                <a:cubicBezTo>
                  <a:pt x="3497" y="6805"/>
                  <a:pt x="3501" y="6819"/>
                  <a:pt x="3507" y="6833"/>
                </a:cubicBezTo>
                <a:cubicBezTo>
                  <a:pt x="3419" y="6924"/>
                  <a:pt x="3334" y="7018"/>
                  <a:pt x="3242" y="7106"/>
                </a:cubicBezTo>
                <a:cubicBezTo>
                  <a:pt x="3226" y="7121"/>
                  <a:pt x="3195" y="7128"/>
                  <a:pt x="3167" y="7128"/>
                </a:cubicBezTo>
                <a:cubicBezTo>
                  <a:pt x="3160" y="7128"/>
                  <a:pt x="3153" y="7128"/>
                  <a:pt x="3147" y="7127"/>
                </a:cubicBezTo>
                <a:cubicBezTo>
                  <a:pt x="3039" y="7114"/>
                  <a:pt x="2932" y="7108"/>
                  <a:pt x="2827" y="7108"/>
                </a:cubicBezTo>
                <a:cubicBezTo>
                  <a:pt x="2264" y="7108"/>
                  <a:pt x="1746" y="7288"/>
                  <a:pt x="1283" y="7626"/>
                </a:cubicBezTo>
                <a:cubicBezTo>
                  <a:pt x="838" y="7950"/>
                  <a:pt x="426" y="8321"/>
                  <a:pt x="0" y="8671"/>
                </a:cubicBezTo>
                <a:cubicBezTo>
                  <a:pt x="11" y="8686"/>
                  <a:pt x="22" y="8701"/>
                  <a:pt x="33" y="8716"/>
                </a:cubicBezTo>
                <a:cubicBezTo>
                  <a:pt x="207" y="8599"/>
                  <a:pt x="384" y="8487"/>
                  <a:pt x="555" y="8365"/>
                </a:cubicBezTo>
                <a:cubicBezTo>
                  <a:pt x="904" y="8114"/>
                  <a:pt x="1259" y="7876"/>
                  <a:pt x="1671" y="7737"/>
                </a:cubicBezTo>
                <a:cubicBezTo>
                  <a:pt x="2016" y="7621"/>
                  <a:pt x="2368" y="7558"/>
                  <a:pt x="2735" y="7558"/>
                </a:cubicBezTo>
                <a:cubicBezTo>
                  <a:pt x="2759" y="7558"/>
                  <a:pt x="2783" y="7558"/>
                  <a:pt x="2807" y="7559"/>
                </a:cubicBezTo>
                <a:cubicBezTo>
                  <a:pt x="1727" y="8086"/>
                  <a:pt x="767" y="8750"/>
                  <a:pt x="154" y="9822"/>
                </a:cubicBezTo>
                <a:cubicBezTo>
                  <a:pt x="570" y="9495"/>
                  <a:pt x="986" y="9167"/>
                  <a:pt x="1402" y="8841"/>
                </a:cubicBezTo>
                <a:lnTo>
                  <a:pt x="1402" y="8841"/>
                </a:lnTo>
                <a:cubicBezTo>
                  <a:pt x="935" y="9482"/>
                  <a:pt x="624" y="10166"/>
                  <a:pt x="678" y="10979"/>
                </a:cubicBezTo>
                <a:cubicBezTo>
                  <a:pt x="922" y="10105"/>
                  <a:pt x="1339" y="9321"/>
                  <a:pt x="1917" y="8621"/>
                </a:cubicBezTo>
                <a:lnTo>
                  <a:pt x="1917" y="8621"/>
                </a:lnTo>
                <a:cubicBezTo>
                  <a:pt x="1240" y="9454"/>
                  <a:pt x="1120" y="10496"/>
                  <a:pt x="839" y="11495"/>
                </a:cubicBezTo>
                <a:cubicBezTo>
                  <a:pt x="871" y="11447"/>
                  <a:pt x="903" y="11412"/>
                  <a:pt x="918" y="11371"/>
                </a:cubicBezTo>
                <a:cubicBezTo>
                  <a:pt x="1051" y="10983"/>
                  <a:pt x="1196" y="10597"/>
                  <a:pt x="1308" y="10203"/>
                </a:cubicBezTo>
                <a:cubicBezTo>
                  <a:pt x="1482" y="9592"/>
                  <a:pt x="1742" y="9025"/>
                  <a:pt x="2093" y="8498"/>
                </a:cubicBezTo>
                <a:cubicBezTo>
                  <a:pt x="2105" y="8480"/>
                  <a:pt x="2119" y="8464"/>
                  <a:pt x="2134" y="8449"/>
                </a:cubicBezTo>
                <a:cubicBezTo>
                  <a:pt x="2166" y="8415"/>
                  <a:pt x="2200" y="8381"/>
                  <a:pt x="2242" y="8353"/>
                </a:cubicBezTo>
                <a:lnTo>
                  <a:pt x="2242" y="8353"/>
                </a:lnTo>
                <a:cubicBezTo>
                  <a:pt x="1685" y="9253"/>
                  <a:pt x="1712" y="10246"/>
                  <a:pt x="1781" y="11245"/>
                </a:cubicBezTo>
                <a:cubicBezTo>
                  <a:pt x="1813" y="11012"/>
                  <a:pt x="1849" y="10778"/>
                  <a:pt x="1878" y="10544"/>
                </a:cubicBezTo>
                <a:cubicBezTo>
                  <a:pt x="1953" y="9950"/>
                  <a:pt x="2048" y="9360"/>
                  <a:pt x="2249" y="8795"/>
                </a:cubicBezTo>
                <a:cubicBezTo>
                  <a:pt x="2421" y="8316"/>
                  <a:pt x="2623" y="7851"/>
                  <a:pt x="3017" y="7502"/>
                </a:cubicBezTo>
                <a:cubicBezTo>
                  <a:pt x="3035" y="7486"/>
                  <a:pt x="3055" y="7471"/>
                  <a:pt x="3081" y="7460"/>
                </a:cubicBezTo>
                <a:lnTo>
                  <a:pt x="3081" y="7460"/>
                </a:lnTo>
                <a:cubicBezTo>
                  <a:pt x="2595" y="8305"/>
                  <a:pt x="2217" y="9183"/>
                  <a:pt x="2211" y="10175"/>
                </a:cubicBezTo>
                <a:cubicBezTo>
                  <a:pt x="2209" y="10443"/>
                  <a:pt x="2263" y="10711"/>
                  <a:pt x="2292" y="10979"/>
                </a:cubicBezTo>
                <a:cubicBezTo>
                  <a:pt x="2306" y="10977"/>
                  <a:pt x="2320" y="10976"/>
                  <a:pt x="2334" y="10975"/>
                </a:cubicBezTo>
                <a:cubicBezTo>
                  <a:pt x="2351" y="10757"/>
                  <a:pt x="2366" y="10539"/>
                  <a:pt x="2384" y="10321"/>
                </a:cubicBezTo>
                <a:cubicBezTo>
                  <a:pt x="2426" y="9831"/>
                  <a:pt x="2546" y="9358"/>
                  <a:pt x="2695" y="8890"/>
                </a:cubicBezTo>
                <a:cubicBezTo>
                  <a:pt x="2906" y="8225"/>
                  <a:pt x="3197" y="7596"/>
                  <a:pt x="3558" y="7001"/>
                </a:cubicBezTo>
                <a:cubicBezTo>
                  <a:pt x="3674" y="6810"/>
                  <a:pt x="3856" y="6657"/>
                  <a:pt x="4032" y="6504"/>
                </a:cubicBezTo>
                <a:lnTo>
                  <a:pt x="4032" y="6504"/>
                </a:lnTo>
                <a:cubicBezTo>
                  <a:pt x="3985" y="6601"/>
                  <a:pt x="3942" y="6699"/>
                  <a:pt x="3891" y="6793"/>
                </a:cubicBezTo>
                <a:cubicBezTo>
                  <a:pt x="3673" y="7195"/>
                  <a:pt x="3460" y="7603"/>
                  <a:pt x="3387" y="8057"/>
                </a:cubicBezTo>
                <a:cubicBezTo>
                  <a:pt x="3335" y="8382"/>
                  <a:pt x="3340" y="8718"/>
                  <a:pt x="3334" y="9050"/>
                </a:cubicBezTo>
                <a:cubicBezTo>
                  <a:pt x="3329" y="9353"/>
                  <a:pt x="3348" y="9656"/>
                  <a:pt x="3347" y="9959"/>
                </a:cubicBezTo>
                <a:cubicBezTo>
                  <a:pt x="3347" y="10216"/>
                  <a:pt x="3328" y="10472"/>
                  <a:pt x="3203" y="10706"/>
                </a:cubicBezTo>
                <a:cubicBezTo>
                  <a:pt x="3357" y="10538"/>
                  <a:pt x="3462" y="10341"/>
                  <a:pt x="3483" y="10117"/>
                </a:cubicBezTo>
                <a:cubicBezTo>
                  <a:pt x="3520" y="9734"/>
                  <a:pt x="3547" y="9350"/>
                  <a:pt x="3554" y="8966"/>
                </a:cubicBezTo>
                <a:cubicBezTo>
                  <a:pt x="3567" y="8231"/>
                  <a:pt x="3754" y="7545"/>
                  <a:pt x="4085" y="6894"/>
                </a:cubicBezTo>
                <a:cubicBezTo>
                  <a:pt x="4218" y="6632"/>
                  <a:pt x="4336" y="6359"/>
                  <a:pt x="4492" y="6110"/>
                </a:cubicBezTo>
                <a:cubicBezTo>
                  <a:pt x="4589" y="5958"/>
                  <a:pt x="4743" y="5844"/>
                  <a:pt x="4871" y="5713"/>
                </a:cubicBezTo>
                <a:cubicBezTo>
                  <a:pt x="4880" y="5721"/>
                  <a:pt x="4888" y="5728"/>
                  <a:pt x="4897" y="5735"/>
                </a:cubicBezTo>
                <a:cubicBezTo>
                  <a:pt x="4863" y="5806"/>
                  <a:pt x="4830" y="5877"/>
                  <a:pt x="4794" y="5946"/>
                </a:cubicBezTo>
                <a:cubicBezTo>
                  <a:pt x="4547" y="6406"/>
                  <a:pt x="4316" y="6874"/>
                  <a:pt x="4207" y="7388"/>
                </a:cubicBezTo>
                <a:cubicBezTo>
                  <a:pt x="4093" y="7919"/>
                  <a:pt x="4120" y="8456"/>
                  <a:pt x="4205" y="8989"/>
                </a:cubicBezTo>
                <a:cubicBezTo>
                  <a:pt x="4278" y="9445"/>
                  <a:pt x="4471" y="9878"/>
                  <a:pt x="4452" y="10352"/>
                </a:cubicBezTo>
                <a:cubicBezTo>
                  <a:pt x="4553" y="10115"/>
                  <a:pt x="4575" y="9868"/>
                  <a:pt x="4563" y="9619"/>
                </a:cubicBezTo>
                <a:cubicBezTo>
                  <a:pt x="4539" y="9143"/>
                  <a:pt x="4513" y="8667"/>
                  <a:pt x="4472" y="8193"/>
                </a:cubicBezTo>
                <a:cubicBezTo>
                  <a:pt x="4409" y="7493"/>
                  <a:pt x="4573" y="6843"/>
                  <a:pt x="4871" y="6218"/>
                </a:cubicBezTo>
                <a:cubicBezTo>
                  <a:pt x="4992" y="5964"/>
                  <a:pt x="5111" y="5707"/>
                  <a:pt x="5249" y="5462"/>
                </a:cubicBezTo>
                <a:cubicBezTo>
                  <a:pt x="5304" y="5363"/>
                  <a:pt x="5409" y="5291"/>
                  <a:pt x="5515" y="5229"/>
                </a:cubicBezTo>
                <a:lnTo>
                  <a:pt x="5515" y="5229"/>
                </a:lnTo>
                <a:cubicBezTo>
                  <a:pt x="5421" y="5453"/>
                  <a:pt x="5327" y="5679"/>
                  <a:pt x="5231" y="5903"/>
                </a:cubicBezTo>
                <a:cubicBezTo>
                  <a:pt x="4817" y="6871"/>
                  <a:pt x="4953" y="7790"/>
                  <a:pt x="5476" y="8675"/>
                </a:cubicBezTo>
                <a:cubicBezTo>
                  <a:pt x="5660" y="8987"/>
                  <a:pt x="5854" y="9296"/>
                  <a:pt x="6041" y="9607"/>
                </a:cubicBezTo>
                <a:cubicBezTo>
                  <a:pt x="6072" y="9661"/>
                  <a:pt x="6090" y="9723"/>
                  <a:pt x="6145" y="9776"/>
                </a:cubicBezTo>
                <a:cubicBezTo>
                  <a:pt x="6119" y="9644"/>
                  <a:pt x="6106" y="9508"/>
                  <a:pt x="6066" y="9380"/>
                </a:cubicBezTo>
                <a:cubicBezTo>
                  <a:pt x="5934" y="8963"/>
                  <a:pt x="5799" y="8546"/>
                  <a:pt x="5655" y="8133"/>
                </a:cubicBezTo>
                <a:cubicBezTo>
                  <a:pt x="5318" y="7165"/>
                  <a:pt x="5340" y="6207"/>
                  <a:pt x="5690" y="5245"/>
                </a:cubicBezTo>
                <a:cubicBezTo>
                  <a:pt x="5760" y="5051"/>
                  <a:pt x="5867" y="4919"/>
                  <a:pt x="6030" y="4811"/>
                </a:cubicBezTo>
                <a:cubicBezTo>
                  <a:pt x="6149" y="4733"/>
                  <a:pt x="6261" y="4649"/>
                  <a:pt x="6404" y="4547"/>
                </a:cubicBezTo>
                <a:lnTo>
                  <a:pt x="6404" y="4547"/>
                </a:lnTo>
                <a:cubicBezTo>
                  <a:pt x="6305" y="4778"/>
                  <a:pt x="6214" y="4977"/>
                  <a:pt x="6135" y="5180"/>
                </a:cubicBezTo>
                <a:cubicBezTo>
                  <a:pt x="5963" y="5620"/>
                  <a:pt x="5810" y="6067"/>
                  <a:pt x="5766" y="6542"/>
                </a:cubicBezTo>
                <a:cubicBezTo>
                  <a:pt x="5703" y="7206"/>
                  <a:pt x="5786" y="7852"/>
                  <a:pt x="5972" y="8493"/>
                </a:cubicBezTo>
                <a:cubicBezTo>
                  <a:pt x="6087" y="8891"/>
                  <a:pt x="6158" y="9303"/>
                  <a:pt x="6249" y="9708"/>
                </a:cubicBezTo>
                <a:cubicBezTo>
                  <a:pt x="6254" y="9723"/>
                  <a:pt x="6259" y="9738"/>
                  <a:pt x="6271" y="9782"/>
                </a:cubicBezTo>
                <a:cubicBezTo>
                  <a:pt x="6363" y="9517"/>
                  <a:pt x="6366" y="9272"/>
                  <a:pt x="6348" y="9028"/>
                </a:cubicBezTo>
                <a:cubicBezTo>
                  <a:pt x="6302" y="8428"/>
                  <a:pt x="6240" y="7829"/>
                  <a:pt x="6202" y="7228"/>
                </a:cubicBezTo>
                <a:cubicBezTo>
                  <a:pt x="6151" y="6416"/>
                  <a:pt x="6275" y="5623"/>
                  <a:pt x="6501" y="4844"/>
                </a:cubicBezTo>
                <a:cubicBezTo>
                  <a:pt x="6523" y="4770"/>
                  <a:pt x="6556" y="4698"/>
                  <a:pt x="6567" y="4621"/>
                </a:cubicBezTo>
                <a:cubicBezTo>
                  <a:pt x="6602" y="4393"/>
                  <a:pt x="6756" y="4279"/>
                  <a:pt x="6976" y="4210"/>
                </a:cubicBezTo>
                <a:lnTo>
                  <a:pt x="6976" y="4210"/>
                </a:lnTo>
                <a:cubicBezTo>
                  <a:pt x="6897" y="4372"/>
                  <a:pt x="6813" y="4532"/>
                  <a:pt x="6741" y="4696"/>
                </a:cubicBezTo>
                <a:cubicBezTo>
                  <a:pt x="6491" y="5260"/>
                  <a:pt x="6430" y="5849"/>
                  <a:pt x="6475" y="6461"/>
                </a:cubicBezTo>
                <a:cubicBezTo>
                  <a:pt x="6544" y="7378"/>
                  <a:pt x="6734" y="8270"/>
                  <a:pt x="6980" y="9152"/>
                </a:cubicBezTo>
                <a:cubicBezTo>
                  <a:pt x="6991" y="9193"/>
                  <a:pt x="7001" y="9235"/>
                  <a:pt x="7011" y="9277"/>
                </a:cubicBezTo>
                <a:cubicBezTo>
                  <a:pt x="7021" y="9276"/>
                  <a:pt x="7032" y="9274"/>
                  <a:pt x="7042" y="9271"/>
                </a:cubicBezTo>
                <a:cubicBezTo>
                  <a:pt x="7027" y="9002"/>
                  <a:pt x="7009" y="8733"/>
                  <a:pt x="6997" y="8464"/>
                </a:cubicBezTo>
                <a:cubicBezTo>
                  <a:pt x="6942" y="7157"/>
                  <a:pt x="6894" y="5850"/>
                  <a:pt x="7096" y="4550"/>
                </a:cubicBezTo>
                <a:cubicBezTo>
                  <a:pt x="7102" y="4507"/>
                  <a:pt x="7115" y="4465"/>
                  <a:pt x="7116" y="4423"/>
                </a:cubicBezTo>
                <a:cubicBezTo>
                  <a:pt x="7125" y="4064"/>
                  <a:pt x="7342" y="3876"/>
                  <a:pt x="7654" y="3769"/>
                </a:cubicBezTo>
                <a:lnTo>
                  <a:pt x="7654" y="3769"/>
                </a:lnTo>
                <a:cubicBezTo>
                  <a:pt x="7612" y="3939"/>
                  <a:pt x="7560" y="4111"/>
                  <a:pt x="7527" y="4287"/>
                </a:cubicBezTo>
                <a:cubicBezTo>
                  <a:pt x="7405" y="4940"/>
                  <a:pt x="7434" y="5599"/>
                  <a:pt x="7498" y="6254"/>
                </a:cubicBezTo>
                <a:cubicBezTo>
                  <a:pt x="7587" y="7175"/>
                  <a:pt x="7763" y="8081"/>
                  <a:pt x="7973" y="8981"/>
                </a:cubicBezTo>
                <a:cubicBezTo>
                  <a:pt x="7979" y="9006"/>
                  <a:pt x="7988" y="9030"/>
                  <a:pt x="8016" y="9057"/>
                </a:cubicBezTo>
                <a:cubicBezTo>
                  <a:pt x="8020" y="8999"/>
                  <a:pt x="8024" y="8940"/>
                  <a:pt x="8029" y="8882"/>
                </a:cubicBezTo>
                <a:cubicBezTo>
                  <a:pt x="8032" y="8817"/>
                  <a:pt x="8040" y="8752"/>
                  <a:pt x="8039" y="8687"/>
                </a:cubicBezTo>
                <a:cubicBezTo>
                  <a:pt x="8018" y="7536"/>
                  <a:pt x="7993" y="6385"/>
                  <a:pt x="7975" y="5234"/>
                </a:cubicBezTo>
                <a:cubicBezTo>
                  <a:pt x="7968" y="4714"/>
                  <a:pt x="7975" y="4196"/>
                  <a:pt x="7973" y="3676"/>
                </a:cubicBezTo>
                <a:cubicBezTo>
                  <a:pt x="7973" y="3601"/>
                  <a:pt x="7995" y="3556"/>
                  <a:pt x="8064" y="3524"/>
                </a:cubicBezTo>
                <a:cubicBezTo>
                  <a:pt x="8169" y="3475"/>
                  <a:pt x="8271" y="3419"/>
                  <a:pt x="8385" y="3361"/>
                </a:cubicBezTo>
                <a:lnTo>
                  <a:pt x="8385" y="3361"/>
                </a:lnTo>
                <a:cubicBezTo>
                  <a:pt x="8368" y="3563"/>
                  <a:pt x="8342" y="3749"/>
                  <a:pt x="8340" y="3936"/>
                </a:cubicBezTo>
                <a:cubicBezTo>
                  <a:pt x="8327" y="4801"/>
                  <a:pt x="8436" y="5656"/>
                  <a:pt x="8557" y="6510"/>
                </a:cubicBezTo>
                <a:cubicBezTo>
                  <a:pt x="8641" y="7098"/>
                  <a:pt x="8740" y="7683"/>
                  <a:pt x="8833" y="8269"/>
                </a:cubicBezTo>
                <a:cubicBezTo>
                  <a:pt x="8838" y="8302"/>
                  <a:pt x="8848" y="8334"/>
                  <a:pt x="8888" y="8368"/>
                </a:cubicBezTo>
                <a:cubicBezTo>
                  <a:pt x="8916" y="8081"/>
                  <a:pt x="8952" y="7796"/>
                  <a:pt x="8971" y="7508"/>
                </a:cubicBezTo>
                <a:cubicBezTo>
                  <a:pt x="9046" y="6346"/>
                  <a:pt x="8938" y="5189"/>
                  <a:pt x="8863" y="4031"/>
                </a:cubicBezTo>
                <a:cubicBezTo>
                  <a:pt x="8847" y="3781"/>
                  <a:pt x="8842" y="3529"/>
                  <a:pt x="8828" y="3279"/>
                </a:cubicBezTo>
                <a:cubicBezTo>
                  <a:pt x="8824" y="3186"/>
                  <a:pt x="8849" y="3123"/>
                  <a:pt x="8947" y="3095"/>
                </a:cubicBezTo>
                <a:cubicBezTo>
                  <a:pt x="9025" y="3072"/>
                  <a:pt x="9098" y="3032"/>
                  <a:pt x="9194" y="2991"/>
                </a:cubicBezTo>
                <a:cubicBezTo>
                  <a:pt x="9203" y="3109"/>
                  <a:pt x="9215" y="3215"/>
                  <a:pt x="9218" y="3322"/>
                </a:cubicBezTo>
                <a:cubicBezTo>
                  <a:pt x="9239" y="4156"/>
                  <a:pt x="9259" y="4990"/>
                  <a:pt x="9276" y="5825"/>
                </a:cubicBezTo>
                <a:cubicBezTo>
                  <a:pt x="9287" y="6344"/>
                  <a:pt x="9273" y="6866"/>
                  <a:pt x="9306" y="7383"/>
                </a:cubicBezTo>
                <a:cubicBezTo>
                  <a:pt x="9328" y="7709"/>
                  <a:pt x="9417" y="8030"/>
                  <a:pt x="9476" y="8353"/>
                </a:cubicBezTo>
                <a:cubicBezTo>
                  <a:pt x="9485" y="8398"/>
                  <a:pt x="9495" y="8443"/>
                  <a:pt x="9504" y="8488"/>
                </a:cubicBezTo>
                <a:lnTo>
                  <a:pt x="9544" y="8479"/>
                </a:lnTo>
                <a:cubicBezTo>
                  <a:pt x="9559" y="8308"/>
                  <a:pt x="9575" y="8137"/>
                  <a:pt x="9592" y="7966"/>
                </a:cubicBezTo>
                <a:cubicBezTo>
                  <a:pt x="9690" y="6963"/>
                  <a:pt x="9804" y="5961"/>
                  <a:pt x="9881" y="4956"/>
                </a:cubicBezTo>
                <a:cubicBezTo>
                  <a:pt x="9931" y="4313"/>
                  <a:pt x="9916" y="3666"/>
                  <a:pt x="9718" y="3039"/>
                </a:cubicBezTo>
                <a:cubicBezTo>
                  <a:pt x="9696" y="2969"/>
                  <a:pt x="9666" y="2902"/>
                  <a:pt x="9638" y="2829"/>
                </a:cubicBezTo>
                <a:cubicBezTo>
                  <a:pt x="9719" y="2804"/>
                  <a:pt x="9787" y="2783"/>
                  <a:pt x="9863" y="2760"/>
                </a:cubicBezTo>
                <a:cubicBezTo>
                  <a:pt x="9992" y="3061"/>
                  <a:pt x="10050" y="3387"/>
                  <a:pt x="10089" y="3719"/>
                </a:cubicBezTo>
                <a:cubicBezTo>
                  <a:pt x="10171" y="4410"/>
                  <a:pt x="10148" y="5101"/>
                  <a:pt x="10092" y="5793"/>
                </a:cubicBezTo>
                <a:cubicBezTo>
                  <a:pt x="10050" y="6317"/>
                  <a:pt x="10017" y="6842"/>
                  <a:pt x="10001" y="7368"/>
                </a:cubicBezTo>
                <a:cubicBezTo>
                  <a:pt x="9993" y="7666"/>
                  <a:pt x="10045" y="7963"/>
                  <a:pt x="10206" y="8265"/>
                </a:cubicBezTo>
                <a:cubicBezTo>
                  <a:pt x="10236" y="7929"/>
                  <a:pt x="10263" y="7624"/>
                  <a:pt x="10289" y="7321"/>
                </a:cubicBezTo>
                <a:cubicBezTo>
                  <a:pt x="10297" y="7321"/>
                  <a:pt x="10305" y="7321"/>
                  <a:pt x="10313" y="7322"/>
                </a:cubicBezTo>
                <a:cubicBezTo>
                  <a:pt x="10349" y="7576"/>
                  <a:pt x="10385" y="7831"/>
                  <a:pt x="10421" y="8086"/>
                </a:cubicBezTo>
                <a:cubicBezTo>
                  <a:pt x="10431" y="8085"/>
                  <a:pt x="10439" y="8085"/>
                  <a:pt x="10448" y="8085"/>
                </a:cubicBezTo>
                <a:cubicBezTo>
                  <a:pt x="10474" y="7830"/>
                  <a:pt x="10489" y="7573"/>
                  <a:pt x="10529" y="7321"/>
                </a:cubicBezTo>
                <a:cubicBezTo>
                  <a:pt x="10645" y="6599"/>
                  <a:pt x="10773" y="5880"/>
                  <a:pt x="10892" y="5160"/>
                </a:cubicBezTo>
                <a:cubicBezTo>
                  <a:pt x="10989" y="4570"/>
                  <a:pt x="11092" y="3980"/>
                  <a:pt x="11065" y="3380"/>
                </a:cubicBezTo>
                <a:cubicBezTo>
                  <a:pt x="11051" y="3072"/>
                  <a:pt x="10992" y="2765"/>
                  <a:pt x="10951" y="2440"/>
                </a:cubicBezTo>
                <a:cubicBezTo>
                  <a:pt x="11091" y="2414"/>
                  <a:pt x="11258" y="2377"/>
                  <a:pt x="11429" y="2353"/>
                </a:cubicBezTo>
                <a:cubicBezTo>
                  <a:pt x="11817" y="2299"/>
                  <a:pt x="12204" y="2265"/>
                  <a:pt x="12589" y="2265"/>
                </a:cubicBezTo>
                <a:cubicBezTo>
                  <a:pt x="13124" y="2265"/>
                  <a:pt x="13656" y="2331"/>
                  <a:pt x="14181" y="2496"/>
                </a:cubicBezTo>
                <a:cubicBezTo>
                  <a:pt x="14547" y="2613"/>
                  <a:pt x="14901" y="2771"/>
                  <a:pt x="15255" y="2923"/>
                </a:cubicBezTo>
                <a:cubicBezTo>
                  <a:pt x="15301" y="2942"/>
                  <a:pt x="15341" y="2954"/>
                  <a:pt x="15378" y="2954"/>
                </a:cubicBezTo>
                <a:cubicBezTo>
                  <a:pt x="15424" y="2954"/>
                  <a:pt x="15466" y="2935"/>
                  <a:pt x="15510" y="2891"/>
                </a:cubicBezTo>
                <a:cubicBezTo>
                  <a:pt x="15593" y="2807"/>
                  <a:pt x="15661" y="2614"/>
                  <a:pt x="15621" y="2546"/>
                </a:cubicBezTo>
                <a:cubicBezTo>
                  <a:pt x="15604" y="2520"/>
                  <a:pt x="15568" y="2503"/>
                  <a:pt x="15538" y="2488"/>
                </a:cubicBezTo>
                <a:cubicBezTo>
                  <a:pt x="14650" y="2078"/>
                  <a:pt x="13719" y="1883"/>
                  <a:pt x="12748" y="1883"/>
                </a:cubicBezTo>
                <a:cubicBezTo>
                  <a:pt x="12677" y="1883"/>
                  <a:pt x="12606" y="1884"/>
                  <a:pt x="12535" y="1886"/>
                </a:cubicBezTo>
                <a:cubicBezTo>
                  <a:pt x="11904" y="1905"/>
                  <a:pt x="11285" y="2010"/>
                  <a:pt x="10677" y="2173"/>
                </a:cubicBezTo>
                <a:cubicBezTo>
                  <a:pt x="10654" y="2179"/>
                  <a:pt x="10635" y="2181"/>
                  <a:pt x="10617" y="2181"/>
                </a:cubicBezTo>
                <a:cubicBezTo>
                  <a:pt x="10571" y="2181"/>
                  <a:pt x="10539" y="2161"/>
                  <a:pt x="10501" y="2119"/>
                </a:cubicBezTo>
                <a:cubicBezTo>
                  <a:pt x="10169" y="1760"/>
                  <a:pt x="9828" y="1409"/>
                  <a:pt x="9428" y="1123"/>
                </a:cubicBezTo>
                <a:cubicBezTo>
                  <a:pt x="8740" y="630"/>
                  <a:pt x="7974" y="331"/>
                  <a:pt x="7146" y="165"/>
                </a:cubicBezTo>
                <a:cubicBezTo>
                  <a:pt x="6554" y="47"/>
                  <a:pt x="5960" y="1"/>
                  <a:pt x="5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"/>
          <p:cNvSpPr/>
          <p:nvPr/>
        </p:nvSpPr>
        <p:spPr>
          <a:xfrm rot="7200031">
            <a:off x="7679148" y="4252685"/>
            <a:ext cx="834913" cy="953622"/>
          </a:xfrm>
          <a:custGeom>
            <a:avLst/>
            <a:gdLst/>
            <a:ahLst/>
            <a:cxnLst/>
            <a:rect l="l" t="t" r="r" b="b"/>
            <a:pathLst>
              <a:path w="9101" h="10395" extrusionOk="0">
                <a:moveTo>
                  <a:pt x="3485" y="845"/>
                </a:moveTo>
                <a:lnTo>
                  <a:pt x="3485" y="845"/>
                </a:lnTo>
                <a:cubicBezTo>
                  <a:pt x="4180" y="996"/>
                  <a:pt x="4605" y="1500"/>
                  <a:pt x="4530" y="2229"/>
                </a:cubicBezTo>
                <a:cubicBezTo>
                  <a:pt x="4495" y="2187"/>
                  <a:pt x="4464" y="2165"/>
                  <a:pt x="4454" y="2135"/>
                </a:cubicBezTo>
                <a:cubicBezTo>
                  <a:pt x="4338" y="1767"/>
                  <a:pt x="4048" y="1529"/>
                  <a:pt x="3798" y="1262"/>
                </a:cubicBezTo>
                <a:cubicBezTo>
                  <a:pt x="3701" y="1157"/>
                  <a:pt x="3606" y="1051"/>
                  <a:pt x="3515" y="942"/>
                </a:cubicBezTo>
                <a:cubicBezTo>
                  <a:pt x="3498" y="922"/>
                  <a:pt x="3497" y="889"/>
                  <a:pt x="3485" y="845"/>
                </a:cubicBezTo>
                <a:close/>
                <a:moveTo>
                  <a:pt x="7494" y="2957"/>
                </a:moveTo>
                <a:cubicBezTo>
                  <a:pt x="7496" y="2957"/>
                  <a:pt x="7498" y="2957"/>
                  <a:pt x="7500" y="2957"/>
                </a:cubicBezTo>
                <a:cubicBezTo>
                  <a:pt x="7535" y="2957"/>
                  <a:pt x="7569" y="2980"/>
                  <a:pt x="7603" y="2993"/>
                </a:cubicBezTo>
                <a:cubicBezTo>
                  <a:pt x="7589" y="3027"/>
                  <a:pt x="7583" y="3071"/>
                  <a:pt x="7558" y="3095"/>
                </a:cubicBezTo>
                <a:cubicBezTo>
                  <a:pt x="7329" y="3313"/>
                  <a:pt x="7074" y="3472"/>
                  <a:pt x="6757" y="3472"/>
                </a:cubicBezTo>
                <a:cubicBezTo>
                  <a:pt x="6716" y="3472"/>
                  <a:pt x="6675" y="3469"/>
                  <a:pt x="6632" y="3464"/>
                </a:cubicBezTo>
                <a:cubicBezTo>
                  <a:pt x="6573" y="3456"/>
                  <a:pt x="6520" y="3412"/>
                  <a:pt x="6464" y="3385"/>
                </a:cubicBezTo>
                <a:cubicBezTo>
                  <a:pt x="6500" y="3335"/>
                  <a:pt x="6525" y="3271"/>
                  <a:pt x="6572" y="3236"/>
                </a:cubicBezTo>
                <a:cubicBezTo>
                  <a:pt x="6794" y="3074"/>
                  <a:pt x="7053" y="3010"/>
                  <a:pt x="7321" y="2974"/>
                </a:cubicBezTo>
                <a:cubicBezTo>
                  <a:pt x="7379" y="2968"/>
                  <a:pt x="7437" y="2957"/>
                  <a:pt x="7494" y="2957"/>
                </a:cubicBezTo>
                <a:close/>
                <a:moveTo>
                  <a:pt x="1110" y="3824"/>
                </a:moveTo>
                <a:cubicBezTo>
                  <a:pt x="1364" y="3824"/>
                  <a:pt x="1645" y="3928"/>
                  <a:pt x="1788" y="4093"/>
                </a:cubicBezTo>
                <a:cubicBezTo>
                  <a:pt x="1856" y="4173"/>
                  <a:pt x="1830" y="4235"/>
                  <a:pt x="1744" y="4265"/>
                </a:cubicBezTo>
                <a:cubicBezTo>
                  <a:pt x="1614" y="4308"/>
                  <a:pt x="1478" y="4337"/>
                  <a:pt x="1293" y="4386"/>
                </a:cubicBezTo>
                <a:cubicBezTo>
                  <a:pt x="1159" y="4366"/>
                  <a:pt x="974" y="4361"/>
                  <a:pt x="807" y="4304"/>
                </a:cubicBezTo>
                <a:cubicBezTo>
                  <a:pt x="718" y="4273"/>
                  <a:pt x="659" y="4152"/>
                  <a:pt x="586" y="4072"/>
                </a:cubicBezTo>
                <a:cubicBezTo>
                  <a:pt x="658" y="4010"/>
                  <a:pt x="721" y="3929"/>
                  <a:pt x="803" y="3888"/>
                </a:cubicBezTo>
                <a:cubicBezTo>
                  <a:pt x="890" y="3844"/>
                  <a:pt x="997" y="3824"/>
                  <a:pt x="1110" y="3824"/>
                </a:cubicBezTo>
                <a:close/>
                <a:moveTo>
                  <a:pt x="3791" y="3603"/>
                </a:moveTo>
                <a:cubicBezTo>
                  <a:pt x="3810" y="3603"/>
                  <a:pt x="3832" y="3612"/>
                  <a:pt x="3854" y="3629"/>
                </a:cubicBezTo>
                <a:cubicBezTo>
                  <a:pt x="4065" y="3790"/>
                  <a:pt x="4252" y="3977"/>
                  <a:pt x="4343" y="4234"/>
                </a:cubicBezTo>
                <a:cubicBezTo>
                  <a:pt x="4376" y="4327"/>
                  <a:pt x="4390" y="4431"/>
                  <a:pt x="4280" y="4499"/>
                </a:cubicBezTo>
                <a:cubicBezTo>
                  <a:pt x="4238" y="4526"/>
                  <a:pt x="4190" y="4540"/>
                  <a:pt x="4142" y="4540"/>
                </a:cubicBezTo>
                <a:cubicBezTo>
                  <a:pt x="4074" y="4540"/>
                  <a:pt x="4005" y="4513"/>
                  <a:pt x="3946" y="4460"/>
                </a:cubicBezTo>
                <a:cubicBezTo>
                  <a:pt x="3811" y="4339"/>
                  <a:pt x="3761" y="4173"/>
                  <a:pt x="3724" y="4003"/>
                </a:cubicBezTo>
                <a:cubicBezTo>
                  <a:pt x="3719" y="3977"/>
                  <a:pt x="3719" y="3951"/>
                  <a:pt x="3715" y="3926"/>
                </a:cubicBezTo>
                <a:lnTo>
                  <a:pt x="3706" y="3926"/>
                </a:lnTo>
                <a:cubicBezTo>
                  <a:pt x="3709" y="3848"/>
                  <a:pt x="3708" y="3770"/>
                  <a:pt x="3716" y="3694"/>
                </a:cubicBezTo>
                <a:cubicBezTo>
                  <a:pt x="3723" y="3635"/>
                  <a:pt x="3753" y="3603"/>
                  <a:pt x="3791" y="3603"/>
                </a:cubicBezTo>
                <a:close/>
                <a:moveTo>
                  <a:pt x="5280" y="4472"/>
                </a:moveTo>
                <a:cubicBezTo>
                  <a:pt x="5644" y="4499"/>
                  <a:pt x="5993" y="4593"/>
                  <a:pt x="6329" y="4735"/>
                </a:cubicBezTo>
                <a:cubicBezTo>
                  <a:pt x="6338" y="4740"/>
                  <a:pt x="6342" y="4756"/>
                  <a:pt x="6368" y="4797"/>
                </a:cubicBezTo>
                <a:cubicBezTo>
                  <a:pt x="6258" y="4828"/>
                  <a:pt x="6166" y="4867"/>
                  <a:pt x="6071" y="4878"/>
                </a:cubicBezTo>
                <a:cubicBezTo>
                  <a:pt x="5876" y="4898"/>
                  <a:pt x="5678" y="4920"/>
                  <a:pt x="5482" y="4920"/>
                </a:cubicBezTo>
                <a:cubicBezTo>
                  <a:pt x="5456" y="4920"/>
                  <a:pt x="5431" y="4919"/>
                  <a:pt x="5405" y="4919"/>
                </a:cubicBezTo>
                <a:cubicBezTo>
                  <a:pt x="5250" y="4914"/>
                  <a:pt x="5168" y="4788"/>
                  <a:pt x="5138" y="4641"/>
                </a:cubicBezTo>
                <a:cubicBezTo>
                  <a:pt x="5119" y="4547"/>
                  <a:pt x="5158" y="4490"/>
                  <a:pt x="5254" y="4475"/>
                </a:cubicBezTo>
                <a:cubicBezTo>
                  <a:pt x="5263" y="4474"/>
                  <a:pt x="5271" y="4472"/>
                  <a:pt x="5280" y="4472"/>
                </a:cubicBezTo>
                <a:close/>
                <a:moveTo>
                  <a:pt x="3013" y="4642"/>
                </a:moveTo>
                <a:cubicBezTo>
                  <a:pt x="3026" y="4642"/>
                  <a:pt x="3037" y="4644"/>
                  <a:pt x="3048" y="4649"/>
                </a:cubicBezTo>
                <a:cubicBezTo>
                  <a:pt x="3270" y="4754"/>
                  <a:pt x="3496" y="4857"/>
                  <a:pt x="3708" y="4981"/>
                </a:cubicBezTo>
                <a:cubicBezTo>
                  <a:pt x="3793" y="5030"/>
                  <a:pt x="3846" y="5134"/>
                  <a:pt x="3914" y="5214"/>
                </a:cubicBezTo>
                <a:cubicBezTo>
                  <a:pt x="3903" y="5339"/>
                  <a:pt x="3864" y="5402"/>
                  <a:pt x="3785" y="5402"/>
                </a:cubicBezTo>
                <a:cubicBezTo>
                  <a:pt x="3763" y="5402"/>
                  <a:pt x="3738" y="5397"/>
                  <a:pt x="3710" y="5387"/>
                </a:cubicBezTo>
                <a:cubicBezTo>
                  <a:pt x="3378" y="5277"/>
                  <a:pt x="3126" y="5061"/>
                  <a:pt x="2951" y="4757"/>
                </a:cubicBezTo>
                <a:cubicBezTo>
                  <a:pt x="2934" y="4728"/>
                  <a:pt x="2942" y="4685"/>
                  <a:pt x="2939" y="4649"/>
                </a:cubicBezTo>
                <a:cubicBezTo>
                  <a:pt x="2963" y="4648"/>
                  <a:pt x="2989" y="4642"/>
                  <a:pt x="3013" y="4642"/>
                </a:cubicBezTo>
                <a:close/>
                <a:moveTo>
                  <a:pt x="5129" y="5466"/>
                </a:moveTo>
                <a:cubicBezTo>
                  <a:pt x="5169" y="5466"/>
                  <a:pt x="5216" y="5478"/>
                  <a:pt x="5248" y="5496"/>
                </a:cubicBezTo>
                <a:cubicBezTo>
                  <a:pt x="5395" y="5580"/>
                  <a:pt x="5498" y="5710"/>
                  <a:pt x="5546" y="5873"/>
                </a:cubicBezTo>
                <a:cubicBezTo>
                  <a:pt x="5558" y="5909"/>
                  <a:pt x="5535" y="5984"/>
                  <a:pt x="5507" y="5997"/>
                </a:cubicBezTo>
                <a:cubicBezTo>
                  <a:pt x="5487" y="6006"/>
                  <a:pt x="5463" y="6011"/>
                  <a:pt x="5437" y="6011"/>
                </a:cubicBezTo>
                <a:cubicBezTo>
                  <a:pt x="5265" y="6011"/>
                  <a:pt x="4996" y="5816"/>
                  <a:pt x="4979" y="5632"/>
                </a:cubicBezTo>
                <a:cubicBezTo>
                  <a:pt x="4997" y="5598"/>
                  <a:pt x="5017" y="5515"/>
                  <a:pt x="5069" y="5480"/>
                </a:cubicBezTo>
                <a:cubicBezTo>
                  <a:pt x="5083" y="5470"/>
                  <a:pt x="5105" y="5466"/>
                  <a:pt x="5129" y="5466"/>
                </a:cubicBezTo>
                <a:close/>
                <a:moveTo>
                  <a:pt x="3416" y="6046"/>
                </a:moveTo>
                <a:cubicBezTo>
                  <a:pt x="3492" y="6046"/>
                  <a:pt x="3565" y="6085"/>
                  <a:pt x="3605" y="6165"/>
                </a:cubicBezTo>
                <a:cubicBezTo>
                  <a:pt x="3653" y="6263"/>
                  <a:pt x="3614" y="6361"/>
                  <a:pt x="3537" y="6422"/>
                </a:cubicBezTo>
                <a:cubicBezTo>
                  <a:pt x="3454" y="6488"/>
                  <a:pt x="3350" y="6530"/>
                  <a:pt x="3244" y="6589"/>
                </a:cubicBezTo>
                <a:cubicBezTo>
                  <a:pt x="3110" y="6549"/>
                  <a:pt x="2982" y="6527"/>
                  <a:pt x="2869" y="6472"/>
                </a:cubicBezTo>
                <a:cubicBezTo>
                  <a:pt x="2760" y="6418"/>
                  <a:pt x="2755" y="6306"/>
                  <a:pt x="2863" y="6249"/>
                </a:cubicBezTo>
                <a:cubicBezTo>
                  <a:pt x="3018" y="6168"/>
                  <a:pt x="3184" y="6104"/>
                  <a:pt x="3351" y="6055"/>
                </a:cubicBezTo>
                <a:cubicBezTo>
                  <a:pt x="3373" y="6049"/>
                  <a:pt x="3395" y="6046"/>
                  <a:pt x="3416" y="6046"/>
                </a:cubicBezTo>
                <a:close/>
                <a:moveTo>
                  <a:pt x="1633" y="6324"/>
                </a:moveTo>
                <a:cubicBezTo>
                  <a:pt x="1771" y="6324"/>
                  <a:pt x="1909" y="6353"/>
                  <a:pt x="2045" y="6406"/>
                </a:cubicBezTo>
                <a:cubicBezTo>
                  <a:pt x="2032" y="6432"/>
                  <a:pt x="2029" y="6449"/>
                  <a:pt x="2021" y="6453"/>
                </a:cubicBezTo>
                <a:cubicBezTo>
                  <a:pt x="1733" y="6568"/>
                  <a:pt x="1449" y="6691"/>
                  <a:pt x="1156" y="6791"/>
                </a:cubicBezTo>
                <a:cubicBezTo>
                  <a:pt x="1141" y="6796"/>
                  <a:pt x="1128" y="6799"/>
                  <a:pt x="1115" y="6799"/>
                </a:cubicBezTo>
                <a:cubicBezTo>
                  <a:pt x="1043" y="6799"/>
                  <a:pt x="1016" y="6719"/>
                  <a:pt x="1064" y="6624"/>
                </a:cubicBezTo>
                <a:cubicBezTo>
                  <a:pt x="1160" y="6435"/>
                  <a:pt x="1331" y="6350"/>
                  <a:pt x="1527" y="6330"/>
                </a:cubicBezTo>
                <a:cubicBezTo>
                  <a:pt x="1562" y="6326"/>
                  <a:pt x="1597" y="6324"/>
                  <a:pt x="1633" y="6324"/>
                </a:cubicBezTo>
                <a:close/>
                <a:moveTo>
                  <a:pt x="6442" y="6278"/>
                </a:moveTo>
                <a:cubicBezTo>
                  <a:pt x="6681" y="6292"/>
                  <a:pt x="6905" y="6350"/>
                  <a:pt x="7062" y="6548"/>
                </a:cubicBezTo>
                <a:cubicBezTo>
                  <a:pt x="7110" y="6609"/>
                  <a:pt x="7135" y="6692"/>
                  <a:pt x="7156" y="6770"/>
                </a:cubicBezTo>
                <a:cubicBezTo>
                  <a:pt x="7163" y="6797"/>
                  <a:pt x="7136" y="6851"/>
                  <a:pt x="7110" y="6864"/>
                </a:cubicBezTo>
                <a:cubicBezTo>
                  <a:pt x="7104" y="6867"/>
                  <a:pt x="7097" y="6868"/>
                  <a:pt x="7089" y="6868"/>
                </a:cubicBezTo>
                <a:cubicBezTo>
                  <a:pt x="7064" y="6868"/>
                  <a:pt x="7031" y="6854"/>
                  <a:pt x="7005" y="6843"/>
                </a:cubicBezTo>
                <a:cubicBezTo>
                  <a:pt x="6984" y="6833"/>
                  <a:pt x="6971" y="6805"/>
                  <a:pt x="6953" y="6787"/>
                </a:cubicBezTo>
                <a:cubicBezTo>
                  <a:pt x="6800" y="6643"/>
                  <a:pt x="6647" y="6498"/>
                  <a:pt x="6494" y="6354"/>
                </a:cubicBezTo>
                <a:cubicBezTo>
                  <a:pt x="6473" y="6335"/>
                  <a:pt x="6444" y="6324"/>
                  <a:pt x="6419" y="6309"/>
                </a:cubicBezTo>
                <a:cubicBezTo>
                  <a:pt x="6427" y="6299"/>
                  <a:pt x="6434" y="6289"/>
                  <a:pt x="6442" y="6278"/>
                </a:cubicBezTo>
                <a:close/>
                <a:moveTo>
                  <a:pt x="4500" y="6217"/>
                </a:moveTo>
                <a:cubicBezTo>
                  <a:pt x="4577" y="6217"/>
                  <a:pt x="4634" y="6302"/>
                  <a:pt x="4673" y="6376"/>
                </a:cubicBezTo>
                <a:cubicBezTo>
                  <a:pt x="4784" y="6582"/>
                  <a:pt x="4890" y="6791"/>
                  <a:pt x="4992" y="7001"/>
                </a:cubicBezTo>
                <a:cubicBezTo>
                  <a:pt x="5009" y="7035"/>
                  <a:pt x="4999" y="7081"/>
                  <a:pt x="5001" y="7122"/>
                </a:cubicBezTo>
                <a:cubicBezTo>
                  <a:pt x="4970" y="7124"/>
                  <a:pt x="4939" y="7130"/>
                  <a:pt x="4909" y="7130"/>
                </a:cubicBezTo>
                <a:cubicBezTo>
                  <a:pt x="4898" y="7130"/>
                  <a:pt x="4887" y="7129"/>
                  <a:pt x="4876" y="7127"/>
                </a:cubicBezTo>
                <a:cubicBezTo>
                  <a:pt x="4618" y="7065"/>
                  <a:pt x="4396" y="6784"/>
                  <a:pt x="4328" y="6470"/>
                </a:cubicBezTo>
                <a:cubicBezTo>
                  <a:pt x="4366" y="6386"/>
                  <a:pt x="4384" y="6260"/>
                  <a:pt x="4448" y="6229"/>
                </a:cubicBezTo>
                <a:cubicBezTo>
                  <a:pt x="4466" y="6220"/>
                  <a:pt x="4484" y="6217"/>
                  <a:pt x="4500" y="6217"/>
                </a:cubicBezTo>
                <a:close/>
                <a:moveTo>
                  <a:pt x="7074" y="1"/>
                </a:moveTo>
                <a:cubicBezTo>
                  <a:pt x="7041" y="1"/>
                  <a:pt x="7005" y="9"/>
                  <a:pt x="6984" y="23"/>
                </a:cubicBezTo>
                <a:cubicBezTo>
                  <a:pt x="6866" y="101"/>
                  <a:pt x="6743" y="183"/>
                  <a:pt x="6649" y="287"/>
                </a:cubicBezTo>
                <a:cubicBezTo>
                  <a:pt x="6265" y="715"/>
                  <a:pt x="6006" y="1223"/>
                  <a:pt x="5787" y="1748"/>
                </a:cubicBezTo>
                <a:cubicBezTo>
                  <a:pt x="5630" y="2124"/>
                  <a:pt x="5511" y="2514"/>
                  <a:pt x="5371" y="2896"/>
                </a:cubicBezTo>
                <a:cubicBezTo>
                  <a:pt x="5346" y="2964"/>
                  <a:pt x="5300" y="3024"/>
                  <a:pt x="5264" y="3087"/>
                </a:cubicBezTo>
                <a:lnTo>
                  <a:pt x="5223" y="3068"/>
                </a:lnTo>
                <a:cubicBezTo>
                  <a:pt x="5214" y="3034"/>
                  <a:pt x="5201" y="3002"/>
                  <a:pt x="5195" y="2969"/>
                </a:cubicBezTo>
                <a:cubicBezTo>
                  <a:pt x="5188" y="2935"/>
                  <a:pt x="5188" y="2900"/>
                  <a:pt x="5188" y="2865"/>
                </a:cubicBezTo>
                <a:cubicBezTo>
                  <a:pt x="5181" y="2414"/>
                  <a:pt x="5180" y="1964"/>
                  <a:pt x="5082" y="1519"/>
                </a:cubicBezTo>
                <a:cubicBezTo>
                  <a:pt x="4962" y="968"/>
                  <a:pt x="4681" y="553"/>
                  <a:pt x="4142" y="348"/>
                </a:cubicBezTo>
                <a:cubicBezTo>
                  <a:pt x="3993" y="292"/>
                  <a:pt x="3845" y="253"/>
                  <a:pt x="3698" y="253"/>
                </a:cubicBezTo>
                <a:cubicBezTo>
                  <a:pt x="3554" y="253"/>
                  <a:pt x="3411" y="290"/>
                  <a:pt x="3268" y="381"/>
                </a:cubicBezTo>
                <a:cubicBezTo>
                  <a:pt x="3165" y="448"/>
                  <a:pt x="3041" y="487"/>
                  <a:pt x="2920" y="519"/>
                </a:cubicBezTo>
                <a:cubicBezTo>
                  <a:pt x="2703" y="577"/>
                  <a:pt x="2479" y="616"/>
                  <a:pt x="2263" y="676"/>
                </a:cubicBezTo>
                <a:cubicBezTo>
                  <a:pt x="2201" y="693"/>
                  <a:pt x="2153" y="759"/>
                  <a:pt x="2098" y="803"/>
                </a:cubicBezTo>
                <a:cubicBezTo>
                  <a:pt x="2156" y="833"/>
                  <a:pt x="2211" y="880"/>
                  <a:pt x="2272" y="891"/>
                </a:cubicBezTo>
                <a:cubicBezTo>
                  <a:pt x="2426" y="915"/>
                  <a:pt x="2583" y="917"/>
                  <a:pt x="2737" y="940"/>
                </a:cubicBezTo>
                <a:cubicBezTo>
                  <a:pt x="3087" y="992"/>
                  <a:pt x="3364" y="1183"/>
                  <a:pt x="3612" y="1421"/>
                </a:cubicBezTo>
                <a:cubicBezTo>
                  <a:pt x="3990" y="1782"/>
                  <a:pt x="4295" y="2194"/>
                  <a:pt x="4432" y="2710"/>
                </a:cubicBezTo>
                <a:cubicBezTo>
                  <a:pt x="4486" y="2912"/>
                  <a:pt x="4462" y="3116"/>
                  <a:pt x="4377" y="3308"/>
                </a:cubicBezTo>
                <a:cubicBezTo>
                  <a:pt x="4335" y="3403"/>
                  <a:pt x="4276" y="3451"/>
                  <a:pt x="4210" y="3451"/>
                </a:cubicBezTo>
                <a:cubicBezTo>
                  <a:pt x="4157" y="3451"/>
                  <a:pt x="4100" y="3420"/>
                  <a:pt x="4045" y="3356"/>
                </a:cubicBezTo>
                <a:cubicBezTo>
                  <a:pt x="3994" y="3297"/>
                  <a:pt x="3957" y="3226"/>
                  <a:pt x="3917" y="3160"/>
                </a:cubicBezTo>
                <a:cubicBezTo>
                  <a:pt x="3663" y="2742"/>
                  <a:pt x="3422" y="2315"/>
                  <a:pt x="3153" y="1907"/>
                </a:cubicBezTo>
                <a:cubicBezTo>
                  <a:pt x="2962" y="1618"/>
                  <a:pt x="2734" y="1352"/>
                  <a:pt x="2425" y="1175"/>
                </a:cubicBezTo>
                <a:cubicBezTo>
                  <a:pt x="2294" y="1101"/>
                  <a:pt x="2173" y="1064"/>
                  <a:pt x="2060" y="1064"/>
                </a:cubicBezTo>
                <a:cubicBezTo>
                  <a:pt x="1879" y="1064"/>
                  <a:pt x="1717" y="1158"/>
                  <a:pt x="1564" y="1343"/>
                </a:cubicBezTo>
                <a:cubicBezTo>
                  <a:pt x="1346" y="1606"/>
                  <a:pt x="1112" y="1856"/>
                  <a:pt x="893" y="2118"/>
                </a:cubicBezTo>
                <a:cubicBezTo>
                  <a:pt x="755" y="2284"/>
                  <a:pt x="626" y="2459"/>
                  <a:pt x="508" y="2639"/>
                </a:cubicBezTo>
                <a:cubicBezTo>
                  <a:pt x="474" y="2690"/>
                  <a:pt x="487" y="2774"/>
                  <a:pt x="480" y="2844"/>
                </a:cubicBezTo>
                <a:cubicBezTo>
                  <a:pt x="484" y="2844"/>
                  <a:pt x="489" y="2844"/>
                  <a:pt x="493" y="2844"/>
                </a:cubicBezTo>
                <a:cubicBezTo>
                  <a:pt x="531" y="2844"/>
                  <a:pt x="570" y="2847"/>
                  <a:pt x="607" y="2847"/>
                </a:cubicBezTo>
                <a:cubicBezTo>
                  <a:pt x="639" y="2847"/>
                  <a:pt x="670" y="2845"/>
                  <a:pt x="700" y="2836"/>
                </a:cubicBezTo>
                <a:cubicBezTo>
                  <a:pt x="816" y="2803"/>
                  <a:pt x="921" y="2736"/>
                  <a:pt x="1038" y="2705"/>
                </a:cubicBezTo>
                <a:cubicBezTo>
                  <a:pt x="1204" y="2661"/>
                  <a:pt x="1368" y="2640"/>
                  <a:pt x="1532" y="2640"/>
                </a:cubicBezTo>
                <a:cubicBezTo>
                  <a:pt x="1814" y="2640"/>
                  <a:pt x="2092" y="2701"/>
                  <a:pt x="2365" y="2804"/>
                </a:cubicBezTo>
                <a:cubicBezTo>
                  <a:pt x="2975" y="3033"/>
                  <a:pt x="3337" y="3466"/>
                  <a:pt x="3404" y="4126"/>
                </a:cubicBezTo>
                <a:cubicBezTo>
                  <a:pt x="3410" y="4187"/>
                  <a:pt x="3406" y="4249"/>
                  <a:pt x="3407" y="4310"/>
                </a:cubicBezTo>
                <a:cubicBezTo>
                  <a:pt x="3395" y="4315"/>
                  <a:pt x="3383" y="4320"/>
                  <a:pt x="3371" y="4326"/>
                </a:cubicBezTo>
                <a:cubicBezTo>
                  <a:pt x="3323" y="4286"/>
                  <a:pt x="3273" y="4250"/>
                  <a:pt x="3231" y="4204"/>
                </a:cubicBezTo>
                <a:cubicBezTo>
                  <a:pt x="3090" y="4051"/>
                  <a:pt x="2954" y="3893"/>
                  <a:pt x="2814" y="3739"/>
                </a:cubicBezTo>
                <a:cubicBezTo>
                  <a:pt x="2503" y="3396"/>
                  <a:pt x="2125" y="3185"/>
                  <a:pt x="1653" y="3183"/>
                </a:cubicBezTo>
                <a:cubicBezTo>
                  <a:pt x="1647" y="3183"/>
                  <a:pt x="1642" y="3183"/>
                  <a:pt x="1636" y="3183"/>
                </a:cubicBezTo>
                <a:cubicBezTo>
                  <a:pt x="1402" y="3183"/>
                  <a:pt x="1169" y="3216"/>
                  <a:pt x="935" y="3216"/>
                </a:cubicBezTo>
                <a:cubicBezTo>
                  <a:pt x="932" y="3216"/>
                  <a:pt x="929" y="3216"/>
                  <a:pt x="926" y="3216"/>
                </a:cubicBezTo>
                <a:cubicBezTo>
                  <a:pt x="783" y="3215"/>
                  <a:pt x="636" y="3189"/>
                  <a:pt x="499" y="3146"/>
                </a:cubicBezTo>
                <a:cubicBezTo>
                  <a:pt x="448" y="3130"/>
                  <a:pt x="412" y="3119"/>
                  <a:pt x="386" y="3119"/>
                </a:cubicBezTo>
                <a:cubicBezTo>
                  <a:pt x="340" y="3119"/>
                  <a:pt x="320" y="3151"/>
                  <a:pt x="297" y="3240"/>
                </a:cubicBezTo>
                <a:cubicBezTo>
                  <a:pt x="236" y="3474"/>
                  <a:pt x="168" y="3709"/>
                  <a:pt x="130" y="3948"/>
                </a:cubicBezTo>
                <a:cubicBezTo>
                  <a:pt x="83" y="4242"/>
                  <a:pt x="29" y="4541"/>
                  <a:pt x="42" y="4836"/>
                </a:cubicBezTo>
                <a:cubicBezTo>
                  <a:pt x="55" y="5122"/>
                  <a:pt x="96" y="5402"/>
                  <a:pt x="23" y="5686"/>
                </a:cubicBezTo>
                <a:cubicBezTo>
                  <a:pt x="0" y="5772"/>
                  <a:pt x="16" y="5812"/>
                  <a:pt x="72" y="5812"/>
                </a:cubicBezTo>
                <a:cubicBezTo>
                  <a:pt x="94" y="5812"/>
                  <a:pt x="122" y="5805"/>
                  <a:pt x="157" y="5793"/>
                </a:cubicBezTo>
                <a:cubicBezTo>
                  <a:pt x="205" y="5776"/>
                  <a:pt x="253" y="5755"/>
                  <a:pt x="299" y="5731"/>
                </a:cubicBezTo>
                <a:cubicBezTo>
                  <a:pt x="508" y="5625"/>
                  <a:pt x="712" y="5509"/>
                  <a:pt x="924" y="5412"/>
                </a:cubicBezTo>
                <a:cubicBezTo>
                  <a:pt x="1273" y="5253"/>
                  <a:pt x="1631" y="5127"/>
                  <a:pt x="2020" y="5127"/>
                </a:cubicBezTo>
                <a:cubicBezTo>
                  <a:pt x="2051" y="5127"/>
                  <a:pt x="2083" y="5128"/>
                  <a:pt x="2115" y="5130"/>
                </a:cubicBezTo>
                <a:cubicBezTo>
                  <a:pt x="2378" y="5143"/>
                  <a:pt x="2607" y="5233"/>
                  <a:pt x="2779" y="5437"/>
                </a:cubicBezTo>
                <a:cubicBezTo>
                  <a:pt x="2965" y="5658"/>
                  <a:pt x="2883" y="5917"/>
                  <a:pt x="2600" y="5966"/>
                </a:cubicBezTo>
                <a:cubicBezTo>
                  <a:pt x="2544" y="5976"/>
                  <a:pt x="2485" y="5981"/>
                  <a:pt x="2426" y="5981"/>
                </a:cubicBezTo>
                <a:cubicBezTo>
                  <a:pt x="2333" y="5981"/>
                  <a:pt x="2240" y="5969"/>
                  <a:pt x="2153" y="5945"/>
                </a:cubicBezTo>
                <a:cubicBezTo>
                  <a:pt x="1909" y="5878"/>
                  <a:pt x="1664" y="5831"/>
                  <a:pt x="1414" y="5831"/>
                </a:cubicBezTo>
                <a:cubicBezTo>
                  <a:pt x="1361" y="5831"/>
                  <a:pt x="1308" y="5834"/>
                  <a:pt x="1255" y="5838"/>
                </a:cubicBezTo>
                <a:cubicBezTo>
                  <a:pt x="941" y="5864"/>
                  <a:pt x="634" y="5918"/>
                  <a:pt x="387" y="6138"/>
                </a:cubicBezTo>
                <a:cubicBezTo>
                  <a:pt x="284" y="6230"/>
                  <a:pt x="205" y="6344"/>
                  <a:pt x="248" y="6482"/>
                </a:cubicBezTo>
                <a:cubicBezTo>
                  <a:pt x="349" y="6802"/>
                  <a:pt x="463" y="7117"/>
                  <a:pt x="774" y="7307"/>
                </a:cubicBezTo>
                <a:cubicBezTo>
                  <a:pt x="906" y="7387"/>
                  <a:pt x="980" y="7502"/>
                  <a:pt x="970" y="7663"/>
                </a:cubicBezTo>
                <a:cubicBezTo>
                  <a:pt x="969" y="7684"/>
                  <a:pt x="972" y="7706"/>
                  <a:pt x="976" y="7727"/>
                </a:cubicBezTo>
                <a:cubicBezTo>
                  <a:pt x="991" y="7818"/>
                  <a:pt x="1031" y="7866"/>
                  <a:pt x="1088" y="7866"/>
                </a:cubicBezTo>
                <a:cubicBezTo>
                  <a:pt x="1119" y="7866"/>
                  <a:pt x="1155" y="7851"/>
                  <a:pt x="1195" y="7822"/>
                </a:cubicBezTo>
                <a:cubicBezTo>
                  <a:pt x="1267" y="7768"/>
                  <a:pt x="1327" y="7698"/>
                  <a:pt x="1394" y="7635"/>
                </a:cubicBezTo>
                <a:cubicBezTo>
                  <a:pt x="1582" y="7458"/>
                  <a:pt x="1754" y="7255"/>
                  <a:pt x="1963" y="7108"/>
                </a:cubicBezTo>
                <a:cubicBezTo>
                  <a:pt x="2174" y="6962"/>
                  <a:pt x="2417" y="6860"/>
                  <a:pt x="2655" y="6760"/>
                </a:cubicBezTo>
                <a:cubicBezTo>
                  <a:pt x="2688" y="6746"/>
                  <a:pt x="2724" y="6740"/>
                  <a:pt x="2759" y="6740"/>
                </a:cubicBezTo>
                <a:cubicBezTo>
                  <a:pt x="2862" y="6740"/>
                  <a:pt x="2961" y="6793"/>
                  <a:pt x="2990" y="6862"/>
                </a:cubicBezTo>
                <a:cubicBezTo>
                  <a:pt x="3044" y="6990"/>
                  <a:pt x="2958" y="7074"/>
                  <a:pt x="2885" y="7161"/>
                </a:cubicBezTo>
                <a:cubicBezTo>
                  <a:pt x="2879" y="7167"/>
                  <a:pt x="2873" y="7174"/>
                  <a:pt x="2865" y="7177"/>
                </a:cubicBezTo>
                <a:cubicBezTo>
                  <a:pt x="2687" y="7281"/>
                  <a:pt x="2514" y="7397"/>
                  <a:pt x="2328" y="7485"/>
                </a:cubicBezTo>
                <a:cubicBezTo>
                  <a:pt x="2072" y="7604"/>
                  <a:pt x="1811" y="7711"/>
                  <a:pt x="1613" y="7922"/>
                </a:cubicBezTo>
                <a:cubicBezTo>
                  <a:pt x="1456" y="8090"/>
                  <a:pt x="1416" y="8289"/>
                  <a:pt x="1529" y="8484"/>
                </a:cubicBezTo>
                <a:cubicBezTo>
                  <a:pt x="1618" y="8639"/>
                  <a:pt x="1732" y="8792"/>
                  <a:pt x="1871" y="8901"/>
                </a:cubicBezTo>
                <a:cubicBezTo>
                  <a:pt x="2103" y="9084"/>
                  <a:pt x="2273" y="9297"/>
                  <a:pt x="2387" y="9571"/>
                </a:cubicBezTo>
                <a:cubicBezTo>
                  <a:pt x="2475" y="9781"/>
                  <a:pt x="2583" y="9985"/>
                  <a:pt x="2702" y="10180"/>
                </a:cubicBezTo>
                <a:cubicBezTo>
                  <a:pt x="2788" y="10323"/>
                  <a:pt x="2923" y="10394"/>
                  <a:pt x="3086" y="10394"/>
                </a:cubicBezTo>
                <a:cubicBezTo>
                  <a:pt x="3110" y="10394"/>
                  <a:pt x="3135" y="10393"/>
                  <a:pt x="3160" y="10390"/>
                </a:cubicBezTo>
                <a:cubicBezTo>
                  <a:pt x="3295" y="10373"/>
                  <a:pt x="3330" y="10314"/>
                  <a:pt x="3287" y="10177"/>
                </a:cubicBezTo>
                <a:lnTo>
                  <a:pt x="3287" y="10177"/>
                </a:lnTo>
                <a:cubicBezTo>
                  <a:pt x="3219" y="10215"/>
                  <a:pt x="3163" y="10234"/>
                  <a:pt x="3115" y="10234"/>
                </a:cubicBezTo>
                <a:cubicBezTo>
                  <a:pt x="3046" y="10234"/>
                  <a:pt x="2994" y="10194"/>
                  <a:pt x="2950" y="10113"/>
                </a:cubicBezTo>
                <a:cubicBezTo>
                  <a:pt x="2881" y="9985"/>
                  <a:pt x="2931" y="9837"/>
                  <a:pt x="3080" y="9768"/>
                </a:cubicBezTo>
                <a:cubicBezTo>
                  <a:pt x="3156" y="9733"/>
                  <a:pt x="3245" y="9723"/>
                  <a:pt x="3330" y="9709"/>
                </a:cubicBezTo>
                <a:cubicBezTo>
                  <a:pt x="3427" y="9693"/>
                  <a:pt x="3532" y="9701"/>
                  <a:pt x="3625" y="9670"/>
                </a:cubicBezTo>
                <a:cubicBezTo>
                  <a:pt x="3929" y="9571"/>
                  <a:pt x="4234" y="9471"/>
                  <a:pt x="4531" y="9352"/>
                </a:cubicBezTo>
                <a:cubicBezTo>
                  <a:pt x="4810" y="9240"/>
                  <a:pt x="4858" y="9108"/>
                  <a:pt x="4772" y="8821"/>
                </a:cubicBezTo>
                <a:cubicBezTo>
                  <a:pt x="4675" y="8496"/>
                  <a:pt x="4507" y="8209"/>
                  <a:pt x="4310" y="7938"/>
                </a:cubicBezTo>
                <a:cubicBezTo>
                  <a:pt x="4211" y="7801"/>
                  <a:pt x="4103" y="7670"/>
                  <a:pt x="4005" y="7533"/>
                </a:cubicBezTo>
                <a:cubicBezTo>
                  <a:pt x="3940" y="7439"/>
                  <a:pt x="3907" y="7332"/>
                  <a:pt x="3977" y="7229"/>
                </a:cubicBezTo>
                <a:cubicBezTo>
                  <a:pt x="4023" y="7162"/>
                  <a:pt x="4085" y="7137"/>
                  <a:pt x="4152" y="7137"/>
                </a:cubicBezTo>
                <a:cubicBezTo>
                  <a:pt x="4191" y="7137"/>
                  <a:pt x="4231" y="7145"/>
                  <a:pt x="4271" y="7160"/>
                </a:cubicBezTo>
                <a:cubicBezTo>
                  <a:pt x="4368" y="7195"/>
                  <a:pt x="4465" y="7238"/>
                  <a:pt x="4548" y="7297"/>
                </a:cubicBezTo>
                <a:cubicBezTo>
                  <a:pt x="4975" y="7604"/>
                  <a:pt x="5093" y="8048"/>
                  <a:pt x="5085" y="8544"/>
                </a:cubicBezTo>
                <a:cubicBezTo>
                  <a:pt x="5082" y="8691"/>
                  <a:pt x="5068" y="8839"/>
                  <a:pt x="5070" y="8986"/>
                </a:cubicBezTo>
                <a:cubicBezTo>
                  <a:pt x="5071" y="9037"/>
                  <a:pt x="5104" y="9087"/>
                  <a:pt x="5122" y="9138"/>
                </a:cubicBezTo>
                <a:cubicBezTo>
                  <a:pt x="5170" y="9115"/>
                  <a:pt x="5229" y="9103"/>
                  <a:pt x="5264" y="9068"/>
                </a:cubicBezTo>
                <a:cubicBezTo>
                  <a:pt x="5435" y="8894"/>
                  <a:pt x="5640" y="8797"/>
                  <a:pt x="5871" y="8732"/>
                </a:cubicBezTo>
                <a:cubicBezTo>
                  <a:pt x="6118" y="8663"/>
                  <a:pt x="6354" y="8566"/>
                  <a:pt x="6550" y="8388"/>
                </a:cubicBezTo>
                <a:cubicBezTo>
                  <a:pt x="6772" y="8187"/>
                  <a:pt x="6801" y="7971"/>
                  <a:pt x="6619" y="7735"/>
                </a:cubicBezTo>
                <a:cubicBezTo>
                  <a:pt x="6529" y="7620"/>
                  <a:pt x="6431" y="7501"/>
                  <a:pt x="6312" y="7421"/>
                </a:cubicBezTo>
                <a:cubicBezTo>
                  <a:pt x="6073" y="7258"/>
                  <a:pt x="5818" y="7118"/>
                  <a:pt x="5566" y="6973"/>
                </a:cubicBezTo>
                <a:cubicBezTo>
                  <a:pt x="5407" y="6880"/>
                  <a:pt x="5290" y="6751"/>
                  <a:pt x="5222" y="6581"/>
                </a:cubicBezTo>
                <a:cubicBezTo>
                  <a:pt x="5139" y="6378"/>
                  <a:pt x="5216" y="6265"/>
                  <a:pt x="5431" y="6265"/>
                </a:cubicBezTo>
                <a:cubicBezTo>
                  <a:pt x="5434" y="6265"/>
                  <a:pt x="5437" y="6265"/>
                  <a:pt x="5441" y="6265"/>
                </a:cubicBezTo>
                <a:cubicBezTo>
                  <a:pt x="5479" y="6265"/>
                  <a:pt x="5518" y="6271"/>
                  <a:pt x="5557" y="6277"/>
                </a:cubicBezTo>
                <a:cubicBezTo>
                  <a:pt x="5803" y="6323"/>
                  <a:pt x="6016" y="6435"/>
                  <a:pt x="6194" y="6608"/>
                </a:cubicBezTo>
                <a:cubicBezTo>
                  <a:pt x="6550" y="6952"/>
                  <a:pt x="6777" y="7369"/>
                  <a:pt x="6883" y="7853"/>
                </a:cubicBezTo>
                <a:cubicBezTo>
                  <a:pt x="6895" y="7908"/>
                  <a:pt x="6930" y="7960"/>
                  <a:pt x="6956" y="8012"/>
                </a:cubicBezTo>
                <a:cubicBezTo>
                  <a:pt x="7005" y="7977"/>
                  <a:pt x="7060" y="7945"/>
                  <a:pt x="7107" y="7905"/>
                </a:cubicBezTo>
                <a:cubicBezTo>
                  <a:pt x="7287" y="7752"/>
                  <a:pt x="7463" y="7592"/>
                  <a:pt x="7647" y="7443"/>
                </a:cubicBezTo>
                <a:cubicBezTo>
                  <a:pt x="7856" y="7275"/>
                  <a:pt x="8092" y="7137"/>
                  <a:pt x="8279" y="6949"/>
                </a:cubicBezTo>
                <a:cubicBezTo>
                  <a:pt x="8516" y="6714"/>
                  <a:pt x="8572" y="6452"/>
                  <a:pt x="8280" y="6157"/>
                </a:cubicBezTo>
                <a:cubicBezTo>
                  <a:pt x="7976" y="5848"/>
                  <a:pt x="7627" y="5695"/>
                  <a:pt x="7216" y="5695"/>
                </a:cubicBezTo>
                <a:cubicBezTo>
                  <a:pt x="7160" y="5695"/>
                  <a:pt x="7104" y="5698"/>
                  <a:pt x="7046" y="5704"/>
                </a:cubicBezTo>
                <a:cubicBezTo>
                  <a:pt x="6812" y="5726"/>
                  <a:pt x="6579" y="5745"/>
                  <a:pt x="6345" y="5751"/>
                </a:cubicBezTo>
                <a:cubicBezTo>
                  <a:pt x="6338" y="5751"/>
                  <a:pt x="6331" y="5751"/>
                  <a:pt x="6323" y="5751"/>
                </a:cubicBezTo>
                <a:cubicBezTo>
                  <a:pt x="6039" y="5751"/>
                  <a:pt x="5831" y="5603"/>
                  <a:pt x="5679" y="5367"/>
                </a:cubicBezTo>
                <a:cubicBezTo>
                  <a:pt x="5601" y="5245"/>
                  <a:pt x="5634" y="5171"/>
                  <a:pt x="5778" y="5151"/>
                </a:cubicBezTo>
                <a:cubicBezTo>
                  <a:pt x="5810" y="5146"/>
                  <a:pt x="5843" y="5144"/>
                  <a:pt x="5875" y="5144"/>
                </a:cubicBezTo>
                <a:cubicBezTo>
                  <a:pt x="5912" y="5144"/>
                  <a:pt x="5949" y="5147"/>
                  <a:pt x="5985" y="5153"/>
                </a:cubicBezTo>
                <a:cubicBezTo>
                  <a:pt x="6164" y="5186"/>
                  <a:pt x="6341" y="5224"/>
                  <a:pt x="6518" y="5267"/>
                </a:cubicBezTo>
                <a:cubicBezTo>
                  <a:pt x="6824" y="5339"/>
                  <a:pt x="7128" y="5431"/>
                  <a:pt x="7442" y="5431"/>
                </a:cubicBezTo>
                <a:cubicBezTo>
                  <a:pt x="7500" y="5431"/>
                  <a:pt x="7559" y="5428"/>
                  <a:pt x="7618" y="5421"/>
                </a:cubicBezTo>
                <a:cubicBezTo>
                  <a:pt x="7650" y="5417"/>
                  <a:pt x="7680" y="5415"/>
                  <a:pt x="7709" y="5415"/>
                </a:cubicBezTo>
                <a:cubicBezTo>
                  <a:pt x="7857" y="5415"/>
                  <a:pt x="7983" y="5461"/>
                  <a:pt x="8111" y="5536"/>
                </a:cubicBezTo>
                <a:cubicBezTo>
                  <a:pt x="8252" y="5621"/>
                  <a:pt x="8392" y="5710"/>
                  <a:pt x="8542" y="5775"/>
                </a:cubicBezTo>
                <a:cubicBezTo>
                  <a:pt x="8586" y="5794"/>
                  <a:pt x="8628" y="5803"/>
                  <a:pt x="8667" y="5803"/>
                </a:cubicBezTo>
                <a:cubicBezTo>
                  <a:pt x="8767" y="5803"/>
                  <a:pt x="8849" y="5743"/>
                  <a:pt x="8893" y="5629"/>
                </a:cubicBezTo>
                <a:cubicBezTo>
                  <a:pt x="8960" y="5457"/>
                  <a:pt x="9015" y="5277"/>
                  <a:pt x="9047" y="5096"/>
                </a:cubicBezTo>
                <a:cubicBezTo>
                  <a:pt x="9100" y="4784"/>
                  <a:pt x="8984" y="4499"/>
                  <a:pt x="8881" y="4211"/>
                </a:cubicBezTo>
                <a:cubicBezTo>
                  <a:pt x="8820" y="4042"/>
                  <a:pt x="8712" y="3922"/>
                  <a:pt x="8554" y="3842"/>
                </a:cubicBezTo>
                <a:cubicBezTo>
                  <a:pt x="8418" y="3772"/>
                  <a:pt x="8282" y="3743"/>
                  <a:pt x="8145" y="3743"/>
                </a:cubicBezTo>
                <a:cubicBezTo>
                  <a:pt x="7979" y="3743"/>
                  <a:pt x="7813" y="3786"/>
                  <a:pt x="7648" y="3851"/>
                </a:cubicBezTo>
                <a:cubicBezTo>
                  <a:pt x="7422" y="3940"/>
                  <a:pt x="7204" y="4047"/>
                  <a:pt x="6976" y="4129"/>
                </a:cubicBezTo>
                <a:cubicBezTo>
                  <a:pt x="6698" y="4229"/>
                  <a:pt x="6416" y="4321"/>
                  <a:pt x="6122" y="4321"/>
                </a:cubicBezTo>
                <a:cubicBezTo>
                  <a:pt x="6043" y="4321"/>
                  <a:pt x="5964" y="4314"/>
                  <a:pt x="5884" y="4299"/>
                </a:cubicBezTo>
                <a:cubicBezTo>
                  <a:pt x="5773" y="4279"/>
                  <a:pt x="5661" y="4229"/>
                  <a:pt x="5568" y="4164"/>
                </a:cubicBezTo>
                <a:cubicBezTo>
                  <a:pt x="5461" y="4089"/>
                  <a:pt x="5472" y="3972"/>
                  <a:pt x="5577" y="3892"/>
                </a:cubicBezTo>
                <a:cubicBezTo>
                  <a:pt x="5614" y="3864"/>
                  <a:pt x="5659" y="3834"/>
                  <a:pt x="5704" y="3830"/>
                </a:cubicBezTo>
                <a:cubicBezTo>
                  <a:pt x="5940" y="3804"/>
                  <a:pt x="6180" y="3760"/>
                  <a:pt x="6416" y="3760"/>
                </a:cubicBezTo>
                <a:cubicBezTo>
                  <a:pt x="6449" y="3760"/>
                  <a:pt x="6482" y="3761"/>
                  <a:pt x="6515" y="3763"/>
                </a:cubicBezTo>
                <a:cubicBezTo>
                  <a:pt x="6614" y="3768"/>
                  <a:pt x="6713" y="3772"/>
                  <a:pt x="6811" y="3772"/>
                </a:cubicBezTo>
                <a:cubicBezTo>
                  <a:pt x="7177" y="3772"/>
                  <a:pt x="7530" y="3722"/>
                  <a:pt x="7870" y="3549"/>
                </a:cubicBezTo>
                <a:cubicBezTo>
                  <a:pt x="8017" y="3474"/>
                  <a:pt x="8163" y="3433"/>
                  <a:pt x="8307" y="3433"/>
                </a:cubicBezTo>
                <a:cubicBezTo>
                  <a:pt x="8482" y="3433"/>
                  <a:pt x="8654" y="3494"/>
                  <a:pt x="8818" y="3631"/>
                </a:cubicBezTo>
                <a:cubicBezTo>
                  <a:pt x="8853" y="3660"/>
                  <a:pt x="8907" y="3666"/>
                  <a:pt x="8973" y="3690"/>
                </a:cubicBezTo>
                <a:cubicBezTo>
                  <a:pt x="8965" y="3607"/>
                  <a:pt x="8973" y="3546"/>
                  <a:pt x="8951" y="3501"/>
                </a:cubicBezTo>
                <a:cubicBezTo>
                  <a:pt x="8873" y="3351"/>
                  <a:pt x="8791" y="3204"/>
                  <a:pt x="8698" y="3063"/>
                </a:cubicBezTo>
                <a:cubicBezTo>
                  <a:pt x="8585" y="2890"/>
                  <a:pt x="8457" y="2727"/>
                  <a:pt x="8340" y="2556"/>
                </a:cubicBezTo>
                <a:cubicBezTo>
                  <a:pt x="8260" y="2438"/>
                  <a:pt x="8194" y="2311"/>
                  <a:pt x="8112" y="2194"/>
                </a:cubicBezTo>
                <a:cubicBezTo>
                  <a:pt x="7924" y="1925"/>
                  <a:pt x="7621" y="1781"/>
                  <a:pt x="7317" y="1781"/>
                </a:cubicBezTo>
                <a:cubicBezTo>
                  <a:pt x="7092" y="1781"/>
                  <a:pt x="6866" y="1860"/>
                  <a:pt x="6689" y="2028"/>
                </a:cubicBezTo>
                <a:cubicBezTo>
                  <a:pt x="6504" y="2205"/>
                  <a:pt x="6366" y="2434"/>
                  <a:pt x="6217" y="2645"/>
                </a:cubicBezTo>
                <a:cubicBezTo>
                  <a:pt x="6086" y="2829"/>
                  <a:pt x="5972" y="3024"/>
                  <a:pt x="5843" y="3209"/>
                </a:cubicBezTo>
                <a:cubicBezTo>
                  <a:pt x="5815" y="3248"/>
                  <a:pt x="5755" y="3265"/>
                  <a:pt x="5710" y="3293"/>
                </a:cubicBezTo>
                <a:cubicBezTo>
                  <a:pt x="5687" y="3240"/>
                  <a:pt x="5650" y="3188"/>
                  <a:pt x="5648" y="3135"/>
                </a:cubicBezTo>
                <a:cubicBezTo>
                  <a:pt x="5643" y="3058"/>
                  <a:pt x="5657" y="2978"/>
                  <a:pt x="5677" y="2903"/>
                </a:cubicBezTo>
                <a:cubicBezTo>
                  <a:pt x="5888" y="2076"/>
                  <a:pt x="6254" y="1327"/>
                  <a:pt x="6811" y="674"/>
                </a:cubicBezTo>
                <a:cubicBezTo>
                  <a:pt x="6942" y="521"/>
                  <a:pt x="7044" y="342"/>
                  <a:pt x="7148" y="169"/>
                </a:cubicBezTo>
                <a:cubicBezTo>
                  <a:pt x="7170" y="131"/>
                  <a:pt x="7163" y="44"/>
                  <a:pt x="7135" y="17"/>
                </a:cubicBezTo>
                <a:cubicBezTo>
                  <a:pt x="7123" y="6"/>
                  <a:pt x="7099" y="1"/>
                  <a:pt x="70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/>
          <p:nvPr/>
        </p:nvSpPr>
        <p:spPr>
          <a:xfrm rot="7200035">
            <a:off x="667480" y="-117031"/>
            <a:ext cx="802279" cy="1109232"/>
          </a:xfrm>
          <a:custGeom>
            <a:avLst/>
            <a:gdLst/>
            <a:ahLst/>
            <a:cxnLst/>
            <a:rect l="l" t="t" r="r" b="b"/>
            <a:pathLst>
              <a:path w="9208" h="12731" extrusionOk="0">
                <a:moveTo>
                  <a:pt x="5800" y="0"/>
                </a:moveTo>
                <a:cubicBezTo>
                  <a:pt x="5377" y="415"/>
                  <a:pt x="4964" y="816"/>
                  <a:pt x="4719" y="1354"/>
                </a:cubicBezTo>
                <a:cubicBezTo>
                  <a:pt x="4494" y="1844"/>
                  <a:pt x="4482" y="2334"/>
                  <a:pt x="4723" y="2824"/>
                </a:cubicBezTo>
                <a:cubicBezTo>
                  <a:pt x="4804" y="2990"/>
                  <a:pt x="4890" y="3154"/>
                  <a:pt x="4961" y="3324"/>
                </a:cubicBezTo>
                <a:cubicBezTo>
                  <a:pt x="5132" y="3735"/>
                  <a:pt x="5095" y="4132"/>
                  <a:pt x="4869" y="4520"/>
                </a:cubicBezTo>
                <a:cubicBezTo>
                  <a:pt x="4824" y="3101"/>
                  <a:pt x="3908" y="2259"/>
                  <a:pt x="2890" y="1455"/>
                </a:cubicBezTo>
                <a:cubicBezTo>
                  <a:pt x="2862" y="1519"/>
                  <a:pt x="2841" y="1558"/>
                  <a:pt x="2831" y="1599"/>
                </a:cubicBezTo>
                <a:cubicBezTo>
                  <a:pt x="2643" y="2449"/>
                  <a:pt x="2849" y="3191"/>
                  <a:pt x="3475" y="3797"/>
                </a:cubicBezTo>
                <a:cubicBezTo>
                  <a:pt x="3707" y="4022"/>
                  <a:pt x="3983" y="4201"/>
                  <a:pt x="4224" y="4417"/>
                </a:cubicBezTo>
                <a:cubicBezTo>
                  <a:pt x="4720" y="4860"/>
                  <a:pt x="4833" y="5517"/>
                  <a:pt x="4518" y="6038"/>
                </a:cubicBezTo>
                <a:cubicBezTo>
                  <a:pt x="4472" y="6027"/>
                  <a:pt x="4433" y="6021"/>
                  <a:pt x="4399" y="6021"/>
                </a:cubicBezTo>
                <a:cubicBezTo>
                  <a:pt x="4288" y="6021"/>
                  <a:pt x="4237" y="6087"/>
                  <a:pt x="4212" y="6247"/>
                </a:cubicBezTo>
                <a:cubicBezTo>
                  <a:pt x="4196" y="6350"/>
                  <a:pt x="4192" y="6457"/>
                  <a:pt x="4183" y="6562"/>
                </a:cubicBezTo>
                <a:cubicBezTo>
                  <a:pt x="4161" y="6558"/>
                  <a:pt x="4139" y="6556"/>
                  <a:pt x="4118" y="6553"/>
                </a:cubicBezTo>
                <a:cubicBezTo>
                  <a:pt x="3837" y="5097"/>
                  <a:pt x="2818" y="4244"/>
                  <a:pt x="1632" y="3461"/>
                </a:cubicBezTo>
                <a:lnTo>
                  <a:pt x="1632" y="3461"/>
                </a:lnTo>
                <a:cubicBezTo>
                  <a:pt x="1602" y="4053"/>
                  <a:pt x="1605" y="4584"/>
                  <a:pt x="1742" y="5107"/>
                </a:cubicBezTo>
                <a:cubicBezTo>
                  <a:pt x="1894" y="5688"/>
                  <a:pt x="2244" y="6080"/>
                  <a:pt x="2830" y="6251"/>
                </a:cubicBezTo>
                <a:cubicBezTo>
                  <a:pt x="2988" y="6297"/>
                  <a:pt x="3146" y="6350"/>
                  <a:pt x="3299" y="6412"/>
                </a:cubicBezTo>
                <a:cubicBezTo>
                  <a:pt x="3574" y="6523"/>
                  <a:pt x="3768" y="6715"/>
                  <a:pt x="3850" y="7005"/>
                </a:cubicBezTo>
                <a:cubicBezTo>
                  <a:pt x="4025" y="7615"/>
                  <a:pt x="3743" y="8084"/>
                  <a:pt x="3413" y="8510"/>
                </a:cubicBezTo>
                <a:cubicBezTo>
                  <a:pt x="3318" y="8458"/>
                  <a:pt x="3222" y="8372"/>
                  <a:pt x="3168" y="8372"/>
                </a:cubicBezTo>
                <a:cubicBezTo>
                  <a:pt x="3162" y="8372"/>
                  <a:pt x="3156" y="8373"/>
                  <a:pt x="3151" y="8375"/>
                </a:cubicBezTo>
                <a:cubicBezTo>
                  <a:pt x="3056" y="8420"/>
                  <a:pt x="2970" y="8523"/>
                  <a:pt x="2925" y="8622"/>
                </a:cubicBezTo>
                <a:cubicBezTo>
                  <a:pt x="2884" y="8714"/>
                  <a:pt x="2896" y="8833"/>
                  <a:pt x="2898" y="8940"/>
                </a:cubicBezTo>
                <a:cubicBezTo>
                  <a:pt x="2901" y="9067"/>
                  <a:pt x="2924" y="9193"/>
                  <a:pt x="2927" y="9320"/>
                </a:cubicBezTo>
                <a:cubicBezTo>
                  <a:pt x="2934" y="9589"/>
                  <a:pt x="2818" y="9791"/>
                  <a:pt x="2559" y="9957"/>
                </a:cubicBezTo>
                <a:cubicBezTo>
                  <a:pt x="2512" y="9647"/>
                  <a:pt x="2466" y="9365"/>
                  <a:pt x="2431" y="9083"/>
                </a:cubicBezTo>
                <a:cubicBezTo>
                  <a:pt x="2364" y="8547"/>
                  <a:pt x="2346" y="8002"/>
                  <a:pt x="2230" y="7477"/>
                </a:cubicBezTo>
                <a:cubicBezTo>
                  <a:pt x="2034" y="6577"/>
                  <a:pt x="1443" y="5924"/>
                  <a:pt x="749" y="5360"/>
                </a:cubicBezTo>
                <a:cubicBezTo>
                  <a:pt x="629" y="5263"/>
                  <a:pt x="500" y="5137"/>
                  <a:pt x="349" y="5137"/>
                </a:cubicBezTo>
                <a:cubicBezTo>
                  <a:pt x="304" y="5137"/>
                  <a:pt x="257" y="5148"/>
                  <a:pt x="208" y="5174"/>
                </a:cubicBezTo>
                <a:cubicBezTo>
                  <a:pt x="0" y="5286"/>
                  <a:pt x="14" y="5527"/>
                  <a:pt x="46" y="5725"/>
                </a:cubicBezTo>
                <a:cubicBezTo>
                  <a:pt x="125" y="6226"/>
                  <a:pt x="184" y="6736"/>
                  <a:pt x="335" y="7218"/>
                </a:cubicBezTo>
                <a:cubicBezTo>
                  <a:pt x="584" y="8008"/>
                  <a:pt x="1075" y="8587"/>
                  <a:pt x="1946" y="8752"/>
                </a:cubicBezTo>
                <a:cubicBezTo>
                  <a:pt x="2007" y="8765"/>
                  <a:pt x="2071" y="8850"/>
                  <a:pt x="2103" y="8917"/>
                </a:cubicBezTo>
                <a:cubicBezTo>
                  <a:pt x="2324" y="9393"/>
                  <a:pt x="2337" y="9888"/>
                  <a:pt x="2210" y="10390"/>
                </a:cubicBezTo>
                <a:cubicBezTo>
                  <a:pt x="2046" y="11037"/>
                  <a:pt x="1705" y="11595"/>
                  <a:pt x="1311" y="12124"/>
                </a:cubicBezTo>
                <a:cubicBezTo>
                  <a:pt x="1172" y="12309"/>
                  <a:pt x="1027" y="12490"/>
                  <a:pt x="883" y="12677"/>
                </a:cubicBezTo>
                <a:cubicBezTo>
                  <a:pt x="960" y="12713"/>
                  <a:pt x="1035" y="12731"/>
                  <a:pt x="1105" y="12731"/>
                </a:cubicBezTo>
                <a:cubicBezTo>
                  <a:pt x="1260" y="12731"/>
                  <a:pt x="1396" y="12645"/>
                  <a:pt x="1498" y="12480"/>
                </a:cubicBezTo>
                <a:cubicBezTo>
                  <a:pt x="1691" y="12166"/>
                  <a:pt x="1855" y="11831"/>
                  <a:pt x="2071" y="11535"/>
                </a:cubicBezTo>
                <a:cubicBezTo>
                  <a:pt x="2340" y="11166"/>
                  <a:pt x="2642" y="10931"/>
                  <a:pt x="3050" y="10931"/>
                </a:cubicBezTo>
                <a:cubicBezTo>
                  <a:pt x="3188" y="10931"/>
                  <a:pt x="3339" y="10958"/>
                  <a:pt x="3505" y="11017"/>
                </a:cubicBezTo>
                <a:cubicBezTo>
                  <a:pt x="3864" y="11143"/>
                  <a:pt x="4217" y="11291"/>
                  <a:pt x="4566" y="11443"/>
                </a:cubicBezTo>
                <a:cubicBezTo>
                  <a:pt x="4992" y="11628"/>
                  <a:pt x="5418" y="11730"/>
                  <a:pt x="5849" y="11730"/>
                </a:cubicBezTo>
                <a:cubicBezTo>
                  <a:pt x="6196" y="11730"/>
                  <a:pt x="6546" y="11664"/>
                  <a:pt x="6901" y="11524"/>
                </a:cubicBezTo>
                <a:cubicBezTo>
                  <a:pt x="7563" y="11263"/>
                  <a:pt x="8131" y="10863"/>
                  <a:pt x="8673" y="10417"/>
                </a:cubicBezTo>
                <a:cubicBezTo>
                  <a:pt x="8840" y="10280"/>
                  <a:pt x="8997" y="10130"/>
                  <a:pt x="9156" y="9988"/>
                </a:cubicBezTo>
                <a:cubicBezTo>
                  <a:pt x="8840" y="9963"/>
                  <a:pt x="8533" y="9979"/>
                  <a:pt x="8251" y="9906"/>
                </a:cubicBezTo>
                <a:cubicBezTo>
                  <a:pt x="7637" y="9745"/>
                  <a:pt x="7036" y="9533"/>
                  <a:pt x="6427" y="9351"/>
                </a:cubicBezTo>
                <a:cubicBezTo>
                  <a:pt x="6139" y="9266"/>
                  <a:pt x="5850" y="9205"/>
                  <a:pt x="5561" y="9205"/>
                </a:cubicBezTo>
                <a:cubicBezTo>
                  <a:pt x="5326" y="9205"/>
                  <a:pt x="5092" y="9245"/>
                  <a:pt x="4858" y="9344"/>
                </a:cubicBezTo>
                <a:cubicBezTo>
                  <a:pt x="4514" y="9489"/>
                  <a:pt x="4256" y="9740"/>
                  <a:pt x="4016" y="10017"/>
                </a:cubicBezTo>
                <a:cubicBezTo>
                  <a:pt x="3631" y="10461"/>
                  <a:pt x="3102" y="10628"/>
                  <a:pt x="2554" y="10769"/>
                </a:cubicBezTo>
                <a:cubicBezTo>
                  <a:pt x="2745" y="10359"/>
                  <a:pt x="3008" y="10023"/>
                  <a:pt x="3430" y="9836"/>
                </a:cubicBezTo>
                <a:cubicBezTo>
                  <a:pt x="3511" y="9800"/>
                  <a:pt x="3605" y="9778"/>
                  <a:pt x="3670" y="9723"/>
                </a:cubicBezTo>
                <a:cubicBezTo>
                  <a:pt x="3716" y="9683"/>
                  <a:pt x="3723" y="9599"/>
                  <a:pt x="3749" y="9534"/>
                </a:cubicBezTo>
                <a:cubicBezTo>
                  <a:pt x="3684" y="9511"/>
                  <a:pt x="3620" y="9474"/>
                  <a:pt x="3555" y="9469"/>
                </a:cubicBezTo>
                <a:cubicBezTo>
                  <a:pt x="3553" y="9469"/>
                  <a:pt x="3552" y="9469"/>
                  <a:pt x="3550" y="9469"/>
                </a:cubicBezTo>
                <a:cubicBezTo>
                  <a:pt x="3501" y="9469"/>
                  <a:pt x="3449" y="9507"/>
                  <a:pt x="3399" y="9526"/>
                </a:cubicBezTo>
                <a:cubicBezTo>
                  <a:pt x="3389" y="9514"/>
                  <a:pt x="3378" y="9501"/>
                  <a:pt x="3369" y="9489"/>
                </a:cubicBezTo>
                <a:cubicBezTo>
                  <a:pt x="3475" y="9347"/>
                  <a:pt x="3570" y="9196"/>
                  <a:pt x="3688" y="9067"/>
                </a:cubicBezTo>
                <a:cubicBezTo>
                  <a:pt x="4137" y="8581"/>
                  <a:pt x="4643" y="8213"/>
                  <a:pt x="5318" y="8213"/>
                </a:cubicBezTo>
                <a:cubicBezTo>
                  <a:pt x="5383" y="8213"/>
                  <a:pt x="5449" y="8216"/>
                  <a:pt x="5517" y="8223"/>
                </a:cubicBezTo>
                <a:cubicBezTo>
                  <a:pt x="5687" y="8241"/>
                  <a:pt x="5860" y="8234"/>
                  <a:pt x="6032" y="8237"/>
                </a:cubicBezTo>
                <a:cubicBezTo>
                  <a:pt x="6058" y="8238"/>
                  <a:pt x="6083" y="8238"/>
                  <a:pt x="6109" y="8238"/>
                </a:cubicBezTo>
                <a:cubicBezTo>
                  <a:pt x="6766" y="8238"/>
                  <a:pt x="7360" y="8052"/>
                  <a:pt x="7860" y="7603"/>
                </a:cubicBezTo>
                <a:cubicBezTo>
                  <a:pt x="8261" y="7244"/>
                  <a:pt x="8587" y="6822"/>
                  <a:pt x="8861" y="6360"/>
                </a:cubicBezTo>
                <a:cubicBezTo>
                  <a:pt x="8973" y="6173"/>
                  <a:pt x="9084" y="5986"/>
                  <a:pt x="9207" y="5779"/>
                </a:cubicBezTo>
                <a:cubicBezTo>
                  <a:pt x="8796" y="5727"/>
                  <a:pt x="8395" y="5687"/>
                  <a:pt x="8000" y="5687"/>
                </a:cubicBezTo>
                <a:cubicBezTo>
                  <a:pt x="7615" y="5687"/>
                  <a:pt x="7235" y="5725"/>
                  <a:pt x="6859" y="5826"/>
                </a:cubicBezTo>
                <a:cubicBezTo>
                  <a:pt x="6257" y="5986"/>
                  <a:pt x="5757" y="6302"/>
                  <a:pt x="5413" y="6846"/>
                </a:cubicBezTo>
                <a:cubicBezTo>
                  <a:pt x="5235" y="7129"/>
                  <a:pt x="5028" y="7398"/>
                  <a:pt x="4810" y="7653"/>
                </a:cubicBezTo>
                <a:cubicBezTo>
                  <a:pt x="4648" y="7843"/>
                  <a:pt x="4429" y="7959"/>
                  <a:pt x="4163" y="7968"/>
                </a:cubicBezTo>
                <a:cubicBezTo>
                  <a:pt x="4218" y="7621"/>
                  <a:pt x="4403" y="7314"/>
                  <a:pt x="4689" y="7080"/>
                </a:cubicBezTo>
                <a:cubicBezTo>
                  <a:pt x="4768" y="7016"/>
                  <a:pt x="4848" y="6952"/>
                  <a:pt x="4916" y="6878"/>
                </a:cubicBezTo>
                <a:cubicBezTo>
                  <a:pt x="4944" y="6848"/>
                  <a:pt x="4962" y="6782"/>
                  <a:pt x="4947" y="6750"/>
                </a:cubicBezTo>
                <a:cubicBezTo>
                  <a:pt x="4930" y="6712"/>
                  <a:pt x="4873" y="6678"/>
                  <a:pt x="4830" y="6674"/>
                </a:cubicBezTo>
                <a:cubicBezTo>
                  <a:pt x="4825" y="6673"/>
                  <a:pt x="4820" y="6673"/>
                  <a:pt x="4815" y="6673"/>
                </a:cubicBezTo>
                <a:cubicBezTo>
                  <a:pt x="4767" y="6673"/>
                  <a:pt x="4712" y="6697"/>
                  <a:pt x="4603" y="6723"/>
                </a:cubicBezTo>
                <a:cubicBezTo>
                  <a:pt x="4709" y="6564"/>
                  <a:pt x="4764" y="6417"/>
                  <a:pt x="4871" y="6338"/>
                </a:cubicBezTo>
                <a:cubicBezTo>
                  <a:pt x="5087" y="6178"/>
                  <a:pt x="5319" y="6020"/>
                  <a:pt x="5567" y="5922"/>
                </a:cubicBezTo>
                <a:cubicBezTo>
                  <a:pt x="6447" y="5576"/>
                  <a:pt x="7132" y="5047"/>
                  <a:pt x="7405" y="4099"/>
                </a:cubicBezTo>
                <a:cubicBezTo>
                  <a:pt x="7500" y="3770"/>
                  <a:pt x="7585" y="3438"/>
                  <a:pt x="7658" y="3102"/>
                </a:cubicBezTo>
                <a:cubicBezTo>
                  <a:pt x="7674" y="3029"/>
                  <a:pt x="7640" y="2898"/>
                  <a:pt x="7588" y="2868"/>
                </a:cubicBezTo>
                <a:cubicBezTo>
                  <a:pt x="7563" y="2855"/>
                  <a:pt x="7531" y="2849"/>
                  <a:pt x="7497" y="2849"/>
                </a:cubicBezTo>
                <a:cubicBezTo>
                  <a:pt x="7439" y="2849"/>
                  <a:pt x="7374" y="2865"/>
                  <a:pt x="7324" y="2885"/>
                </a:cubicBezTo>
                <a:cubicBezTo>
                  <a:pt x="7225" y="2924"/>
                  <a:pt x="7128" y="2987"/>
                  <a:pt x="7055" y="3063"/>
                </a:cubicBezTo>
                <a:cubicBezTo>
                  <a:pt x="6628" y="3515"/>
                  <a:pt x="6194" y="3962"/>
                  <a:pt x="5794" y="4437"/>
                </a:cubicBezTo>
                <a:cubicBezTo>
                  <a:pt x="5632" y="4630"/>
                  <a:pt x="5546" y="4889"/>
                  <a:pt x="5435" y="5120"/>
                </a:cubicBezTo>
                <a:cubicBezTo>
                  <a:pt x="5341" y="5314"/>
                  <a:pt x="5271" y="5520"/>
                  <a:pt x="5167" y="5707"/>
                </a:cubicBezTo>
                <a:cubicBezTo>
                  <a:pt x="5114" y="5800"/>
                  <a:pt x="5005" y="5861"/>
                  <a:pt x="4921" y="5937"/>
                </a:cubicBezTo>
                <a:cubicBezTo>
                  <a:pt x="4901" y="5923"/>
                  <a:pt x="4881" y="5910"/>
                  <a:pt x="4861" y="5896"/>
                </a:cubicBezTo>
                <a:cubicBezTo>
                  <a:pt x="4884" y="5722"/>
                  <a:pt x="4896" y="5545"/>
                  <a:pt x="4932" y="5373"/>
                </a:cubicBezTo>
                <a:cubicBezTo>
                  <a:pt x="5052" y="4792"/>
                  <a:pt x="5350" y="4284"/>
                  <a:pt x="5616" y="3764"/>
                </a:cubicBezTo>
                <a:cubicBezTo>
                  <a:pt x="5870" y="3268"/>
                  <a:pt x="6080" y="2764"/>
                  <a:pt x="6148" y="2203"/>
                </a:cubicBezTo>
                <a:cubicBezTo>
                  <a:pt x="6241" y="1440"/>
                  <a:pt x="6002" y="736"/>
                  <a:pt x="58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"/>
          <p:cNvSpPr/>
          <p:nvPr/>
        </p:nvSpPr>
        <p:spPr>
          <a:xfrm rot="5943706">
            <a:off x="-26954" y="432968"/>
            <a:ext cx="958053" cy="1178398"/>
          </a:xfrm>
          <a:custGeom>
            <a:avLst/>
            <a:gdLst/>
            <a:ahLst/>
            <a:cxnLst/>
            <a:rect l="l" t="t" r="r" b="b"/>
            <a:pathLst>
              <a:path w="10996" h="13525" extrusionOk="0">
                <a:moveTo>
                  <a:pt x="10427" y="939"/>
                </a:moveTo>
                <a:cubicBezTo>
                  <a:pt x="10433" y="944"/>
                  <a:pt x="10439" y="950"/>
                  <a:pt x="10445" y="955"/>
                </a:cubicBezTo>
                <a:cubicBezTo>
                  <a:pt x="10269" y="1168"/>
                  <a:pt x="10097" y="1384"/>
                  <a:pt x="9917" y="1593"/>
                </a:cubicBezTo>
                <a:cubicBezTo>
                  <a:pt x="9117" y="2525"/>
                  <a:pt x="8201" y="3325"/>
                  <a:pt x="7158" y="3971"/>
                </a:cubicBezTo>
                <a:cubicBezTo>
                  <a:pt x="6592" y="4321"/>
                  <a:pt x="6019" y="4663"/>
                  <a:pt x="5431" y="4974"/>
                </a:cubicBezTo>
                <a:cubicBezTo>
                  <a:pt x="4388" y="5525"/>
                  <a:pt x="3475" y="6239"/>
                  <a:pt x="2688" y="7111"/>
                </a:cubicBezTo>
                <a:cubicBezTo>
                  <a:pt x="2278" y="7565"/>
                  <a:pt x="1907" y="8055"/>
                  <a:pt x="1519" y="8529"/>
                </a:cubicBezTo>
                <a:cubicBezTo>
                  <a:pt x="1502" y="8549"/>
                  <a:pt x="1487" y="8569"/>
                  <a:pt x="1449" y="8576"/>
                </a:cubicBezTo>
                <a:cubicBezTo>
                  <a:pt x="1555" y="8398"/>
                  <a:pt x="1657" y="8217"/>
                  <a:pt x="1767" y="8041"/>
                </a:cubicBezTo>
                <a:cubicBezTo>
                  <a:pt x="2442" y="6961"/>
                  <a:pt x="3297" y="6048"/>
                  <a:pt x="4350" y="5332"/>
                </a:cubicBezTo>
                <a:cubicBezTo>
                  <a:pt x="4878" y="4973"/>
                  <a:pt x="5432" y="4652"/>
                  <a:pt x="5985" y="4331"/>
                </a:cubicBezTo>
                <a:cubicBezTo>
                  <a:pt x="6666" y="3935"/>
                  <a:pt x="7368" y="3574"/>
                  <a:pt x="7999" y="3097"/>
                </a:cubicBezTo>
                <a:cubicBezTo>
                  <a:pt x="8748" y="2531"/>
                  <a:pt x="9450" y="1912"/>
                  <a:pt x="10116" y="1250"/>
                </a:cubicBezTo>
                <a:cubicBezTo>
                  <a:pt x="10219" y="1146"/>
                  <a:pt x="10323" y="1042"/>
                  <a:pt x="10427" y="939"/>
                </a:cubicBezTo>
                <a:close/>
                <a:moveTo>
                  <a:pt x="10867" y="1"/>
                </a:moveTo>
                <a:cubicBezTo>
                  <a:pt x="10836" y="1"/>
                  <a:pt x="10799" y="17"/>
                  <a:pt x="10759" y="49"/>
                </a:cubicBezTo>
                <a:cubicBezTo>
                  <a:pt x="10701" y="96"/>
                  <a:pt x="10647" y="152"/>
                  <a:pt x="10598" y="208"/>
                </a:cubicBezTo>
                <a:cubicBezTo>
                  <a:pt x="10384" y="455"/>
                  <a:pt x="10119" y="602"/>
                  <a:pt x="9796" y="651"/>
                </a:cubicBezTo>
                <a:cubicBezTo>
                  <a:pt x="9450" y="704"/>
                  <a:pt x="9104" y="759"/>
                  <a:pt x="8758" y="821"/>
                </a:cubicBezTo>
                <a:cubicBezTo>
                  <a:pt x="8439" y="876"/>
                  <a:pt x="8118" y="924"/>
                  <a:pt x="7822" y="1068"/>
                </a:cubicBezTo>
                <a:cubicBezTo>
                  <a:pt x="7667" y="1143"/>
                  <a:pt x="7581" y="1264"/>
                  <a:pt x="7571" y="1434"/>
                </a:cubicBezTo>
                <a:cubicBezTo>
                  <a:pt x="7563" y="1598"/>
                  <a:pt x="7560" y="1762"/>
                  <a:pt x="7560" y="1925"/>
                </a:cubicBezTo>
                <a:cubicBezTo>
                  <a:pt x="7561" y="2228"/>
                  <a:pt x="7549" y="2527"/>
                  <a:pt x="7424" y="2810"/>
                </a:cubicBezTo>
                <a:cubicBezTo>
                  <a:pt x="7399" y="2866"/>
                  <a:pt x="7366" y="2918"/>
                  <a:pt x="7337" y="2972"/>
                </a:cubicBezTo>
                <a:cubicBezTo>
                  <a:pt x="7317" y="2943"/>
                  <a:pt x="7321" y="2925"/>
                  <a:pt x="7322" y="2906"/>
                </a:cubicBezTo>
                <a:cubicBezTo>
                  <a:pt x="7340" y="2588"/>
                  <a:pt x="7360" y="2270"/>
                  <a:pt x="7377" y="1950"/>
                </a:cubicBezTo>
                <a:cubicBezTo>
                  <a:pt x="7384" y="1803"/>
                  <a:pt x="7388" y="1655"/>
                  <a:pt x="7390" y="1507"/>
                </a:cubicBezTo>
                <a:cubicBezTo>
                  <a:pt x="7392" y="1419"/>
                  <a:pt x="7386" y="1330"/>
                  <a:pt x="7384" y="1242"/>
                </a:cubicBezTo>
                <a:cubicBezTo>
                  <a:pt x="7294" y="1261"/>
                  <a:pt x="7196" y="1265"/>
                  <a:pt x="7114" y="1303"/>
                </a:cubicBezTo>
                <a:cubicBezTo>
                  <a:pt x="6536" y="1576"/>
                  <a:pt x="5997" y="1915"/>
                  <a:pt x="5489" y="2301"/>
                </a:cubicBezTo>
                <a:cubicBezTo>
                  <a:pt x="5367" y="2394"/>
                  <a:pt x="5295" y="2516"/>
                  <a:pt x="5279" y="2667"/>
                </a:cubicBezTo>
                <a:cubicBezTo>
                  <a:pt x="5254" y="2894"/>
                  <a:pt x="5231" y="3121"/>
                  <a:pt x="5215" y="3348"/>
                </a:cubicBezTo>
                <a:cubicBezTo>
                  <a:pt x="5192" y="3652"/>
                  <a:pt x="5204" y="3960"/>
                  <a:pt x="5089" y="4250"/>
                </a:cubicBezTo>
                <a:cubicBezTo>
                  <a:pt x="5013" y="4441"/>
                  <a:pt x="4907" y="4613"/>
                  <a:pt x="4779" y="4737"/>
                </a:cubicBezTo>
                <a:cubicBezTo>
                  <a:pt x="4828" y="4523"/>
                  <a:pt x="4914" y="4291"/>
                  <a:pt x="4924" y="4057"/>
                </a:cubicBezTo>
                <a:cubicBezTo>
                  <a:pt x="4940" y="3700"/>
                  <a:pt x="5001" y="3353"/>
                  <a:pt x="5073" y="3007"/>
                </a:cubicBezTo>
                <a:cubicBezTo>
                  <a:pt x="5103" y="2866"/>
                  <a:pt x="5125" y="2721"/>
                  <a:pt x="5129" y="2577"/>
                </a:cubicBezTo>
                <a:cubicBezTo>
                  <a:pt x="5132" y="2478"/>
                  <a:pt x="5098" y="2428"/>
                  <a:pt x="5034" y="2428"/>
                </a:cubicBezTo>
                <a:cubicBezTo>
                  <a:pt x="5005" y="2428"/>
                  <a:pt x="4970" y="2439"/>
                  <a:pt x="4929" y="2460"/>
                </a:cubicBezTo>
                <a:cubicBezTo>
                  <a:pt x="4853" y="2500"/>
                  <a:pt x="4782" y="2555"/>
                  <a:pt x="4710" y="2604"/>
                </a:cubicBezTo>
                <a:cubicBezTo>
                  <a:pt x="4391" y="2827"/>
                  <a:pt x="4068" y="3044"/>
                  <a:pt x="3755" y="3275"/>
                </a:cubicBezTo>
                <a:cubicBezTo>
                  <a:pt x="3456" y="3495"/>
                  <a:pt x="3332" y="3792"/>
                  <a:pt x="3402" y="4165"/>
                </a:cubicBezTo>
                <a:cubicBezTo>
                  <a:pt x="3444" y="4390"/>
                  <a:pt x="3484" y="4615"/>
                  <a:pt x="3511" y="4842"/>
                </a:cubicBezTo>
                <a:cubicBezTo>
                  <a:pt x="3541" y="5097"/>
                  <a:pt x="3514" y="5347"/>
                  <a:pt x="3362" y="5574"/>
                </a:cubicBezTo>
                <a:cubicBezTo>
                  <a:pt x="3490" y="4969"/>
                  <a:pt x="3238" y="4383"/>
                  <a:pt x="3295" y="3773"/>
                </a:cubicBezTo>
                <a:lnTo>
                  <a:pt x="3295" y="3773"/>
                </a:lnTo>
                <a:cubicBezTo>
                  <a:pt x="3043" y="3815"/>
                  <a:pt x="2891" y="3974"/>
                  <a:pt x="2779" y="4168"/>
                </a:cubicBezTo>
                <a:cubicBezTo>
                  <a:pt x="2677" y="4345"/>
                  <a:pt x="2535" y="4473"/>
                  <a:pt x="2372" y="4591"/>
                </a:cubicBezTo>
                <a:cubicBezTo>
                  <a:pt x="1702" y="5078"/>
                  <a:pt x="1354" y="5931"/>
                  <a:pt x="1569" y="6773"/>
                </a:cubicBezTo>
                <a:cubicBezTo>
                  <a:pt x="1624" y="6984"/>
                  <a:pt x="1641" y="7207"/>
                  <a:pt x="1658" y="7426"/>
                </a:cubicBezTo>
                <a:cubicBezTo>
                  <a:pt x="1667" y="7553"/>
                  <a:pt x="1641" y="7682"/>
                  <a:pt x="1631" y="7812"/>
                </a:cubicBezTo>
                <a:cubicBezTo>
                  <a:pt x="1622" y="7811"/>
                  <a:pt x="1612" y="7811"/>
                  <a:pt x="1604" y="7810"/>
                </a:cubicBezTo>
                <a:cubicBezTo>
                  <a:pt x="1601" y="7780"/>
                  <a:pt x="1601" y="7751"/>
                  <a:pt x="1596" y="7722"/>
                </a:cubicBezTo>
                <a:cubicBezTo>
                  <a:pt x="1549" y="7471"/>
                  <a:pt x="1523" y="7215"/>
                  <a:pt x="1453" y="6972"/>
                </a:cubicBezTo>
                <a:cubicBezTo>
                  <a:pt x="1337" y="6577"/>
                  <a:pt x="1135" y="6203"/>
                  <a:pt x="1214" y="5760"/>
                </a:cubicBezTo>
                <a:lnTo>
                  <a:pt x="1214" y="5760"/>
                </a:lnTo>
                <a:cubicBezTo>
                  <a:pt x="1182" y="5769"/>
                  <a:pt x="1162" y="5769"/>
                  <a:pt x="1148" y="5778"/>
                </a:cubicBezTo>
                <a:cubicBezTo>
                  <a:pt x="916" y="5923"/>
                  <a:pt x="725" y="6364"/>
                  <a:pt x="793" y="6633"/>
                </a:cubicBezTo>
                <a:cubicBezTo>
                  <a:pt x="837" y="6801"/>
                  <a:pt x="911" y="6962"/>
                  <a:pt x="970" y="7127"/>
                </a:cubicBezTo>
                <a:cubicBezTo>
                  <a:pt x="1031" y="7299"/>
                  <a:pt x="1089" y="7472"/>
                  <a:pt x="1149" y="7645"/>
                </a:cubicBezTo>
                <a:lnTo>
                  <a:pt x="1112" y="7660"/>
                </a:lnTo>
                <a:cubicBezTo>
                  <a:pt x="1008" y="7488"/>
                  <a:pt x="881" y="7325"/>
                  <a:pt x="806" y="7142"/>
                </a:cubicBezTo>
                <a:cubicBezTo>
                  <a:pt x="732" y="6960"/>
                  <a:pt x="713" y="6756"/>
                  <a:pt x="668" y="6556"/>
                </a:cubicBezTo>
                <a:cubicBezTo>
                  <a:pt x="649" y="6569"/>
                  <a:pt x="625" y="6581"/>
                  <a:pt x="609" y="6600"/>
                </a:cubicBezTo>
                <a:cubicBezTo>
                  <a:pt x="425" y="6834"/>
                  <a:pt x="257" y="7079"/>
                  <a:pt x="159" y="7363"/>
                </a:cubicBezTo>
                <a:cubicBezTo>
                  <a:pt x="41" y="7699"/>
                  <a:pt x="61" y="8010"/>
                  <a:pt x="324" y="8285"/>
                </a:cubicBezTo>
                <a:cubicBezTo>
                  <a:pt x="432" y="8396"/>
                  <a:pt x="521" y="8529"/>
                  <a:pt x="598" y="8664"/>
                </a:cubicBezTo>
                <a:cubicBezTo>
                  <a:pt x="797" y="9013"/>
                  <a:pt x="835" y="9373"/>
                  <a:pt x="649" y="9745"/>
                </a:cubicBezTo>
                <a:cubicBezTo>
                  <a:pt x="448" y="10146"/>
                  <a:pt x="284" y="10559"/>
                  <a:pt x="185" y="10997"/>
                </a:cubicBezTo>
                <a:cubicBezTo>
                  <a:pt x="1" y="11809"/>
                  <a:pt x="22" y="12608"/>
                  <a:pt x="323" y="13391"/>
                </a:cubicBezTo>
                <a:cubicBezTo>
                  <a:pt x="340" y="13437"/>
                  <a:pt x="370" y="13480"/>
                  <a:pt x="394" y="13525"/>
                </a:cubicBezTo>
                <a:cubicBezTo>
                  <a:pt x="410" y="13521"/>
                  <a:pt x="427" y="13518"/>
                  <a:pt x="442" y="13514"/>
                </a:cubicBezTo>
                <a:cubicBezTo>
                  <a:pt x="432" y="13341"/>
                  <a:pt x="436" y="13167"/>
                  <a:pt x="410" y="12997"/>
                </a:cubicBezTo>
                <a:cubicBezTo>
                  <a:pt x="302" y="12316"/>
                  <a:pt x="268" y="11639"/>
                  <a:pt x="378" y="10952"/>
                </a:cubicBezTo>
                <a:cubicBezTo>
                  <a:pt x="489" y="10255"/>
                  <a:pt x="1149" y="9560"/>
                  <a:pt x="1916" y="9560"/>
                </a:cubicBezTo>
                <a:cubicBezTo>
                  <a:pt x="2040" y="9560"/>
                  <a:pt x="2167" y="9578"/>
                  <a:pt x="2294" y="9617"/>
                </a:cubicBezTo>
                <a:cubicBezTo>
                  <a:pt x="2414" y="9654"/>
                  <a:pt x="2534" y="9672"/>
                  <a:pt x="2653" y="9672"/>
                </a:cubicBezTo>
                <a:cubicBezTo>
                  <a:pt x="2952" y="9672"/>
                  <a:pt x="3241" y="9560"/>
                  <a:pt x="3491" y="9357"/>
                </a:cubicBezTo>
                <a:cubicBezTo>
                  <a:pt x="3704" y="9184"/>
                  <a:pt x="3889" y="8973"/>
                  <a:pt x="4075" y="8767"/>
                </a:cubicBezTo>
                <a:cubicBezTo>
                  <a:pt x="4178" y="8653"/>
                  <a:pt x="4254" y="8513"/>
                  <a:pt x="4342" y="8384"/>
                </a:cubicBezTo>
                <a:cubicBezTo>
                  <a:pt x="4335" y="8377"/>
                  <a:pt x="4327" y="8369"/>
                  <a:pt x="4320" y="8361"/>
                </a:cubicBezTo>
                <a:cubicBezTo>
                  <a:pt x="4171" y="8426"/>
                  <a:pt x="4019" y="8486"/>
                  <a:pt x="3872" y="8556"/>
                </a:cubicBezTo>
                <a:cubicBezTo>
                  <a:pt x="3785" y="8597"/>
                  <a:pt x="3697" y="8618"/>
                  <a:pt x="3608" y="8618"/>
                </a:cubicBezTo>
                <a:cubicBezTo>
                  <a:pt x="3545" y="8618"/>
                  <a:pt x="3481" y="8607"/>
                  <a:pt x="3416" y="8584"/>
                </a:cubicBezTo>
                <a:cubicBezTo>
                  <a:pt x="3072" y="8463"/>
                  <a:pt x="2729" y="8337"/>
                  <a:pt x="2385" y="8214"/>
                </a:cubicBezTo>
                <a:cubicBezTo>
                  <a:pt x="2387" y="8208"/>
                  <a:pt x="2389" y="8203"/>
                  <a:pt x="2390" y="8197"/>
                </a:cubicBezTo>
                <a:cubicBezTo>
                  <a:pt x="2641" y="8242"/>
                  <a:pt x="2891" y="8301"/>
                  <a:pt x="3143" y="8329"/>
                </a:cubicBezTo>
                <a:cubicBezTo>
                  <a:pt x="3239" y="8339"/>
                  <a:pt x="3336" y="8346"/>
                  <a:pt x="3432" y="8346"/>
                </a:cubicBezTo>
                <a:cubicBezTo>
                  <a:pt x="3686" y="8346"/>
                  <a:pt x="3934" y="8298"/>
                  <a:pt x="4158" y="8149"/>
                </a:cubicBezTo>
                <a:cubicBezTo>
                  <a:pt x="4361" y="8014"/>
                  <a:pt x="4554" y="7865"/>
                  <a:pt x="4745" y="7714"/>
                </a:cubicBezTo>
                <a:cubicBezTo>
                  <a:pt x="4960" y="7544"/>
                  <a:pt x="5168" y="7366"/>
                  <a:pt x="5378" y="7189"/>
                </a:cubicBezTo>
                <a:cubicBezTo>
                  <a:pt x="5411" y="7161"/>
                  <a:pt x="5443" y="7130"/>
                  <a:pt x="5474" y="7099"/>
                </a:cubicBezTo>
                <a:cubicBezTo>
                  <a:pt x="5472" y="7089"/>
                  <a:pt x="5468" y="7078"/>
                  <a:pt x="5465" y="7068"/>
                </a:cubicBezTo>
                <a:cubicBezTo>
                  <a:pt x="5455" y="7068"/>
                  <a:pt x="5445" y="7068"/>
                  <a:pt x="5435" y="7068"/>
                </a:cubicBezTo>
                <a:cubicBezTo>
                  <a:pt x="5409" y="7068"/>
                  <a:pt x="5384" y="7067"/>
                  <a:pt x="5358" y="7067"/>
                </a:cubicBezTo>
                <a:cubicBezTo>
                  <a:pt x="5320" y="7067"/>
                  <a:pt x="5283" y="7069"/>
                  <a:pt x="5247" y="7078"/>
                </a:cubicBezTo>
                <a:cubicBezTo>
                  <a:pt x="5167" y="7098"/>
                  <a:pt x="5088" y="7107"/>
                  <a:pt x="5011" y="7107"/>
                </a:cubicBezTo>
                <a:cubicBezTo>
                  <a:pt x="4804" y="7107"/>
                  <a:pt x="4607" y="7045"/>
                  <a:pt x="4411" y="6969"/>
                </a:cubicBezTo>
                <a:cubicBezTo>
                  <a:pt x="4123" y="6857"/>
                  <a:pt x="3835" y="6748"/>
                  <a:pt x="3559" y="6643"/>
                </a:cubicBezTo>
                <a:cubicBezTo>
                  <a:pt x="3698" y="6602"/>
                  <a:pt x="3838" y="6582"/>
                  <a:pt x="3980" y="6582"/>
                </a:cubicBezTo>
                <a:cubicBezTo>
                  <a:pt x="4181" y="6582"/>
                  <a:pt x="4386" y="6622"/>
                  <a:pt x="4589" y="6699"/>
                </a:cubicBezTo>
                <a:cubicBezTo>
                  <a:pt x="4728" y="6752"/>
                  <a:pt x="4867" y="6805"/>
                  <a:pt x="5011" y="6844"/>
                </a:cubicBezTo>
                <a:cubicBezTo>
                  <a:pt x="5149" y="6883"/>
                  <a:pt x="5290" y="6909"/>
                  <a:pt x="5430" y="6909"/>
                </a:cubicBezTo>
                <a:cubicBezTo>
                  <a:pt x="5550" y="6909"/>
                  <a:pt x="5669" y="6890"/>
                  <a:pt x="5786" y="6844"/>
                </a:cubicBezTo>
                <a:cubicBezTo>
                  <a:pt x="6239" y="6667"/>
                  <a:pt x="6664" y="6437"/>
                  <a:pt x="7030" y="6109"/>
                </a:cubicBezTo>
                <a:cubicBezTo>
                  <a:pt x="7069" y="6074"/>
                  <a:pt x="7095" y="6024"/>
                  <a:pt x="7141" y="5962"/>
                </a:cubicBezTo>
                <a:lnTo>
                  <a:pt x="7141" y="5962"/>
                </a:lnTo>
                <a:cubicBezTo>
                  <a:pt x="6813" y="5964"/>
                  <a:pt x="6506" y="5970"/>
                  <a:pt x="6204" y="5970"/>
                </a:cubicBezTo>
                <a:cubicBezTo>
                  <a:pt x="6124" y="5970"/>
                  <a:pt x="6044" y="5969"/>
                  <a:pt x="5964" y="5969"/>
                </a:cubicBezTo>
                <a:cubicBezTo>
                  <a:pt x="5567" y="5964"/>
                  <a:pt x="5252" y="5692"/>
                  <a:pt x="4854" y="5629"/>
                </a:cubicBezTo>
                <a:cubicBezTo>
                  <a:pt x="4946" y="5599"/>
                  <a:pt x="5062" y="5586"/>
                  <a:pt x="5187" y="5586"/>
                </a:cubicBezTo>
                <a:cubicBezTo>
                  <a:pt x="5390" y="5586"/>
                  <a:pt x="5614" y="5621"/>
                  <a:pt x="5780" y="5680"/>
                </a:cubicBezTo>
                <a:cubicBezTo>
                  <a:pt x="6066" y="5782"/>
                  <a:pt x="6352" y="5839"/>
                  <a:pt x="6636" y="5839"/>
                </a:cubicBezTo>
                <a:cubicBezTo>
                  <a:pt x="6939" y="5839"/>
                  <a:pt x="7240" y="5774"/>
                  <a:pt x="7536" y="5628"/>
                </a:cubicBezTo>
                <a:cubicBezTo>
                  <a:pt x="8083" y="5357"/>
                  <a:pt x="8619" y="5067"/>
                  <a:pt x="9161" y="4785"/>
                </a:cubicBezTo>
                <a:cubicBezTo>
                  <a:pt x="9179" y="4775"/>
                  <a:pt x="9195" y="4760"/>
                  <a:pt x="9211" y="4747"/>
                </a:cubicBezTo>
                <a:cubicBezTo>
                  <a:pt x="9212" y="4735"/>
                  <a:pt x="9213" y="4723"/>
                  <a:pt x="9213" y="4711"/>
                </a:cubicBezTo>
                <a:lnTo>
                  <a:pt x="9213" y="4711"/>
                </a:lnTo>
                <a:cubicBezTo>
                  <a:pt x="9157" y="4714"/>
                  <a:pt x="9101" y="4716"/>
                  <a:pt x="9046" y="4716"/>
                </a:cubicBezTo>
                <a:cubicBezTo>
                  <a:pt x="8375" y="4716"/>
                  <a:pt x="7760" y="4497"/>
                  <a:pt x="7160" y="4218"/>
                </a:cubicBezTo>
                <a:cubicBezTo>
                  <a:pt x="7180" y="4213"/>
                  <a:pt x="7198" y="4211"/>
                  <a:pt x="7216" y="4211"/>
                </a:cubicBezTo>
                <a:cubicBezTo>
                  <a:pt x="7243" y="4211"/>
                  <a:pt x="7269" y="4215"/>
                  <a:pt x="7296" y="4220"/>
                </a:cubicBezTo>
                <a:cubicBezTo>
                  <a:pt x="7729" y="4306"/>
                  <a:pt x="8162" y="4399"/>
                  <a:pt x="8597" y="4475"/>
                </a:cubicBezTo>
                <a:cubicBezTo>
                  <a:pt x="8702" y="4494"/>
                  <a:pt x="8805" y="4503"/>
                  <a:pt x="8905" y="4503"/>
                </a:cubicBezTo>
                <a:cubicBezTo>
                  <a:pt x="9304" y="4503"/>
                  <a:pt x="9662" y="4356"/>
                  <a:pt x="9955" y="4046"/>
                </a:cubicBezTo>
                <a:cubicBezTo>
                  <a:pt x="10179" y="3809"/>
                  <a:pt x="10380" y="3547"/>
                  <a:pt x="10558" y="3274"/>
                </a:cubicBezTo>
                <a:cubicBezTo>
                  <a:pt x="10712" y="3037"/>
                  <a:pt x="10821" y="2769"/>
                  <a:pt x="10943" y="2512"/>
                </a:cubicBezTo>
                <a:cubicBezTo>
                  <a:pt x="10968" y="2460"/>
                  <a:pt x="10961" y="2396"/>
                  <a:pt x="10969" y="2337"/>
                </a:cubicBezTo>
                <a:cubicBezTo>
                  <a:pt x="10957" y="2332"/>
                  <a:pt x="10946" y="2327"/>
                  <a:pt x="10934" y="2321"/>
                </a:cubicBezTo>
                <a:cubicBezTo>
                  <a:pt x="10883" y="2352"/>
                  <a:pt x="10828" y="2378"/>
                  <a:pt x="10783" y="2416"/>
                </a:cubicBezTo>
                <a:cubicBezTo>
                  <a:pt x="10475" y="2663"/>
                  <a:pt x="10125" y="2814"/>
                  <a:pt x="9742" y="2892"/>
                </a:cubicBezTo>
                <a:cubicBezTo>
                  <a:pt x="9609" y="2920"/>
                  <a:pt x="9475" y="2934"/>
                  <a:pt x="9342" y="2934"/>
                </a:cubicBezTo>
                <a:cubicBezTo>
                  <a:pt x="9202" y="2934"/>
                  <a:pt x="9063" y="2918"/>
                  <a:pt x="8923" y="2885"/>
                </a:cubicBezTo>
                <a:cubicBezTo>
                  <a:pt x="8984" y="2863"/>
                  <a:pt x="9045" y="2846"/>
                  <a:pt x="9107" y="2836"/>
                </a:cubicBezTo>
                <a:cubicBezTo>
                  <a:pt x="9677" y="2739"/>
                  <a:pt x="10185" y="2526"/>
                  <a:pt x="10598" y="2101"/>
                </a:cubicBezTo>
                <a:cubicBezTo>
                  <a:pt x="10808" y="1885"/>
                  <a:pt x="10994" y="1678"/>
                  <a:pt x="10983" y="1349"/>
                </a:cubicBezTo>
                <a:cubicBezTo>
                  <a:pt x="10973" y="1083"/>
                  <a:pt x="10996" y="816"/>
                  <a:pt x="10996" y="550"/>
                </a:cubicBezTo>
                <a:cubicBezTo>
                  <a:pt x="10996" y="406"/>
                  <a:pt x="10988" y="260"/>
                  <a:pt x="10965" y="119"/>
                </a:cubicBezTo>
                <a:cubicBezTo>
                  <a:pt x="10953" y="40"/>
                  <a:pt x="10917" y="1"/>
                  <a:pt x="10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>
            <a:spLocks noGrp="1"/>
          </p:cNvSpPr>
          <p:nvPr>
            <p:ph type="subTitle" idx="1"/>
          </p:nvPr>
        </p:nvSpPr>
        <p:spPr>
          <a:xfrm>
            <a:off x="706875" y="3238750"/>
            <a:ext cx="24105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ubTitle" idx="2"/>
          </p:nvPr>
        </p:nvSpPr>
        <p:spPr>
          <a:xfrm>
            <a:off x="3363600" y="3238750"/>
            <a:ext cx="24105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subTitle" idx="3"/>
          </p:nvPr>
        </p:nvSpPr>
        <p:spPr>
          <a:xfrm>
            <a:off x="6020325" y="3238750"/>
            <a:ext cx="24105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4"/>
          </p:nvPr>
        </p:nvSpPr>
        <p:spPr>
          <a:xfrm>
            <a:off x="706875" y="2804338"/>
            <a:ext cx="24105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 sz="2000">
                <a:solidFill>
                  <a:schemeClr val="lt2"/>
                </a:solidFill>
                <a:latin typeface="Calistoga" panose="00000500000000000000"/>
                <a:ea typeface="Calistoga" panose="00000500000000000000"/>
                <a:cs typeface="Calistoga" panose="00000500000000000000"/>
                <a:sym typeface="Calistoga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subTitle" idx="5"/>
          </p:nvPr>
        </p:nvSpPr>
        <p:spPr>
          <a:xfrm>
            <a:off x="3363600" y="2804338"/>
            <a:ext cx="24105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 sz="2000">
                <a:solidFill>
                  <a:schemeClr val="lt2"/>
                </a:solidFill>
                <a:latin typeface="Calistoga" panose="00000500000000000000"/>
                <a:ea typeface="Calistoga" panose="00000500000000000000"/>
                <a:cs typeface="Calistoga" panose="00000500000000000000"/>
                <a:sym typeface="Calistoga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6"/>
          </p:nvPr>
        </p:nvSpPr>
        <p:spPr>
          <a:xfrm>
            <a:off x="6020324" y="2804338"/>
            <a:ext cx="24105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 sz="2000">
                <a:solidFill>
                  <a:schemeClr val="lt2"/>
                </a:solidFill>
                <a:latin typeface="Calistoga" panose="00000500000000000000"/>
                <a:ea typeface="Calistoga" panose="00000500000000000000"/>
                <a:cs typeface="Calistoga" panose="00000500000000000000"/>
                <a:sym typeface="Calistoga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 panose="00000500000000000000"/>
              <a:buNone/>
              <a:defRPr>
                <a:solidFill>
                  <a:schemeClr val="lt2"/>
                </a:solidFill>
                <a:latin typeface="Merriweather" panose="00000500000000000000"/>
                <a:ea typeface="Merriweather" panose="00000500000000000000"/>
                <a:cs typeface="Merriweather" panose="00000500000000000000"/>
                <a:sym typeface="Merriweather" panose="00000500000000000000"/>
              </a:defRPr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title"/>
          </p:nvPr>
        </p:nvSpPr>
        <p:spPr>
          <a:xfrm>
            <a:off x="713225" y="46065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/>
          <p:nvPr/>
        </p:nvSpPr>
        <p:spPr>
          <a:xfrm rot="-6299949" flipH="1">
            <a:off x="8270644" y="90538"/>
            <a:ext cx="1211203" cy="1051499"/>
          </a:xfrm>
          <a:custGeom>
            <a:avLst/>
            <a:gdLst/>
            <a:ahLst/>
            <a:cxnLst/>
            <a:rect l="l" t="t" r="r" b="b"/>
            <a:pathLst>
              <a:path w="10725" h="9311" extrusionOk="0">
                <a:moveTo>
                  <a:pt x="1" y="7667"/>
                </a:moveTo>
                <a:cubicBezTo>
                  <a:pt x="1167" y="7289"/>
                  <a:pt x="1480" y="5923"/>
                  <a:pt x="1448" y="4594"/>
                </a:cubicBezTo>
                <a:cubicBezTo>
                  <a:pt x="1436" y="4133"/>
                  <a:pt x="1441" y="2945"/>
                  <a:pt x="2018" y="2956"/>
                </a:cubicBezTo>
                <a:cubicBezTo>
                  <a:pt x="2245" y="2960"/>
                  <a:pt x="2283" y="3528"/>
                  <a:pt x="2282" y="3679"/>
                </a:cubicBezTo>
                <a:cubicBezTo>
                  <a:pt x="2277" y="4326"/>
                  <a:pt x="2008" y="4812"/>
                  <a:pt x="1917" y="5418"/>
                </a:cubicBezTo>
                <a:cubicBezTo>
                  <a:pt x="1882" y="5638"/>
                  <a:pt x="1809" y="6048"/>
                  <a:pt x="2128" y="5948"/>
                </a:cubicBezTo>
                <a:cubicBezTo>
                  <a:pt x="2464" y="5843"/>
                  <a:pt x="2605" y="5386"/>
                  <a:pt x="2722" y="5042"/>
                </a:cubicBezTo>
                <a:cubicBezTo>
                  <a:pt x="3013" y="4195"/>
                  <a:pt x="2993" y="3246"/>
                  <a:pt x="3407" y="2461"/>
                </a:cubicBezTo>
                <a:cubicBezTo>
                  <a:pt x="3547" y="2193"/>
                  <a:pt x="3711" y="1888"/>
                  <a:pt x="3944" y="1724"/>
                </a:cubicBezTo>
                <a:cubicBezTo>
                  <a:pt x="3983" y="1696"/>
                  <a:pt x="4160" y="1576"/>
                  <a:pt x="4211" y="1633"/>
                </a:cubicBezTo>
                <a:cubicBezTo>
                  <a:pt x="4389" y="1831"/>
                  <a:pt x="4341" y="2271"/>
                  <a:pt x="4306" y="2493"/>
                </a:cubicBezTo>
                <a:cubicBezTo>
                  <a:pt x="4194" y="3204"/>
                  <a:pt x="3840" y="3806"/>
                  <a:pt x="3517" y="4385"/>
                </a:cubicBezTo>
                <a:cubicBezTo>
                  <a:pt x="3438" y="4525"/>
                  <a:pt x="2974" y="5129"/>
                  <a:pt x="3307" y="5170"/>
                </a:cubicBezTo>
                <a:cubicBezTo>
                  <a:pt x="3785" y="5229"/>
                  <a:pt x="4146" y="4779"/>
                  <a:pt x="4396" y="4383"/>
                </a:cubicBezTo>
                <a:cubicBezTo>
                  <a:pt x="4973" y="3469"/>
                  <a:pt x="5212" y="2252"/>
                  <a:pt x="5699" y="1255"/>
                </a:cubicBezTo>
                <a:cubicBezTo>
                  <a:pt x="5880" y="885"/>
                  <a:pt x="6057" y="462"/>
                  <a:pt x="6349" y="198"/>
                </a:cubicBezTo>
                <a:cubicBezTo>
                  <a:pt x="6412" y="141"/>
                  <a:pt x="6617" y="1"/>
                  <a:pt x="6709" y="74"/>
                </a:cubicBezTo>
                <a:cubicBezTo>
                  <a:pt x="6913" y="238"/>
                  <a:pt x="6799" y="733"/>
                  <a:pt x="6755" y="924"/>
                </a:cubicBezTo>
                <a:cubicBezTo>
                  <a:pt x="6570" y="1697"/>
                  <a:pt x="6074" y="2260"/>
                  <a:pt x="5754" y="2935"/>
                </a:cubicBezTo>
                <a:cubicBezTo>
                  <a:pt x="5669" y="3114"/>
                  <a:pt x="5292" y="3694"/>
                  <a:pt x="5593" y="3870"/>
                </a:cubicBezTo>
                <a:cubicBezTo>
                  <a:pt x="5992" y="4102"/>
                  <a:pt x="6473" y="3741"/>
                  <a:pt x="6771" y="3521"/>
                </a:cubicBezTo>
                <a:cubicBezTo>
                  <a:pt x="7594" y="2909"/>
                  <a:pt x="8324" y="2088"/>
                  <a:pt x="9097" y="1394"/>
                </a:cubicBezTo>
                <a:cubicBezTo>
                  <a:pt x="9411" y="1112"/>
                  <a:pt x="10104" y="541"/>
                  <a:pt x="10563" y="966"/>
                </a:cubicBezTo>
                <a:cubicBezTo>
                  <a:pt x="10725" y="1114"/>
                  <a:pt x="10637" y="1412"/>
                  <a:pt x="10569" y="1568"/>
                </a:cubicBezTo>
                <a:cubicBezTo>
                  <a:pt x="10382" y="1997"/>
                  <a:pt x="9969" y="2298"/>
                  <a:pt x="9645" y="2566"/>
                </a:cubicBezTo>
                <a:cubicBezTo>
                  <a:pt x="8619" y="3419"/>
                  <a:pt x="7482" y="3872"/>
                  <a:pt x="6254" y="4243"/>
                </a:cubicBezTo>
                <a:cubicBezTo>
                  <a:pt x="5845" y="4367"/>
                  <a:pt x="5438" y="4496"/>
                  <a:pt x="5053" y="4691"/>
                </a:cubicBezTo>
                <a:cubicBezTo>
                  <a:pt x="4971" y="4732"/>
                  <a:pt x="4713" y="4803"/>
                  <a:pt x="4660" y="4915"/>
                </a:cubicBezTo>
                <a:cubicBezTo>
                  <a:pt x="4649" y="4939"/>
                  <a:pt x="4790" y="5071"/>
                  <a:pt x="4799" y="5079"/>
                </a:cubicBezTo>
                <a:cubicBezTo>
                  <a:pt x="4985" y="5250"/>
                  <a:pt x="5215" y="5304"/>
                  <a:pt x="5433" y="5329"/>
                </a:cubicBezTo>
                <a:cubicBezTo>
                  <a:pt x="6093" y="5405"/>
                  <a:pt x="6732" y="5193"/>
                  <a:pt x="7391" y="5248"/>
                </a:cubicBezTo>
                <a:cubicBezTo>
                  <a:pt x="7609" y="5265"/>
                  <a:pt x="8006" y="5360"/>
                  <a:pt x="8015" y="5715"/>
                </a:cubicBezTo>
                <a:cubicBezTo>
                  <a:pt x="8028" y="6231"/>
                  <a:pt x="7479" y="6529"/>
                  <a:pt x="7134" y="6640"/>
                </a:cubicBezTo>
                <a:cubicBezTo>
                  <a:pt x="6150" y="6955"/>
                  <a:pt x="5198" y="6300"/>
                  <a:pt x="4211" y="6103"/>
                </a:cubicBezTo>
                <a:cubicBezTo>
                  <a:pt x="3869" y="6035"/>
                  <a:pt x="3519" y="6029"/>
                  <a:pt x="3188" y="6099"/>
                </a:cubicBezTo>
                <a:cubicBezTo>
                  <a:pt x="3159" y="6105"/>
                  <a:pt x="2874" y="6157"/>
                  <a:pt x="2880" y="6219"/>
                </a:cubicBezTo>
                <a:cubicBezTo>
                  <a:pt x="2899" y="6452"/>
                  <a:pt x="3238" y="6638"/>
                  <a:pt x="3388" y="6715"/>
                </a:cubicBezTo>
                <a:cubicBezTo>
                  <a:pt x="3942" y="7004"/>
                  <a:pt x="4566" y="7022"/>
                  <a:pt x="5139" y="7217"/>
                </a:cubicBezTo>
                <a:cubicBezTo>
                  <a:pt x="5257" y="7256"/>
                  <a:pt x="5750" y="7362"/>
                  <a:pt x="5794" y="7575"/>
                </a:cubicBezTo>
                <a:cubicBezTo>
                  <a:pt x="5904" y="8111"/>
                  <a:pt x="5200" y="8189"/>
                  <a:pt x="4906" y="8173"/>
                </a:cubicBezTo>
                <a:cubicBezTo>
                  <a:pt x="4139" y="8133"/>
                  <a:pt x="3577" y="7731"/>
                  <a:pt x="2925" y="7224"/>
                </a:cubicBezTo>
                <a:cubicBezTo>
                  <a:pt x="2701" y="7051"/>
                  <a:pt x="2228" y="6622"/>
                  <a:pt x="1962" y="6831"/>
                </a:cubicBezTo>
                <a:cubicBezTo>
                  <a:pt x="1854" y="6916"/>
                  <a:pt x="2282" y="7361"/>
                  <a:pt x="2309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1" y="8568"/>
                  <a:pt x="3987" y="8820"/>
                  <a:pt x="3886" y="8992"/>
                </a:cubicBezTo>
                <a:cubicBezTo>
                  <a:pt x="3698" y="9310"/>
                  <a:pt x="3172" y="9002"/>
                  <a:pt x="2950" y="8841"/>
                </a:cubicBezTo>
                <a:cubicBezTo>
                  <a:pt x="2255" y="8335"/>
                  <a:pt x="1719" y="7441"/>
                  <a:pt x="866" y="7563"/>
                </a:cubicBezTo>
                <a:close/>
              </a:path>
            </a:pathLst>
          </a:custGeom>
          <a:solidFill>
            <a:srgbClr val="0A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"/>
          <p:cNvSpPr/>
          <p:nvPr/>
        </p:nvSpPr>
        <p:spPr>
          <a:xfrm rot="6543377" flipH="1">
            <a:off x="7695793" y="92329"/>
            <a:ext cx="1230176" cy="685092"/>
          </a:xfrm>
          <a:custGeom>
            <a:avLst/>
            <a:gdLst/>
            <a:ahLst/>
            <a:cxnLst/>
            <a:rect l="l" t="t" r="r" b="b"/>
            <a:pathLst>
              <a:path w="14180" h="7897" extrusionOk="0">
                <a:moveTo>
                  <a:pt x="7801" y="3343"/>
                </a:moveTo>
                <a:cubicBezTo>
                  <a:pt x="7806" y="3352"/>
                  <a:pt x="7810" y="3363"/>
                  <a:pt x="7815" y="3373"/>
                </a:cubicBezTo>
                <a:cubicBezTo>
                  <a:pt x="7696" y="3466"/>
                  <a:pt x="7576" y="3557"/>
                  <a:pt x="7457" y="3650"/>
                </a:cubicBezTo>
                <a:cubicBezTo>
                  <a:pt x="7450" y="3642"/>
                  <a:pt x="7444" y="3634"/>
                  <a:pt x="7438" y="3626"/>
                </a:cubicBezTo>
                <a:cubicBezTo>
                  <a:pt x="7560" y="3532"/>
                  <a:pt x="7680" y="3437"/>
                  <a:pt x="7801" y="3343"/>
                </a:cubicBezTo>
                <a:close/>
                <a:moveTo>
                  <a:pt x="5760" y="0"/>
                </a:moveTo>
                <a:lnTo>
                  <a:pt x="5760" y="0"/>
                </a:lnTo>
                <a:cubicBezTo>
                  <a:pt x="6219" y="293"/>
                  <a:pt x="6675" y="577"/>
                  <a:pt x="7060" y="956"/>
                </a:cubicBezTo>
                <a:cubicBezTo>
                  <a:pt x="7254" y="1147"/>
                  <a:pt x="7416" y="1370"/>
                  <a:pt x="7595" y="1578"/>
                </a:cubicBezTo>
                <a:cubicBezTo>
                  <a:pt x="7922" y="1960"/>
                  <a:pt x="8343" y="2215"/>
                  <a:pt x="8782" y="2442"/>
                </a:cubicBezTo>
                <a:cubicBezTo>
                  <a:pt x="8934" y="2520"/>
                  <a:pt x="9089" y="2590"/>
                  <a:pt x="9244" y="2663"/>
                </a:cubicBezTo>
                <a:cubicBezTo>
                  <a:pt x="8725" y="2629"/>
                  <a:pt x="8255" y="2463"/>
                  <a:pt x="7820" y="2188"/>
                </a:cubicBezTo>
                <a:cubicBezTo>
                  <a:pt x="7465" y="1964"/>
                  <a:pt x="7207" y="1642"/>
                  <a:pt x="6918" y="1349"/>
                </a:cubicBezTo>
                <a:cubicBezTo>
                  <a:pt x="6570" y="997"/>
                  <a:pt x="6211" y="659"/>
                  <a:pt x="5773" y="419"/>
                </a:cubicBezTo>
                <a:cubicBezTo>
                  <a:pt x="5538" y="291"/>
                  <a:pt x="5295" y="184"/>
                  <a:pt x="4998" y="124"/>
                </a:cubicBezTo>
                <a:lnTo>
                  <a:pt x="4998" y="124"/>
                </a:lnTo>
                <a:cubicBezTo>
                  <a:pt x="5035" y="158"/>
                  <a:pt x="5046" y="171"/>
                  <a:pt x="5059" y="179"/>
                </a:cubicBezTo>
                <a:cubicBezTo>
                  <a:pt x="5736" y="618"/>
                  <a:pt x="6289" y="1181"/>
                  <a:pt x="6785" y="1816"/>
                </a:cubicBezTo>
                <a:cubicBezTo>
                  <a:pt x="7237" y="2396"/>
                  <a:pt x="7850" y="2737"/>
                  <a:pt x="8589" y="2830"/>
                </a:cubicBezTo>
                <a:cubicBezTo>
                  <a:pt x="8635" y="2835"/>
                  <a:pt x="8681" y="2844"/>
                  <a:pt x="8756" y="2855"/>
                </a:cubicBezTo>
                <a:cubicBezTo>
                  <a:pt x="8528" y="2939"/>
                  <a:pt x="8444" y="2991"/>
                  <a:pt x="8361" y="2991"/>
                </a:cubicBezTo>
                <a:cubicBezTo>
                  <a:pt x="8285" y="2991"/>
                  <a:pt x="8210" y="2948"/>
                  <a:pt x="8028" y="2848"/>
                </a:cubicBezTo>
                <a:cubicBezTo>
                  <a:pt x="7680" y="2658"/>
                  <a:pt x="7354" y="2421"/>
                  <a:pt x="7046" y="2169"/>
                </a:cubicBezTo>
                <a:cubicBezTo>
                  <a:pt x="6605" y="1809"/>
                  <a:pt x="6191" y="1416"/>
                  <a:pt x="5764" y="1038"/>
                </a:cubicBezTo>
                <a:cubicBezTo>
                  <a:pt x="5365" y="685"/>
                  <a:pt x="4922" y="415"/>
                  <a:pt x="4391" y="318"/>
                </a:cubicBezTo>
                <a:cubicBezTo>
                  <a:pt x="4245" y="292"/>
                  <a:pt x="4094" y="290"/>
                  <a:pt x="3946" y="277"/>
                </a:cubicBezTo>
                <a:cubicBezTo>
                  <a:pt x="3944" y="288"/>
                  <a:pt x="3942" y="299"/>
                  <a:pt x="3941" y="310"/>
                </a:cubicBezTo>
                <a:cubicBezTo>
                  <a:pt x="4594" y="541"/>
                  <a:pt x="5126" y="953"/>
                  <a:pt x="5575" y="1461"/>
                </a:cubicBezTo>
                <a:cubicBezTo>
                  <a:pt x="5924" y="1857"/>
                  <a:pt x="6336" y="2150"/>
                  <a:pt x="6791" y="2394"/>
                </a:cubicBezTo>
                <a:cubicBezTo>
                  <a:pt x="7216" y="2624"/>
                  <a:pt x="7646" y="2845"/>
                  <a:pt x="8091" y="3078"/>
                </a:cubicBezTo>
                <a:cubicBezTo>
                  <a:pt x="8043" y="3068"/>
                  <a:pt x="8012" y="3064"/>
                  <a:pt x="7982" y="3054"/>
                </a:cubicBezTo>
                <a:cubicBezTo>
                  <a:pt x="7751" y="2977"/>
                  <a:pt x="7518" y="2904"/>
                  <a:pt x="7289" y="2819"/>
                </a:cubicBezTo>
                <a:cubicBezTo>
                  <a:pt x="6660" y="2585"/>
                  <a:pt x="6041" y="2324"/>
                  <a:pt x="5509" y="1912"/>
                </a:cubicBezTo>
                <a:cubicBezTo>
                  <a:pt x="5004" y="1523"/>
                  <a:pt x="4449" y="1269"/>
                  <a:pt x="3831" y="1138"/>
                </a:cubicBezTo>
                <a:cubicBezTo>
                  <a:pt x="3445" y="1056"/>
                  <a:pt x="3056" y="1007"/>
                  <a:pt x="2628" y="1007"/>
                </a:cubicBezTo>
                <a:cubicBezTo>
                  <a:pt x="2673" y="1030"/>
                  <a:pt x="2688" y="1038"/>
                  <a:pt x="2702" y="1045"/>
                </a:cubicBezTo>
                <a:cubicBezTo>
                  <a:pt x="3573" y="1438"/>
                  <a:pt x="4450" y="1816"/>
                  <a:pt x="5311" y="2230"/>
                </a:cubicBezTo>
                <a:cubicBezTo>
                  <a:pt x="5888" y="2507"/>
                  <a:pt x="6478" y="2745"/>
                  <a:pt x="7085" y="2945"/>
                </a:cubicBezTo>
                <a:cubicBezTo>
                  <a:pt x="7318" y="3021"/>
                  <a:pt x="7553" y="3089"/>
                  <a:pt x="7788" y="3161"/>
                </a:cubicBezTo>
                <a:cubicBezTo>
                  <a:pt x="7787" y="3172"/>
                  <a:pt x="7786" y="3182"/>
                  <a:pt x="7785" y="3193"/>
                </a:cubicBezTo>
                <a:cubicBezTo>
                  <a:pt x="7752" y="3194"/>
                  <a:pt x="7717" y="3199"/>
                  <a:pt x="7684" y="3199"/>
                </a:cubicBezTo>
                <a:cubicBezTo>
                  <a:pt x="7669" y="3199"/>
                  <a:pt x="7655" y="3198"/>
                  <a:pt x="7641" y="3195"/>
                </a:cubicBezTo>
                <a:cubicBezTo>
                  <a:pt x="6745" y="2998"/>
                  <a:pt x="5854" y="2786"/>
                  <a:pt x="4982" y="2499"/>
                </a:cubicBezTo>
                <a:cubicBezTo>
                  <a:pt x="4149" y="2226"/>
                  <a:pt x="3308" y="1992"/>
                  <a:pt x="2426" y="1954"/>
                </a:cubicBezTo>
                <a:cubicBezTo>
                  <a:pt x="2350" y="1951"/>
                  <a:pt x="2276" y="1950"/>
                  <a:pt x="2201" y="1950"/>
                </a:cubicBezTo>
                <a:cubicBezTo>
                  <a:pt x="1877" y="1950"/>
                  <a:pt x="1554" y="1981"/>
                  <a:pt x="1221" y="2060"/>
                </a:cubicBezTo>
                <a:cubicBezTo>
                  <a:pt x="1257" y="2087"/>
                  <a:pt x="1275" y="2104"/>
                  <a:pt x="1296" y="2114"/>
                </a:cubicBezTo>
                <a:cubicBezTo>
                  <a:pt x="2047" y="2483"/>
                  <a:pt x="2831" y="2752"/>
                  <a:pt x="3664" y="2856"/>
                </a:cubicBezTo>
                <a:cubicBezTo>
                  <a:pt x="4566" y="2970"/>
                  <a:pt x="5468" y="3075"/>
                  <a:pt x="6370" y="3190"/>
                </a:cubicBezTo>
                <a:cubicBezTo>
                  <a:pt x="6649" y="3226"/>
                  <a:pt x="6925" y="3278"/>
                  <a:pt x="7202" y="3323"/>
                </a:cubicBezTo>
                <a:cubicBezTo>
                  <a:pt x="7202" y="3339"/>
                  <a:pt x="7202" y="3357"/>
                  <a:pt x="7202" y="3373"/>
                </a:cubicBezTo>
                <a:cubicBezTo>
                  <a:pt x="7121" y="3376"/>
                  <a:pt x="7039" y="3388"/>
                  <a:pt x="6959" y="3388"/>
                </a:cubicBezTo>
                <a:cubicBezTo>
                  <a:pt x="6926" y="3388"/>
                  <a:pt x="6894" y="3386"/>
                  <a:pt x="6862" y="3380"/>
                </a:cubicBezTo>
                <a:cubicBezTo>
                  <a:pt x="6397" y="3299"/>
                  <a:pt x="5937" y="3197"/>
                  <a:pt x="5473" y="3117"/>
                </a:cubicBezTo>
                <a:cubicBezTo>
                  <a:pt x="4811" y="3004"/>
                  <a:pt x="4146" y="2933"/>
                  <a:pt x="3480" y="2933"/>
                </a:cubicBezTo>
                <a:cubicBezTo>
                  <a:pt x="3132" y="2933"/>
                  <a:pt x="2785" y="2952"/>
                  <a:pt x="2436" y="2995"/>
                </a:cubicBezTo>
                <a:cubicBezTo>
                  <a:pt x="1818" y="3071"/>
                  <a:pt x="1201" y="3154"/>
                  <a:pt x="585" y="3234"/>
                </a:cubicBezTo>
                <a:cubicBezTo>
                  <a:pt x="571" y="3236"/>
                  <a:pt x="559" y="3246"/>
                  <a:pt x="532" y="3258"/>
                </a:cubicBezTo>
                <a:cubicBezTo>
                  <a:pt x="576" y="3281"/>
                  <a:pt x="605" y="3300"/>
                  <a:pt x="637" y="3311"/>
                </a:cubicBezTo>
                <a:cubicBezTo>
                  <a:pt x="1180" y="3500"/>
                  <a:pt x="1736" y="3613"/>
                  <a:pt x="2310" y="3613"/>
                </a:cubicBezTo>
                <a:cubicBezTo>
                  <a:pt x="2363" y="3613"/>
                  <a:pt x="2415" y="3612"/>
                  <a:pt x="2467" y="3610"/>
                </a:cubicBezTo>
                <a:cubicBezTo>
                  <a:pt x="3231" y="3582"/>
                  <a:pt x="3993" y="3543"/>
                  <a:pt x="4757" y="3518"/>
                </a:cubicBezTo>
                <a:cubicBezTo>
                  <a:pt x="4892" y="3513"/>
                  <a:pt x="5027" y="3512"/>
                  <a:pt x="5162" y="3512"/>
                </a:cubicBezTo>
                <a:cubicBezTo>
                  <a:pt x="5380" y="3512"/>
                  <a:pt x="5598" y="3516"/>
                  <a:pt x="5817" y="3516"/>
                </a:cubicBezTo>
                <a:cubicBezTo>
                  <a:pt x="5778" y="3550"/>
                  <a:pt x="5738" y="3557"/>
                  <a:pt x="5699" y="3562"/>
                </a:cubicBezTo>
                <a:cubicBezTo>
                  <a:pt x="5282" y="3619"/>
                  <a:pt x="4860" y="3649"/>
                  <a:pt x="4450" y="3739"/>
                </a:cubicBezTo>
                <a:cubicBezTo>
                  <a:pt x="3861" y="3869"/>
                  <a:pt x="3280" y="4041"/>
                  <a:pt x="2696" y="4197"/>
                </a:cubicBezTo>
                <a:cubicBezTo>
                  <a:pt x="1863" y="4418"/>
                  <a:pt x="1030" y="4641"/>
                  <a:pt x="197" y="4865"/>
                </a:cubicBezTo>
                <a:cubicBezTo>
                  <a:pt x="131" y="4883"/>
                  <a:pt x="66" y="4908"/>
                  <a:pt x="1" y="4930"/>
                </a:cubicBezTo>
                <a:cubicBezTo>
                  <a:pt x="4" y="4941"/>
                  <a:pt x="8" y="4954"/>
                  <a:pt x="11" y="4965"/>
                </a:cubicBezTo>
                <a:cubicBezTo>
                  <a:pt x="1970" y="4963"/>
                  <a:pt x="3904" y="4797"/>
                  <a:pt x="5764" y="4106"/>
                </a:cubicBezTo>
                <a:lnTo>
                  <a:pt x="5764" y="4106"/>
                </a:lnTo>
                <a:cubicBezTo>
                  <a:pt x="5750" y="4139"/>
                  <a:pt x="5733" y="4158"/>
                  <a:pt x="5711" y="4169"/>
                </a:cubicBezTo>
                <a:cubicBezTo>
                  <a:pt x="5191" y="4421"/>
                  <a:pt x="4687" y="4719"/>
                  <a:pt x="4146" y="4911"/>
                </a:cubicBezTo>
                <a:cubicBezTo>
                  <a:pt x="3386" y="5181"/>
                  <a:pt x="2613" y="5414"/>
                  <a:pt x="1875" y="5739"/>
                </a:cubicBezTo>
                <a:cubicBezTo>
                  <a:pt x="1586" y="5866"/>
                  <a:pt x="1300" y="5995"/>
                  <a:pt x="1012" y="6123"/>
                </a:cubicBezTo>
                <a:cubicBezTo>
                  <a:pt x="1015" y="6137"/>
                  <a:pt x="1019" y="6152"/>
                  <a:pt x="1022" y="6166"/>
                </a:cubicBezTo>
                <a:cubicBezTo>
                  <a:pt x="1387" y="6124"/>
                  <a:pt x="1754" y="6093"/>
                  <a:pt x="2116" y="6037"/>
                </a:cubicBezTo>
                <a:cubicBezTo>
                  <a:pt x="2894" y="5918"/>
                  <a:pt x="3647" y="5715"/>
                  <a:pt x="4319" y="5290"/>
                </a:cubicBezTo>
                <a:cubicBezTo>
                  <a:pt x="5067" y="4816"/>
                  <a:pt x="5802" y="4319"/>
                  <a:pt x="6551" y="3847"/>
                </a:cubicBezTo>
                <a:cubicBezTo>
                  <a:pt x="6745" y="3725"/>
                  <a:pt x="6973" y="3657"/>
                  <a:pt x="7185" y="3564"/>
                </a:cubicBezTo>
                <a:cubicBezTo>
                  <a:pt x="7190" y="3576"/>
                  <a:pt x="7196" y="3587"/>
                  <a:pt x="7202" y="3599"/>
                </a:cubicBezTo>
                <a:cubicBezTo>
                  <a:pt x="7069" y="3727"/>
                  <a:pt x="6937" y="3855"/>
                  <a:pt x="6803" y="3982"/>
                </a:cubicBezTo>
                <a:cubicBezTo>
                  <a:pt x="6322" y="4435"/>
                  <a:pt x="5824" y="4864"/>
                  <a:pt x="5253" y="5206"/>
                </a:cubicBezTo>
                <a:cubicBezTo>
                  <a:pt x="4437" y="5695"/>
                  <a:pt x="3629" y="6195"/>
                  <a:pt x="2818" y="6694"/>
                </a:cubicBezTo>
                <a:cubicBezTo>
                  <a:pt x="2665" y="6788"/>
                  <a:pt x="2519" y="6896"/>
                  <a:pt x="2370" y="6998"/>
                </a:cubicBezTo>
                <a:cubicBezTo>
                  <a:pt x="3679" y="6804"/>
                  <a:pt x="4897" y="6427"/>
                  <a:pt x="5782" y="5357"/>
                </a:cubicBezTo>
                <a:lnTo>
                  <a:pt x="5782" y="5357"/>
                </a:lnTo>
                <a:cubicBezTo>
                  <a:pt x="5285" y="6129"/>
                  <a:pt x="4669" y="6793"/>
                  <a:pt x="4047" y="7461"/>
                </a:cubicBezTo>
                <a:cubicBezTo>
                  <a:pt x="4277" y="7368"/>
                  <a:pt x="4502" y="7265"/>
                  <a:pt x="4713" y="7142"/>
                </a:cubicBezTo>
                <a:cubicBezTo>
                  <a:pt x="5374" y="6757"/>
                  <a:pt x="5838" y="6179"/>
                  <a:pt x="6234" y="5545"/>
                </a:cubicBezTo>
                <a:cubicBezTo>
                  <a:pt x="6609" y="4946"/>
                  <a:pt x="7017" y="4376"/>
                  <a:pt x="7519" y="3877"/>
                </a:cubicBezTo>
                <a:cubicBezTo>
                  <a:pt x="7669" y="3727"/>
                  <a:pt x="7822" y="3580"/>
                  <a:pt x="7974" y="3432"/>
                </a:cubicBezTo>
                <a:lnTo>
                  <a:pt x="7974" y="3432"/>
                </a:lnTo>
                <a:cubicBezTo>
                  <a:pt x="7980" y="3461"/>
                  <a:pt x="7970" y="3474"/>
                  <a:pt x="7959" y="3487"/>
                </a:cubicBezTo>
                <a:cubicBezTo>
                  <a:pt x="7921" y="3528"/>
                  <a:pt x="7884" y="3569"/>
                  <a:pt x="7846" y="3611"/>
                </a:cubicBezTo>
                <a:cubicBezTo>
                  <a:pt x="7365" y="4156"/>
                  <a:pt x="6906" y="4721"/>
                  <a:pt x="6603" y="5387"/>
                </a:cubicBezTo>
                <a:cubicBezTo>
                  <a:pt x="6202" y="6267"/>
                  <a:pt x="5685" y="7072"/>
                  <a:pt x="5087" y="7827"/>
                </a:cubicBezTo>
                <a:cubicBezTo>
                  <a:pt x="5079" y="7838"/>
                  <a:pt x="5076" y="7852"/>
                  <a:pt x="5070" y="7864"/>
                </a:cubicBezTo>
                <a:cubicBezTo>
                  <a:pt x="5079" y="7875"/>
                  <a:pt x="5089" y="7886"/>
                  <a:pt x="5097" y="7897"/>
                </a:cubicBezTo>
                <a:cubicBezTo>
                  <a:pt x="5379" y="7728"/>
                  <a:pt x="5672" y="7575"/>
                  <a:pt x="5942" y="7389"/>
                </a:cubicBezTo>
                <a:cubicBezTo>
                  <a:pt x="6475" y="7020"/>
                  <a:pt x="6915" y="6559"/>
                  <a:pt x="7118" y="5932"/>
                </a:cubicBezTo>
                <a:cubicBezTo>
                  <a:pt x="7431" y="4958"/>
                  <a:pt x="7875" y="4049"/>
                  <a:pt x="8417" y="3185"/>
                </a:cubicBezTo>
                <a:cubicBezTo>
                  <a:pt x="8433" y="3160"/>
                  <a:pt x="8450" y="3129"/>
                  <a:pt x="8475" y="3120"/>
                </a:cubicBezTo>
                <a:cubicBezTo>
                  <a:pt x="8648" y="3054"/>
                  <a:pt x="8825" y="2993"/>
                  <a:pt x="9024" y="2922"/>
                </a:cubicBezTo>
                <a:lnTo>
                  <a:pt x="9024" y="2922"/>
                </a:lnTo>
                <a:cubicBezTo>
                  <a:pt x="8838" y="3256"/>
                  <a:pt x="8647" y="3554"/>
                  <a:pt x="8501" y="3872"/>
                </a:cubicBezTo>
                <a:cubicBezTo>
                  <a:pt x="8204" y="4522"/>
                  <a:pt x="7933" y="5184"/>
                  <a:pt x="7649" y="5840"/>
                </a:cubicBezTo>
                <a:cubicBezTo>
                  <a:pt x="7426" y="6355"/>
                  <a:pt x="7154" y="6840"/>
                  <a:pt x="6746" y="7235"/>
                </a:cubicBezTo>
                <a:cubicBezTo>
                  <a:pt x="6659" y="7320"/>
                  <a:pt x="6567" y="7400"/>
                  <a:pt x="6477" y="7483"/>
                </a:cubicBezTo>
                <a:cubicBezTo>
                  <a:pt x="6484" y="7484"/>
                  <a:pt x="6491" y="7485"/>
                  <a:pt x="6498" y="7485"/>
                </a:cubicBezTo>
                <a:cubicBezTo>
                  <a:pt x="6525" y="7485"/>
                  <a:pt x="6547" y="7476"/>
                  <a:pt x="6567" y="7465"/>
                </a:cubicBezTo>
                <a:cubicBezTo>
                  <a:pt x="6955" y="7251"/>
                  <a:pt x="7316" y="6998"/>
                  <a:pt x="7636" y="6691"/>
                </a:cubicBezTo>
                <a:cubicBezTo>
                  <a:pt x="7965" y="6378"/>
                  <a:pt x="8217" y="6017"/>
                  <a:pt x="8328" y="5567"/>
                </a:cubicBezTo>
                <a:cubicBezTo>
                  <a:pt x="8418" y="5206"/>
                  <a:pt x="8512" y="4845"/>
                  <a:pt x="8614" y="4486"/>
                </a:cubicBezTo>
                <a:cubicBezTo>
                  <a:pt x="8753" y="3995"/>
                  <a:pt x="8902" y="3506"/>
                  <a:pt x="9171" y="3067"/>
                </a:cubicBezTo>
                <a:cubicBezTo>
                  <a:pt x="9233" y="2964"/>
                  <a:pt x="9321" y="2876"/>
                  <a:pt x="9396" y="2781"/>
                </a:cubicBezTo>
                <a:cubicBezTo>
                  <a:pt x="9406" y="2790"/>
                  <a:pt x="9417" y="2799"/>
                  <a:pt x="9427" y="2807"/>
                </a:cubicBezTo>
                <a:cubicBezTo>
                  <a:pt x="9328" y="3070"/>
                  <a:pt x="9220" y="3330"/>
                  <a:pt x="9129" y="3597"/>
                </a:cubicBezTo>
                <a:cubicBezTo>
                  <a:pt x="8973" y="4056"/>
                  <a:pt x="8826" y="4520"/>
                  <a:pt x="8840" y="5013"/>
                </a:cubicBezTo>
                <a:cubicBezTo>
                  <a:pt x="8846" y="5263"/>
                  <a:pt x="8799" y="5498"/>
                  <a:pt x="8705" y="5727"/>
                </a:cubicBezTo>
                <a:cubicBezTo>
                  <a:pt x="8517" y="6180"/>
                  <a:pt x="8241" y="6577"/>
                  <a:pt x="7932" y="6952"/>
                </a:cubicBezTo>
                <a:cubicBezTo>
                  <a:pt x="7906" y="6984"/>
                  <a:pt x="7882" y="7015"/>
                  <a:pt x="7842" y="7065"/>
                </a:cubicBezTo>
                <a:cubicBezTo>
                  <a:pt x="7884" y="7055"/>
                  <a:pt x="7900" y="7054"/>
                  <a:pt x="7915" y="7047"/>
                </a:cubicBezTo>
                <a:cubicBezTo>
                  <a:pt x="7993" y="7012"/>
                  <a:pt x="8072" y="6979"/>
                  <a:pt x="8147" y="6938"/>
                </a:cubicBezTo>
                <a:cubicBezTo>
                  <a:pt x="8654" y="6663"/>
                  <a:pt x="9051" y="6283"/>
                  <a:pt x="9161" y="5697"/>
                </a:cubicBezTo>
                <a:cubicBezTo>
                  <a:pt x="9223" y="5363"/>
                  <a:pt x="9237" y="5015"/>
                  <a:pt x="9232" y="4673"/>
                </a:cubicBezTo>
                <a:cubicBezTo>
                  <a:pt x="9223" y="4028"/>
                  <a:pt x="9304" y="3408"/>
                  <a:pt x="9599" y="2825"/>
                </a:cubicBezTo>
                <a:cubicBezTo>
                  <a:pt x="9639" y="2746"/>
                  <a:pt x="9681" y="2696"/>
                  <a:pt x="9769" y="2669"/>
                </a:cubicBezTo>
                <a:cubicBezTo>
                  <a:pt x="10352" y="2495"/>
                  <a:pt x="10940" y="2336"/>
                  <a:pt x="11513" y="2132"/>
                </a:cubicBezTo>
                <a:cubicBezTo>
                  <a:pt x="12110" y="1919"/>
                  <a:pt x="12696" y="1672"/>
                  <a:pt x="13277" y="1417"/>
                </a:cubicBezTo>
                <a:cubicBezTo>
                  <a:pt x="13553" y="1296"/>
                  <a:pt x="13806" y="1122"/>
                  <a:pt x="14066" y="967"/>
                </a:cubicBezTo>
                <a:cubicBezTo>
                  <a:pt x="14112" y="940"/>
                  <a:pt x="14142" y="885"/>
                  <a:pt x="14180" y="843"/>
                </a:cubicBezTo>
                <a:cubicBezTo>
                  <a:pt x="14173" y="832"/>
                  <a:pt x="14166" y="822"/>
                  <a:pt x="14160" y="811"/>
                </a:cubicBezTo>
                <a:cubicBezTo>
                  <a:pt x="14101" y="814"/>
                  <a:pt x="14041" y="809"/>
                  <a:pt x="13986" y="824"/>
                </a:cubicBezTo>
                <a:cubicBezTo>
                  <a:pt x="13829" y="865"/>
                  <a:pt x="13668" y="901"/>
                  <a:pt x="13519" y="963"/>
                </a:cubicBezTo>
                <a:cubicBezTo>
                  <a:pt x="12763" y="1279"/>
                  <a:pt x="12014" y="1607"/>
                  <a:pt x="11257" y="1919"/>
                </a:cubicBezTo>
                <a:cubicBezTo>
                  <a:pt x="10730" y="2136"/>
                  <a:pt x="10196" y="2335"/>
                  <a:pt x="9662" y="2537"/>
                </a:cubicBezTo>
                <a:cubicBezTo>
                  <a:pt x="9648" y="2542"/>
                  <a:pt x="9632" y="2544"/>
                  <a:pt x="9615" y="2544"/>
                </a:cubicBezTo>
                <a:cubicBezTo>
                  <a:pt x="9582" y="2544"/>
                  <a:pt x="9547" y="2536"/>
                  <a:pt x="9523" y="2521"/>
                </a:cubicBezTo>
                <a:cubicBezTo>
                  <a:pt x="9326" y="2400"/>
                  <a:pt x="9131" y="2274"/>
                  <a:pt x="8940" y="2143"/>
                </a:cubicBezTo>
                <a:cubicBezTo>
                  <a:pt x="8534" y="1863"/>
                  <a:pt x="8138" y="1566"/>
                  <a:pt x="7804" y="1200"/>
                </a:cubicBezTo>
                <a:cubicBezTo>
                  <a:pt x="7389" y="744"/>
                  <a:pt x="6902" y="397"/>
                  <a:pt x="6326" y="178"/>
                </a:cubicBezTo>
                <a:cubicBezTo>
                  <a:pt x="6142" y="109"/>
                  <a:pt x="5949" y="60"/>
                  <a:pt x="5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grpSp>
        <p:nvGrpSpPr>
          <p:cNvPr id="245" name="Google Shape;245;p19"/>
          <p:cNvGrpSpPr/>
          <p:nvPr/>
        </p:nvGrpSpPr>
        <p:grpSpPr>
          <a:xfrm>
            <a:off x="348963" y="4269000"/>
            <a:ext cx="542775" cy="606000"/>
            <a:chOff x="-5511662" y="4602825"/>
            <a:chExt cx="542775" cy="606000"/>
          </a:xfrm>
        </p:grpSpPr>
        <p:sp>
          <p:nvSpPr>
            <p:cNvPr id="246" name="Google Shape;246;p19"/>
            <p:cNvSpPr/>
            <p:nvPr/>
          </p:nvSpPr>
          <p:spPr>
            <a:xfrm>
              <a:off x="-5511662" y="4775925"/>
              <a:ext cx="259800" cy="25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-5141987" y="5035725"/>
              <a:ext cx="173100" cy="17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-5141987" y="4602825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5675" y="445025"/>
            <a:ext cx="737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stoga" panose="00000500000000000000"/>
              <a:buNone/>
              <a:defRPr sz="2800">
                <a:solidFill>
                  <a:schemeClr val="lt2"/>
                </a:solidFill>
                <a:latin typeface="Calistoga" panose="00000500000000000000"/>
                <a:ea typeface="Calistoga" panose="00000500000000000000"/>
                <a:cs typeface="Calistoga" panose="00000500000000000000"/>
                <a:sym typeface="Calistoga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5675" y="1152475"/>
            <a:ext cx="7372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 panose="020B0606030504020204"/>
              <a:buChar char="●"/>
              <a:defRPr sz="16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 panose="020B0606030504020204"/>
              <a:buChar char="○"/>
              <a:defRPr sz="16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 panose="020B0606030504020204"/>
              <a:buChar char="■"/>
              <a:defRPr sz="16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 panose="020B0606030504020204"/>
              <a:buChar char="●"/>
              <a:defRPr sz="16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 panose="020B0606030504020204"/>
              <a:buChar char="○"/>
              <a:defRPr sz="16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 panose="020B0606030504020204"/>
              <a:buChar char="■"/>
              <a:defRPr sz="16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 panose="020B0606030504020204"/>
              <a:buChar char="●"/>
              <a:defRPr sz="16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 panose="020B0606030504020204"/>
              <a:buChar char="○"/>
              <a:defRPr sz="16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 panose="020B0606030504020204"/>
              <a:buChar char="■"/>
              <a:defRPr sz="16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3"/>
          <p:cNvSpPr/>
          <p:nvPr/>
        </p:nvSpPr>
        <p:spPr>
          <a:xfrm rot="-8100000">
            <a:off x="-196106" y="4065548"/>
            <a:ext cx="1139374" cy="1366695"/>
          </a:xfrm>
          <a:custGeom>
            <a:avLst/>
            <a:gdLst/>
            <a:ahLst/>
            <a:cxnLst/>
            <a:rect l="l" t="t" r="r" b="b"/>
            <a:pathLst>
              <a:path w="8225" h="9866" extrusionOk="0">
                <a:moveTo>
                  <a:pt x="3637" y="1"/>
                </a:moveTo>
                <a:cubicBezTo>
                  <a:pt x="3586" y="656"/>
                  <a:pt x="3514" y="1308"/>
                  <a:pt x="3492" y="1961"/>
                </a:cubicBezTo>
                <a:cubicBezTo>
                  <a:pt x="3469" y="2611"/>
                  <a:pt x="3497" y="3264"/>
                  <a:pt x="3503" y="3909"/>
                </a:cubicBezTo>
                <a:cubicBezTo>
                  <a:pt x="3169" y="3215"/>
                  <a:pt x="2670" y="3017"/>
                  <a:pt x="2157" y="3017"/>
                </a:cubicBezTo>
                <a:cubicBezTo>
                  <a:pt x="1946" y="3017"/>
                  <a:pt x="1734" y="3050"/>
                  <a:pt x="1529" y="3096"/>
                </a:cubicBezTo>
                <a:cubicBezTo>
                  <a:pt x="1583" y="3267"/>
                  <a:pt x="1625" y="3448"/>
                  <a:pt x="1786" y="3547"/>
                </a:cubicBezTo>
                <a:cubicBezTo>
                  <a:pt x="1933" y="3640"/>
                  <a:pt x="2100" y="3700"/>
                  <a:pt x="2276" y="3783"/>
                </a:cubicBezTo>
                <a:cubicBezTo>
                  <a:pt x="2195" y="3864"/>
                  <a:pt x="2110" y="3892"/>
                  <a:pt x="2029" y="3892"/>
                </a:cubicBezTo>
                <a:cubicBezTo>
                  <a:pt x="1984" y="3892"/>
                  <a:pt x="1940" y="3884"/>
                  <a:pt x="1898" y="3871"/>
                </a:cubicBezTo>
                <a:cubicBezTo>
                  <a:pt x="1838" y="3854"/>
                  <a:pt x="1781" y="3846"/>
                  <a:pt x="1727" y="3846"/>
                </a:cubicBezTo>
                <a:cubicBezTo>
                  <a:pt x="1550" y="3846"/>
                  <a:pt x="1404" y="3933"/>
                  <a:pt x="1276" y="4066"/>
                </a:cubicBezTo>
                <a:cubicBezTo>
                  <a:pt x="1101" y="4248"/>
                  <a:pt x="944" y="4446"/>
                  <a:pt x="776" y="4634"/>
                </a:cubicBezTo>
                <a:cubicBezTo>
                  <a:pt x="624" y="4804"/>
                  <a:pt x="458" y="4942"/>
                  <a:pt x="243" y="4942"/>
                </a:cubicBezTo>
                <a:cubicBezTo>
                  <a:pt x="169" y="4942"/>
                  <a:pt x="89" y="4925"/>
                  <a:pt x="1" y="4889"/>
                </a:cubicBezTo>
                <a:lnTo>
                  <a:pt x="1" y="4889"/>
                </a:lnTo>
                <a:cubicBezTo>
                  <a:pt x="87" y="5024"/>
                  <a:pt x="270" y="5113"/>
                  <a:pt x="488" y="5138"/>
                </a:cubicBezTo>
                <a:cubicBezTo>
                  <a:pt x="553" y="5146"/>
                  <a:pt x="616" y="5149"/>
                  <a:pt x="679" y="5149"/>
                </a:cubicBezTo>
                <a:cubicBezTo>
                  <a:pt x="937" y="5149"/>
                  <a:pt x="1185" y="5090"/>
                  <a:pt x="1426" y="4994"/>
                </a:cubicBezTo>
                <a:cubicBezTo>
                  <a:pt x="1661" y="4902"/>
                  <a:pt x="1882" y="4773"/>
                  <a:pt x="2117" y="4681"/>
                </a:cubicBezTo>
                <a:cubicBezTo>
                  <a:pt x="2166" y="4662"/>
                  <a:pt x="2221" y="4658"/>
                  <a:pt x="2278" y="4658"/>
                </a:cubicBezTo>
                <a:cubicBezTo>
                  <a:pt x="2311" y="4658"/>
                  <a:pt x="2344" y="4659"/>
                  <a:pt x="2377" y="4659"/>
                </a:cubicBezTo>
                <a:cubicBezTo>
                  <a:pt x="2394" y="4659"/>
                  <a:pt x="2411" y="4659"/>
                  <a:pt x="2428" y="4658"/>
                </a:cubicBezTo>
                <a:lnTo>
                  <a:pt x="2428" y="4658"/>
                </a:lnTo>
                <a:cubicBezTo>
                  <a:pt x="2370" y="4751"/>
                  <a:pt x="2331" y="4871"/>
                  <a:pt x="2248" y="4933"/>
                </a:cubicBezTo>
                <a:cubicBezTo>
                  <a:pt x="2007" y="5116"/>
                  <a:pt x="1749" y="5274"/>
                  <a:pt x="1498" y="5444"/>
                </a:cubicBezTo>
                <a:cubicBezTo>
                  <a:pt x="911" y="5838"/>
                  <a:pt x="627" y="6427"/>
                  <a:pt x="473" y="7088"/>
                </a:cubicBezTo>
                <a:cubicBezTo>
                  <a:pt x="422" y="7310"/>
                  <a:pt x="417" y="7544"/>
                  <a:pt x="403" y="7772"/>
                </a:cubicBezTo>
                <a:cubicBezTo>
                  <a:pt x="389" y="7979"/>
                  <a:pt x="365" y="8177"/>
                  <a:pt x="172" y="8316"/>
                </a:cubicBezTo>
                <a:cubicBezTo>
                  <a:pt x="200" y="8313"/>
                  <a:pt x="232" y="8317"/>
                  <a:pt x="256" y="8306"/>
                </a:cubicBezTo>
                <a:cubicBezTo>
                  <a:pt x="739" y="8076"/>
                  <a:pt x="1215" y="7836"/>
                  <a:pt x="1600" y="7455"/>
                </a:cubicBezTo>
                <a:cubicBezTo>
                  <a:pt x="1787" y="7269"/>
                  <a:pt x="1911" y="7050"/>
                  <a:pt x="1959" y="6783"/>
                </a:cubicBezTo>
                <a:cubicBezTo>
                  <a:pt x="1972" y="6709"/>
                  <a:pt x="2042" y="6622"/>
                  <a:pt x="2111" y="6583"/>
                </a:cubicBezTo>
                <a:cubicBezTo>
                  <a:pt x="2246" y="6510"/>
                  <a:pt x="2326" y="6408"/>
                  <a:pt x="2367" y="6266"/>
                </a:cubicBezTo>
                <a:cubicBezTo>
                  <a:pt x="2415" y="6105"/>
                  <a:pt x="2454" y="5941"/>
                  <a:pt x="2515" y="5783"/>
                </a:cubicBezTo>
                <a:cubicBezTo>
                  <a:pt x="2548" y="5699"/>
                  <a:pt x="2607" y="5618"/>
                  <a:pt x="2673" y="5553"/>
                </a:cubicBezTo>
                <a:cubicBezTo>
                  <a:pt x="2690" y="5535"/>
                  <a:pt x="2725" y="5528"/>
                  <a:pt x="2759" y="5528"/>
                </a:cubicBezTo>
                <a:cubicBezTo>
                  <a:pt x="2783" y="5528"/>
                  <a:pt x="2807" y="5531"/>
                  <a:pt x="2826" y="5538"/>
                </a:cubicBezTo>
                <a:cubicBezTo>
                  <a:pt x="2848" y="5547"/>
                  <a:pt x="2865" y="5628"/>
                  <a:pt x="2854" y="5667"/>
                </a:cubicBezTo>
                <a:cubicBezTo>
                  <a:pt x="2794" y="5866"/>
                  <a:pt x="2736" y="6065"/>
                  <a:pt x="2657" y="6258"/>
                </a:cubicBezTo>
                <a:cubicBezTo>
                  <a:pt x="2347" y="7012"/>
                  <a:pt x="2378" y="7765"/>
                  <a:pt x="2636" y="8526"/>
                </a:cubicBezTo>
                <a:cubicBezTo>
                  <a:pt x="2790" y="8979"/>
                  <a:pt x="3039" y="9377"/>
                  <a:pt x="3308" y="9765"/>
                </a:cubicBezTo>
                <a:cubicBezTo>
                  <a:pt x="3329" y="9795"/>
                  <a:pt x="3360" y="9816"/>
                  <a:pt x="3411" y="9865"/>
                </a:cubicBezTo>
                <a:cubicBezTo>
                  <a:pt x="3399" y="9318"/>
                  <a:pt x="3668" y="8881"/>
                  <a:pt x="3833" y="8414"/>
                </a:cubicBezTo>
                <a:cubicBezTo>
                  <a:pt x="3935" y="8127"/>
                  <a:pt x="3928" y="7853"/>
                  <a:pt x="3864" y="7558"/>
                </a:cubicBezTo>
                <a:cubicBezTo>
                  <a:pt x="3769" y="7126"/>
                  <a:pt x="3710" y="6686"/>
                  <a:pt x="3652" y="6248"/>
                </a:cubicBezTo>
                <a:cubicBezTo>
                  <a:pt x="3638" y="6145"/>
                  <a:pt x="3685" y="6034"/>
                  <a:pt x="3710" y="5894"/>
                </a:cubicBezTo>
                <a:cubicBezTo>
                  <a:pt x="3900" y="6011"/>
                  <a:pt x="3901" y="6141"/>
                  <a:pt x="3902" y="6272"/>
                </a:cubicBezTo>
                <a:cubicBezTo>
                  <a:pt x="3906" y="6694"/>
                  <a:pt x="3920" y="7116"/>
                  <a:pt x="4129" y="7499"/>
                </a:cubicBezTo>
                <a:cubicBezTo>
                  <a:pt x="4291" y="7794"/>
                  <a:pt x="4443" y="8097"/>
                  <a:pt x="4635" y="8372"/>
                </a:cubicBezTo>
                <a:cubicBezTo>
                  <a:pt x="4739" y="8522"/>
                  <a:pt x="4900" y="8648"/>
                  <a:pt x="5062" y="8737"/>
                </a:cubicBezTo>
                <a:cubicBezTo>
                  <a:pt x="5380" y="8913"/>
                  <a:pt x="5420" y="8994"/>
                  <a:pt x="5248" y="9314"/>
                </a:cubicBezTo>
                <a:cubicBezTo>
                  <a:pt x="5241" y="9327"/>
                  <a:pt x="5241" y="9343"/>
                  <a:pt x="5237" y="9362"/>
                </a:cubicBezTo>
                <a:cubicBezTo>
                  <a:pt x="5489" y="9286"/>
                  <a:pt x="5607" y="9111"/>
                  <a:pt x="5551" y="8853"/>
                </a:cubicBezTo>
                <a:cubicBezTo>
                  <a:pt x="5510" y="8668"/>
                  <a:pt x="5447" y="8486"/>
                  <a:pt x="5372" y="8311"/>
                </a:cubicBezTo>
                <a:cubicBezTo>
                  <a:pt x="5255" y="8039"/>
                  <a:pt x="5207" y="7769"/>
                  <a:pt x="5289" y="7476"/>
                </a:cubicBezTo>
                <a:cubicBezTo>
                  <a:pt x="5452" y="6889"/>
                  <a:pt x="5201" y="6430"/>
                  <a:pt x="4822" y="6010"/>
                </a:cubicBezTo>
                <a:cubicBezTo>
                  <a:pt x="4734" y="5912"/>
                  <a:pt x="4664" y="5793"/>
                  <a:pt x="4609" y="5673"/>
                </a:cubicBezTo>
                <a:cubicBezTo>
                  <a:pt x="4588" y="5627"/>
                  <a:pt x="4629" y="5551"/>
                  <a:pt x="4642" y="5489"/>
                </a:cubicBezTo>
                <a:cubicBezTo>
                  <a:pt x="4699" y="5513"/>
                  <a:pt x="4780" y="5520"/>
                  <a:pt x="4810" y="5562"/>
                </a:cubicBezTo>
                <a:cubicBezTo>
                  <a:pt x="4946" y="5747"/>
                  <a:pt x="5097" y="5928"/>
                  <a:pt x="5185" y="6135"/>
                </a:cubicBezTo>
                <a:cubicBezTo>
                  <a:pt x="5403" y="6647"/>
                  <a:pt x="5703" y="7084"/>
                  <a:pt x="6203" y="7348"/>
                </a:cubicBezTo>
                <a:cubicBezTo>
                  <a:pt x="6584" y="7551"/>
                  <a:pt x="6975" y="7738"/>
                  <a:pt x="7371" y="7910"/>
                </a:cubicBezTo>
                <a:cubicBezTo>
                  <a:pt x="7512" y="7972"/>
                  <a:pt x="7680" y="7970"/>
                  <a:pt x="7836" y="7998"/>
                </a:cubicBezTo>
                <a:cubicBezTo>
                  <a:pt x="7843" y="7979"/>
                  <a:pt x="7850" y="7960"/>
                  <a:pt x="7857" y="7942"/>
                </a:cubicBezTo>
                <a:cubicBezTo>
                  <a:pt x="7781" y="7874"/>
                  <a:pt x="7704" y="7807"/>
                  <a:pt x="7629" y="7738"/>
                </a:cubicBezTo>
                <a:cubicBezTo>
                  <a:pt x="7460" y="7581"/>
                  <a:pt x="7355" y="7396"/>
                  <a:pt x="7313" y="7161"/>
                </a:cubicBezTo>
                <a:cubicBezTo>
                  <a:pt x="7210" y="6586"/>
                  <a:pt x="7004" y="6043"/>
                  <a:pt x="6530" y="5675"/>
                </a:cubicBezTo>
                <a:cubicBezTo>
                  <a:pt x="6192" y="5413"/>
                  <a:pt x="5796" y="5226"/>
                  <a:pt x="5428" y="5005"/>
                </a:cubicBezTo>
                <a:cubicBezTo>
                  <a:pt x="5356" y="4962"/>
                  <a:pt x="5280" y="4919"/>
                  <a:pt x="5225" y="4860"/>
                </a:cubicBezTo>
                <a:cubicBezTo>
                  <a:pt x="5153" y="4783"/>
                  <a:pt x="5179" y="4703"/>
                  <a:pt x="5283" y="4690"/>
                </a:cubicBezTo>
                <a:cubicBezTo>
                  <a:pt x="5311" y="4687"/>
                  <a:pt x="5341" y="4685"/>
                  <a:pt x="5371" y="4685"/>
                </a:cubicBezTo>
                <a:cubicBezTo>
                  <a:pt x="5436" y="4685"/>
                  <a:pt x="5503" y="4694"/>
                  <a:pt x="5558" y="4718"/>
                </a:cubicBezTo>
                <a:cubicBezTo>
                  <a:pt x="5806" y="4825"/>
                  <a:pt x="6051" y="4931"/>
                  <a:pt x="6326" y="4931"/>
                </a:cubicBezTo>
                <a:cubicBezTo>
                  <a:pt x="6344" y="4931"/>
                  <a:pt x="6363" y="4931"/>
                  <a:pt x="6382" y="4930"/>
                </a:cubicBezTo>
                <a:cubicBezTo>
                  <a:pt x="6385" y="4929"/>
                  <a:pt x="6388" y="4929"/>
                  <a:pt x="6391" y="4929"/>
                </a:cubicBezTo>
                <a:cubicBezTo>
                  <a:pt x="6436" y="4929"/>
                  <a:pt x="6488" y="4948"/>
                  <a:pt x="6524" y="4974"/>
                </a:cubicBezTo>
                <a:cubicBezTo>
                  <a:pt x="6849" y="5220"/>
                  <a:pt x="7224" y="5279"/>
                  <a:pt x="7618" y="5295"/>
                </a:cubicBezTo>
                <a:cubicBezTo>
                  <a:pt x="7813" y="5302"/>
                  <a:pt x="8005" y="5355"/>
                  <a:pt x="8224" y="5391"/>
                </a:cubicBezTo>
                <a:cubicBezTo>
                  <a:pt x="8030" y="5137"/>
                  <a:pt x="7833" y="4878"/>
                  <a:pt x="7634" y="4620"/>
                </a:cubicBezTo>
                <a:cubicBezTo>
                  <a:pt x="7589" y="4562"/>
                  <a:pt x="7534" y="4512"/>
                  <a:pt x="7497" y="4450"/>
                </a:cubicBezTo>
                <a:cubicBezTo>
                  <a:pt x="7365" y="4232"/>
                  <a:pt x="7180" y="4095"/>
                  <a:pt x="6930" y="4036"/>
                </a:cubicBezTo>
                <a:cubicBezTo>
                  <a:pt x="6816" y="4010"/>
                  <a:pt x="6701" y="3971"/>
                  <a:pt x="6599" y="3915"/>
                </a:cubicBezTo>
                <a:cubicBezTo>
                  <a:pt x="6382" y="3795"/>
                  <a:pt x="6158" y="3750"/>
                  <a:pt x="5929" y="3750"/>
                </a:cubicBezTo>
                <a:cubicBezTo>
                  <a:pt x="5789" y="3750"/>
                  <a:pt x="5647" y="3767"/>
                  <a:pt x="5503" y="3794"/>
                </a:cubicBezTo>
                <a:cubicBezTo>
                  <a:pt x="5373" y="3819"/>
                  <a:pt x="5240" y="3824"/>
                  <a:pt x="5078" y="3842"/>
                </a:cubicBezTo>
                <a:cubicBezTo>
                  <a:pt x="5151" y="3676"/>
                  <a:pt x="5249" y="3602"/>
                  <a:pt x="5389" y="3576"/>
                </a:cubicBezTo>
                <a:cubicBezTo>
                  <a:pt x="5681" y="3523"/>
                  <a:pt x="5978" y="3485"/>
                  <a:pt x="6263" y="3409"/>
                </a:cubicBezTo>
                <a:cubicBezTo>
                  <a:pt x="6408" y="3369"/>
                  <a:pt x="6537" y="3263"/>
                  <a:pt x="6666" y="3178"/>
                </a:cubicBezTo>
                <a:cubicBezTo>
                  <a:pt x="6831" y="3071"/>
                  <a:pt x="6989" y="2954"/>
                  <a:pt x="7152" y="2838"/>
                </a:cubicBezTo>
                <a:cubicBezTo>
                  <a:pt x="7018" y="2628"/>
                  <a:pt x="6376" y="2388"/>
                  <a:pt x="5952" y="2388"/>
                </a:cubicBezTo>
                <a:cubicBezTo>
                  <a:pt x="5943" y="2388"/>
                  <a:pt x="5935" y="2389"/>
                  <a:pt x="5927" y="2389"/>
                </a:cubicBezTo>
                <a:cubicBezTo>
                  <a:pt x="5422" y="2401"/>
                  <a:pt x="5101" y="2750"/>
                  <a:pt x="4710" y="3004"/>
                </a:cubicBezTo>
                <a:cubicBezTo>
                  <a:pt x="4741" y="2721"/>
                  <a:pt x="4980" y="2476"/>
                  <a:pt x="4807" y="2160"/>
                </a:cubicBezTo>
                <a:cubicBezTo>
                  <a:pt x="4784" y="2158"/>
                  <a:pt x="4762" y="2157"/>
                  <a:pt x="4740" y="2157"/>
                </a:cubicBezTo>
                <a:cubicBezTo>
                  <a:pt x="4506" y="2157"/>
                  <a:pt x="4290" y="2257"/>
                  <a:pt x="4123" y="2452"/>
                </a:cubicBezTo>
                <a:cubicBezTo>
                  <a:pt x="3826" y="2800"/>
                  <a:pt x="3678" y="3201"/>
                  <a:pt x="3753" y="3667"/>
                </a:cubicBezTo>
                <a:cubicBezTo>
                  <a:pt x="3766" y="3748"/>
                  <a:pt x="3762" y="3833"/>
                  <a:pt x="3731" y="3916"/>
                </a:cubicBezTo>
                <a:cubicBezTo>
                  <a:pt x="3580" y="2604"/>
                  <a:pt x="3545" y="1301"/>
                  <a:pt x="4049" y="16"/>
                </a:cubicBezTo>
                <a:cubicBezTo>
                  <a:pt x="3917" y="11"/>
                  <a:pt x="3798" y="7"/>
                  <a:pt x="36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011268" y="162399"/>
            <a:ext cx="7391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#9Slide03 Sofia Pro Soft Bold" panose="020B0000000000000000" pitchFamily="34" charset="0"/>
                <a:cs typeface="Times New Roman" panose="02020603050405020304" charset="0"/>
              </a:rPr>
              <a:t>ỦY BAN NHÂN DÂN HUYỆN PHÚ HOÀ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#9Slide03 Sofia Pro Soft Bold" panose="020B0000000000000000" pitchFamily="34" charset="0"/>
                <a:cs typeface="Times New Roman" panose="02020603050405020304" charset="0"/>
              </a:rPr>
              <a:t>TRƯỜNG TIỂU HỌC HOÀ THẮNG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4511" y="3504248"/>
            <a:ext cx="3942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GVCN: ĐẶNG THỊ NỞ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8087" y="2551113"/>
            <a:ext cx="67278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MÔN: HOẠT ĐỘNG TRẢI NGHIỆM  Lớp : 2D</a:t>
            </a:r>
          </a:p>
        </p:txBody>
      </p:sp>
      <p:sp>
        <p:nvSpPr>
          <p:cNvPr id="2" name="Rectangles 1"/>
          <p:cNvSpPr/>
          <p:nvPr/>
        </p:nvSpPr>
        <p:spPr>
          <a:xfrm>
            <a:off x="573753" y="930749"/>
            <a:ext cx="8266430" cy="15316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en-GB" sz="3200" b="1" dirty="0">
                <a:solidFill>
                  <a:srgbClr val="4545E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HP Simplified Hans" panose="020B0500000000000000" charset="-122"/>
              </a:rPr>
              <a:t>CHÀO MỪNG </a:t>
            </a:r>
            <a:r>
              <a:rPr lang="en-US" altLang="en-GB" sz="3200" b="1" dirty="0">
                <a:solidFill>
                  <a:srgbClr val="4545E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HP Simplified Hans" panose="020B0500000000000000" charset="-122"/>
              </a:rPr>
              <a:t>QUÝ THẦY CÔ VÀ </a:t>
            </a:r>
            <a:r>
              <a:rPr lang="en-GB" sz="3200" b="1" dirty="0">
                <a:solidFill>
                  <a:srgbClr val="4545E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HP Simplified Hans" panose="020B0500000000000000" charset="-122"/>
              </a:rPr>
              <a:t>CÁC EM</a:t>
            </a:r>
            <a:r>
              <a:rPr lang="en-US" altLang="en-GB" sz="3200" b="1" dirty="0">
                <a:solidFill>
                  <a:srgbClr val="4545E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HP Simplified Hans" panose="020B0500000000000000" charset="-122"/>
              </a:rPr>
              <a:t> HỌC SINH</a:t>
            </a:r>
            <a:r>
              <a:rPr lang="en-GB" sz="3200" b="1" dirty="0">
                <a:solidFill>
                  <a:srgbClr val="4545E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HP Simplified Hans" panose="020B0500000000000000" charset="-122"/>
              </a:rPr>
              <a:t> ĐẾN VỚI BUỔI HỌC NGÀY HÔM NAY!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4AE20B-9350-7B28-60DA-A29F015BABDF}"/>
              </a:ext>
            </a:extLst>
          </p:cNvPr>
          <p:cNvSpPr txBox="1"/>
          <p:nvPr/>
        </p:nvSpPr>
        <p:spPr>
          <a:xfrm>
            <a:off x="2338474" y="3862866"/>
            <a:ext cx="3942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tháng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11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2024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8D4B77-ABB3-D019-1274-826DC0A9631F}"/>
              </a:ext>
            </a:extLst>
          </p:cNvPr>
          <p:cNvSpPr/>
          <p:nvPr/>
        </p:nvSpPr>
        <p:spPr>
          <a:xfrm>
            <a:off x="2466975" y="1238683"/>
            <a:ext cx="3944541" cy="605936"/>
          </a:xfrm>
          <a:prstGeom prst="rect">
            <a:avLst/>
          </a:prstGeom>
          <a:noFill/>
        </p:spPr>
        <p:txBody>
          <a:bodyPr lIns="51435" tIns="25718" rIns="51435" bIns="25718">
            <a:spAutoFit/>
          </a:bodyPr>
          <a:lstStyle/>
          <a:p>
            <a:pPr algn="ctr" defTabSz="514356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HOẠT ĐỘNG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75A811-51A2-6F9B-87BC-260D921EA42E}"/>
              </a:ext>
            </a:extLst>
          </p:cNvPr>
          <p:cNvSpPr/>
          <p:nvPr/>
        </p:nvSpPr>
        <p:spPr>
          <a:xfrm>
            <a:off x="1856478" y="2021190"/>
            <a:ext cx="5299395" cy="152926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ctr" defTabSz="514350">
              <a:buFontTx/>
              <a:buChar char="-"/>
              <a:defRPr/>
            </a:pP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Chia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Em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động</a:t>
            </a:r>
            <a:endParaRPr lang="en-US" sz="2400" b="1" dirty="0">
              <a:ln/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này</a:t>
            </a:r>
            <a:endParaRPr lang="en-US" sz="2400" b="1" dirty="0">
              <a:ln/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AEB18-117D-9A00-E439-8E8716810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9" y="213071"/>
            <a:ext cx="647700" cy="64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E4CF5-094F-5E12-67FB-2CD14494E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59" y="656417"/>
            <a:ext cx="647700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E4848E-2FEA-1475-0260-4388BE22E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1" y="980267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7407"/>
      </p:ext>
    </p:extLst>
  </p:cSld>
  <p:clrMapOvr>
    <a:masterClrMapping/>
  </p:clrMapOvr>
  <p:transition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90D6-4BC9-F8C4-A0C8-9EF6766A4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7D480-6540-9EFC-C067-7ADF69E784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7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6"/>
          <p:cNvSpPr/>
          <p:nvPr/>
        </p:nvSpPr>
        <p:spPr>
          <a:xfrm>
            <a:off x="7108271" y="4600543"/>
            <a:ext cx="2035729" cy="379544"/>
          </a:xfrm>
          <a:custGeom>
            <a:avLst/>
            <a:gdLst/>
            <a:ahLst/>
            <a:cxnLst/>
            <a:rect l="l" t="t" r="r" b="b"/>
            <a:pathLst>
              <a:path w="25504" h="4755" fill="none" extrusionOk="0">
                <a:moveTo>
                  <a:pt x="25504" y="4596"/>
                </a:moveTo>
                <a:cubicBezTo>
                  <a:pt x="19640" y="0"/>
                  <a:pt x="12508" y="1001"/>
                  <a:pt x="9654" y="2877"/>
                </a:cubicBezTo>
                <a:cubicBezTo>
                  <a:pt x="6802" y="4754"/>
                  <a:pt x="1599" y="4347"/>
                  <a:pt x="0" y="130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</p:txBody>
      </p:sp>
      <p:grpSp>
        <p:nvGrpSpPr>
          <p:cNvPr id="3" name="Google Shape;2463;p37">
            <a:extLst>
              <a:ext uri="{FF2B5EF4-FFF2-40B4-BE49-F238E27FC236}">
                <a16:creationId xmlns:a16="http://schemas.microsoft.com/office/drawing/2014/main" id="{77355826-CC6F-D543-8C9A-072577DA6581}"/>
              </a:ext>
            </a:extLst>
          </p:cNvPr>
          <p:cNvGrpSpPr/>
          <p:nvPr/>
        </p:nvGrpSpPr>
        <p:grpSpPr>
          <a:xfrm flipH="1">
            <a:off x="193329" y="75424"/>
            <a:ext cx="866544" cy="1409989"/>
            <a:chOff x="11997325" y="1193675"/>
            <a:chExt cx="1407775" cy="1854475"/>
          </a:xfrm>
        </p:grpSpPr>
        <p:sp>
          <p:nvSpPr>
            <p:cNvPr id="4" name="Google Shape;2464;p37">
              <a:extLst>
                <a:ext uri="{FF2B5EF4-FFF2-40B4-BE49-F238E27FC236}">
                  <a16:creationId xmlns:a16="http://schemas.microsoft.com/office/drawing/2014/main" id="{81AB7476-6648-F72B-B0AF-346EABBC7B07}"/>
                </a:ext>
              </a:extLst>
            </p:cNvPr>
            <p:cNvSpPr/>
            <p:nvPr/>
          </p:nvSpPr>
          <p:spPr>
            <a:xfrm>
              <a:off x="12147350" y="2252800"/>
              <a:ext cx="153900" cy="306475"/>
            </a:xfrm>
            <a:custGeom>
              <a:avLst/>
              <a:gdLst/>
              <a:ahLst/>
              <a:cxnLst/>
              <a:rect l="l" t="t" r="r" b="b"/>
              <a:pathLst>
                <a:path w="6156" h="12259" extrusionOk="0">
                  <a:moveTo>
                    <a:pt x="6156" y="0"/>
                  </a:moveTo>
                  <a:lnTo>
                    <a:pt x="5441" y="857"/>
                  </a:lnTo>
                  <a:cubicBezTo>
                    <a:pt x="4608" y="1988"/>
                    <a:pt x="3774" y="3131"/>
                    <a:pt x="2941" y="4262"/>
                  </a:cubicBezTo>
                  <a:cubicBezTo>
                    <a:pt x="1941" y="5644"/>
                    <a:pt x="917" y="7037"/>
                    <a:pt x="393" y="8656"/>
                  </a:cubicBezTo>
                  <a:cubicBezTo>
                    <a:pt x="0" y="9823"/>
                    <a:pt x="24" y="11359"/>
                    <a:pt x="1072" y="11990"/>
                  </a:cubicBezTo>
                  <a:cubicBezTo>
                    <a:pt x="1345" y="12144"/>
                    <a:pt x="1667" y="12228"/>
                    <a:pt x="1977" y="12252"/>
                  </a:cubicBezTo>
                  <a:cubicBezTo>
                    <a:pt x="2044" y="12257"/>
                    <a:pt x="2112" y="12259"/>
                    <a:pt x="2178" y="12259"/>
                  </a:cubicBezTo>
                  <a:cubicBezTo>
                    <a:pt x="3703" y="12259"/>
                    <a:pt x="5036" y="10985"/>
                    <a:pt x="5560" y="9537"/>
                  </a:cubicBezTo>
                  <a:cubicBezTo>
                    <a:pt x="6108" y="8037"/>
                    <a:pt x="5989" y="6370"/>
                    <a:pt x="5858" y="4774"/>
                  </a:cubicBezTo>
                  <a:cubicBezTo>
                    <a:pt x="5727" y="3167"/>
                    <a:pt x="5608" y="1512"/>
                    <a:pt x="6156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2465;p37">
              <a:extLst>
                <a:ext uri="{FF2B5EF4-FFF2-40B4-BE49-F238E27FC236}">
                  <a16:creationId xmlns:a16="http://schemas.microsoft.com/office/drawing/2014/main" id="{991C350E-3038-C54C-4C75-3B4C43549BDA}"/>
                </a:ext>
              </a:extLst>
            </p:cNvPr>
            <p:cNvSpPr/>
            <p:nvPr/>
          </p:nvSpPr>
          <p:spPr>
            <a:xfrm>
              <a:off x="12025600" y="2190575"/>
              <a:ext cx="278025" cy="157175"/>
            </a:xfrm>
            <a:custGeom>
              <a:avLst/>
              <a:gdLst/>
              <a:ahLst/>
              <a:cxnLst/>
              <a:rect l="l" t="t" r="r" b="b"/>
              <a:pathLst>
                <a:path w="11121" h="6287" extrusionOk="0">
                  <a:moveTo>
                    <a:pt x="11121" y="1"/>
                  </a:moveTo>
                  <a:lnTo>
                    <a:pt x="11121" y="1"/>
                  </a:lnTo>
                  <a:cubicBezTo>
                    <a:pt x="9728" y="215"/>
                    <a:pt x="8490" y="84"/>
                    <a:pt x="7097" y="298"/>
                  </a:cubicBezTo>
                  <a:cubicBezTo>
                    <a:pt x="5418" y="548"/>
                    <a:pt x="3703" y="822"/>
                    <a:pt x="2179" y="1572"/>
                  </a:cubicBezTo>
                  <a:cubicBezTo>
                    <a:pt x="1084" y="2120"/>
                    <a:pt x="0" y="3215"/>
                    <a:pt x="298" y="4406"/>
                  </a:cubicBezTo>
                  <a:cubicBezTo>
                    <a:pt x="381" y="4715"/>
                    <a:pt x="536" y="5001"/>
                    <a:pt x="751" y="5239"/>
                  </a:cubicBezTo>
                  <a:cubicBezTo>
                    <a:pt x="1376" y="5964"/>
                    <a:pt x="2315" y="6286"/>
                    <a:pt x="3282" y="6286"/>
                  </a:cubicBezTo>
                  <a:cubicBezTo>
                    <a:pt x="3935" y="6286"/>
                    <a:pt x="4601" y="6139"/>
                    <a:pt x="5192" y="5870"/>
                  </a:cubicBezTo>
                  <a:cubicBezTo>
                    <a:pt x="6656" y="5204"/>
                    <a:pt x="7751" y="3942"/>
                    <a:pt x="8787" y="2727"/>
                  </a:cubicBezTo>
                  <a:cubicBezTo>
                    <a:pt x="9359" y="2060"/>
                    <a:pt x="9930" y="1394"/>
                    <a:pt x="10573" y="810"/>
                  </a:cubicBezTo>
                  <a:lnTo>
                    <a:pt x="11121" y="1"/>
                  </a:ln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2466;p37">
              <a:extLst>
                <a:ext uri="{FF2B5EF4-FFF2-40B4-BE49-F238E27FC236}">
                  <a16:creationId xmlns:a16="http://schemas.microsoft.com/office/drawing/2014/main" id="{B89F9F99-258B-1DE1-7223-5AB6D7DD5F0F}"/>
                </a:ext>
              </a:extLst>
            </p:cNvPr>
            <p:cNvSpPr/>
            <p:nvPr/>
          </p:nvSpPr>
          <p:spPr>
            <a:xfrm>
              <a:off x="12042575" y="1992625"/>
              <a:ext cx="292300" cy="134750"/>
            </a:xfrm>
            <a:custGeom>
              <a:avLst/>
              <a:gdLst/>
              <a:ahLst/>
              <a:cxnLst/>
              <a:rect l="l" t="t" r="r" b="b"/>
              <a:pathLst>
                <a:path w="11692" h="5390" extrusionOk="0">
                  <a:moveTo>
                    <a:pt x="7243" y="1"/>
                  </a:moveTo>
                  <a:cubicBezTo>
                    <a:pt x="5612" y="1"/>
                    <a:pt x="3954" y="12"/>
                    <a:pt x="2405" y="513"/>
                  </a:cubicBezTo>
                  <a:cubicBezTo>
                    <a:pt x="1238" y="882"/>
                    <a:pt x="0" y="1799"/>
                    <a:pt x="119" y="3025"/>
                  </a:cubicBezTo>
                  <a:cubicBezTo>
                    <a:pt x="143" y="3335"/>
                    <a:pt x="262" y="3632"/>
                    <a:pt x="429" y="3906"/>
                  </a:cubicBezTo>
                  <a:cubicBezTo>
                    <a:pt x="1053" y="4918"/>
                    <a:pt x="2256" y="5390"/>
                    <a:pt x="3466" y="5390"/>
                  </a:cubicBezTo>
                  <a:cubicBezTo>
                    <a:pt x="3894" y="5390"/>
                    <a:pt x="4323" y="5331"/>
                    <a:pt x="4727" y="5216"/>
                  </a:cubicBezTo>
                  <a:cubicBezTo>
                    <a:pt x="6275" y="4775"/>
                    <a:pt x="7549" y="3704"/>
                    <a:pt x="8763" y="2656"/>
                  </a:cubicBezTo>
                  <a:cubicBezTo>
                    <a:pt x="9430" y="2096"/>
                    <a:pt x="10966" y="489"/>
                    <a:pt x="11692" y="13"/>
                  </a:cubicBezTo>
                  <a:cubicBezTo>
                    <a:pt x="10275" y="13"/>
                    <a:pt x="8870" y="13"/>
                    <a:pt x="7465" y="1"/>
                  </a:cubicBezTo>
                  <a:cubicBezTo>
                    <a:pt x="7391" y="1"/>
                    <a:pt x="7317" y="1"/>
                    <a:pt x="724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467;p37">
              <a:extLst>
                <a:ext uri="{FF2B5EF4-FFF2-40B4-BE49-F238E27FC236}">
                  <a16:creationId xmlns:a16="http://schemas.microsoft.com/office/drawing/2014/main" id="{064FB6AF-0C47-39B1-00CA-13727B2C13CC}"/>
                </a:ext>
              </a:extLst>
            </p:cNvPr>
            <p:cNvSpPr/>
            <p:nvPr/>
          </p:nvSpPr>
          <p:spPr>
            <a:xfrm>
              <a:off x="12243475" y="1730100"/>
              <a:ext cx="191125" cy="158650"/>
            </a:xfrm>
            <a:custGeom>
              <a:avLst/>
              <a:gdLst/>
              <a:ahLst/>
              <a:cxnLst/>
              <a:rect l="l" t="t" r="r" b="b"/>
              <a:pathLst>
                <a:path w="7645" h="6346" extrusionOk="0">
                  <a:moveTo>
                    <a:pt x="7645" y="1"/>
                  </a:moveTo>
                  <a:cubicBezTo>
                    <a:pt x="6656" y="394"/>
                    <a:pt x="5680" y="798"/>
                    <a:pt x="4692" y="1191"/>
                  </a:cubicBezTo>
                  <a:cubicBezTo>
                    <a:pt x="3501" y="1679"/>
                    <a:pt x="2287" y="2180"/>
                    <a:pt x="1310" y="3001"/>
                  </a:cubicBezTo>
                  <a:cubicBezTo>
                    <a:pt x="596" y="3596"/>
                    <a:pt x="1" y="4585"/>
                    <a:pt x="429" y="5406"/>
                  </a:cubicBezTo>
                  <a:cubicBezTo>
                    <a:pt x="537" y="5620"/>
                    <a:pt x="703" y="5799"/>
                    <a:pt x="906" y="5930"/>
                  </a:cubicBezTo>
                  <a:cubicBezTo>
                    <a:pt x="1300" y="6218"/>
                    <a:pt x="1770" y="6346"/>
                    <a:pt x="2252" y="6346"/>
                  </a:cubicBezTo>
                  <a:cubicBezTo>
                    <a:pt x="2965" y="6346"/>
                    <a:pt x="3707" y="6068"/>
                    <a:pt x="4275" y="5620"/>
                  </a:cubicBezTo>
                  <a:cubicBezTo>
                    <a:pt x="5228" y="4870"/>
                    <a:pt x="5811" y="3751"/>
                    <a:pt x="6359" y="2680"/>
                  </a:cubicBezTo>
                  <a:cubicBezTo>
                    <a:pt x="6656" y="2096"/>
                    <a:pt x="7276" y="536"/>
                    <a:pt x="764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468;p37">
              <a:extLst>
                <a:ext uri="{FF2B5EF4-FFF2-40B4-BE49-F238E27FC236}">
                  <a16:creationId xmlns:a16="http://schemas.microsoft.com/office/drawing/2014/main" id="{505A6455-773A-A3BF-08CF-E0CC6B6E1FC2}"/>
                </a:ext>
              </a:extLst>
            </p:cNvPr>
            <p:cNvSpPr/>
            <p:nvPr/>
          </p:nvSpPr>
          <p:spPr>
            <a:xfrm>
              <a:off x="12788200" y="1966450"/>
              <a:ext cx="169375" cy="179900"/>
            </a:xfrm>
            <a:custGeom>
              <a:avLst/>
              <a:gdLst/>
              <a:ahLst/>
              <a:cxnLst/>
              <a:rect l="l" t="t" r="r" b="b"/>
              <a:pathLst>
                <a:path w="6775" h="7196" extrusionOk="0">
                  <a:moveTo>
                    <a:pt x="6775" y="0"/>
                  </a:moveTo>
                  <a:cubicBezTo>
                    <a:pt x="5870" y="560"/>
                    <a:pt x="4965" y="1119"/>
                    <a:pt x="4060" y="1679"/>
                  </a:cubicBezTo>
                  <a:cubicBezTo>
                    <a:pt x="2977" y="2346"/>
                    <a:pt x="1858" y="3036"/>
                    <a:pt x="1024" y="4013"/>
                  </a:cubicBezTo>
                  <a:cubicBezTo>
                    <a:pt x="429" y="4715"/>
                    <a:pt x="0" y="5799"/>
                    <a:pt x="560" y="6537"/>
                  </a:cubicBezTo>
                  <a:cubicBezTo>
                    <a:pt x="703" y="6727"/>
                    <a:pt x="905" y="6870"/>
                    <a:pt x="1119" y="6977"/>
                  </a:cubicBezTo>
                  <a:cubicBezTo>
                    <a:pt x="1424" y="7128"/>
                    <a:pt x="1750" y="7196"/>
                    <a:pt x="2081" y="7196"/>
                  </a:cubicBezTo>
                  <a:cubicBezTo>
                    <a:pt x="2929" y="7196"/>
                    <a:pt x="3803" y="6750"/>
                    <a:pt x="4394" y="6108"/>
                  </a:cubicBezTo>
                  <a:cubicBezTo>
                    <a:pt x="5203" y="5203"/>
                    <a:pt x="5596" y="4013"/>
                    <a:pt x="5953" y="2858"/>
                  </a:cubicBezTo>
                  <a:cubicBezTo>
                    <a:pt x="6156" y="2239"/>
                    <a:pt x="6501" y="596"/>
                    <a:pt x="6775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469;p37">
              <a:extLst>
                <a:ext uri="{FF2B5EF4-FFF2-40B4-BE49-F238E27FC236}">
                  <a16:creationId xmlns:a16="http://schemas.microsoft.com/office/drawing/2014/main" id="{8AD5D41B-5E56-0110-F32C-B5E8EE89CBB8}"/>
                </a:ext>
              </a:extLst>
            </p:cNvPr>
            <p:cNvSpPr/>
            <p:nvPr/>
          </p:nvSpPr>
          <p:spPr>
            <a:xfrm>
              <a:off x="12858150" y="1739025"/>
              <a:ext cx="204200" cy="136375"/>
            </a:xfrm>
            <a:custGeom>
              <a:avLst/>
              <a:gdLst/>
              <a:ahLst/>
              <a:cxnLst/>
              <a:rect l="l" t="t" r="r" b="b"/>
              <a:pathLst>
                <a:path w="8168" h="5455" extrusionOk="0">
                  <a:moveTo>
                    <a:pt x="8168" y="1"/>
                  </a:moveTo>
                  <a:lnTo>
                    <a:pt x="8168" y="1"/>
                  </a:lnTo>
                  <a:cubicBezTo>
                    <a:pt x="7537" y="168"/>
                    <a:pt x="5870" y="239"/>
                    <a:pt x="5215" y="334"/>
                  </a:cubicBezTo>
                  <a:cubicBezTo>
                    <a:pt x="4025" y="501"/>
                    <a:pt x="2774" y="680"/>
                    <a:pt x="1750" y="1334"/>
                  </a:cubicBezTo>
                  <a:cubicBezTo>
                    <a:pt x="738" y="1989"/>
                    <a:pt x="0" y="3251"/>
                    <a:pt x="345" y="4418"/>
                  </a:cubicBezTo>
                  <a:cubicBezTo>
                    <a:pt x="417" y="4644"/>
                    <a:pt x="524" y="4859"/>
                    <a:pt x="691" y="5037"/>
                  </a:cubicBezTo>
                  <a:cubicBezTo>
                    <a:pt x="968" y="5336"/>
                    <a:pt x="1345" y="5454"/>
                    <a:pt x="1746" y="5454"/>
                  </a:cubicBezTo>
                  <a:cubicBezTo>
                    <a:pt x="2258" y="5454"/>
                    <a:pt x="2810" y="5262"/>
                    <a:pt x="3251" y="5001"/>
                  </a:cubicBezTo>
                  <a:cubicBezTo>
                    <a:pt x="4358" y="4335"/>
                    <a:pt x="5227" y="3358"/>
                    <a:pt x="6072" y="2394"/>
                  </a:cubicBezTo>
                  <a:cubicBezTo>
                    <a:pt x="6775" y="1596"/>
                    <a:pt x="7465" y="799"/>
                    <a:pt x="816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470;p37">
              <a:extLst>
                <a:ext uri="{FF2B5EF4-FFF2-40B4-BE49-F238E27FC236}">
                  <a16:creationId xmlns:a16="http://schemas.microsoft.com/office/drawing/2014/main" id="{10D3A04F-3322-59FD-0413-D465542561A0}"/>
                </a:ext>
              </a:extLst>
            </p:cNvPr>
            <p:cNvSpPr/>
            <p:nvPr/>
          </p:nvSpPr>
          <p:spPr>
            <a:xfrm>
              <a:off x="11997325" y="1687150"/>
              <a:ext cx="300050" cy="129000"/>
            </a:xfrm>
            <a:custGeom>
              <a:avLst/>
              <a:gdLst/>
              <a:ahLst/>
              <a:cxnLst/>
              <a:rect l="l" t="t" r="r" b="b"/>
              <a:pathLst>
                <a:path w="12002" h="5160" extrusionOk="0">
                  <a:moveTo>
                    <a:pt x="3191" y="1"/>
                  </a:moveTo>
                  <a:cubicBezTo>
                    <a:pt x="3111" y="1"/>
                    <a:pt x="3032" y="2"/>
                    <a:pt x="2953" y="4"/>
                  </a:cubicBezTo>
                  <a:cubicBezTo>
                    <a:pt x="1727" y="28"/>
                    <a:pt x="286" y="576"/>
                    <a:pt x="48" y="1778"/>
                  </a:cubicBezTo>
                  <a:cubicBezTo>
                    <a:pt x="0" y="2088"/>
                    <a:pt x="24" y="2409"/>
                    <a:pt x="119" y="2719"/>
                  </a:cubicBezTo>
                  <a:cubicBezTo>
                    <a:pt x="548" y="4267"/>
                    <a:pt x="2274" y="5160"/>
                    <a:pt x="3882" y="5160"/>
                  </a:cubicBezTo>
                  <a:cubicBezTo>
                    <a:pt x="3896" y="5160"/>
                    <a:pt x="3910" y="5160"/>
                    <a:pt x="3923" y="5160"/>
                  </a:cubicBezTo>
                  <a:cubicBezTo>
                    <a:pt x="5515" y="5160"/>
                    <a:pt x="7014" y="4487"/>
                    <a:pt x="8466" y="3826"/>
                  </a:cubicBezTo>
                  <a:cubicBezTo>
                    <a:pt x="9251" y="3469"/>
                    <a:pt x="11180" y="2350"/>
                    <a:pt x="12002" y="2100"/>
                  </a:cubicBezTo>
                  <a:cubicBezTo>
                    <a:pt x="10656" y="1695"/>
                    <a:pt x="9299" y="1302"/>
                    <a:pt x="7954" y="909"/>
                  </a:cubicBezTo>
                  <a:cubicBezTo>
                    <a:pt x="6398" y="455"/>
                    <a:pt x="4811" y="1"/>
                    <a:pt x="319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471;p37">
              <a:extLst>
                <a:ext uri="{FF2B5EF4-FFF2-40B4-BE49-F238E27FC236}">
                  <a16:creationId xmlns:a16="http://schemas.microsoft.com/office/drawing/2014/main" id="{3F8A7F57-98BB-95D5-26D9-BC184AADE020}"/>
                </a:ext>
              </a:extLst>
            </p:cNvPr>
            <p:cNvSpPr/>
            <p:nvPr/>
          </p:nvSpPr>
          <p:spPr>
            <a:xfrm>
              <a:off x="12449750" y="1530275"/>
              <a:ext cx="115525" cy="177525"/>
            </a:xfrm>
            <a:custGeom>
              <a:avLst/>
              <a:gdLst/>
              <a:ahLst/>
              <a:cxnLst/>
              <a:rect l="l" t="t" r="r" b="b"/>
              <a:pathLst>
                <a:path w="4621" h="7101" extrusionOk="0">
                  <a:moveTo>
                    <a:pt x="1617" y="0"/>
                  </a:moveTo>
                  <a:cubicBezTo>
                    <a:pt x="1520" y="0"/>
                    <a:pt x="1421" y="13"/>
                    <a:pt x="1322" y="40"/>
                  </a:cubicBezTo>
                  <a:cubicBezTo>
                    <a:pt x="1132" y="100"/>
                    <a:pt x="953" y="207"/>
                    <a:pt x="799" y="350"/>
                  </a:cubicBezTo>
                  <a:cubicBezTo>
                    <a:pt x="25" y="1052"/>
                    <a:pt x="1" y="2314"/>
                    <a:pt x="465" y="3255"/>
                  </a:cubicBezTo>
                  <a:cubicBezTo>
                    <a:pt x="930" y="4196"/>
                    <a:pt x="1763" y="4886"/>
                    <a:pt x="2584" y="5541"/>
                  </a:cubicBezTo>
                  <a:cubicBezTo>
                    <a:pt x="3025" y="5898"/>
                    <a:pt x="4228" y="6696"/>
                    <a:pt x="4620" y="7101"/>
                  </a:cubicBezTo>
                  <a:cubicBezTo>
                    <a:pt x="4454" y="6196"/>
                    <a:pt x="4299" y="5291"/>
                    <a:pt x="4132" y="4386"/>
                  </a:cubicBezTo>
                  <a:cubicBezTo>
                    <a:pt x="3930" y="3303"/>
                    <a:pt x="3727" y="2183"/>
                    <a:pt x="3204" y="1207"/>
                  </a:cubicBezTo>
                  <a:cubicBezTo>
                    <a:pt x="2882" y="595"/>
                    <a:pt x="2279" y="0"/>
                    <a:pt x="161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472;p37">
              <a:extLst>
                <a:ext uri="{FF2B5EF4-FFF2-40B4-BE49-F238E27FC236}">
                  <a16:creationId xmlns:a16="http://schemas.microsoft.com/office/drawing/2014/main" id="{BA7ED0E6-5F2C-A1DE-D047-675772316336}"/>
                </a:ext>
              </a:extLst>
            </p:cNvPr>
            <p:cNvSpPr/>
            <p:nvPr/>
          </p:nvSpPr>
          <p:spPr>
            <a:xfrm>
              <a:off x="12434275" y="2042950"/>
              <a:ext cx="149750" cy="289925"/>
            </a:xfrm>
            <a:custGeom>
              <a:avLst/>
              <a:gdLst/>
              <a:ahLst/>
              <a:cxnLst/>
              <a:rect l="l" t="t" r="r" b="b"/>
              <a:pathLst>
                <a:path w="5990" h="11597" extrusionOk="0">
                  <a:moveTo>
                    <a:pt x="1132" y="0"/>
                  </a:moveTo>
                  <a:cubicBezTo>
                    <a:pt x="1120" y="869"/>
                    <a:pt x="584" y="3024"/>
                    <a:pt x="465" y="3882"/>
                  </a:cubicBezTo>
                  <a:cubicBezTo>
                    <a:pt x="227" y="5465"/>
                    <a:pt x="1" y="7120"/>
                    <a:pt x="465" y="8656"/>
                  </a:cubicBezTo>
                  <a:cubicBezTo>
                    <a:pt x="916" y="10197"/>
                    <a:pt x="2240" y="11597"/>
                    <a:pt x="3838" y="11597"/>
                  </a:cubicBezTo>
                  <a:cubicBezTo>
                    <a:pt x="3845" y="11597"/>
                    <a:pt x="3852" y="11597"/>
                    <a:pt x="3858" y="11597"/>
                  </a:cubicBezTo>
                  <a:cubicBezTo>
                    <a:pt x="4180" y="11585"/>
                    <a:pt x="4501" y="11525"/>
                    <a:pt x="4787" y="11382"/>
                  </a:cubicBezTo>
                  <a:cubicBezTo>
                    <a:pt x="5882" y="10835"/>
                    <a:pt x="5990" y="9299"/>
                    <a:pt x="5680" y="8108"/>
                  </a:cubicBezTo>
                  <a:cubicBezTo>
                    <a:pt x="5251" y="6465"/>
                    <a:pt x="4323" y="5001"/>
                    <a:pt x="3406" y="3560"/>
                  </a:cubicBezTo>
                  <a:cubicBezTo>
                    <a:pt x="2656" y="2381"/>
                    <a:pt x="1894" y="1191"/>
                    <a:pt x="1132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473;p37">
              <a:extLst>
                <a:ext uri="{FF2B5EF4-FFF2-40B4-BE49-F238E27FC236}">
                  <a16:creationId xmlns:a16="http://schemas.microsoft.com/office/drawing/2014/main" id="{DCEF7934-C721-739E-7C4B-3717A5EBDD6E}"/>
                </a:ext>
              </a:extLst>
            </p:cNvPr>
            <p:cNvSpPr/>
            <p:nvPr/>
          </p:nvSpPr>
          <p:spPr>
            <a:xfrm>
              <a:off x="12586675" y="1775950"/>
              <a:ext cx="116125" cy="216175"/>
            </a:xfrm>
            <a:custGeom>
              <a:avLst/>
              <a:gdLst/>
              <a:ahLst/>
              <a:cxnLst/>
              <a:rect l="l" t="t" r="r" b="b"/>
              <a:pathLst>
                <a:path w="4645" h="8647" extrusionOk="0">
                  <a:moveTo>
                    <a:pt x="1465" y="0"/>
                  </a:moveTo>
                  <a:cubicBezTo>
                    <a:pt x="1382" y="631"/>
                    <a:pt x="787" y="2203"/>
                    <a:pt x="620" y="2834"/>
                  </a:cubicBezTo>
                  <a:cubicBezTo>
                    <a:pt x="310" y="4001"/>
                    <a:pt x="1" y="5215"/>
                    <a:pt x="239" y="6370"/>
                  </a:cubicBezTo>
                  <a:cubicBezTo>
                    <a:pt x="489" y="7513"/>
                    <a:pt x="1465" y="8597"/>
                    <a:pt x="2751" y="8644"/>
                  </a:cubicBezTo>
                  <a:cubicBezTo>
                    <a:pt x="2783" y="8646"/>
                    <a:pt x="2816" y="8646"/>
                    <a:pt x="2848" y="8646"/>
                  </a:cubicBezTo>
                  <a:cubicBezTo>
                    <a:pt x="3077" y="8646"/>
                    <a:pt x="3304" y="8609"/>
                    <a:pt x="3513" y="8525"/>
                  </a:cubicBezTo>
                  <a:cubicBezTo>
                    <a:pt x="4442" y="8156"/>
                    <a:pt x="4644" y="7025"/>
                    <a:pt x="4489" y="6132"/>
                  </a:cubicBezTo>
                  <a:cubicBezTo>
                    <a:pt x="4275" y="4906"/>
                    <a:pt x="3632" y="3798"/>
                    <a:pt x="3013" y="2703"/>
                  </a:cubicBezTo>
                  <a:cubicBezTo>
                    <a:pt x="2501" y="1798"/>
                    <a:pt x="1977" y="893"/>
                    <a:pt x="1465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474;p37">
              <a:extLst>
                <a:ext uri="{FF2B5EF4-FFF2-40B4-BE49-F238E27FC236}">
                  <a16:creationId xmlns:a16="http://schemas.microsoft.com/office/drawing/2014/main" id="{FDF47528-2BB9-56FC-DFB2-84ABD136898C}"/>
                </a:ext>
              </a:extLst>
            </p:cNvPr>
            <p:cNvSpPr/>
            <p:nvPr/>
          </p:nvSpPr>
          <p:spPr>
            <a:xfrm>
              <a:off x="13052800" y="1745875"/>
              <a:ext cx="151850" cy="164125"/>
            </a:xfrm>
            <a:custGeom>
              <a:avLst/>
              <a:gdLst/>
              <a:ahLst/>
              <a:cxnLst/>
              <a:rect l="l" t="t" r="r" b="b"/>
              <a:pathLst>
                <a:path w="6074" h="6565" extrusionOk="0">
                  <a:moveTo>
                    <a:pt x="1" y="1"/>
                  </a:moveTo>
                  <a:lnTo>
                    <a:pt x="1" y="1"/>
                  </a:lnTo>
                  <a:cubicBezTo>
                    <a:pt x="227" y="548"/>
                    <a:pt x="465" y="2072"/>
                    <a:pt x="620" y="2656"/>
                  </a:cubicBezTo>
                  <a:cubicBezTo>
                    <a:pt x="894" y="3727"/>
                    <a:pt x="1203" y="4823"/>
                    <a:pt x="1918" y="5632"/>
                  </a:cubicBezTo>
                  <a:cubicBezTo>
                    <a:pt x="2417" y="6188"/>
                    <a:pt x="3168" y="6565"/>
                    <a:pt x="3929" y="6565"/>
                  </a:cubicBezTo>
                  <a:cubicBezTo>
                    <a:pt x="4276" y="6565"/>
                    <a:pt x="4626" y="6486"/>
                    <a:pt x="4954" y="6311"/>
                  </a:cubicBezTo>
                  <a:cubicBezTo>
                    <a:pt x="5168" y="6204"/>
                    <a:pt x="5359" y="6061"/>
                    <a:pt x="5502" y="5882"/>
                  </a:cubicBezTo>
                  <a:cubicBezTo>
                    <a:pt x="6073" y="5156"/>
                    <a:pt x="5728" y="4168"/>
                    <a:pt x="5204" y="3525"/>
                  </a:cubicBezTo>
                  <a:cubicBezTo>
                    <a:pt x="4466" y="2644"/>
                    <a:pt x="3466" y="2049"/>
                    <a:pt x="2466" y="1465"/>
                  </a:cubicBezTo>
                  <a:cubicBezTo>
                    <a:pt x="1644" y="977"/>
                    <a:pt x="822" y="489"/>
                    <a:pt x="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475;p37">
              <a:extLst>
                <a:ext uri="{FF2B5EF4-FFF2-40B4-BE49-F238E27FC236}">
                  <a16:creationId xmlns:a16="http://schemas.microsoft.com/office/drawing/2014/main" id="{92ECC622-E2E9-7349-BE5A-D9B8132B5267}"/>
                </a:ext>
              </a:extLst>
            </p:cNvPr>
            <p:cNvSpPr/>
            <p:nvPr/>
          </p:nvSpPr>
          <p:spPr>
            <a:xfrm>
              <a:off x="12241175" y="1193675"/>
              <a:ext cx="1163925" cy="1221150"/>
            </a:xfrm>
            <a:custGeom>
              <a:avLst/>
              <a:gdLst/>
              <a:ahLst/>
              <a:cxnLst/>
              <a:rect l="l" t="t" r="r" b="b"/>
              <a:pathLst>
                <a:path w="46557" h="48846" extrusionOk="0">
                  <a:moveTo>
                    <a:pt x="46396" y="0"/>
                  </a:moveTo>
                  <a:cubicBezTo>
                    <a:pt x="46345" y="0"/>
                    <a:pt x="46293" y="26"/>
                    <a:pt x="46265" y="86"/>
                  </a:cubicBezTo>
                  <a:cubicBezTo>
                    <a:pt x="42098" y="9206"/>
                    <a:pt x="32954" y="12790"/>
                    <a:pt x="24393" y="16707"/>
                  </a:cubicBezTo>
                  <a:cubicBezTo>
                    <a:pt x="22298" y="17671"/>
                    <a:pt x="20226" y="18684"/>
                    <a:pt x="18357" y="20041"/>
                  </a:cubicBezTo>
                  <a:cubicBezTo>
                    <a:pt x="16512" y="21362"/>
                    <a:pt x="14880" y="22970"/>
                    <a:pt x="13321" y="24625"/>
                  </a:cubicBezTo>
                  <a:cubicBezTo>
                    <a:pt x="10320" y="27804"/>
                    <a:pt x="7665" y="31304"/>
                    <a:pt x="5463" y="35078"/>
                  </a:cubicBezTo>
                  <a:cubicBezTo>
                    <a:pt x="3057" y="39198"/>
                    <a:pt x="807" y="43877"/>
                    <a:pt x="21" y="48616"/>
                  </a:cubicBezTo>
                  <a:cubicBezTo>
                    <a:pt x="1" y="48760"/>
                    <a:pt x="123" y="48845"/>
                    <a:pt x="244" y="48845"/>
                  </a:cubicBezTo>
                  <a:cubicBezTo>
                    <a:pt x="332" y="48845"/>
                    <a:pt x="420" y="48800"/>
                    <a:pt x="450" y="48699"/>
                  </a:cubicBezTo>
                  <a:cubicBezTo>
                    <a:pt x="1962" y="44306"/>
                    <a:pt x="3367" y="40067"/>
                    <a:pt x="5677" y="35995"/>
                  </a:cubicBezTo>
                  <a:cubicBezTo>
                    <a:pt x="7951" y="31995"/>
                    <a:pt x="10725" y="28280"/>
                    <a:pt x="13868" y="24922"/>
                  </a:cubicBezTo>
                  <a:cubicBezTo>
                    <a:pt x="15416" y="23267"/>
                    <a:pt x="17047" y="21660"/>
                    <a:pt x="18905" y="20338"/>
                  </a:cubicBezTo>
                  <a:cubicBezTo>
                    <a:pt x="21000" y="18838"/>
                    <a:pt x="23358" y="17779"/>
                    <a:pt x="25691" y="16731"/>
                  </a:cubicBezTo>
                  <a:cubicBezTo>
                    <a:pt x="29882" y="14838"/>
                    <a:pt x="34168" y="13052"/>
                    <a:pt x="37979" y="10456"/>
                  </a:cubicBezTo>
                  <a:cubicBezTo>
                    <a:pt x="41681" y="7932"/>
                    <a:pt x="45122" y="4515"/>
                    <a:pt x="46527" y="169"/>
                  </a:cubicBezTo>
                  <a:cubicBezTo>
                    <a:pt x="46556" y="67"/>
                    <a:pt x="46478" y="0"/>
                    <a:pt x="4639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476;p37">
              <a:extLst>
                <a:ext uri="{FF2B5EF4-FFF2-40B4-BE49-F238E27FC236}">
                  <a16:creationId xmlns:a16="http://schemas.microsoft.com/office/drawing/2014/main" id="{D29E4149-694E-6210-B6FB-1BFE1FD1D4EA}"/>
                </a:ext>
              </a:extLst>
            </p:cNvPr>
            <p:cNvSpPr/>
            <p:nvPr/>
          </p:nvSpPr>
          <p:spPr>
            <a:xfrm>
              <a:off x="12121450" y="1970600"/>
              <a:ext cx="333100" cy="100400"/>
            </a:xfrm>
            <a:custGeom>
              <a:avLst/>
              <a:gdLst/>
              <a:ahLst/>
              <a:cxnLst/>
              <a:rect l="l" t="t" r="r" b="b"/>
              <a:pathLst>
                <a:path w="13324" h="4016" extrusionOk="0">
                  <a:moveTo>
                    <a:pt x="13228" y="1"/>
                  </a:moveTo>
                  <a:cubicBezTo>
                    <a:pt x="8751" y="120"/>
                    <a:pt x="4310" y="2144"/>
                    <a:pt x="179" y="3704"/>
                  </a:cubicBezTo>
                  <a:cubicBezTo>
                    <a:pt x="0" y="3767"/>
                    <a:pt x="100" y="4016"/>
                    <a:pt x="265" y="4016"/>
                  </a:cubicBezTo>
                  <a:cubicBezTo>
                    <a:pt x="287" y="4016"/>
                    <a:pt x="310" y="4011"/>
                    <a:pt x="334" y="4001"/>
                  </a:cubicBezTo>
                  <a:cubicBezTo>
                    <a:pt x="4584" y="2346"/>
                    <a:pt x="8739" y="941"/>
                    <a:pt x="13240" y="168"/>
                  </a:cubicBezTo>
                  <a:cubicBezTo>
                    <a:pt x="13323" y="156"/>
                    <a:pt x="13323" y="1"/>
                    <a:pt x="13228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477;p37">
              <a:extLst>
                <a:ext uri="{FF2B5EF4-FFF2-40B4-BE49-F238E27FC236}">
                  <a16:creationId xmlns:a16="http://schemas.microsoft.com/office/drawing/2014/main" id="{49B36393-F2D6-BAA2-891F-8D38315AAC3F}"/>
                </a:ext>
              </a:extLst>
            </p:cNvPr>
            <p:cNvSpPr/>
            <p:nvPr/>
          </p:nvSpPr>
          <p:spPr>
            <a:xfrm>
              <a:off x="12455425" y="1962725"/>
              <a:ext cx="41100" cy="267675"/>
            </a:xfrm>
            <a:custGeom>
              <a:avLst/>
              <a:gdLst/>
              <a:ahLst/>
              <a:cxnLst/>
              <a:rect l="l" t="t" r="r" b="b"/>
              <a:pathLst>
                <a:path w="1644" h="10707" extrusionOk="0">
                  <a:moveTo>
                    <a:pt x="128" y="0"/>
                  </a:moveTo>
                  <a:cubicBezTo>
                    <a:pt x="65" y="0"/>
                    <a:pt x="0" y="39"/>
                    <a:pt x="0" y="114"/>
                  </a:cubicBezTo>
                  <a:cubicBezTo>
                    <a:pt x="0" y="1888"/>
                    <a:pt x="202" y="3662"/>
                    <a:pt x="417" y="5424"/>
                  </a:cubicBezTo>
                  <a:cubicBezTo>
                    <a:pt x="619" y="7126"/>
                    <a:pt x="726" y="9043"/>
                    <a:pt x="1381" y="10639"/>
                  </a:cubicBezTo>
                  <a:cubicBezTo>
                    <a:pt x="1400" y="10686"/>
                    <a:pt x="1443" y="10707"/>
                    <a:pt x="1489" y="10707"/>
                  </a:cubicBezTo>
                  <a:cubicBezTo>
                    <a:pt x="1557" y="10707"/>
                    <a:pt x="1631" y="10658"/>
                    <a:pt x="1631" y="10579"/>
                  </a:cubicBezTo>
                  <a:cubicBezTo>
                    <a:pt x="1643" y="8924"/>
                    <a:pt x="1155" y="7210"/>
                    <a:pt x="917" y="5567"/>
                  </a:cubicBezTo>
                  <a:cubicBezTo>
                    <a:pt x="655" y="3757"/>
                    <a:pt x="512" y="1923"/>
                    <a:pt x="250" y="102"/>
                  </a:cubicBezTo>
                  <a:cubicBezTo>
                    <a:pt x="244" y="33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478;p37">
              <a:extLst>
                <a:ext uri="{FF2B5EF4-FFF2-40B4-BE49-F238E27FC236}">
                  <a16:creationId xmlns:a16="http://schemas.microsoft.com/office/drawing/2014/main" id="{4A5487D4-F011-E7D7-7D33-3A424056FF1E}"/>
                </a:ext>
              </a:extLst>
            </p:cNvPr>
            <p:cNvSpPr/>
            <p:nvPr/>
          </p:nvSpPr>
          <p:spPr>
            <a:xfrm>
              <a:off x="12135125" y="2178525"/>
              <a:ext cx="192375" cy="103025"/>
            </a:xfrm>
            <a:custGeom>
              <a:avLst/>
              <a:gdLst/>
              <a:ahLst/>
              <a:cxnLst/>
              <a:rect l="l" t="t" r="r" b="b"/>
              <a:pathLst>
                <a:path w="7695" h="4121" extrusionOk="0">
                  <a:moveTo>
                    <a:pt x="7547" y="0"/>
                  </a:moveTo>
                  <a:cubicBezTo>
                    <a:pt x="7536" y="0"/>
                    <a:pt x="7525" y="2"/>
                    <a:pt x="7514" y="6"/>
                  </a:cubicBezTo>
                  <a:cubicBezTo>
                    <a:pt x="6240" y="566"/>
                    <a:pt x="5061" y="1328"/>
                    <a:pt x="3835" y="1959"/>
                  </a:cubicBezTo>
                  <a:cubicBezTo>
                    <a:pt x="2596" y="2590"/>
                    <a:pt x="1334" y="3173"/>
                    <a:pt x="120" y="3852"/>
                  </a:cubicBezTo>
                  <a:cubicBezTo>
                    <a:pt x="1" y="3917"/>
                    <a:pt x="39" y="4120"/>
                    <a:pt x="173" y="4120"/>
                  </a:cubicBezTo>
                  <a:cubicBezTo>
                    <a:pt x="186" y="4120"/>
                    <a:pt x="200" y="4118"/>
                    <a:pt x="215" y="4114"/>
                  </a:cubicBezTo>
                  <a:cubicBezTo>
                    <a:pt x="2763" y="3281"/>
                    <a:pt x="5549" y="1911"/>
                    <a:pt x="7621" y="173"/>
                  </a:cubicBezTo>
                  <a:cubicBezTo>
                    <a:pt x="7695" y="110"/>
                    <a:pt x="7629" y="0"/>
                    <a:pt x="7547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479;p37">
              <a:extLst>
                <a:ext uri="{FF2B5EF4-FFF2-40B4-BE49-F238E27FC236}">
                  <a16:creationId xmlns:a16="http://schemas.microsoft.com/office/drawing/2014/main" id="{07E7E2A9-7F90-CB4E-6F17-90C9636EF2B7}"/>
                </a:ext>
              </a:extLst>
            </p:cNvPr>
            <p:cNvSpPr/>
            <p:nvPr/>
          </p:nvSpPr>
          <p:spPr>
            <a:xfrm>
              <a:off x="12066975" y="1697100"/>
              <a:ext cx="617575" cy="62500"/>
            </a:xfrm>
            <a:custGeom>
              <a:avLst/>
              <a:gdLst/>
              <a:ahLst/>
              <a:cxnLst/>
              <a:rect l="l" t="t" r="r" b="b"/>
              <a:pathLst>
                <a:path w="24703" h="2500" extrusionOk="0">
                  <a:moveTo>
                    <a:pt x="19498" y="1"/>
                  </a:moveTo>
                  <a:cubicBezTo>
                    <a:pt x="17354" y="1"/>
                    <a:pt x="15197" y="310"/>
                    <a:pt x="13073" y="666"/>
                  </a:cubicBezTo>
                  <a:cubicBezTo>
                    <a:pt x="8958" y="1356"/>
                    <a:pt x="4992" y="1981"/>
                    <a:pt x="820" y="1981"/>
                  </a:cubicBezTo>
                  <a:cubicBezTo>
                    <a:pt x="599" y="1981"/>
                    <a:pt x="377" y="1979"/>
                    <a:pt x="155" y="1976"/>
                  </a:cubicBezTo>
                  <a:cubicBezTo>
                    <a:pt x="0" y="1976"/>
                    <a:pt x="0" y="2178"/>
                    <a:pt x="143" y="2214"/>
                  </a:cubicBezTo>
                  <a:cubicBezTo>
                    <a:pt x="1151" y="2416"/>
                    <a:pt x="2176" y="2499"/>
                    <a:pt x="3208" y="2499"/>
                  </a:cubicBezTo>
                  <a:cubicBezTo>
                    <a:pt x="6177" y="2499"/>
                    <a:pt x="9208" y="1812"/>
                    <a:pt x="12061" y="1309"/>
                  </a:cubicBezTo>
                  <a:cubicBezTo>
                    <a:pt x="14705" y="848"/>
                    <a:pt x="17348" y="469"/>
                    <a:pt x="19998" y="469"/>
                  </a:cubicBezTo>
                  <a:cubicBezTo>
                    <a:pt x="21525" y="469"/>
                    <a:pt x="23054" y="595"/>
                    <a:pt x="24587" y="904"/>
                  </a:cubicBezTo>
                  <a:cubicBezTo>
                    <a:pt x="24591" y="904"/>
                    <a:pt x="24594" y="905"/>
                    <a:pt x="24598" y="905"/>
                  </a:cubicBezTo>
                  <a:cubicBezTo>
                    <a:pt x="24684" y="905"/>
                    <a:pt x="24703" y="772"/>
                    <a:pt x="24623" y="737"/>
                  </a:cubicBezTo>
                  <a:cubicBezTo>
                    <a:pt x="22939" y="201"/>
                    <a:pt x="21223" y="1"/>
                    <a:pt x="19498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480;p37">
              <a:extLst>
                <a:ext uri="{FF2B5EF4-FFF2-40B4-BE49-F238E27FC236}">
                  <a16:creationId xmlns:a16="http://schemas.microsoft.com/office/drawing/2014/main" id="{15E5B2B1-1606-C831-79DF-A1717A6F7816}"/>
                </a:ext>
              </a:extLst>
            </p:cNvPr>
            <p:cNvSpPr/>
            <p:nvPr/>
          </p:nvSpPr>
          <p:spPr>
            <a:xfrm>
              <a:off x="12322375" y="1708950"/>
              <a:ext cx="134925" cy="123075"/>
            </a:xfrm>
            <a:custGeom>
              <a:avLst/>
              <a:gdLst/>
              <a:ahLst/>
              <a:cxnLst/>
              <a:rect l="l" t="t" r="r" b="b"/>
              <a:pathLst>
                <a:path w="5397" h="4923" extrusionOk="0">
                  <a:moveTo>
                    <a:pt x="5339" y="1"/>
                  </a:moveTo>
                  <a:cubicBezTo>
                    <a:pt x="5329" y="1"/>
                    <a:pt x="5319" y="5"/>
                    <a:pt x="5310" y="13"/>
                  </a:cubicBezTo>
                  <a:cubicBezTo>
                    <a:pt x="4643" y="525"/>
                    <a:pt x="4024" y="1097"/>
                    <a:pt x="3393" y="1668"/>
                  </a:cubicBezTo>
                  <a:cubicBezTo>
                    <a:pt x="2298" y="2656"/>
                    <a:pt x="1095" y="3597"/>
                    <a:pt x="95" y="4692"/>
                  </a:cubicBezTo>
                  <a:cubicBezTo>
                    <a:pt x="1" y="4796"/>
                    <a:pt x="79" y="4923"/>
                    <a:pt x="187" y="4923"/>
                  </a:cubicBezTo>
                  <a:cubicBezTo>
                    <a:pt x="214" y="4923"/>
                    <a:pt x="244" y="4914"/>
                    <a:pt x="274" y="4895"/>
                  </a:cubicBezTo>
                  <a:cubicBezTo>
                    <a:pt x="1524" y="4026"/>
                    <a:pt x="2596" y="2859"/>
                    <a:pt x="3691" y="1799"/>
                  </a:cubicBezTo>
                  <a:cubicBezTo>
                    <a:pt x="4274" y="1251"/>
                    <a:pt x="4858" y="680"/>
                    <a:pt x="5370" y="73"/>
                  </a:cubicBezTo>
                  <a:cubicBezTo>
                    <a:pt x="5397" y="37"/>
                    <a:pt x="5369" y="1"/>
                    <a:pt x="5339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481;p37">
              <a:extLst>
                <a:ext uri="{FF2B5EF4-FFF2-40B4-BE49-F238E27FC236}">
                  <a16:creationId xmlns:a16="http://schemas.microsoft.com/office/drawing/2014/main" id="{00390041-7D52-8EF3-231C-2F421B2DC5D9}"/>
                </a:ext>
              </a:extLst>
            </p:cNvPr>
            <p:cNvSpPr/>
            <p:nvPr/>
          </p:nvSpPr>
          <p:spPr>
            <a:xfrm>
              <a:off x="12492475" y="1587250"/>
              <a:ext cx="72550" cy="115775"/>
            </a:xfrm>
            <a:custGeom>
              <a:avLst/>
              <a:gdLst/>
              <a:ahLst/>
              <a:cxnLst/>
              <a:rect l="l" t="t" r="r" b="b"/>
              <a:pathLst>
                <a:path w="2902" h="4631" extrusionOk="0">
                  <a:moveTo>
                    <a:pt x="147" y="1"/>
                  </a:moveTo>
                  <a:cubicBezTo>
                    <a:pt x="73" y="1"/>
                    <a:pt x="0" y="53"/>
                    <a:pt x="30" y="143"/>
                  </a:cubicBezTo>
                  <a:cubicBezTo>
                    <a:pt x="578" y="1726"/>
                    <a:pt x="1566" y="3357"/>
                    <a:pt x="2697" y="4595"/>
                  </a:cubicBezTo>
                  <a:cubicBezTo>
                    <a:pt x="2719" y="4620"/>
                    <a:pt x="2744" y="4631"/>
                    <a:pt x="2769" y="4631"/>
                  </a:cubicBezTo>
                  <a:cubicBezTo>
                    <a:pt x="2839" y="4631"/>
                    <a:pt x="2902" y="4547"/>
                    <a:pt x="2840" y="4476"/>
                  </a:cubicBezTo>
                  <a:cubicBezTo>
                    <a:pt x="1757" y="3143"/>
                    <a:pt x="1126" y="1524"/>
                    <a:pt x="256" y="59"/>
                  </a:cubicBezTo>
                  <a:cubicBezTo>
                    <a:pt x="234" y="19"/>
                    <a:pt x="190" y="1"/>
                    <a:pt x="147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482;p37">
              <a:extLst>
                <a:ext uri="{FF2B5EF4-FFF2-40B4-BE49-F238E27FC236}">
                  <a16:creationId xmlns:a16="http://schemas.microsoft.com/office/drawing/2014/main" id="{909F4479-A896-F7AB-4167-9132BC2EDA38}"/>
                </a:ext>
              </a:extLst>
            </p:cNvPr>
            <p:cNvSpPr/>
            <p:nvPr/>
          </p:nvSpPr>
          <p:spPr>
            <a:xfrm>
              <a:off x="12611975" y="1764250"/>
              <a:ext cx="28750" cy="169250"/>
            </a:xfrm>
            <a:custGeom>
              <a:avLst/>
              <a:gdLst/>
              <a:ahLst/>
              <a:cxnLst/>
              <a:rect l="l" t="t" r="r" b="b"/>
              <a:pathLst>
                <a:path w="1150" h="6770" extrusionOk="0">
                  <a:moveTo>
                    <a:pt x="510" y="0"/>
                  </a:moveTo>
                  <a:cubicBezTo>
                    <a:pt x="487" y="0"/>
                    <a:pt x="464" y="13"/>
                    <a:pt x="453" y="40"/>
                  </a:cubicBezTo>
                  <a:cubicBezTo>
                    <a:pt x="1" y="2016"/>
                    <a:pt x="358" y="4683"/>
                    <a:pt x="822" y="6648"/>
                  </a:cubicBezTo>
                  <a:cubicBezTo>
                    <a:pt x="840" y="6728"/>
                    <a:pt x="918" y="6770"/>
                    <a:pt x="993" y="6770"/>
                  </a:cubicBezTo>
                  <a:cubicBezTo>
                    <a:pt x="1073" y="6770"/>
                    <a:pt x="1150" y="6722"/>
                    <a:pt x="1144" y="6624"/>
                  </a:cubicBezTo>
                  <a:cubicBezTo>
                    <a:pt x="1084" y="5588"/>
                    <a:pt x="941" y="4564"/>
                    <a:pt x="858" y="3528"/>
                  </a:cubicBezTo>
                  <a:cubicBezTo>
                    <a:pt x="775" y="2385"/>
                    <a:pt x="834" y="1171"/>
                    <a:pt x="572" y="52"/>
                  </a:cubicBezTo>
                  <a:cubicBezTo>
                    <a:pt x="566" y="19"/>
                    <a:pt x="538" y="0"/>
                    <a:pt x="510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483;p37">
              <a:extLst>
                <a:ext uri="{FF2B5EF4-FFF2-40B4-BE49-F238E27FC236}">
                  <a16:creationId xmlns:a16="http://schemas.microsoft.com/office/drawing/2014/main" id="{C750DE1E-3894-D70B-17DE-1C2485885CE9}"/>
                </a:ext>
              </a:extLst>
            </p:cNvPr>
            <p:cNvSpPr/>
            <p:nvPr/>
          </p:nvSpPr>
          <p:spPr>
            <a:xfrm>
              <a:off x="12858450" y="1533000"/>
              <a:ext cx="233375" cy="561675"/>
            </a:xfrm>
            <a:custGeom>
              <a:avLst/>
              <a:gdLst/>
              <a:ahLst/>
              <a:cxnLst/>
              <a:rect l="l" t="t" r="r" b="b"/>
              <a:pathLst>
                <a:path w="9335" h="22467" extrusionOk="0">
                  <a:moveTo>
                    <a:pt x="7524" y="0"/>
                  </a:moveTo>
                  <a:cubicBezTo>
                    <a:pt x="7422" y="0"/>
                    <a:pt x="7316" y="83"/>
                    <a:pt x="7346" y="205"/>
                  </a:cubicBezTo>
                  <a:cubicBezTo>
                    <a:pt x="7811" y="2217"/>
                    <a:pt x="8215" y="4051"/>
                    <a:pt x="8037" y="6134"/>
                  </a:cubicBezTo>
                  <a:cubicBezTo>
                    <a:pt x="7870" y="8159"/>
                    <a:pt x="7322" y="10147"/>
                    <a:pt x="6525" y="12016"/>
                  </a:cubicBezTo>
                  <a:cubicBezTo>
                    <a:pt x="4929" y="15779"/>
                    <a:pt x="2393" y="18993"/>
                    <a:pt x="60" y="22303"/>
                  </a:cubicBezTo>
                  <a:cubicBezTo>
                    <a:pt x="0" y="22388"/>
                    <a:pt x="67" y="22466"/>
                    <a:pt x="141" y="22466"/>
                  </a:cubicBezTo>
                  <a:cubicBezTo>
                    <a:pt x="171" y="22466"/>
                    <a:pt x="202" y="22453"/>
                    <a:pt x="226" y="22422"/>
                  </a:cubicBezTo>
                  <a:cubicBezTo>
                    <a:pt x="2977" y="19124"/>
                    <a:pt x="5620" y="15588"/>
                    <a:pt x="7191" y="11552"/>
                  </a:cubicBezTo>
                  <a:cubicBezTo>
                    <a:pt x="8525" y="8135"/>
                    <a:pt x="9335" y="3539"/>
                    <a:pt x="7668" y="86"/>
                  </a:cubicBezTo>
                  <a:cubicBezTo>
                    <a:pt x="7638" y="26"/>
                    <a:pt x="7582" y="0"/>
                    <a:pt x="752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84;p37">
              <a:extLst>
                <a:ext uri="{FF2B5EF4-FFF2-40B4-BE49-F238E27FC236}">
                  <a16:creationId xmlns:a16="http://schemas.microsoft.com/office/drawing/2014/main" id="{2804170F-985F-CFCE-5ABA-E45D6CA9C7F9}"/>
                </a:ext>
              </a:extLst>
            </p:cNvPr>
            <p:cNvSpPr/>
            <p:nvPr/>
          </p:nvSpPr>
          <p:spPr>
            <a:xfrm>
              <a:off x="12906625" y="1742225"/>
              <a:ext cx="155775" cy="88625"/>
            </a:xfrm>
            <a:custGeom>
              <a:avLst/>
              <a:gdLst/>
              <a:ahLst/>
              <a:cxnLst/>
              <a:rect l="l" t="t" r="r" b="b"/>
              <a:pathLst>
                <a:path w="6231" h="3545" extrusionOk="0">
                  <a:moveTo>
                    <a:pt x="6035" y="0"/>
                  </a:moveTo>
                  <a:cubicBezTo>
                    <a:pt x="6025" y="0"/>
                    <a:pt x="6014" y="1"/>
                    <a:pt x="6003" y="4"/>
                  </a:cubicBezTo>
                  <a:cubicBezTo>
                    <a:pt x="3812" y="480"/>
                    <a:pt x="1609" y="1683"/>
                    <a:pt x="85" y="3326"/>
                  </a:cubicBezTo>
                  <a:cubicBezTo>
                    <a:pt x="0" y="3420"/>
                    <a:pt x="73" y="3544"/>
                    <a:pt x="171" y="3544"/>
                  </a:cubicBezTo>
                  <a:cubicBezTo>
                    <a:pt x="197" y="3544"/>
                    <a:pt x="225" y="3536"/>
                    <a:pt x="252" y="3516"/>
                  </a:cubicBezTo>
                  <a:cubicBezTo>
                    <a:pt x="2145" y="2230"/>
                    <a:pt x="3991" y="1159"/>
                    <a:pt x="6098" y="266"/>
                  </a:cubicBezTo>
                  <a:cubicBezTo>
                    <a:pt x="6230" y="200"/>
                    <a:pt x="6168" y="0"/>
                    <a:pt x="6035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485;p37">
              <a:extLst>
                <a:ext uri="{FF2B5EF4-FFF2-40B4-BE49-F238E27FC236}">
                  <a16:creationId xmlns:a16="http://schemas.microsoft.com/office/drawing/2014/main" id="{D0F9A9A8-DC51-E95C-3510-7932ECF3BD5A}"/>
                </a:ext>
              </a:extLst>
            </p:cNvPr>
            <p:cNvSpPr/>
            <p:nvPr/>
          </p:nvSpPr>
          <p:spPr>
            <a:xfrm>
              <a:off x="13052275" y="1746150"/>
              <a:ext cx="75750" cy="97300"/>
            </a:xfrm>
            <a:custGeom>
              <a:avLst/>
              <a:gdLst/>
              <a:ahLst/>
              <a:cxnLst/>
              <a:rect l="l" t="t" r="r" b="b"/>
              <a:pathLst>
                <a:path w="3030" h="3892" extrusionOk="0">
                  <a:moveTo>
                    <a:pt x="200" y="1"/>
                  </a:moveTo>
                  <a:cubicBezTo>
                    <a:pt x="94" y="1"/>
                    <a:pt x="1" y="112"/>
                    <a:pt x="58" y="216"/>
                  </a:cubicBezTo>
                  <a:cubicBezTo>
                    <a:pt x="367" y="847"/>
                    <a:pt x="915" y="1323"/>
                    <a:pt x="1343" y="1859"/>
                  </a:cubicBezTo>
                  <a:cubicBezTo>
                    <a:pt x="1855" y="2478"/>
                    <a:pt x="2308" y="3121"/>
                    <a:pt x="2701" y="3812"/>
                  </a:cubicBezTo>
                  <a:cubicBezTo>
                    <a:pt x="2733" y="3868"/>
                    <a:pt x="2784" y="3891"/>
                    <a:pt x="2834" y="3891"/>
                  </a:cubicBezTo>
                  <a:cubicBezTo>
                    <a:pt x="2933" y="3891"/>
                    <a:pt x="3030" y="3799"/>
                    <a:pt x="2975" y="3681"/>
                  </a:cubicBezTo>
                  <a:cubicBezTo>
                    <a:pt x="2356" y="2430"/>
                    <a:pt x="1498" y="799"/>
                    <a:pt x="284" y="25"/>
                  </a:cubicBezTo>
                  <a:cubicBezTo>
                    <a:pt x="257" y="8"/>
                    <a:pt x="228" y="1"/>
                    <a:pt x="200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486;p37">
              <a:extLst>
                <a:ext uri="{FF2B5EF4-FFF2-40B4-BE49-F238E27FC236}">
                  <a16:creationId xmlns:a16="http://schemas.microsoft.com/office/drawing/2014/main" id="{0747CF21-E775-1533-FEEC-2EBCE8760216}"/>
                </a:ext>
              </a:extLst>
            </p:cNvPr>
            <p:cNvSpPr/>
            <p:nvPr/>
          </p:nvSpPr>
          <p:spPr>
            <a:xfrm>
              <a:off x="12978700" y="2519775"/>
              <a:ext cx="316725" cy="147950"/>
            </a:xfrm>
            <a:custGeom>
              <a:avLst/>
              <a:gdLst/>
              <a:ahLst/>
              <a:cxnLst/>
              <a:rect l="l" t="t" r="r" b="b"/>
              <a:pathLst>
                <a:path w="12669" h="5918" extrusionOk="0">
                  <a:moveTo>
                    <a:pt x="6899" y="0"/>
                  </a:moveTo>
                  <a:cubicBezTo>
                    <a:pt x="2809" y="0"/>
                    <a:pt x="0" y="3573"/>
                    <a:pt x="0" y="3573"/>
                  </a:cubicBezTo>
                  <a:cubicBezTo>
                    <a:pt x="1865" y="5307"/>
                    <a:pt x="3736" y="5917"/>
                    <a:pt x="5445" y="5917"/>
                  </a:cubicBezTo>
                  <a:cubicBezTo>
                    <a:pt x="9512" y="5917"/>
                    <a:pt x="12669" y="2465"/>
                    <a:pt x="12669" y="2465"/>
                  </a:cubicBezTo>
                  <a:cubicBezTo>
                    <a:pt x="10593" y="641"/>
                    <a:pt x="8631" y="0"/>
                    <a:pt x="6899" y="0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487;p37">
              <a:extLst>
                <a:ext uri="{FF2B5EF4-FFF2-40B4-BE49-F238E27FC236}">
                  <a16:creationId xmlns:a16="http://schemas.microsoft.com/office/drawing/2014/main" id="{C922D442-A267-80CA-CEB1-A5DD215BB18E}"/>
                </a:ext>
              </a:extLst>
            </p:cNvPr>
            <p:cNvSpPr/>
            <p:nvPr/>
          </p:nvSpPr>
          <p:spPr>
            <a:xfrm>
              <a:off x="12863800" y="2301600"/>
              <a:ext cx="311375" cy="305725"/>
            </a:xfrm>
            <a:custGeom>
              <a:avLst/>
              <a:gdLst/>
              <a:ahLst/>
              <a:cxnLst/>
              <a:rect l="l" t="t" r="r" b="b"/>
              <a:pathLst>
                <a:path w="12455" h="12229" extrusionOk="0">
                  <a:moveTo>
                    <a:pt x="8216" y="1"/>
                  </a:moveTo>
                  <a:cubicBezTo>
                    <a:pt x="0" y="4346"/>
                    <a:pt x="4751" y="12228"/>
                    <a:pt x="4751" y="12228"/>
                  </a:cubicBezTo>
                  <a:cubicBezTo>
                    <a:pt x="12454" y="8418"/>
                    <a:pt x="8216" y="1"/>
                    <a:pt x="8216" y="1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488;p37">
              <a:extLst>
                <a:ext uri="{FF2B5EF4-FFF2-40B4-BE49-F238E27FC236}">
                  <a16:creationId xmlns:a16="http://schemas.microsoft.com/office/drawing/2014/main" id="{C3056A0A-F2F3-19D6-D940-81C698A85F10}"/>
                </a:ext>
              </a:extLst>
            </p:cNvPr>
            <p:cNvSpPr/>
            <p:nvPr/>
          </p:nvSpPr>
          <p:spPr>
            <a:xfrm>
              <a:off x="12748600" y="2609775"/>
              <a:ext cx="235175" cy="216150"/>
            </a:xfrm>
            <a:custGeom>
              <a:avLst/>
              <a:gdLst/>
              <a:ahLst/>
              <a:cxnLst/>
              <a:rect l="l" t="t" r="r" b="b"/>
              <a:pathLst>
                <a:path w="9407" h="8646" extrusionOk="0">
                  <a:moveTo>
                    <a:pt x="8498" y="0"/>
                  </a:moveTo>
                  <a:cubicBezTo>
                    <a:pt x="123" y="0"/>
                    <a:pt x="1" y="8593"/>
                    <a:pt x="1" y="8593"/>
                  </a:cubicBezTo>
                  <a:cubicBezTo>
                    <a:pt x="364" y="8628"/>
                    <a:pt x="714" y="8645"/>
                    <a:pt x="1050" y="8645"/>
                  </a:cubicBezTo>
                  <a:cubicBezTo>
                    <a:pt x="8632" y="8645"/>
                    <a:pt x="9407" y="32"/>
                    <a:pt x="9407" y="32"/>
                  </a:cubicBezTo>
                  <a:cubicBezTo>
                    <a:pt x="9094" y="11"/>
                    <a:pt x="8791" y="0"/>
                    <a:pt x="8498" y="0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489;p37">
              <a:extLst>
                <a:ext uri="{FF2B5EF4-FFF2-40B4-BE49-F238E27FC236}">
                  <a16:creationId xmlns:a16="http://schemas.microsoft.com/office/drawing/2014/main" id="{122B64A4-9AE6-4A0B-6BCE-5D48979A17F0}"/>
                </a:ext>
              </a:extLst>
            </p:cNvPr>
            <p:cNvSpPr/>
            <p:nvPr/>
          </p:nvSpPr>
          <p:spPr>
            <a:xfrm>
              <a:off x="12901600" y="2604925"/>
              <a:ext cx="297075" cy="292900"/>
            </a:xfrm>
            <a:custGeom>
              <a:avLst/>
              <a:gdLst/>
              <a:ahLst/>
              <a:cxnLst/>
              <a:rect l="l" t="t" r="r" b="b"/>
              <a:pathLst>
                <a:path w="11883" h="11716" extrusionOk="0">
                  <a:moveTo>
                    <a:pt x="3072" y="0"/>
                  </a:moveTo>
                  <a:lnTo>
                    <a:pt x="3072" y="0"/>
                  </a:lnTo>
                  <a:cubicBezTo>
                    <a:pt x="1" y="8763"/>
                    <a:pt x="8823" y="11716"/>
                    <a:pt x="8823" y="11716"/>
                  </a:cubicBezTo>
                  <a:cubicBezTo>
                    <a:pt x="11883" y="3679"/>
                    <a:pt x="3073" y="0"/>
                    <a:pt x="3072" y="0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490;p37">
              <a:extLst>
                <a:ext uri="{FF2B5EF4-FFF2-40B4-BE49-F238E27FC236}">
                  <a16:creationId xmlns:a16="http://schemas.microsoft.com/office/drawing/2014/main" id="{7B4E9317-BB82-368F-E546-64344A2D7CB5}"/>
                </a:ext>
              </a:extLst>
            </p:cNvPr>
            <p:cNvSpPr/>
            <p:nvPr/>
          </p:nvSpPr>
          <p:spPr>
            <a:xfrm>
              <a:off x="12712000" y="2447875"/>
              <a:ext cx="275050" cy="174025"/>
            </a:xfrm>
            <a:custGeom>
              <a:avLst/>
              <a:gdLst/>
              <a:ahLst/>
              <a:cxnLst/>
              <a:rect l="l" t="t" r="r" b="b"/>
              <a:pathLst>
                <a:path w="11002" h="6961" extrusionOk="0">
                  <a:moveTo>
                    <a:pt x="2842" y="1"/>
                  </a:moveTo>
                  <a:cubicBezTo>
                    <a:pt x="1209" y="1"/>
                    <a:pt x="0" y="365"/>
                    <a:pt x="0" y="365"/>
                  </a:cubicBezTo>
                  <a:cubicBezTo>
                    <a:pt x="1206" y="6038"/>
                    <a:pt x="5796" y="6960"/>
                    <a:pt x="8652" y="6960"/>
                  </a:cubicBezTo>
                  <a:cubicBezTo>
                    <a:pt x="10028" y="6960"/>
                    <a:pt x="11002" y="6746"/>
                    <a:pt x="11002" y="6746"/>
                  </a:cubicBezTo>
                  <a:cubicBezTo>
                    <a:pt x="9629" y="1054"/>
                    <a:pt x="5621" y="1"/>
                    <a:pt x="2842" y="1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491;p37">
              <a:extLst>
                <a:ext uri="{FF2B5EF4-FFF2-40B4-BE49-F238E27FC236}">
                  <a16:creationId xmlns:a16="http://schemas.microsoft.com/office/drawing/2014/main" id="{A2EF3D95-7365-2373-22D6-06F75F006D63}"/>
                </a:ext>
              </a:extLst>
            </p:cNvPr>
            <p:cNvSpPr/>
            <p:nvPr/>
          </p:nvSpPr>
          <p:spPr>
            <a:xfrm>
              <a:off x="13159850" y="2623200"/>
              <a:ext cx="16600" cy="11425"/>
            </a:xfrm>
            <a:custGeom>
              <a:avLst/>
              <a:gdLst/>
              <a:ahLst/>
              <a:cxnLst/>
              <a:rect l="l" t="t" r="r" b="b"/>
              <a:pathLst>
                <a:path w="664" h="457" extrusionOk="0">
                  <a:moveTo>
                    <a:pt x="117" y="1"/>
                  </a:moveTo>
                  <a:cubicBezTo>
                    <a:pt x="49" y="1"/>
                    <a:pt x="1" y="100"/>
                    <a:pt x="53" y="162"/>
                  </a:cubicBezTo>
                  <a:cubicBezTo>
                    <a:pt x="172" y="269"/>
                    <a:pt x="315" y="353"/>
                    <a:pt x="446" y="436"/>
                  </a:cubicBezTo>
                  <a:cubicBezTo>
                    <a:pt x="466" y="450"/>
                    <a:pt x="487" y="457"/>
                    <a:pt x="506" y="457"/>
                  </a:cubicBezTo>
                  <a:cubicBezTo>
                    <a:pt x="599" y="457"/>
                    <a:pt x="663" y="314"/>
                    <a:pt x="565" y="245"/>
                  </a:cubicBezTo>
                  <a:cubicBezTo>
                    <a:pt x="434" y="162"/>
                    <a:pt x="303" y="67"/>
                    <a:pt x="148" y="7"/>
                  </a:cubicBezTo>
                  <a:cubicBezTo>
                    <a:pt x="138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492;p37">
              <a:extLst>
                <a:ext uri="{FF2B5EF4-FFF2-40B4-BE49-F238E27FC236}">
                  <a16:creationId xmlns:a16="http://schemas.microsoft.com/office/drawing/2014/main" id="{DF9343CB-0356-2C41-7FFC-290399C0FE52}"/>
                </a:ext>
              </a:extLst>
            </p:cNvPr>
            <p:cNvSpPr/>
            <p:nvPr/>
          </p:nvSpPr>
          <p:spPr>
            <a:xfrm>
              <a:off x="13194950" y="2544900"/>
              <a:ext cx="16050" cy="16900"/>
            </a:xfrm>
            <a:custGeom>
              <a:avLst/>
              <a:gdLst/>
              <a:ahLst/>
              <a:cxnLst/>
              <a:rect l="l" t="t" r="r" b="b"/>
              <a:pathLst>
                <a:path w="642" h="676" extrusionOk="0">
                  <a:moveTo>
                    <a:pt x="509" y="0"/>
                  </a:moveTo>
                  <a:cubicBezTo>
                    <a:pt x="488" y="0"/>
                    <a:pt x="466" y="10"/>
                    <a:pt x="447" y="32"/>
                  </a:cubicBezTo>
                  <a:cubicBezTo>
                    <a:pt x="304" y="198"/>
                    <a:pt x="125" y="353"/>
                    <a:pt x="30" y="556"/>
                  </a:cubicBezTo>
                  <a:cubicBezTo>
                    <a:pt x="1" y="604"/>
                    <a:pt x="35" y="676"/>
                    <a:pt x="86" y="676"/>
                  </a:cubicBezTo>
                  <a:cubicBezTo>
                    <a:pt x="99" y="676"/>
                    <a:pt x="112" y="672"/>
                    <a:pt x="125" y="663"/>
                  </a:cubicBezTo>
                  <a:cubicBezTo>
                    <a:pt x="304" y="532"/>
                    <a:pt x="435" y="341"/>
                    <a:pt x="578" y="175"/>
                  </a:cubicBezTo>
                  <a:cubicBezTo>
                    <a:pt x="642" y="101"/>
                    <a:pt x="579" y="0"/>
                    <a:pt x="50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493;p37">
              <a:extLst>
                <a:ext uri="{FF2B5EF4-FFF2-40B4-BE49-F238E27FC236}">
                  <a16:creationId xmlns:a16="http://schemas.microsoft.com/office/drawing/2014/main" id="{84600902-D710-1347-476A-CEF4C56903EC}"/>
                </a:ext>
              </a:extLst>
            </p:cNvPr>
            <p:cNvSpPr/>
            <p:nvPr/>
          </p:nvSpPr>
          <p:spPr>
            <a:xfrm>
              <a:off x="13242625" y="2600300"/>
              <a:ext cx="17300" cy="9950"/>
            </a:xfrm>
            <a:custGeom>
              <a:avLst/>
              <a:gdLst/>
              <a:ahLst/>
              <a:cxnLst/>
              <a:rect l="l" t="t" r="r" b="b"/>
              <a:pathLst>
                <a:path w="692" h="398" extrusionOk="0">
                  <a:moveTo>
                    <a:pt x="104" y="0"/>
                  </a:moveTo>
                  <a:cubicBezTo>
                    <a:pt x="30" y="0"/>
                    <a:pt x="1" y="107"/>
                    <a:pt x="64" y="149"/>
                  </a:cubicBezTo>
                  <a:cubicBezTo>
                    <a:pt x="195" y="257"/>
                    <a:pt x="361" y="316"/>
                    <a:pt x="504" y="387"/>
                  </a:cubicBezTo>
                  <a:cubicBezTo>
                    <a:pt x="519" y="394"/>
                    <a:pt x="534" y="397"/>
                    <a:pt x="548" y="397"/>
                  </a:cubicBezTo>
                  <a:cubicBezTo>
                    <a:pt x="634" y="397"/>
                    <a:pt x="692" y="284"/>
                    <a:pt x="599" y="233"/>
                  </a:cubicBezTo>
                  <a:cubicBezTo>
                    <a:pt x="457" y="149"/>
                    <a:pt x="302" y="54"/>
                    <a:pt x="135" y="6"/>
                  </a:cubicBezTo>
                  <a:cubicBezTo>
                    <a:pt x="124" y="2"/>
                    <a:pt x="113" y="0"/>
                    <a:pt x="104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494;p37">
              <a:extLst>
                <a:ext uri="{FF2B5EF4-FFF2-40B4-BE49-F238E27FC236}">
                  <a16:creationId xmlns:a16="http://schemas.microsoft.com/office/drawing/2014/main" id="{AE820241-9978-1C65-A3AC-2AAA5F1B44AE}"/>
                </a:ext>
              </a:extLst>
            </p:cNvPr>
            <p:cNvSpPr/>
            <p:nvPr/>
          </p:nvSpPr>
          <p:spPr>
            <a:xfrm>
              <a:off x="13247175" y="2563350"/>
              <a:ext cx="11100" cy="5325"/>
            </a:xfrm>
            <a:custGeom>
              <a:avLst/>
              <a:gdLst/>
              <a:ahLst/>
              <a:cxnLst/>
              <a:rect l="l" t="t" r="r" b="b"/>
              <a:pathLst>
                <a:path w="444" h="213" extrusionOk="0">
                  <a:moveTo>
                    <a:pt x="351" y="1"/>
                  </a:moveTo>
                  <a:cubicBezTo>
                    <a:pt x="342" y="1"/>
                    <a:pt x="332" y="3"/>
                    <a:pt x="322" y="8"/>
                  </a:cubicBezTo>
                  <a:cubicBezTo>
                    <a:pt x="239" y="56"/>
                    <a:pt x="167" y="80"/>
                    <a:pt x="72" y="91"/>
                  </a:cubicBezTo>
                  <a:cubicBezTo>
                    <a:pt x="1" y="115"/>
                    <a:pt x="25" y="211"/>
                    <a:pt x="84" y="211"/>
                  </a:cubicBezTo>
                  <a:cubicBezTo>
                    <a:pt x="99" y="212"/>
                    <a:pt x="114" y="213"/>
                    <a:pt x="128" y="213"/>
                  </a:cubicBezTo>
                  <a:cubicBezTo>
                    <a:pt x="225" y="213"/>
                    <a:pt x="299" y="179"/>
                    <a:pt x="382" y="127"/>
                  </a:cubicBezTo>
                  <a:cubicBezTo>
                    <a:pt x="443" y="86"/>
                    <a:pt x="408" y="1"/>
                    <a:pt x="351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495;p37">
              <a:extLst>
                <a:ext uri="{FF2B5EF4-FFF2-40B4-BE49-F238E27FC236}">
                  <a16:creationId xmlns:a16="http://schemas.microsoft.com/office/drawing/2014/main" id="{4CDE6A50-2DCF-2EAE-C9CD-7043F8E0DDE6}"/>
                </a:ext>
              </a:extLst>
            </p:cNvPr>
            <p:cNvSpPr/>
            <p:nvPr/>
          </p:nvSpPr>
          <p:spPr>
            <a:xfrm>
              <a:off x="13119375" y="2606275"/>
              <a:ext cx="22950" cy="15075"/>
            </a:xfrm>
            <a:custGeom>
              <a:avLst/>
              <a:gdLst/>
              <a:ahLst/>
              <a:cxnLst/>
              <a:rect l="l" t="t" r="r" b="b"/>
              <a:pathLst>
                <a:path w="918" h="603" extrusionOk="0">
                  <a:moveTo>
                    <a:pt x="59" y="0"/>
                  </a:moveTo>
                  <a:cubicBezTo>
                    <a:pt x="28" y="0"/>
                    <a:pt x="1" y="47"/>
                    <a:pt x="41" y="77"/>
                  </a:cubicBezTo>
                  <a:cubicBezTo>
                    <a:pt x="303" y="256"/>
                    <a:pt x="565" y="446"/>
                    <a:pt x="850" y="601"/>
                  </a:cubicBezTo>
                  <a:cubicBezTo>
                    <a:pt x="854" y="602"/>
                    <a:pt x="858" y="603"/>
                    <a:pt x="862" y="603"/>
                  </a:cubicBezTo>
                  <a:cubicBezTo>
                    <a:pt x="893" y="603"/>
                    <a:pt x="918" y="563"/>
                    <a:pt x="886" y="541"/>
                  </a:cubicBezTo>
                  <a:cubicBezTo>
                    <a:pt x="636" y="339"/>
                    <a:pt x="362" y="172"/>
                    <a:pt x="76" y="6"/>
                  </a:cubicBezTo>
                  <a:cubicBezTo>
                    <a:pt x="71" y="2"/>
                    <a:pt x="65" y="0"/>
                    <a:pt x="5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496;p37">
              <a:extLst>
                <a:ext uri="{FF2B5EF4-FFF2-40B4-BE49-F238E27FC236}">
                  <a16:creationId xmlns:a16="http://schemas.microsoft.com/office/drawing/2014/main" id="{81D55C90-3049-21EA-8B9B-EDAA828D4D67}"/>
                </a:ext>
              </a:extLst>
            </p:cNvPr>
            <p:cNvSpPr/>
            <p:nvPr/>
          </p:nvSpPr>
          <p:spPr>
            <a:xfrm>
              <a:off x="13115525" y="2634475"/>
              <a:ext cx="19200" cy="14525"/>
            </a:xfrm>
            <a:custGeom>
              <a:avLst/>
              <a:gdLst/>
              <a:ahLst/>
              <a:cxnLst/>
              <a:rect l="l" t="t" r="r" b="b"/>
              <a:pathLst>
                <a:path w="768" h="581" extrusionOk="0">
                  <a:moveTo>
                    <a:pt x="86" y="0"/>
                  </a:moveTo>
                  <a:cubicBezTo>
                    <a:pt x="43" y="0"/>
                    <a:pt x="0" y="64"/>
                    <a:pt x="40" y="104"/>
                  </a:cubicBezTo>
                  <a:cubicBezTo>
                    <a:pt x="230" y="271"/>
                    <a:pt x="445" y="414"/>
                    <a:pt x="659" y="568"/>
                  </a:cubicBezTo>
                  <a:cubicBezTo>
                    <a:pt x="669" y="577"/>
                    <a:pt x="680" y="580"/>
                    <a:pt x="690" y="580"/>
                  </a:cubicBezTo>
                  <a:cubicBezTo>
                    <a:pt x="736" y="580"/>
                    <a:pt x="768" y="500"/>
                    <a:pt x="719" y="461"/>
                  </a:cubicBezTo>
                  <a:cubicBezTo>
                    <a:pt x="528" y="306"/>
                    <a:pt x="326" y="140"/>
                    <a:pt x="111" y="9"/>
                  </a:cubicBezTo>
                  <a:cubicBezTo>
                    <a:pt x="103" y="3"/>
                    <a:pt x="95" y="0"/>
                    <a:pt x="86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497;p37">
              <a:extLst>
                <a:ext uri="{FF2B5EF4-FFF2-40B4-BE49-F238E27FC236}">
                  <a16:creationId xmlns:a16="http://schemas.microsoft.com/office/drawing/2014/main" id="{9DD10F3F-2CC9-F43C-1B53-704F796170E4}"/>
                </a:ext>
              </a:extLst>
            </p:cNvPr>
            <p:cNvSpPr/>
            <p:nvPr/>
          </p:nvSpPr>
          <p:spPr>
            <a:xfrm>
              <a:off x="13167575" y="2605725"/>
              <a:ext cx="22850" cy="14350"/>
            </a:xfrm>
            <a:custGeom>
              <a:avLst/>
              <a:gdLst/>
              <a:ahLst/>
              <a:cxnLst/>
              <a:rect l="l" t="t" r="r" b="b"/>
              <a:pathLst>
                <a:path w="914" h="574" extrusionOk="0">
                  <a:moveTo>
                    <a:pt x="79" y="0"/>
                  </a:moveTo>
                  <a:cubicBezTo>
                    <a:pt x="23" y="0"/>
                    <a:pt x="0" y="79"/>
                    <a:pt x="53" y="111"/>
                  </a:cubicBezTo>
                  <a:cubicBezTo>
                    <a:pt x="291" y="278"/>
                    <a:pt x="577" y="397"/>
                    <a:pt x="827" y="563"/>
                  </a:cubicBezTo>
                  <a:cubicBezTo>
                    <a:pt x="836" y="570"/>
                    <a:pt x="845" y="573"/>
                    <a:pt x="854" y="573"/>
                  </a:cubicBezTo>
                  <a:cubicBezTo>
                    <a:pt x="890" y="573"/>
                    <a:pt x="913" y="521"/>
                    <a:pt x="875" y="492"/>
                  </a:cubicBezTo>
                  <a:cubicBezTo>
                    <a:pt x="649" y="301"/>
                    <a:pt x="387" y="99"/>
                    <a:pt x="101" y="4"/>
                  </a:cubicBezTo>
                  <a:cubicBezTo>
                    <a:pt x="93" y="1"/>
                    <a:pt x="86" y="0"/>
                    <a:pt x="7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498;p37">
              <a:extLst>
                <a:ext uri="{FF2B5EF4-FFF2-40B4-BE49-F238E27FC236}">
                  <a16:creationId xmlns:a16="http://schemas.microsoft.com/office/drawing/2014/main" id="{74FC4C37-5BF0-5E5F-EF18-DFF9237ABDA8}"/>
                </a:ext>
              </a:extLst>
            </p:cNvPr>
            <p:cNvSpPr/>
            <p:nvPr/>
          </p:nvSpPr>
          <p:spPr>
            <a:xfrm>
              <a:off x="13204550" y="2596450"/>
              <a:ext cx="25225" cy="16375"/>
            </a:xfrm>
            <a:custGeom>
              <a:avLst/>
              <a:gdLst/>
              <a:ahLst/>
              <a:cxnLst/>
              <a:rect l="l" t="t" r="r" b="b"/>
              <a:pathLst>
                <a:path w="1009" h="655" extrusionOk="0">
                  <a:moveTo>
                    <a:pt x="142" y="0"/>
                  </a:moveTo>
                  <a:cubicBezTo>
                    <a:pt x="68" y="0"/>
                    <a:pt x="0" y="119"/>
                    <a:pt x="75" y="172"/>
                  </a:cubicBezTo>
                  <a:cubicBezTo>
                    <a:pt x="277" y="375"/>
                    <a:pt x="563" y="494"/>
                    <a:pt x="813" y="637"/>
                  </a:cubicBezTo>
                  <a:cubicBezTo>
                    <a:pt x="831" y="649"/>
                    <a:pt x="849" y="654"/>
                    <a:pt x="866" y="654"/>
                  </a:cubicBezTo>
                  <a:cubicBezTo>
                    <a:pt x="950" y="654"/>
                    <a:pt x="1009" y="529"/>
                    <a:pt x="920" y="470"/>
                  </a:cubicBezTo>
                  <a:cubicBezTo>
                    <a:pt x="682" y="315"/>
                    <a:pt x="444" y="113"/>
                    <a:pt x="170" y="6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2499;p37">
              <a:extLst>
                <a:ext uri="{FF2B5EF4-FFF2-40B4-BE49-F238E27FC236}">
                  <a16:creationId xmlns:a16="http://schemas.microsoft.com/office/drawing/2014/main" id="{D3B09812-2E86-7B6E-CB5F-23865471E631}"/>
                </a:ext>
              </a:extLst>
            </p:cNvPr>
            <p:cNvSpPr/>
            <p:nvPr/>
          </p:nvSpPr>
          <p:spPr>
            <a:xfrm>
              <a:off x="13164900" y="2552200"/>
              <a:ext cx="12975" cy="15875"/>
            </a:xfrm>
            <a:custGeom>
              <a:avLst/>
              <a:gdLst/>
              <a:ahLst/>
              <a:cxnLst/>
              <a:rect l="l" t="t" r="r" b="b"/>
              <a:pathLst>
                <a:path w="519" h="635" extrusionOk="0">
                  <a:moveTo>
                    <a:pt x="446" y="1"/>
                  </a:moveTo>
                  <a:cubicBezTo>
                    <a:pt x="429" y="1"/>
                    <a:pt x="412" y="8"/>
                    <a:pt x="398" y="25"/>
                  </a:cubicBezTo>
                  <a:cubicBezTo>
                    <a:pt x="256" y="192"/>
                    <a:pt x="77" y="347"/>
                    <a:pt x="17" y="549"/>
                  </a:cubicBezTo>
                  <a:cubicBezTo>
                    <a:pt x="0" y="602"/>
                    <a:pt x="40" y="635"/>
                    <a:pt x="81" y="635"/>
                  </a:cubicBezTo>
                  <a:cubicBezTo>
                    <a:pt x="97" y="635"/>
                    <a:pt x="112" y="630"/>
                    <a:pt x="125" y="621"/>
                  </a:cubicBezTo>
                  <a:cubicBezTo>
                    <a:pt x="291" y="490"/>
                    <a:pt x="387" y="264"/>
                    <a:pt x="494" y="85"/>
                  </a:cubicBezTo>
                  <a:cubicBezTo>
                    <a:pt x="519" y="43"/>
                    <a:pt x="485" y="1"/>
                    <a:pt x="44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500;p37">
              <a:extLst>
                <a:ext uri="{FF2B5EF4-FFF2-40B4-BE49-F238E27FC236}">
                  <a16:creationId xmlns:a16="http://schemas.microsoft.com/office/drawing/2014/main" id="{654AB74C-D455-43E7-916D-325601DB0440}"/>
                </a:ext>
              </a:extLst>
            </p:cNvPr>
            <p:cNvSpPr/>
            <p:nvPr/>
          </p:nvSpPr>
          <p:spPr>
            <a:xfrm>
              <a:off x="13023925" y="2789800"/>
              <a:ext cx="7475" cy="16200"/>
            </a:xfrm>
            <a:custGeom>
              <a:avLst/>
              <a:gdLst/>
              <a:ahLst/>
              <a:cxnLst/>
              <a:rect l="l" t="t" r="r" b="b"/>
              <a:pathLst>
                <a:path w="299" h="648" extrusionOk="0">
                  <a:moveTo>
                    <a:pt x="203" y="1"/>
                  </a:moveTo>
                  <a:cubicBezTo>
                    <a:pt x="167" y="1"/>
                    <a:pt x="129" y="23"/>
                    <a:pt x="108" y="70"/>
                  </a:cubicBezTo>
                  <a:cubicBezTo>
                    <a:pt x="61" y="213"/>
                    <a:pt x="37" y="380"/>
                    <a:pt x="13" y="535"/>
                  </a:cubicBezTo>
                  <a:cubicBezTo>
                    <a:pt x="0" y="609"/>
                    <a:pt x="56" y="648"/>
                    <a:pt x="115" y="648"/>
                  </a:cubicBezTo>
                  <a:cubicBezTo>
                    <a:pt x="170" y="648"/>
                    <a:pt x="228" y="615"/>
                    <a:pt x="239" y="547"/>
                  </a:cubicBezTo>
                  <a:cubicBezTo>
                    <a:pt x="263" y="392"/>
                    <a:pt x="299" y="249"/>
                    <a:pt x="299" y="94"/>
                  </a:cubicBezTo>
                  <a:cubicBezTo>
                    <a:pt x="292" y="35"/>
                    <a:pt x="249" y="1"/>
                    <a:pt x="203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501;p37">
              <a:extLst>
                <a:ext uri="{FF2B5EF4-FFF2-40B4-BE49-F238E27FC236}">
                  <a16:creationId xmlns:a16="http://schemas.microsoft.com/office/drawing/2014/main" id="{E81A01F4-71AE-EA55-D694-5B092D6F31DB}"/>
                </a:ext>
              </a:extLst>
            </p:cNvPr>
            <p:cNvSpPr/>
            <p:nvPr/>
          </p:nvSpPr>
          <p:spPr>
            <a:xfrm>
              <a:off x="13100425" y="2795425"/>
              <a:ext cx="21500" cy="9350"/>
            </a:xfrm>
            <a:custGeom>
              <a:avLst/>
              <a:gdLst/>
              <a:ahLst/>
              <a:cxnLst/>
              <a:rect l="l" t="t" r="r" b="b"/>
              <a:pathLst>
                <a:path w="860" h="374" extrusionOk="0">
                  <a:moveTo>
                    <a:pt x="108" y="0"/>
                  </a:moveTo>
                  <a:cubicBezTo>
                    <a:pt x="25" y="0"/>
                    <a:pt x="1" y="95"/>
                    <a:pt x="60" y="143"/>
                  </a:cubicBezTo>
                  <a:cubicBezTo>
                    <a:pt x="251" y="262"/>
                    <a:pt x="477" y="298"/>
                    <a:pt x="691" y="369"/>
                  </a:cubicBezTo>
                  <a:cubicBezTo>
                    <a:pt x="703" y="372"/>
                    <a:pt x="713" y="374"/>
                    <a:pt x="723" y="374"/>
                  </a:cubicBezTo>
                  <a:cubicBezTo>
                    <a:pt x="829" y="374"/>
                    <a:pt x="860" y="210"/>
                    <a:pt x="751" y="167"/>
                  </a:cubicBezTo>
                  <a:cubicBezTo>
                    <a:pt x="537" y="107"/>
                    <a:pt x="322" y="12"/>
                    <a:pt x="108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502;p37">
              <a:extLst>
                <a:ext uri="{FF2B5EF4-FFF2-40B4-BE49-F238E27FC236}">
                  <a16:creationId xmlns:a16="http://schemas.microsoft.com/office/drawing/2014/main" id="{412C776D-0947-BC50-335E-B507611BC764}"/>
                </a:ext>
              </a:extLst>
            </p:cNvPr>
            <p:cNvSpPr/>
            <p:nvPr/>
          </p:nvSpPr>
          <p:spPr>
            <a:xfrm>
              <a:off x="13079900" y="2856350"/>
              <a:ext cx="5675" cy="16825"/>
            </a:xfrm>
            <a:custGeom>
              <a:avLst/>
              <a:gdLst/>
              <a:ahLst/>
              <a:cxnLst/>
              <a:rect l="l" t="t" r="r" b="b"/>
              <a:pathLst>
                <a:path w="227" h="673" extrusionOk="0">
                  <a:moveTo>
                    <a:pt x="136" y="1"/>
                  </a:moveTo>
                  <a:cubicBezTo>
                    <a:pt x="99" y="1"/>
                    <a:pt x="60" y="22"/>
                    <a:pt x="48" y="63"/>
                  </a:cubicBezTo>
                  <a:cubicBezTo>
                    <a:pt x="0" y="230"/>
                    <a:pt x="12" y="409"/>
                    <a:pt x="0" y="587"/>
                  </a:cubicBezTo>
                  <a:cubicBezTo>
                    <a:pt x="0" y="642"/>
                    <a:pt x="47" y="672"/>
                    <a:pt x="93" y="672"/>
                  </a:cubicBezTo>
                  <a:cubicBezTo>
                    <a:pt x="137" y="672"/>
                    <a:pt x="179" y="645"/>
                    <a:pt x="179" y="587"/>
                  </a:cubicBezTo>
                  <a:cubicBezTo>
                    <a:pt x="203" y="409"/>
                    <a:pt x="227" y="242"/>
                    <a:pt x="215" y="63"/>
                  </a:cubicBezTo>
                  <a:cubicBezTo>
                    <a:pt x="209" y="22"/>
                    <a:pt x="173" y="1"/>
                    <a:pt x="13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503;p37">
              <a:extLst>
                <a:ext uri="{FF2B5EF4-FFF2-40B4-BE49-F238E27FC236}">
                  <a16:creationId xmlns:a16="http://schemas.microsoft.com/office/drawing/2014/main" id="{70F94AF8-1832-7E00-74CE-43D378B6B8FA}"/>
                </a:ext>
              </a:extLst>
            </p:cNvPr>
            <p:cNvSpPr/>
            <p:nvPr/>
          </p:nvSpPr>
          <p:spPr>
            <a:xfrm>
              <a:off x="13115250" y="2846650"/>
              <a:ext cx="8475" cy="8325"/>
            </a:xfrm>
            <a:custGeom>
              <a:avLst/>
              <a:gdLst/>
              <a:ahLst/>
              <a:cxnLst/>
              <a:rect l="l" t="t" r="r" b="b"/>
              <a:pathLst>
                <a:path w="339" h="333" extrusionOk="0">
                  <a:moveTo>
                    <a:pt x="64" y="1"/>
                  </a:moveTo>
                  <a:cubicBezTo>
                    <a:pt x="30" y="1"/>
                    <a:pt x="1" y="27"/>
                    <a:pt x="15" y="70"/>
                  </a:cubicBezTo>
                  <a:cubicBezTo>
                    <a:pt x="51" y="189"/>
                    <a:pt x="110" y="249"/>
                    <a:pt x="218" y="320"/>
                  </a:cubicBezTo>
                  <a:cubicBezTo>
                    <a:pt x="230" y="329"/>
                    <a:pt x="242" y="332"/>
                    <a:pt x="253" y="332"/>
                  </a:cubicBezTo>
                  <a:cubicBezTo>
                    <a:pt x="306" y="332"/>
                    <a:pt x="338" y="253"/>
                    <a:pt x="289" y="213"/>
                  </a:cubicBezTo>
                  <a:cubicBezTo>
                    <a:pt x="218" y="166"/>
                    <a:pt x="170" y="94"/>
                    <a:pt x="122" y="35"/>
                  </a:cubicBezTo>
                  <a:cubicBezTo>
                    <a:pt x="108" y="11"/>
                    <a:pt x="85" y="1"/>
                    <a:pt x="6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504;p37">
              <a:extLst>
                <a:ext uri="{FF2B5EF4-FFF2-40B4-BE49-F238E27FC236}">
                  <a16:creationId xmlns:a16="http://schemas.microsoft.com/office/drawing/2014/main" id="{9549C474-07C6-992C-9966-FA7D2EFD59FE}"/>
                </a:ext>
              </a:extLst>
            </p:cNvPr>
            <p:cNvSpPr/>
            <p:nvPr/>
          </p:nvSpPr>
          <p:spPr>
            <a:xfrm>
              <a:off x="13024050" y="2745250"/>
              <a:ext cx="6150" cy="25725"/>
            </a:xfrm>
            <a:custGeom>
              <a:avLst/>
              <a:gdLst/>
              <a:ahLst/>
              <a:cxnLst/>
              <a:rect l="l" t="t" r="r" b="b"/>
              <a:pathLst>
                <a:path w="246" h="1029" extrusionOk="0">
                  <a:moveTo>
                    <a:pt x="202" y="0"/>
                  </a:moveTo>
                  <a:cubicBezTo>
                    <a:pt x="185" y="0"/>
                    <a:pt x="168" y="10"/>
                    <a:pt x="163" y="31"/>
                  </a:cubicBezTo>
                  <a:cubicBezTo>
                    <a:pt x="91" y="352"/>
                    <a:pt x="32" y="662"/>
                    <a:pt x="8" y="995"/>
                  </a:cubicBezTo>
                  <a:cubicBezTo>
                    <a:pt x="1" y="1016"/>
                    <a:pt x="18" y="1029"/>
                    <a:pt x="36" y="1029"/>
                  </a:cubicBezTo>
                  <a:cubicBezTo>
                    <a:pt x="49" y="1029"/>
                    <a:pt x="62" y="1022"/>
                    <a:pt x="67" y="1007"/>
                  </a:cubicBezTo>
                  <a:cubicBezTo>
                    <a:pt x="151" y="685"/>
                    <a:pt x="198" y="364"/>
                    <a:pt x="246" y="43"/>
                  </a:cubicBezTo>
                  <a:cubicBezTo>
                    <a:pt x="246" y="16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505;p37">
              <a:extLst>
                <a:ext uri="{FF2B5EF4-FFF2-40B4-BE49-F238E27FC236}">
                  <a16:creationId xmlns:a16="http://schemas.microsoft.com/office/drawing/2014/main" id="{AD520E94-2447-6331-1463-447BF9334927}"/>
                </a:ext>
              </a:extLst>
            </p:cNvPr>
            <p:cNvSpPr/>
            <p:nvPr/>
          </p:nvSpPr>
          <p:spPr>
            <a:xfrm>
              <a:off x="12995175" y="2753350"/>
              <a:ext cx="7825" cy="21250"/>
            </a:xfrm>
            <a:custGeom>
              <a:avLst/>
              <a:gdLst/>
              <a:ahLst/>
              <a:cxnLst/>
              <a:rect l="l" t="t" r="r" b="b"/>
              <a:pathLst>
                <a:path w="313" h="850" extrusionOk="0">
                  <a:moveTo>
                    <a:pt x="253" y="1"/>
                  </a:moveTo>
                  <a:cubicBezTo>
                    <a:pt x="229" y="1"/>
                    <a:pt x="204" y="13"/>
                    <a:pt x="198" y="40"/>
                  </a:cubicBezTo>
                  <a:cubicBezTo>
                    <a:pt x="103" y="266"/>
                    <a:pt x="68" y="528"/>
                    <a:pt x="8" y="766"/>
                  </a:cubicBezTo>
                  <a:cubicBezTo>
                    <a:pt x="1" y="817"/>
                    <a:pt x="41" y="849"/>
                    <a:pt x="77" y="849"/>
                  </a:cubicBezTo>
                  <a:cubicBezTo>
                    <a:pt x="101" y="849"/>
                    <a:pt x="122" y="835"/>
                    <a:pt x="127" y="802"/>
                  </a:cubicBezTo>
                  <a:cubicBezTo>
                    <a:pt x="198" y="552"/>
                    <a:pt x="270" y="314"/>
                    <a:pt x="306" y="52"/>
                  </a:cubicBezTo>
                  <a:cubicBezTo>
                    <a:pt x="312" y="19"/>
                    <a:pt x="283" y="1"/>
                    <a:pt x="253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506;p37">
              <a:extLst>
                <a:ext uri="{FF2B5EF4-FFF2-40B4-BE49-F238E27FC236}">
                  <a16:creationId xmlns:a16="http://schemas.microsoft.com/office/drawing/2014/main" id="{DF98AA37-25A6-B188-7613-8E1956454030}"/>
                </a:ext>
              </a:extLst>
            </p:cNvPr>
            <p:cNvSpPr/>
            <p:nvPr/>
          </p:nvSpPr>
          <p:spPr>
            <a:xfrm>
              <a:off x="13044175" y="2789375"/>
              <a:ext cx="6575" cy="25075"/>
            </a:xfrm>
            <a:custGeom>
              <a:avLst/>
              <a:gdLst/>
              <a:ahLst/>
              <a:cxnLst/>
              <a:rect l="l" t="t" r="r" b="b"/>
              <a:pathLst>
                <a:path w="263" h="1003" extrusionOk="0">
                  <a:moveTo>
                    <a:pt x="162" y="0"/>
                  </a:moveTo>
                  <a:cubicBezTo>
                    <a:pt x="142" y="0"/>
                    <a:pt x="124" y="12"/>
                    <a:pt x="120" y="40"/>
                  </a:cubicBezTo>
                  <a:cubicBezTo>
                    <a:pt x="60" y="337"/>
                    <a:pt x="60" y="647"/>
                    <a:pt x="1" y="945"/>
                  </a:cubicBezTo>
                  <a:cubicBezTo>
                    <a:pt x="1" y="980"/>
                    <a:pt x="26" y="1003"/>
                    <a:pt x="52" y="1003"/>
                  </a:cubicBezTo>
                  <a:cubicBezTo>
                    <a:pt x="69" y="1003"/>
                    <a:pt x="86" y="992"/>
                    <a:pt x="96" y="968"/>
                  </a:cubicBezTo>
                  <a:cubicBezTo>
                    <a:pt x="167" y="683"/>
                    <a:pt x="263" y="361"/>
                    <a:pt x="239" y="63"/>
                  </a:cubicBezTo>
                  <a:cubicBezTo>
                    <a:pt x="232" y="27"/>
                    <a:pt x="194" y="0"/>
                    <a:pt x="162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507;p37">
              <a:extLst>
                <a:ext uri="{FF2B5EF4-FFF2-40B4-BE49-F238E27FC236}">
                  <a16:creationId xmlns:a16="http://schemas.microsoft.com/office/drawing/2014/main" id="{6D5E86D9-241E-0F4F-9D34-8B39458D8BCD}"/>
                </a:ext>
              </a:extLst>
            </p:cNvPr>
            <p:cNvSpPr/>
            <p:nvPr/>
          </p:nvSpPr>
          <p:spPr>
            <a:xfrm>
              <a:off x="13065425" y="2820500"/>
              <a:ext cx="8850" cy="25975"/>
            </a:xfrm>
            <a:custGeom>
              <a:avLst/>
              <a:gdLst/>
              <a:ahLst/>
              <a:cxnLst/>
              <a:rect l="l" t="t" r="r" b="b"/>
              <a:pathLst>
                <a:path w="354" h="1039" extrusionOk="0">
                  <a:moveTo>
                    <a:pt x="230" y="0"/>
                  </a:moveTo>
                  <a:cubicBezTo>
                    <a:pt x="192" y="0"/>
                    <a:pt x="154" y="22"/>
                    <a:pt x="139" y="69"/>
                  </a:cubicBezTo>
                  <a:cubicBezTo>
                    <a:pt x="44" y="342"/>
                    <a:pt x="44" y="652"/>
                    <a:pt x="8" y="938"/>
                  </a:cubicBezTo>
                  <a:cubicBezTo>
                    <a:pt x="1" y="1000"/>
                    <a:pt x="62" y="1038"/>
                    <a:pt x="120" y="1038"/>
                  </a:cubicBezTo>
                  <a:cubicBezTo>
                    <a:pt x="161" y="1038"/>
                    <a:pt x="200" y="1018"/>
                    <a:pt x="210" y="973"/>
                  </a:cubicBezTo>
                  <a:cubicBezTo>
                    <a:pt x="258" y="688"/>
                    <a:pt x="353" y="390"/>
                    <a:pt x="329" y="104"/>
                  </a:cubicBezTo>
                  <a:cubicBezTo>
                    <a:pt x="329" y="37"/>
                    <a:pt x="280" y="0"/>
                    <a:pt x="230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508;p37">
              <a:extLst>
                <a:ext uri="{FF2B5EF4-FFF2-40B4-BE49-F238E27FC236}">
                  <a16:creationId xmlns:a16="http://schemas.microsoft.com/office/drawing/2014/main" id="{53D3C22C-5A51-43AC-4E75-A1ACDDDE3EC0}"/>
                </a:ext>
              </a:extLst>
            </p:cNvPr>
            <p:cNvSpPr/>
            <p:nvPr/>
          </p:nvSpPr>
          <p:spPr>
            <a:xfrm>
              <a:off x="13082875" y="2770325"/>
              <a:ext cx="19375" cy="6650"/>
            </a:xfrm>
            <a:custGeom>
              <a:avLst/>
              <a:gdLst/>
              <a:ahLst/>
              <a:cxnLst/>
              <a:rect l="l" t="t" r="r" b="b"/>
              <a:pathLst>
                <a:path w="775" h="266" extrusionOk="0">
                  <a:moveTo>
                    <a:pt x="126" y="1"/>
                  </a:moveTo>
                  <a:cubicBezTo>
                    <a:pt x="104" y="1"/>
                    <a:pt x="82" y="2"/>
                    <a:pt x="60" y="4"/>
                  </a:cubicBezTo>
                  <a:cubicBezTo>
                    <a:pt x="0" y="16"/>
                    <a:pt x="0" y="99"/>
                    <a:pt x="36" y="123"/>
                  </a:cubicBezTo>
                  <a:cubicBezTo>
                    <a:pt x="227" y="242"/>
                    <a:pt x="477" y="230"/>
                    <a:pt x="691" y="266"/>
                  </a:cubicBezTo>
                  <a:cubicBezTo>
                    <a:pt x="762" y="266"/>
                    <a:pt x="774" y="171"/>
                    <a:pt x="715" y="147"/>
                  </a:cubicBezTo>
                  <a:cubicBezTo>
                    <a:pt x="521" y="93"/>
                    <a:pt x="328" y="1"/>
                    <a:pt x="12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509;p37">
              <a:extLst>
                <a:ext uri="{FF2B5EF4-FFF2-40B4-BE49-F238E27FC236}">
                  <a16:creationId xmlns:a16="http://schemas.microsoft.com/office/drawing/2014/main" id="{EA02207B-306B-12AB-B1BF-C45BF78C0196}"/>
                </a:ext>
              </a:extLst>
            </p:cNvPr>
            <p:cNvSpPr/>
            <p:nvPr/>
          </p:nvSpPr>
          <p:spPr>
            <a:xfrm>
              <a:off x="13057550" y="2432900"/>
              <a:ext cx="16450" cy="12225"/>
            </a:xfrm>
            <a:custGeom>
              <a:avLst/>
              <a:gdLst/>
              <a:ahLst/>
              <a:cxnLst/>
              <a:rect l="l" t="t" r="r" b="b"/>
              <a:pathLst>
                <a:path w="658" h="489" extrusionOk="0">
                  <a:moveTo>
                    <a:pt x="476" y="0"/>
                  </a:moveTo>
                  <a:cubicBezTo>
                    <a:pt x="453" y="0"/>
                    <a:pt x="429" y="7"/>
                    <a:pt x="406" y="23"/>
                  </a:cubicBezTo>
                  <a:cubicBezTo>
                    <a:pt x="287" y="130"/>
                    <a:pt x="156" y="225"/>
                    <a:pt x="49" y="345"/>
                  </a:cubicBezTo>
                  <a:cubicBezTo>
                    <a:pt x="1" y="412"/>
                    <a:pt x="63" y="488"/>
                    <a:pt x="132" y="488"/>
                  </a:cubicBezTo>
                  <a:cubicBezTo>
                    <a:pt x="148" y="488"/>
                    <a:pt x="165" y="484"/>
                    <a:pt x="180" y="476"/>
                  </a:cubicBezTo>
                  <a:cubicBezTo>
                    <a:pt x="323" y="404"/>
                    <a:pt x="442" y="297"/>
                    <a:pt x="561" y="190"/>
                  </a:cubicBezTo>
                  <a:cubicBezTo>
                    <a:pt x="657" y="122"/>
                    <a:pt x="574" y="0"/>
                    <a:pt x="476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510;p37">
              <a:extLst>
                <a:ext uri="{FF2B5EF4-FFF2-40B4-BE49-F238E27FC236}">
                  <a16:creationId xmlns:a16="http://schemas.microsoft.com/office/drawing/2014/main" id="{2DA1C73B-26C3-8790-0A3C-0B0CE88FE163}"/>
                </a:ext>
              </a:extLst>
            </p:cNvPr>
            <p:cNvSpPr/>
            <p:nvPr/>
          </p:nvSpPr>
          <p:spPr>
            <a:xfrm>
              <a:off x="12997300" y="2373350"/>
              <a:ext cx="13975" cy="18100"/>
            </a:xfrm>
            <a:custGeom>
              <a:avLst/>
              <a:gdLst/>
              <a:ahLst/>
              <a:cxnLst/>
              <a:rect l="l" t="t" r="r" b="b"/>
              <a:pathLst>
                <a:path w="559" h="724" extrusionOk="0">
                  <a:moveTo>
                    <a:pt x="142" y="1"/>
                  </a:moveTo>
                  <a:cubicBezTo>
                    <a:pt x="73" y="1"/>
                    <a:pt x="1" y="69"/>
                    <a:pt x="42" y="143"/>
                  </a:cubicBezTo>
                  <a:cubicBezTo>
                    <a:pt x="161" y="333"/>
                    <a:pt x="256" y="548"/>
                    <a:pt x="423" y="702"/>
                  </a:cubicBezTo>
                  <a:cubicBezTo>
                    <a:pt x="438" y="717"/>
                    <a:pt x="457" y="724"/>
                    <a:pt x="475" y="724"/>
                  </a:cubicBezTo>
                  <a:cubicBezTo>
                    <a:pt x="518" y="724"/>
                    <a:pt x="559" y="689"/>
                    <a:pt x="542" y="631"/>
                  </a:cubicBezTo>
                  <a:cubicBezTo>
                    <a:pt x="483" y="429"/>
                    <a:pt x="340" y="238"/>
                    <a:pt x="221" y="48"/>
                  </a:cubicBezTo>
                  <a:cubicBezTo>
                    <a:pt x="202" y="14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2511;p37">
              <a:extLst>
                <a:ext uri="{FF2B5EF4-FFF2-40B4-BE49-F238E27FC236}">
                  <a16:creationId xmlns:a16="http://schemas.microsoft.com/office/drawing/2014/main" id="{B1FFB12A-3D98-BAF4-5E16-CA0E1DA19A2A}"/>
                </a:ext>
              </a:extLst>
            </p:cNvPr>
            <p:cNvSpPr/>
            <p:nvPr/>
          </p:nvSpPr>
          <p:spPr>
            <a:xfrm>
              <a:off x="13061950" y="2346175"/>
              <a:ext cx="14825" cy="13225"/>
            </a:xfrm>
            <a:custGeom>
              <a:avLst/>
              <a:gdLst/>
              <a:ahLst/>
              <a:cxnLst/>
              <a:rect l="l" t="t" r="r" b="b"/>
              <a:pathLst>
                <a:path w="593" h="529" extrusionOk="0">
                  <a:moveTo>
                    <a:pt x="468" y="1"/>
                  </a:moveTo>
                  <a:cubicBezTo>
                    <a:pt x="448" y="1"/>
                    <a:pt x="428" y="9"/>
                    <a:pt x="409" y="27"/>
                  </a:cubicBezTo>
                  <a:cubicBezTo>
                    <a:pt x="278" y="146"/>
                    <a:pt x="135" y="254"/>
                    <a:pt x="40" y="396"/>
                  </a:cubicBezTo>
                  <a:cubicBezTo>
                    <a:pt x="1" y="455"/>
                    <a:pt x="49" y="528"/>
                    <a:pt x="106" y="528"/>
                  </a:cubicBezTo>
                  <a:cubicBezTo>
                    <a:pt x="120" y="528"/>
                    <a:pt x="133" y="524"/>
                    <a:pt x="147" y="516"/>
                  </a:cubicBezTo>
                  <a:cubicBezTo>
                    <a:pt x="290" y="420"/>
                    <a:pt x="409" y="289"/>
                    <a:pt x="528" y="158"/>
                  </a:cubicBezTo>
                  <a:cubicBezTo>
                    <a:pt x="592" y="94"/>
                    <a:pt x="536" y="1"/>
                    <a:pt x="468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2512;p37">
              <a:extLst>
                <a:ext uri="{FF2B5EF4-FFF2-40B4-BE49-F238E27FC236}">
                  <a16:creationId xmlns:a16="http://schemas.microsoft.com/office/drawing/2014/main" id="{DFAAF0B5-8EBA-F035-579C-D93A9867BD7C}"/>
                </a:ext>
              </a:extLst>
            </p:cNvPr>
            <p:cNvSpPr/>
            <p:nvPr/>
          </p:nvSpPr>
          <p:spPr>
            <a:xfrm>
              <a:off x="13030750" y="2333950"/>
              <a:ext cx="4225" cy="9875"/>
            </a:xfrm>
            <a:custGeom>
              <a:avLst/>
              <a:gdLst/>
              <a:ahLst/>
              <a:cxnLst/>
              <a:rect l="l" t="t" r="r" b="b"/>
              <a:pathLst>
                <a:path w="169" h="395" extrusionOk="0">
                  <a:moveTo>
                    <a:pt x="68" y="0"/>
                  </a:moveTo>
                  <a:cubicBezTo>
                    <a:pt x="33" y="0"/>
                    <a:pt x="0" y="28"/>
                    <a:pt x="14" y="76"/>
                  </a:cubicBezTo>
                  <a:cubicBezTo>
                    <a:pt x="26" y="171"/>
                    <a:pt x="26" y="243"/>
                    <a:pt x="14" y="338"/>
                  </a:cubicBezTo>
                  <a:cubicBezTo>
                    <a:pt x="7" y="377"/>
                    <a:pt x="33" y="395"/>
                    <a:pt x="62" y="395"/>
                  </a:cubicBezTo>
                  <a:cubicBezTo>
                    <a:pt x="85" y="395"/>
                    <a:pt x="110" y="383"/>
                    <a:pt x="121" y="362"/>
                  </a:cubicBezTo>
                  <a:cubicBezTo>
                    <a:pt x="169" y="254"/>
                    <a:pt x="157" y="159"/>
                    <a:pt x="133" y="52"/>
                  </a:cubicBezTo>
                  <a:cubicBezTo>
                    <a:pt x="123" y="16"/>
                    <a:pt x="95" y="0"/>
                    <a:pt x="68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2513;p37">
              <a:extLst>
                <a:ext uri="{FF2B5EF4-FFF2-40B4-BE49-F238E27FC236}">
                  <a16:creationId xmlns:a16="http://schemas.microsoft.com/office/drawing/2014/main" id="{26D79D94-1562-226C-92C3-CAD8DE3B3A41}"/>
                </a:ext>
              </a:extLst>
            </p:cNvPr>
            <p:cNvSpPr/>
            <p:nvPr/>
          </p:nvSpPr>
          <p:spPr>
            <a:xfrm>
              <a:off x="13028625" y="2460975"/>
              <a:ext cx="21725" cy="17025"/>
            </a:xfrm>
            <a:custGeom>
              <a:avLst/>
              <a:gdLst/>
              <a:ahLst/>
              <a:cxnLst/>
              <a:rect l="l" t="t" r="r" b="b"/>
              <a:pathLst>
                <a:path w="869" h="681" extrusionOk="0">
                  <a:moveTo>
                    <a:pt x="827" y="1"/>
                  </a:moveTo>
                  <a:cubicBezTo>
                    <a:pt x="822" y="1"/>
                    <a:pt x="818" y="3"/>
                    <a:pt x="813" y="7"/>
                  </a:cubicBezTo>
                  <a:cubicBezTo>
                    <a:pt x="527" y="186"/>
                    <a:pt x="289" y="400"/>
                    <a:pt x="39" y="615"/>
                  </a:cubicBezTo>
                  <a:cubicBezTo>
                    <a:pt x="0" y="644"/>
                    <a:pt x="33" y="681"/>
                    <a:pt x="65" y="681"/>
                  </a:cubicBezTo>
                  <a:cubicBezTo>
                    <a:pt x="73" y="681"/>
                    <a:pt x="80" y="679"/>
                    <a:pt x="87" y="674"/>
                  </a:cubicBezTo>
                  <a:cubicBezTo>
                    <a:pt x="349" y="472"/>
                    <a:pt x="611" y="293"/>
                    <a:pt x="849" y="67"/>
                  </a:cubicBezTo>
                  <a:cubicBezTo>
                    <a:pt x="868" y="38"/>
                    <a:pt x="848" y="1"/>
                    <a:pt x="827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2514;p37">
              <a:extLst>
                <a:ext uri="{FF2B5EF4-FFF2-40B4-BE49-F238E27FC236}">
                  <a16:creationId xmlns:a16="http://schemas.microsoft.com/office/drawing/2014/main" id="{2BFFC0BD-6EAE-6B14-9FE3-8DA30F60F18D}"/>
                </a:ext>
              </a:extLst>
            </p:cNvPr>
            <p:cNvSpPr/>
            <p:nvPr/>
          </p:nvSpPr>
          <p:spPr>
            <a:xfrm>
              <a:off x="13054500" y="2476650"/>
              <a:ext cx="19525" cy="13900"/>
            </a:xfrm>
            <a:custGeom>
              <a:avLst/>
              <a:gdLst/>
              <a:ahLst/>
              <a:cxnLst/>
              <a:rect l="l" t="t" r="r" b="b"/>
              <a:pathLst>
                <a:path w="781" h="556" extrusionOk="0">
                  <a:moveTo>
                    <a:pt x="704" y="0"/>
                  </a:moveTo>
                  <a:cubicBezTo>
                    <a:pt x="694" y="0"/>
                    <a:pt x="683" y="4"/>
                    <a:pt x="671" y="11"/>
                  </a:cubicBezTo>
                  <a:cubicBezTo>
                    <a:pt x="457" y="154"/>
                    <a:pt x="231" y="285"/>
                    <a:pt x="40" y="452"/>
                  </a:cubicBezTo>
                  <a:cubicBezTo>
                    <a:pt x="0" y="492"/>
                    <a:pt x="35" y="556"/>
                    <a:pt x="82" y="556"/>
                  </a:cubicBezTo>
                  <a:cubicBezTo>
                    <a:pt x="91" y="556"/>
                    <a:pt x="101" y="553"/>
                    <a:pt x="111" y="547"/>
                  </a:cubicBezTo>
                  <a:cubicBezTo>
                    <a:pt x="326" y="428"/>
                    <a:pt x="528" y="261"/>
                    <a:pt x="731" y="119"/>
                  </a:cubicBezTo>
                  <a:cubicBezTo>
                    <a:pt x="780" y="89"/>
                    <a:pt x="755" y="0"/>
                    <a:pt x="704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2515;p37">
              <a:extLst>
                <a:ext uri="{FF2B5EF4-FFF2-40B4-BE49-F238E27FC236}">
                  <a16:creationId xmlns:a16="http://schemas.microsoft.com/office/drawing/2014/main" id="{DEDD54D6-A5EB-ADDD-EFE0-18BE8CCFA65B}"/>
                </a:ext>
              </a:extLst>
            </p:cNvPr>
            <p:cNvSpPr/>
            <p:nvPr/>
          </p:nvSpPr>
          <p:spPr>
            <a:xfrm>
              <a:off x="13043300" y="2414900"/>
              <a:ext cx="21025" cy="17225"/>
            </a:xfrm>
            <a:custGeom>
              <a:avLst/>
              <a:gdLst/>
              <a:ahLst/>
              <a:cxnLst/>
              <a:rect l="l" t="t" r="r" b="b"/>
              <a:pathLst>
                <a:path w="841" h="689" extrusionOk="0">
                  <a:moveTo>
                    <a:pt x="777" y="0"/>
                  </a:moveTo>
                  <a:cubicBezTo>
                    <a:pt x="772" y="0"/>
                    <a:pt x="767" y="2"/>
                    <a:pt x="762" y="5"/>
                  </a:cubicBezTo>
                  <a:cubicBezTo>
                    <a:pt x="500" y="172"/>
                    <a:pt x="214" y="350"/>
                    <a:pt x="36" y="600"/>
                  </a:cubicBezTo>
                  <a:cubicBezTo>
                    <a:pt x="0" y="645"/>
                    <a:pt x="44" y="689"/>
                    <a:pt x="88" y="689"/>
                  </a:cubicBezTo>
                  <a:cubicBezTo>
                    <a:pt x="104" y="689"/>
                    <a:pt x="119" y="684"/>
                    <a:pt x="131" y="672"/>
                  </a:cubicBezTo>
                  <a:cubicBezTo>
                    <a:pt x="369" y="505"/>
                    <a:pt x="571" y="267"/>
                    <a:pt x="810" y="76"/>
                  </a:cubicBezTo>
                  <a:cubicBezTo>
                    <a:pt x="840" y="56"/>
                    <a:pt x="809" y="0"/>
                    <a:pt x="777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2516;p37">
              <a:extLst>
                <a:ext uri="{FF2B5EF4-FFF2-40B4-BE49-F238E27FC236}">
                  <a16:creationId xmlns:a16="http://schemas.microsoft.com/office/drawing/2014/main" id="{B0945E1D-BF5E-3DC3-7B19-BB8F90A6ADE5}"/>
                </a:ext>
              </a:extLst>
            </p:cNvPr>
            <p:cNvSpPr/>
            <p:nvPr/>
          </p:nvSpPr>
          <p:spPr>
            <a:xfrm>
              <a:off x="13046275" y="2375525"/>
              <a:ext cx="23675" cy="18675"/>
            </a:xfrm>
            <a:custGeom>
              <a:avLst/>
              <a:gdLst/>
              <a:ahLst/>
              <a:cxnLst/>
              <a:rect l="l" t="t" r="r" b="b"/>
              <a:pathLst>
                <a:path w="947" h="747" extrusionOk="0">
                  <a:moveTo>
                    <a:pt x="784" y="1"/>
                  </a:moveTo>
                  <a:cubicBezTo>
                    <a:pt x="764" y="1"/>
                    <a:pt x="744" y="7"/>
                    <a:pt x="726" y="20"/>
                  </a:cubicBezTo>
                  <a:cubicBezTo>
                    <a:pt x="500" y="199"/>
                    <a:pt x="238" y="365"/>
                    <a:pt x="59" y="592"/>
                  </a:cubicBezTo>
                  <a:cubicBezTo>
                    <a:pt x="0" y="661"/>
                    <a:pt x="72" y="746"/>
                    <a:pt x="146" y="746"/>
                  </a:cubicBezTo>
                  <a:cubicBezTo>
                    <a:pt x="161" y="746"/>
                    <a:pt x="176" y="743"/>
                    <a:pt x="190" y="735"/>
                  </a:cubicBezTo>
                  <a:cubicBezTo>
                    <a:pt x="440" y="592"/>
                    <a:pt x="655" y="365"/>
                    <a:pt x="869" y="175"/>
                  </a:cubicBezTo>
                  <a:cubicBezTo>
                    <a:pt x="946" y="107"/>
                    <a:pt x="867" y="1"/>
                    <a:pt x="78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2517;p37">
              <a:extLst>
                <a:ext uri="{FF2B5EF4-FFF2-40B4-BE49-F238E27FC236}">
                  <a16:creationId xmlns:a16="http://schemas.microsoft.com/office/drawing/2014/main" id="{0E4C23C8-FAA3-44B4-CE13-57F82D283515}"/>
                </a:ext>
              </a:extLst>
            </p:cNvPr>
            <p:cNvSpPr/>
            <p:nvPr/>
          </p:nvSpPr>
          <p:spPr>
            <a:xfrm>
              <a:off x="12994725" y="2406350"/>
              <a:ext cx="13100" cy="15850"/>
            </a:xfrm>
            <a:custGeom>
              <a:avLst/>
              <a:gdLst/>
              <a:ahLst/>
              <a:cxnLst/>
              <a:rect l="l" t="t" r="r" b="b"/>
              <a:pathLst>
                <a:path w="524" h="634" extrusionOk="0">
                  <a:moveTo>
                    <a:pt x="74" y="1"/>
                  </a:moveTo>
                  <a:cubicBezTo>
                    <a:pt x="35" y="1"/>
                    <a:pt x="1" y="43"/>
                    <a:pt x="26" y="85"/>
                  </a:cubicBezTo>
                  <a:cubicBezTo>
                    <a:pt x="133" y="275"/>
                    <a:pt x="228" y="502"/>
                    <a:pt x="419" y="621"/>
                  </a:cubicBezTo>
                  <a:cubicBezTo>
                    <a:pt x="428" y="629"/>
                    <a:pt x="438" y="633"/>
                    <a:pt x="450" y="633"/>
                  </a:cubicBezTo>
                  <a:cubicBezTo>
                    <a:pt x="485" y="633"/>
                    <a:pt x="523" y="597"/>
                    <a:pt x="514" y="561"/>
                  </a:cubicBezTo>
                  <a:cubicBezTo>
                    <a:pt x="443" y="347"/>
                    <a:pt x="252" y="180"/>
                    <a:pt x="121" y="25"/>
                  </a:cubicBezTo>
                  <a:cubicBezTo>
                    <a:pt x="107" y="8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2518;p37">
              <a:extLst>
                <a:ext uri="{FF2B5EF4-FFF2-40B4-BE49-F238E27FC236}">
                  <a16:creationId xmlns:a16="http://schemas.microsoft.com/office/drawing/2014/main" id="{00CFA62D-622E-1C0D-0164-68F272229E54}"/>
                </a:ext>
              </a:extLst>
            </p:cNvPr>
            <p:cNvSpPr/>
            <p:nvPr/>
          </p:nvSpPr>
          <p:spPr>
            <a:xfrm>
              <a:off x="12729275" y="2325950"/>
              <a:ext cx="542925" cy="548950"/>
            </a:xfrm>
            <a:custGeom>
              <a:avLst/>
              <a:gdLst/>
              <a:ahLst/>
              <a:cxnLst/>
              <a:rect l="l" t="t" r="r" b="b"/>
              <a:pathLst>
                <a:path w="21717" h="21958" extrusionOk="0">
                  <a:moveTo>
                    <a:pt x="12964" y="1"/>
                  </a:moveTo>
                  <a:cubicBezTo>
                    <a:pt x="12944" y="1"/>
                    <a:pt x="12926" y="11"/>
                    <a:pt x="12918" y="39"/>
                  </a:cubicBezTo>
                  <a:cubicBezTo>
                    <a:pt x="12597" y="705"/>
                    <a:pt x="12347" y="1408"/>
                    <a:pt x="12132" y="2134"/>
                  </a:cubicBezTo>
                  <a:cubicBezTo>
                    <a:pt x="12013" y="1741"/>
                    <a:pt x="11847" y="1360"/>
                    <a:pt x="11751" y="967"/>
                  </a:cubicBezTo>
                  <a:cubicBezTo>
                    <a:pt x="11737" y="908"/>
                    <a:pt x="11691" y="882"/>
                    <a:pt x="11645" y="882"/>
                  </a:cubicBezTo>
                  <a:cubicBezTo>
                    <a:pt x="11579" y="882"/>
                    <a:pt x="11511" y="936"/>
                    <a:pt x="11525" y="1027"/>
                  </a:cubicBezTo>
                  <a:cubicBezTo>
                    <a:pt x="11620" y="1479"/>
                    <a:pt x="11739" y="2003"/>
                    <a:pt x="12013" y="2384"/>
                  </a:cubicBezTo>
                  <a:cubicBezTo>
                    <a:pt x="12025" y="2396"/>
                    <a:pt x="12037" y="2396"/>
                    <a:pt x="12049" y="2396"/>
                  </a:cubicBezTo>
                  <a:cubicBezTo>
                    <a:pt x="11811" y="3194"/>
                    <a:pt x="11608" y="4003"/>
                    <a:pt x="11406" y="4789"/>
                  </a:cubicBezTo>
                  <a:cubicBezTo>
                    <a:pt x="11263" y="4527"/>
                    <a:pt x="11061" y="4289"/>
                    <a:pt x="10906" y="4063"/>
                  </a:cubicBezTo>
                  <a:cubicBezTo>
                    <a:pt x="10656" y="3682"/>
                    <a:pt x="10418" y="3265"/>
                    <a:pt x="10108" y="2944"/>
                  </a:cubicBezTo>
                  <a:cubicBezTo>
                    <a:pt x="10094" y="2930"/>
                    <a:pt x="10080" y="2924"/>
                    <a:pt x="10068" y="2924"/>
                  </a:cubicBezTo>
                  <a:cubicBezTo>
                    <a:pt x="10038" y="2924"/>
                    <a:pt x="10016" y="2958"/>
                    <a:pt x="10025" y="2991"/>
                  </a:cubicBezTo>
                  <a:cubicBezTo>
                    <a:pt x="10227" y="3456"/>
                    <a:pt x="10537" y="3872"/>
                    <a:pt x="10799" y="4301"/>
                  </a:cubicBezTo>
                  <a:cubicBezTo>
                    <a:pt x="10965" y="4563"/>
                    <a:pt x="11120" y="4861"/>
                    <a:pt x="11323" y="5111"/>
                  </a:cubicBezTo>
                  <a:cubicBezTo>
                    <a:pt x="11299" y="5218"/>
                    <a:pt x="11275" y="5325"/>
                    <a:pt x="11251" y="5420"/>
                  </a:cubicBezTo>
                  <a:cubicBezTo>
                    <a:pt x="11096" y="6004"/>
                    <a:pt x="10930" y="6599"/>
                    <a:pt x="10751" y="7218"/>
                  </a:cubicBezTo>
                  <a:cubicBezTo>
                    <a:pt x="10668" y="7099"/>
                    <a:pt x="10573" y="7004"/>
                    <a:pt x="10489" y="6897"/>
                  </a:cubicBezTo>
                  <a:cubicBezTo>
                    <a:pt x="10287" y="6635"/>
                    <a:pt x="10084" y="6373"/>
                    <a:pt x="9882" y="6111"/>
                  </a:cubicBezTo>
                  <a:cubicBezTo>
                    <a:pt x="9861" y="6081"/>
                    <a:pt x="9834" y="6068"/>
                    <a:pt x="9808" y="6068"/>
                  </a:cubicBezTo>
                  <a:cubicBezTo>
                    <a:pt x="9730" y="6068"/>
                    <a:pt x="9653" y="6177"/>
                    <a:pt x="9715" y="6266"/>
                  </a:cubicBezTo>
                  <a:cubicBezTo>
                    <a:pt x="9918" y="6539"/>
                    <a:pt x="10108" y="6801"/>
                    <a:pt x="10299" y="7075"/>
                  </a:cubicBezTo>
                  <a:cubicBezTo>
                    <a:pt x="10418" y="7230"/>
                    <a:pt x="10513" y="7421"/>
                    <a:pt x="10656" y="7563"/>
                  </a:cubicBezTo>
                  <a:cubicBezTo>
                    <a:pt x="10346" y="8683"/>
                    <a:pt x="10072" y="9837"/>
                    <a:pt x="10013" y="10945"/>
                  </a:cubicBezTo>
                  <a:cubicBezTo>
                    <a:pt x="10013" y="10957"/>
                    <a:pt x="10025" y="10969"/>
                    <a:pt x="10025" y="10980"/>
                  </a:cubicBezTo>
                  <a:cubicBezTo>
                    <a:pt x="9989" y="11016"/>
                    <a:pt x="9965" y="11040"/>
                    <a:pt x="9930" y="11076"/>
                  </a:cubicBezTo>
                  <a:cubicBezTo>
                    <a:pt x="9918" y="11052"/>
                    <a:pt x="9918" y="11040"/>
                    <a:pt x="9894" y="11028"/>
                  </a:cubicBezTo>
                  <a:cubicBezTo>
                    <a:pt x="9537" y="10814"/>
                    <a:pt x="9180" y="10611"/>
                    <a:pt x="8810" y="10409"/>
                  </a:cubicBezTo>
                  <a:cubicBezTo>
                    <a:pt x="8810" y="10135"/>
                    <a:pt x="8668" y="9826"/>
                    <a:pt x="8560" y="9576"/>
                  </a:cubicBezTo>
                  <a:cubicBezTo>
                    <a:pt x="8429" y="9242"/>
                    <a:pt x="8263" y="8921"/>
                    <a:pt x="8072" y="8611"/>
                  </a:cubicBezTo>
                  <a:cubicBezTo>
                    <a:pt x="8050" y="8578"/>
                    <a:pt x="8019" y="8564"/>
                    <a:pt x="7988" y="8564"/>
                  </a:cubicBezTo>
                  <a:cubicBezTo>
                    <a:pt x="7919" y="8564"/>
                    <a:pt x="7853" y="8632"/>
                    <a:pt x="7894" y="8706"/>
                  </a:cubicBezTo>
                  <a:cubicBezTo>
                    <a:pt x="8060" y="8992"/>
                    <a:pt x="8203" y="9290"/>
                    <a:pt x="8322" y="9587"/>
                  </a:cubicBezTo>
                  <a:cubicBezTo>
                    <a:pt x="8406" y="9790"/>
                    <a:pt x="8453" y="10040"/>
                    <a:pt x="8537" y="10254"/>
                  </a:cubicBezTo>
                  <a:cubicBezTo>
                    <a:pt x="8025" y="9980"/>
                    <a:pt x="7513" y="9718"/>
                    <a:pt x="6989" y="9456"/>
                  </a:cubicBezTo>
                  <a:cubicBezTo>
                    <a:pt x="6727" y="8373"/>
                    <a:pt x="6132" y="7361"/>
                    <a:pt x="5572" y="6408"/>
                  </a:cubicBezTo>
                  <a:cubicBezTo>
                    <a:pt x="5545" y="6367"/>
                    <a:pt x="5506" y="6349"/>
                    <a:pt x="5466" y="6349"/>
                  </a:cubicBezTo>
                  <a:cubicBezTo>
                    <a:pt x="5382" y="6349"/>
                    <a:pt x="5301" y="6430"/>
                    <a:pt x="5358" y="6528"/>
                  </a:cubicBezTo>
                  <a:cubicBezTo>
                    <a:pt x="5870" y="7432"/>
                    <a:pt x="6251" y="8397"/>
                    <a:pt x="6715" y="9314"/>
                  </a:cubicBezTo>
                  <a:cubicBezTo>
                    <a:pt x="6132" y="9016"/>
                    <a:pt x="5548" y="8718"/>
                    <a:pt x="4989" y="8409"/>
                  </a:cubicBezTo>
                  <a:cubicBezTo>
                    <a:pt x="4655" y="8230"/>
                    <a:pt x="4334" y="8040"/>
                    <a:pt x="4012" y="7861"/>
                  </a:cubicBezTo>
                  <a:cubicBezTo>
                    <a:pt x="3881" y="7540"/>
                    <a:pt x="3691" y="7230"/>
                    <a:pt x="3524" y="6932"/>
                  </a:cubicBezTo>
                  <a:cubicBezTo>
                    <a:pt x="3310" y="6528"/>
                    <a:pt x="3084" y="6135"/>
                    <a:pt x="2857" y="5742"/>
                  </a:cubicBezTo>
                  <a:cubicBezTo>
                    <a:pt x="2841" y="5710"/>
                    <a:pt x="2815" y="5697"/>
                    <a:pt x="2789" y="5697"/>
                  </a:cubicBezTo>
                  <a:cubicBezTo>
                    <a:pt x="2736" y="5697"/>
                    <a:pt x="2683" y="5750"/>
                    <a:pt x="2714" y="5813"/>
                  </a:cubicBezTo>
                  <a:cubicBezTo>
                    <a:pt x="2905" y="6230"/>
                    <a:pt x="3095" y="6635"/>
                    <a:pt x="3298" y="7051"/>
                  </a:cubicBezTo>
                  <a:cubicBezTo>
                    <a:pt x="3381" y="7230"/>
                    <a:pt x="3465" y="7421"/>
                    <a:pt x="3548" y="7599"/>
                  </a:cubicBezTo>
                  <a:cubicBezTo>
                    <a:pt x="2417" y="6956"/>
                    <a:pt x="1274" y="6301"/>
                    <a:pt x="131" y="5670"/>
                  </a:cubicBezTo>
                  <a:cubicBezTo>
                    <a:pt x="118" y="5662"/>
                    <a:pt x="106" y="5658"/>
                    <a:pt x="94" y="5658"/>
                  </a:cubicBezTo>
                  <a:cubicBezTo>
                    <a:pt x="39" y="5658"/>
                    <a:pt x="0" y="5740"/>
                    <a:pt x="59" y="5789"/>
                  </a:cubicBezTo>
                  <a:cubicBezTo>
                    <a:pt x="631" y="6254"/>
                    <a:pt x="1250" y="6670"/>
                    <a:pt x="1893" y="7063"/>
                  </a:cubicBezTo>
                  <a:cubicBezTo>
                    <a:pt x="1476" y="7075"/>
                    <a:pt x="1071" y="7135"/>
                    <a:pt x="655" y="7135"/>
                  </a:cubicBezTo>
                  <a:cubicBezTo>
                    <a:pt x="512" y="7135"/>
                    <a:pt x="500" y="7361"/>
                    <a:pt x="655" y="7361"/>
                  </a:cubicBezTo>
                  <a:cubicBezTo>
                    <a:pt x="813" y="7373"/>
                    <a:pt x="980" y="7383"/>
                    <a:pt x="1149" y="7383"/>
                  </a:cubicBezTo>
                  <a:cubicBezTo>
                    <a:pt x="1474" y="7383"/>
                    <a:pt x="1805" y="7348"/>
                    <a:pt x="2095" y="7230"/>
                  </a:cubicBezTo>
                  <a:cubicBezTo>
                    <a:pt x="2107" y="7230"/>
                    <a:pt x="2119" y="7218"/>
                    <a:pt x="2131" y="7206"/>
                  </a:cubicBezTo>
                  <a:cubicBezTo>
                    <a:pt x="2845" y="7635"/>
                    <a:pt x="3584" y="8028"/>
                    <a:pt x="4310" y="8421"/>
                  </a:cubicBezTo>
                  <a:cubicBezTo>
                    <a:pt x="4012" y="8504"/>
                    <a:pt x="3715" y="8635"/>
                    <a:pt x="3441" y="8730"/>
                  </a:cubicBezTo>
                  <a:cubicBezTo>
                    <a:pt x="3012" y="8873"/>
                    <a:pt x="2548" y="9004"/>
                    <a:pt x="2155" y="9230"/>
                  </a:cubicBezTo>
                  <a:cubicBezTo>
                    <a:pt x="2107" y="9254"/>
                    <a:pt x="2131" y="9314"/>
                    <a:pt x="2179" y="9314"/>
                  </a:cubicBezTo>
                  <a:cubicBezTo>
                    <a:pt x="2679" y="9242"/>
                    <a:pt x="3167" y="9052"/>
                    <a:pt x="3655" y="8885"/>
                  </a:cubicBezTo>
                  <a:cubicBezTo>
                    <a:pt x="3953" y="8790"/>
                    <a:pt x="4298" y="8718"/>
                    <a:pt x="4596" y="8564"/>
                  </a:cubicBezTo>
                  <a:cubicBezTo>
                    <a:pt x="4715" y="8635"/>
                    <a:pt x="4834" y="8694"/>
                    <a:pt x="4953" y="8754"/>
                  </a:cubicBezTo>
                  <a:cubicBezTo>
                    <a:pt x="5465" y="9040"/>
                    <a:pt x="5989" y="9349"/>
                    <a:pt x="6524" y="9647"/>
                  </a:cubicBezTo>
                  <a:cubicBezTo>
                    <a:pt x="6382" y="9707"/>
                    <a:pt x="6251" y="9778"/>
                    <a:pt x="6132" y="9826"/>
                  </a:cubicBezTo>
                  <a:cubicBezTo>
                    <a:pt x="5810" y="9968"/>
                    <a:pt x="5489" y="10099"/>
                    <a:pt x="5167" y="10242"/>
                  </a:cubicBezTo>
                  <a:cubicBezTo>
                    <a:pt x="5039" y="10285"/>
                    <a:pt x="5121" y="10452"/>
                    <a:pt x="5234" y="10452"/>
                  </a:cubicBezTo>
                  <a:cubicBezTo>
                    <a:pt x="5247" y="10452"/>
                    <a:pt x="5261" y="10450"/>
                    <a:pt x="5274" y="10445"/>
                  </a:cubicBezTo>
                  <a:cubicBezTo>
                    <a:pt x="5584" y="10314"/>
                    <a:pt x="5893" y="10195"/>
                    <a:pt x="6203" y="10076"/>
                  </a:cubicBezTo>
                  <a:cubicBezTo>
                    <a:pt x="6393" y="10004"/>
                    <a:pt x="6643" y="9945"/>
                    <a:pt x="6822" y="9814"/>
                  </a:cubicBezTo>
                  <a:cubicBezTo>
                    <a:pt x="7786" y="10361"/>
                    <a:pt x="8787" y="10873"/>
                    <a:pt x="9787" y="11207"/>
                  </a:cubicBezTo>
                  <a:cubicBezTo>
                    <a:pt x="9406" y="11552"/>
                    <a:pt x="9025" y="11909"/>
                    <a:pt x="8644" y="12278"/>
                  </a:cubicBezTo>
                  <a:cubicBezTo>
                    <a:pt x="8632" y="12266"/>
                    <a:pt x="8620" y="12243"/>
                    <a:pt x="8596" y="12243"/>
                  </a:cubicBezTo>
                  <a:cubicBezTo>
                    <a:pt x="8466" y="12201"/>
                    <a:pt x="8327" y="12187"/>
                    <a:pt x="8186" y="12187"/>
                  </a:cubicBezTo>
                  <a:cubicBezTo>
                    <a:pt x="8004" y="12187"/>
                    <a:pt x="7818" y="12211"/>
                    <a:pt x="7644" y="12231"/>
                  </a:cubicBezTo>
                  <a:cubicBezTo>
                    <a:pt x="7298" y="12266"/>
                    <a:pt x="6953" y="12326"/>
                    <a:pt x="6608" y="12409"/>
                  </a:cubicBezTo>
                  <a:cubicBezTo>
                    <a:pt x="6485" y="12443"/>
                    <a:pt x="6519" y="12602"/>
                    <a:pt x="6632" y="12602"/>
                  </a:cubicBezTo>
                  <a:cubicBezTo>
                    <a:pt x="6639" y="12602"/>
                    <a:pt x="6647" y="12601"/>
                    <a:pt x="6655" y="12600"/>
                  </a:cubicBezTo>
                  <a:cubicBezTo>
                    <a:pt x="7001" y="12528"/>
                    <a:pt x="7358" y="12469"/>
                    <a:pt x="7715" y="12445"/>
                  </a:cubicBezTo>
                  <a:cubicBezTo>
                    <a:pt x="7802" y="12437"/>
                    <a:pt x="7891" y="12436"/>
                    <a:pt x="7980" y="12436"/>
                  </a:cubicBezTo>
                  <a:cubicBezTo>
                    <a:pt x="8025" y="12436"/>
                    <a:pt x="8069" y="12436"/>
                    <a:pt x="8114" y="12436"/>
                  </a:cubicBezTo>
                  <a:cubicBezTo>
                    <a:pt x="8248" y="12436"/>
                    <a:pt x="8382" y="12433"/>
                    <a:pt x="8513" y="12409"/>
                  </a:cubicBezTo>
                  <a:lnTo>
                    <a:pt x="8513" y="12409"/>
                  </a:lnTo>
                  <a:cubicBezTo>
                    <a:pt x="8084" y="12838"/>
                    <a:pt x="7656" y="13266"/>
                    <a:pt x="7239" y="13695"/>
                  </a:cubicBezTo>
                  <a:cubicBezTo>
                    <a:pt x="7106" y="13687"/>
                    <a:pt x="6973" y="13683"/>
                    <a:pt x="6840" y="13683"/>
                  </a:cubicBezTo>
                  <a:cubicBezTo>
                    <a:pt x="5802" y="13683"/>
                    <a:pt x="4754" y="13915"/>
                    <a:pt x="3762" y="14148"/>
                  </a:cubicBezTo>
                  <a:cubicBezTo>
                    <a:pt x="3619" y="14192"/>
                    <a:pt x="3659" y="14389"/>
                    <a:pt x="3790" y="14389"/>
                  </a:cubicBezTo>
                  <a:cubicBezTo>
                    <a:pt x="3800" y="14389"/>
                    <a:pt x="3810" y="14388"/>
                    <a:pt x="3822" y="14386"/>
                  </a:cubicBezTo>
                  <a:cubicBezTo>
                    <a:pt x="4881" y="14159"/>
                    <a:pt x="5977" y="14076"/>
                    <a:pt x="7048" y="13886"/>
                  </a:cubicBezTo>
                  <a:lnTo>
                    <a:pt x="7048" y="13886"/>
                  </a:lnTo>
                  <a:cubicBezTo>
                    <a:pt x="6655" y="14290"/>
                    <a:pt x="6251" y="14683"/>
                    <a:pt x="5846" y="15064"/>
                  </a:cubicBezTo>
                  <a:cubicBezTo>
                    <a:pt x="5703" y="15195"/>
                    <a:pt x="5560" y="15326"/>
                    <a:pt x="5417" y="15457"/>
                  </a:cubicBezTo>
                  <a:cubicBezTo>
                    <a:pt x="5393" y="15469"/>
                    <a:pt x="5381" y="15481"/>
                    <a:pt x="5370" y="15505"/>
                  </a:cubicBezTo>
                  <a:cubicBezTo>
                    <a:pt x="5167" y="15695"/>
                    <a:pt x="4965" y="15886"/>
                    <a:pt x="4750" y="16076"/>
                  </a:cubicBezTo>
                  <a:cubicBezTo>
                    <a:pt x="3953" y="16112"/>
                    <a:pt x="3107" y="16374"/>
                    <a:pt x="2322" y="16553"/>
                  </a:cubicBezTo>
                  <a:cubicBezTo>
                    <a:pt x="2230" y="16575"/>
                    <a:pt x="2259" y="16708"/>
                    <a:pt x="2357" y="16708"/>
                  </a:cubicBezTo>
                  <a:cubicBezTo>
                    <a:pt x="2361" y="16708"/>
                    <a:pt x="2365" y="16708"/>
                    <a:pt x="2369" y="16707"/>
                  </a:cubicBezTo>
                  <a:cubicBezTo>
                    <a:pt x="3000" y="16624"/>
                    <a:pt x="3703" y="16576"/>
                    <a:pt x="4357" y="16434"/>
                  </a:cubicBezTo>
                  <a:lnTo>
                    <a:pt x="4357" y="16434"/>
                  </a:lnTo>
                  <a:cubicBezTo>
                    <a:pt x="3381" y="17326"/>
                    <a:pt x="2405" y="18219"/>
                    <a:pt x="1464" y="19136"/>
                  </a:cubicBezTo>
                  <a:cubicBezTo>
                    <a:pt x="1415" y="19176"/>
                    <a:pt x="1455" y="19255"/>
                    <a:pt x="1511" y="19255"/>
                  </a:cubicBezTo>
                  <a:cubicBezTo>
                    <a:pt x="1523" y="19255"/>
                    <a:pt x="1535" y="19252"/>
                    <a:pt x="1548" y="19243"/>
                  </a:cubicBezTo>
                  <a:cubicBezTo>
                    <a:pt x="2155" y="18850"/>
                    <a:pt x="2738" y="18386"/>
                    <a:pt x="3298" y="17898"/>
                  </a:cubicBezTo>
                  <a:lnTo>
                    <a:pt x="3298" y="17898"/>
                  </a:lnTo>
                  <a:cubicBezTo>
                    <a:pt x="3191" y="18279"/>
                    <a:pt x="3143" y="18684"/>
                    <a:pt x="3012" y="19065"/>
                  </a:cubicBezTo>
                  <a:cubicBezTo>
                    <a:pt x="2983" y="19153"/>
                    <a:pt x="3057" y="19209"/>
                    <a:pt x="3129" y="19209"/>
                  </a:cubicBezTo>
                  <a:cubicBezTo>
                    <a:pt x="3175" y="19209"/>
                    <a:pt x="3220" y="19187"/>
                    <a:pt x="3238" y="19136"/>
                  </a:cubicBezTo>
                  <a:cubicBezTo>
                    <a:pt x="3393" y="18696"/>
                    <a:pt x="3572" y="18196"/>
                    <a:pt x="3536" y="17731"/>
                  </a:cubicBezTo>
                  <a:cubicBezTo>
                    <a:pt x="3536" y="17719"/>
                    <a:pt x="3524" y="17719"/>
                    <a:pt x="3524" y="17707"/>
                  </a:cubicBezTo>
                  <a:cubicBezTo>
                    <a:pt x="4143" y="17160"/>
                    <a:pt x="4738" y="16588"/>
                    <a:pt x="5322" y="16017"/>
                  </a:cubicBezTo>
                  <a:cubicBezTo>
                    <a:pt x="5322" y="16303"/>
                    <a:pt x="5346" y="16600"/>
                    <a:pt x="5358" y="16874"/>
                  </a:cubicBezTo>
                  <a:cubicBezTo>
                    <a:pt x="5370" y="17326"/>
                    <a:pt x="5370" y="17803"/>
                    <a:pt x="5453" y="18255"/>
                  </a:cubicBezTo>
                  <a:cubicBezTo>
                    <a:pt x="5458" y="18276"/>
                    <a:pt x="5475" y="18286"/>
                    <a:pt x="5493" y="18286"/>
                  </a:cubicBezTo>
                  <a:cubicBezTo>
                    <a:pt x="5516" y="18286"/>
                    <a:pt x="5541" y="18270"/>
                    <a:pt x="5548" y="18243"/>
                  </a:cubicBezTo>
                  <a:cubicBezTo>
                    <a:pt x="5620" y="17767"/>
                    <a:pt x="5584" y="17267"/>
                    <a:pt x="5572" y="16779"/>
                  </a:cubicBezTo>
                  <a:cubicBezTo>
                    <a:pt x="5572" y="16457"/>
                    <a:pt x="5596" y="16124"/>
                    <a:pt x="5548" y="15791"/>
                  </a:cubicBezTo>
                  <a:cubicBezTo>
                    <a:pt x="5727" y="15624"/>
                    <a:pt x="5893" y="15469"/>
                    <a:pt x="6060" y="15302"/>
                  </a:cubicBezTo>
                  <a:cubicBezTo>
                    <a:pt x="6405" y="14969"/>
                    <a:pt x="6774" y="14636"/>
                    <a:pt x="7155" y="14302"/>
                  </a:cubicBezTo>
                  <a:cubicBezTo>
                    <a:pt x="7167" y="14421"/>
                    <a:pt x="7191" y="14540"/>
                    <a:pt x="7203" y="14660"/>
                  </a:cubicBezTo>
                  <a:cubicBezTo>
                    <a:pt x="7239" y="14993"/>
                    <a:pt x="7275" y="15326"/>
                    <a:pt x="7310" y="15672"/>
                  </a:cubicBezTo>
                  <a:cubicBezTo>
                    <a:pt x="7316" y="15725"/>
                    <a:pt x="7364" y="15750"/>
                    <a:pt x="7415" y="15750"/>
                  </a:cubicBezTo>
                  <a:cubicBezTo>
                    <a:pt x="7478" y="15750"/>
                    <a:pt x="7543" y="15713"/>
                    <a:pt x="7536" y="15648"/>
                  </a:cubicBezTo>
                  <a:cubicBezTo>
                    <a:pt x="7513" y="15302"/>
                    <a:pt x="7477" y="14969"/>
                    <a:pt x="7453" y="14636"/>
                  </a:cubicBezTo>
                  <a:cubicBezTo>
                    <a:pt x="7441" y="14445"/>
                    <a:pt x="7453" y="14255"/>
                    <a:pt x="7417" y="14064"/>
                  </a:cubicBezTo>
                  <a:cubicBezTo>
                    <a:pt x="8322" y="13255"/>
                    <a:pt x="9239" y="12397"/>
                    <a:pt x="9953" y="11469"/>
                  </a:cubicBezTo>
                  <a:cubicBezTo>
                    <a:pt x="10203" y="12016"/>
                    <a:pt x="10465" y="12552"/>
                    <a:pt x="10751" y="13088"/>
                  </a:cubicBezTo>
                  <a:cubicBezTo>
                    <a:pt x="10738" y="13079"/>
                    <a:pt x="10724" y="13075"/>
                    <a:pt x="10710" y="13075"/>
                  </a:cubicBezTo>
                  <a:cubicBezTo>
                    <a:pt x="10685" y="13075"/>
                    <a:pt x="10659" y="13089"/>
                    <a:pt x="10644" y="13112"/>
                  </a:cubicBezTo>
                  <a:cubicBezTo>
                    <a:pt x="10299" y="13636"/>
                    <a:pt x="10263" y="14469"/>
                    <a:pt x="10239" y="15076"/>
                  </a:cubicBezTo>
                  <a:cubicBezTo>
                    <a:pt x="10233" y="15137"/>
                    <a:pt x="10280" y="15170"/>
                    <a:pt x="10329" y="15170"/>
                  </a:cubicBezTo>
                  <a:cubicBezTo>
                    <a:pt x="10375" y="15170"/>
                    <a:pt x="10424" y="15140"/>
                    <a:pt x="10430" y="15076"/>
                  </a:cubicBezTo>
                  <a:cubicBezTo>
                    <a:pt x="10453" y="14707"/>
                    <a:pt x="10501" y="14350"/>
                    <a:pt x="10584" y="13993"/>
                  </a:cubicBezTo>
                  <a:cubicBezTo>
                    <a:pt x="10656" y="13719"/>
                    <a:pt x="10763" y="13457"/>
                    <a:pt x="10799" y="13171"/>
                  </a:cubicBezTo>
                  <a:cubicBezTo>
                    <a:pt x="11085" y="13707"/>
                    <a:pt x="11370" y="14255"/>
                    <a:pt x="11668" y="14790"/>
                  </a:cubicBezTo>
                  <a:cubicBezTo>
                    <a:pt x="11656" y="14802"/>
                    <a:pt x="11656" y="14802"/>
                    <a:pt x="11656" y="14802"/>
                  </a:cubicBezTo>
                  <a:cubicBezTo>
                    <a:pt x="11251" y="15910"/>
                    <a:pt x="11156" y="17136"/>
                    <a:pt x="11085" y="18291"/>
                  </a:cubicBezTo>
                  <a:cubicBezTo>
                    <a:pt x="11085" y="18376"/>
                    <a:pt x="11146" y="18417"/>
                    <a:pt x="11208" y="18417"/>
                  </a:cubicBezTo>
                  <a:cubicBezTo>
                    <a:pt x="11268" y="18417"/>
                    <a:pt x="11329" y="18379"/>
                    <a:pt x="11335" y="18303"/>
                  </a:cubicBezTo>
                  <a:cubicBezTo>
                    <a:pt x="11418" y="17196"/>
                    <a:pt x="11656" y="16112"/>
                    <a:pt x="11775" y="15005"/>
                  </a:cubicBezTo>
                  <a:cubicBezTo>
                    <a:pt x="12073" y="15541"/>
                    <a:pt x="12358" y="16076"/>
                    <a:pt x="12620" y="16624"/>
                  </a:cubicBezTo>
                  <a:cubicBezTo>
                    <a:pt x="12692" y="16767"/>
                    <a:pt x="12763" y="16910"/>
                    <a:pt x="12823" y="17053"/>
                  </a:cubicBezTo>
                  <a:cubicBezTo>
                    <a:pt x="12811" y="17076"/>
                    <a:pt x="12811" y="17112"/>
                    <a:pt x="12847" y="17136"/>
                  </a:cubicBezTo>
                  <a:cubicBezTo>
                    <a:pt x="12859" y="17148"/>
                    <a:pt x="12870" y="17148"/>
                    <a:pt x="12882" y="17148"/>
                  </a:cubicBezTo>
                  <a:cubicBezTo>
                    <a:pt x="12990" y="17386"/>
                    <a:pt x="13109" y="17624"/>
                    <a:pt x="13216" y="17862"/>
                  </a:cubicBezTo>
                  <a:cubicBezTo>
                    <a:pt x="13025" y="18660"/>
                    <a:pt x="13037" y="19541"/>
                    <a:pt x="12978" y="20351"/>
                  </a:cubicBezTo>
                  <a:cubicBezTo>
                    <a:pt x="12971" y="20406"/>
                    <a:pt x="13010" y="20433"/>
                    <a:pt x="13051" y="20433"/>
                  </a:cubicBezTo>
                  <a:cubicBezTo>
                    <a:pt x="13090" y="20433"/>
                    <a:pt x="13133" y="20409"/>
                    <a:pt x="13144" y="20363"/>
                  </a:cubicBezTo>
                  <a:cubicBezTo>
                    <a:pt x="13240" y="19696"/>
                    <a:pt x="13394" y="19005"/>
                    <a:pt x="13442" y="18327"/>
                  </a:cubicBezTo>
                  <a:cubicBezTo>
                    <a:pt x="14025" y="19529"/>
                    <a:pt x="14597" y="20744"/>
                    <a:pt x="15204" y="21922"/>
                  </a:cubicBezTo>
                  <a:cubicBezTo>
                    <a:pt x="15217" y="21947"/>
                    <a:pt x="15239" y="21958"/>
                    <a:pt x="15262" y="21958"/>
                  </a:cubicBezTo>
                  <a:cubicBezTo>
                    <a:pt x="15305" y="21958"/>
                    <a:pt x="15351" y="21921"/>
                    <a:pt x="15335" y="21875"/>
                  </a:cubicBezTo>
                  <a:cubicBezTo>
                    <a:pt x="15133" y="21172"/>
                    <a:pt x="14859" y="20494"/>
                    <a:pt x="14561" y="19803"/>
                  </a:cubicBezTo>
                  <a:lnTo>
                    <a:pt x="14561" y="19803"/>
                  </a:lnTo>
                  <a:cubicBezTo>
                    <a:pt x="14895" y="20017"/>
                    <a:pt x="15264" y="20184"/>
                    <a:pt x="15585" y="20410"/>
                  </a:cubicBezTo>
                  <a:cubicBezTo>
                    <a:pt x="15607" y="20428"/>
                    <a:pt x="15629" y="20435"/>
                    <a:pt x="15649" y="20435"/>
                  </a:cubicBezTo>
                  <a:cubicBezTo>
                    <a:pt x="15740" y="20435"/>
                    <a:pt x="15801" y="20288"/>
                    <a:pt x="15704" y="20220"/>
                  </a:cubicBezTo>
                  <a:cubicBezTo>
                    <a:pt x="15347" y="19946"/>
                    <a:pt x="14918" y="19624"/>
                    <a:pt x="14454" y="19529"/>
                  </a:cubicBezTo>
                  <a:lnTo>
                    <a:pt x="14430" y="19529"/>
                  </a:lnTo>
                  <a:cubicBezTo>
                    <a:pt x="14085" y="18791"/>
                    <a:pt x="13716" y="18053"/>
                    <a:pt x="13347" y="17338"/>
                  </a:cubicBezTo>
                  <a:lnTo>
                    <a:pt x="13347" y="17338"/>
                  </a:lnTo>
                  <a:cubicBezTo>
                    <a:pt x="13621" y="17422"/>
                    <a:pt x="13894" y="17481"/>
                    <a:pt x="14156" y="17541"/>
                  </a:cubicBezTo>
                  <a:cubicBezTo>
                    <a:pt x="14597" y="17660"/>
                    <a:pt x="15049" y="17791"/>
                    <a:pt x="15502" y="17838"/>
                  </a:cubicBezTo>
                  <a:cubicBezTo>
                    <a:pt x="15549" y="17838"/>
                    <a:pt x="15573" y="17779"/>
                    <a:pt x="15526" y="17755"/>
                  </a:cubicBezTo>
                  <a:cubicBezTo>
                    <a:pt x="15109" y="17565"/>
                    <a:pt x="14668" y="17457"/>
                    <a:pt x="14228" y="17326"/>
                  </a:cubicBezTo>
                  <a:cubicBezTo>
                    <a:pt x="13894" y="17243"/>
                    <a:pt x="13549" y="17112"/>
                    <a:pt x="13204" y="17053"/>
                  </a:cubicBezTo>
                  <a:cubicBezTo>
                    <a:pt x="13097" y="16862"/>
                    <a:pt x="13001" y="16660"/>
                    <a:pt x="12906" y="16469"/>
                  </a:cubicBezTo>
                  <a:cubicBezTo>
                    <a:pt x="12680" y="16029"/>
                    <a:pt x="12466" y="15564"/>
                    <a:pt x="12251" y="15088"/>
                  </a:cubicBezTo>
                  <a:lnTo>
                    <a:pt x="12251" y="15088"/>
                  </a:lnTo>
                  <a:cubicBezTo>
                    <a:pt x="12358" y="15112"/>
                    <a:pt x="12478" y="15124"/>
                    <a:pt x="12585" y="15148"/>
                  </a:cubicBezTo>
                  <a:cubicBezTo>
                    <a:pt x="12906" y="15207"/>
                    <a:pt x="13216" y="15267"/>
                    <a:pt x="13525" y="15326"/>
                  </a:cubicBezTo>
                  <a:cubicBezTo>
                    <a:pt x="13533" y="15327"/>
                    <a:pt x="13540" y="15328"/>
                    <a:pt x="13547" y="15328"/>
                  </a:cubicBezTo>
                  <a:cubicBezTo>
                    <a:pt x="13675" y="15328"/>
                    <a:pt x="13732" y="15134"/>
                    <a:pt x="13597" y="15100"/>
                  </a:cubicBezTo>
                  <a:cubicBezTo>
                    <a:pt x="13263" y="15029"/>
                    <a:pt x="12930" y="14957"/>
                    <a:pt x="12597" y="14886"/>
                  </a:cubicBezTo>
                  <a:cubicBezTo>
                    <a:pt x="12430" y="14850"/>
                    <a:pt x="12263" y="14802"/>
                    <a:pt x="12097" y="14779"/>
                  </a:cubicBezTo>
                  <a:cubicBezTo>
                    <a:pt x="11513" y="13540"/>
                    <a:pt x="10894" y="12290"/>
                    <a:pt x="10084" y="11290"/>
                  </a:cubicBezTo>
                  <a:cubicBezTo>
                    <a:pt x="10096" y="11266"/>
                    <a:pt x="10120" y="11242"/>
                    <a:pt x="10132" y="11219"/>
                  </a:cubicBezTo>
                  <a:cubicBezTo>
                    <a:pt x="10132" y="11219"/>
                    <a:pt x="10144" y="11231"/>
                    <a:pt x="10144" y="11231"/>
                  </a:cubicBezTo>
                  <a:cubicBezTo>
                    <a:pt x="10704" y="11219"/>
                    <a:pt x="11263" y="11183"/>
                    <a:pt x="11823" y="11123"/>
                  </a:cubicBezTo>
                  <a:cubicBezTo>
                    <a:pt x="12180" y="11588"/>
                    <a:pt x="12859" y="11921"/>
                    <a:pt x="13359" y="12159"/>
                  </a:cubicBezTo>
                  <a:cubicBezTo>
                    <a:pt x="13374" y="12168"/>
                    <a:pt x="13390" y="12172"/>
                    <a:pt x="13405" y="12172"/>
                  </a:cubicBezTo>
                  <a:cubicBezTo>
                    <a:pt x="13493" y="12172"/>
                    <a:pt x="13557" y="12043"/>
                    <a:pt x="13466" y="11993"/>
                  </a:cubicBezTo>
                  <a:cubicBezTo>
                    <a:pt x="13168" y="11850"/>
                    <a:pt x="12894" y="11683"/>
                    <a:pt x="12620" y="11492"/>
                  </a:cubicBezTo>
                  <a:cubicBezTo>
                    <a:pt x="12454" y="11373"/>
                    <a:pt x="12299" y="11231"/>
                    <a:pt x="12144" y="11100"/>
                  </a:cubicBezTo>
                  <a:cubicBezTo>
                    <a:pt x="12716" y="11040"/>
                    <a:pt x="13287" y="10980"/>
                    <a:pt x="13859" y="10909"/>
                  </a:cubicBezTo>
                  <a:cubicBezTo>
                    <a:pt x="14680" y="11647"/>
                    <a:pt x="15680" y="12171"/>
                    <a:pt x="16657" y="12659"/>
                  </a:cubicBezTo>
                  <a:cubicBezTo>
                    <a:pt x="16676" y="12670"/>
                    <a:pt x="16695" y="12674"/>
                    <a:pt x="16713" y="12674"/>
                  </a:cubicBezTo>
                  <a:cubicBezTo>
                    <a:pt x="16820" y="12674"/>
                    <a:pt x="16899" y="12518"/>
                    <a:pt x="16788" y="12457"/>
                  </a:cubicBezTo>
                  <a:cubicBezTo>
                    <a:pt x="15883" y="11981"/>
                    <a:pt x="15049" y="11397"/>
                    <a:pt x="14180" y="10873"/>
                  </a:cubicBezTo>
                  <a:cubicBezTo>
                    <a:pt x="14752" y="10814"/>
                    <a:pt x="15311" y="10754"/>
                    <a:pt x="15871" y="10719"/>
                  </a:cubicBezTo>
                  <a:cubicBezTo>
                    <a:pt x="16323" y="10683"/>
                    <a:pt x="16776" y="10647"/>
                    <a:pt x="17228" y="10623"/>
                  </a:cubicBezTo>
                  <a:cubicBezTo>
                    <a:pt x="17871" y="11076"/>
                    <a:pt x="18621" y="11397"/>
                    <a:pt x="19300" y="11754"/>
                  </a:cubicBezTo>
                  <a:cubicBezTo>
                    <a:pt x="19314" y="11761"/>
                    <a:pt x="19328" y="11765"/>
                    <a:pt x="19341" y="11765"/>
                  </a:cubicBezTo>
                  <a:cubicBezTo>
                    <a:pt x="19416" y="11765"/>
                    <a:pt x="19464" y="11662"/>
                    <a:pt x="19383" y="11612"/>
                  </a:cubicBezTo>
                  <a:cubicBezTo>
                    <a:pt x="18859" y="11278"/>
                    <a:pt x="18324" y="10897"/>
                    <a:pt x="17764" y="10588"/>
                  </a:cubicBezTo>
                  <a:cubicBezTo>
                    <a:pt x="19050" y="10504"/>
                    <a:pt x="20336" y="10433"/>
                    <a:pt x="21622" y="10338"/>
                  </a:cubicBezTo>
                  <a:cubicBezTo>
                    <a:pt x="21717" y="10326"/>
                    <a:pt x="21717" y="10207"/>
                    <a:pt x="21633" y="10195"/>
                  </a:cubicBezTo>
                  <a:cubicBezTo>
                    <a:pt x="21110" y="10136"/>
                    <a:pt x="20581" y="10112"/>
                    <a:pt x="20045" y="10112"/>
                  </a:cubicBezTo>
                  <a:cubicBezTo>
                    <a:pt x="19826" y="10112"/>
                    <a:pt x="19605" y="10116"/>
                    <a:pt x="19383" y="10123"/>
                  </a:cubicBezTo>
                  <a:cubicBezTo>
                    <a:pt x="19728" y="9897"/>
                    <a:pt x="20038" y="9611"/>
                    <a:pt x="20395" y="9397"/>
                  </a:cubicBezTo>
                  <a:cubicBezTo>
                    <a:pt x="20495" y="9327"/>
                    <a:pt x="20436" y="9175"/>
                    <a:pt x="20338" y="9175"/>
                  </a:cubicBezTo>
                  <a:cubicBezTo>
                    <a:pt x="20319" y="9175"/>
                    <a:pt x="20298" y="9181"/>
                    <a:pt x="20276" y="9195"/>
                  </a:cubicBezTo>
                  <a:cubicBezTo>
                    <a:pt x="19871" y="9421"/>
                    <a:pt x="19407" y="9695"/>
                    <a:pt x="19133" y="10088"/>
                  </a:cubicBezTo>
                  <a:cubicBezTo>
                    <a:pt x="19121" y="10099"/>
                    <a:pt x="19121" y="10123"/>
                    <a:pt x="19121" y="10135"/>
                  </a:cubicBezTo>
                  <a:cubicBezTo>
                    <a:pt x="18276" y="10171"/>
                    <a:pt x="17431" y="10254"/>
                    <a:pt x="16597" y="10326"/>
                  </a:cubicBezTo>
                  <a:cubicBezTo>
                    <a:pt x="16800" y="10099"/>
                    <a:pt x="16966" y="9849"/>
                    <a:pt x="17145" y="9623"/>
                  </a:cubicBezTo>
                  <a:cubicBezTo>
                    <a:pt x="17442" y="9242"/>
                    <a:pt x="17776" y="8873"/>
                    <a:pt x="18002" y="8444"/>
                  </a:cubicBezTo>
                  <a:cubicBezTo>
                    <a:pt x="18020" y="8408"/>
                    <a:pt x="17997" y="8372"/>
                    <a:pt x="17964" y="8372"/>
                  </a:cubicBezTo>
                  <a:cubicBezTo>
                    <a:pt x="17954" y="8372"/>
                    <a:pt x="17942" y="8376"/>
                    <a:pt x="17931" y="8385"/>
                  </a:cubicBezTo>
                  <a:cubicBezTo>
                    <a:pt x="17585" y="8683"/>
                    <a:pt x="17312" y="9075"/>
                    <a:pt x="17026" y="9421"/>
                  </a:cubicBezTo>
                  <a:cubicBezTo>
                    <a:pt x="16776" y="9718"/>
                    <a:pt x="16490" y="10016"/>
                    <a:pt x="16299" y="10349"/>
                  </a:cubicBezTo>
                  <a:cubicBezTo>
                    <a:pt x="16109" y="10373"/>
                    <a:pt x="15918" y="10385"/>
                    <a:pt x="15728" y="10397"/>
                  </a:cubicBezTo>
                  <a:cubicBezTo>
                    <a:pt x="15192" y="10445"/>
                    <a:pt x="14621" y="10480"/>
                    <a:pt x="14061" y="10516"/>
                  </a:cubicBezTo>
                  <a:cubicBezTo>
                    <a:pt x="14168" y="10373"/>
                    <a:pt x="14252" y="10218"/>
                    <a:pt x="14347" y="10076"/>
                  </a:cubicBezTo>
                  <a:cubicBezTo>
                    <a:pt x="14537" y="9790"/>
                    <a:pt x="14728" y="9516"/>
                    <a:pt x="14918" y="9230"/>
                  </a:cubicBezTo>
                  <a:cubicBezTo>
                    <a:pt x="14977" y="9146"/>
                    <a:pt x="14899" y="9062"/>
                    <a:pt x="14819" y="9062"/>
                  </a:cubicBezTo>
                  <a:cubicBezTo>
                    <a:pt x="14786" y="9062"/>
                    <a:pt x="14752" y="9076"/>
                    <a:pt x="14728" y="9111"/>
                  </a:cubicBezTo>
                  <a:cubicBezTo>
                    <a:pt x="14537" y="9373"/>
                    <a:pt x="14359" y="9623"/>
                    <a:pt x="14168" y="9885"/>
                  </a:cubicBezTo>
                  <a:cubicBezTo>
                    <a:pt x="14025" y="10088"/>
                    <a:pt x="13823" y="10290"/>
                    <a:pt x="13752" y="10528"/>
                  </a:cubicBezTo>
                  <a:cubicBezTo>
                    <a:pt x="12573" y="10599"/>
                    <a:pt x="11382" y="10707"/>
                    <a:pt x="10287" y="10992"/>
                  </a:cubicBezTo>
                  <a:cubicBezTo>
                    <a:pt x="10299" y="10945"/>
                    <a:pt x="10275" y="10909"/>
                    <a:pt x="10239" y="10885"/>
                  </a:cubicBezTo>
                  <a:cubicBezTo>
                    <a:pt x="10358" y="10492"/>
                    <a:pt x="10465" y="10099"/>
                    <a:pt x="10561" y="9707"/>
                  </a:cubicBezTo>
                  <a:lnTo>
                    <a:pt x="10584" y="9707"/>
                  </a:lnTo>
                  <a:cubicBezTo>
                    <a:pt x="10870" y="9647"/>
                    <a:pt x="11144" y="9409"/>
                    <a:pt x="11370" y="9230"/>
                  </a:cubicBezTo>
                  <a:cubicBezTo>
                    <a:pt x="11668" y="9016"/>
                    <a:pt x="11930" y="8778"/>
                    <a:pt x="12180" y="8516"/>
                  </a:cubicBezTo>
                  <a:cubicBezTo>
                    <a:pt x="12253" y="8443"/>
                    <a:pt x="12193" y="8342"/>
                    <a:pt x="12118" y="8342"/>
                  </a:cubicBezTo>
                  <a:cubicBezTo>
                    <a:pt x="12095" y="8342"/>
                    <a:pt x="12071" y="8351"/>
                    <a:pt x="12049" y="8373"/>
                  </a:cubicBezTo>
                  <a:cubicBezTo>
                    <a:pt x="11823" y="8599"/>
                    <a:pt x="11573" y="8814"/>
                    <a:pt x="11311" y="9004"/>
                  </a:cubicBezTo>
                  <a:cubicBezTo>
                    <a:pt x="11096" y="9159"/>
                    <a:pt x="10834" y="9290"/>
                    <a:pt x="10632" y="9456"/>
                  </a:cubicBezTo>
                  <a:cubicBezTo>
                    <a:pt x="10775" y="8873"/>
                    <a:pt x="10906" y="8302"/>
                    <a:pt x="11037" y="7718"/>
                  </a:cubicBezTo>
                  <a:cubicBezTo>
                    <a:pt x="12037" y="7182"/>
                    <a:pt x="12894" y="6349"/>
                    <a:pt x="13692" y="5539"/>
                  </a:cubicBezTo>
                  <a:cubicBezTo>
                    <a:pt x="13776" y="5455"/>
                    <a:pt x="13699" y="5328"/>
                    <a:pt x="13605" y="5328"/>
                  </a:cubicBezTo>
                  <a:cubicBezTo>
                    <a:pt x="13579" y="5328"/>
                    <a:pt x="13551" y="5337"/>
                    <a:pt x="13525" y="5361"/>
                  </a:cubicBezTo>
                  <a:cubicBezTo>
                    <a:pt x="12751" y="6099"/>
                    <a:pt x="11894" y="6730"/>
                    <a:pt x="11096" y="7444"/>
                  </a:cubicBezTo>
                  <a:cubicBezTo>
                    <a:pt x="11239" y="6789"/>
                    <a:pt x="11394" y="6147"/>
                    <a:pt x="11561" y="5516"/>
                  </a:cubicBezTo>
                  <a:cubicBezTo>
                    <a:pt x="11656" y="5146"/>
                    <a:pt x="11763" y="4777"/>
                    <a:pt x="11858" y="4408"/>
                  </a:cubicBezTo>
                  <a:cubicBezTo>
                    <a:pt x="12525" y="3956"/>
                    <a:pt x="13085" y="3301"/>
                    <a:pt x="13656" y="2753"/>
                  </a:cubicBezTo>
                  <a:cubicBezTo>
                    <a:pt x="13723" y="2687"/>
                    <a:pt x="13668" y="2605"/>
                    <a:pt x="13601" y="2605"/>
                  </a:cubicBezTo>
                  <a:cubicBezTo>
                    <a:pt x="13584" y="2605"/>
                    <a:pt x="13566" y="2610"/>
                    <a:pt x="13549" y="2622"/>
                  </a:cubicBezTo>
                  <a:cubicBezTo>
                    <a:pt x="13049" y="3039"/>
                    <a:pt x="12489" y="3432"/>
                    <a:pt x="12001" y="3896"/>
                  </a:cubicBezTo>
                  <a:cubicBezTo>
                    <a:pt x="12358" y="2622"/>
                    <a:pt x="12716" y="1360"/>
                    <a:pt x="13037" y="86"/>
                  </a:cubicBezTo>
                  <a:cubicBezTo>
                    <a:pt x="13053" y="46"/>
                    <a:pt x="13004" y="1"/>
                    <a:pt x="1296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2519;p37">
              <a:extLst>
                <a:ext uri="{FF2B5EF4-FFF2-40B4-BE49-F238E27FC236}">
                  <a16:creationId xmlns:a16="http://schemas.microsoft.com/office/drawing/2014/main" id="{904F3AF7-BC64-44D4-64FC-6F099A9DE881}"/>
                </a:ext>
              </a:extLst>
            </p:cNvPr>
            <p:cNvSpPr/>
            <p:nvPr/>
          </p:nvSpPr>
          <p:spPr>
            <a:xfrm>
              <a:off x="12805925" y="2701300"/>
              <a:ext cx="18300" cy="6675"/>
            </a:xfrm>
            <a:custGeom>
              <a:avLst/>
              <a:gdLst/>
              <a:ahLst/>
              <a:cxnLst/>
              <a:rect l="l" t="t" r="r" b="b"/>
              <a:pathLst>
                <a:path w="732" h="267" extrusionOk="0">
                  <a:moveTo>
                    <a:pt x="549" y="0"/>
                  </a:moveTo>
                  <a:cubicBezTo>
                    <a:pt x="413" y="0"/>
                    <a:pt x="270" y="30"/>
                    <a:pt x="137" y="50"/>
                  </a:cubicBezTo>
                  <a:cubicBezTo>
                    <a:pt x="1" y="62"/>
                    <a:pt x="37" y="266"/>
                    <a:pt x="164" y="266"/>
                  </a:cubicBezTo>
                  <a:cubicBezTo>
                    <a:pt x="170" y="266"/>
                    <a:pt x="177" y="266"/>
                    <a:pt x="184" y="265"/>
                  </a:cubicBezTo>
                  <a:cubicBezTo>
                    <a:pt x="339" y="241"/>
                    <a:pt x="494" y="241"/>
                    <a:pt x="637" y="193"/>
                  </a:cubicBezTo>
                  <a:cubicBezTo>
                    <a:pt x="732" y="157"/>
                    <a:pt x="720" y="15"/>
                    <a:pt x="613" y="3"/>
                  </a:cubicBezTo>
                  <a:cubicBezTo>
                    <a:pt x="592" y="1"/>
                    <a:pt x="570" y="0"/>
                    <a:pt x="54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2520;p37">
              <a:extLst>
                <a:ext uri="{FF2B5EF4-FFF2-40B4-BE49-F238E27FC236}">
                  <a16:creationId xmlns:a16="http://schemas.microsoft.com/office/drawing/2014/main" id="{D3C588E9-1AAC-A7CA-18A9-74DED3A8AB4C}"/>
                </a:ext>
              </a:extLst>
            </p:cNvPr>
            <p:cNvSpPr/>
            <p:nvPr/>
          </p:nvSpPr>
          <p:spPr>
            <a:xfrm>
              <a:off x="12834025" y="2774275"/>
              <a:ext cx="6575" cy="20525"/>
            </a:xfrm>
            <a:custGeom>
              <a:avLst/>
              <a:gdLst/>
              <a:ahLst/>
              <a:cxnLst/>
              <a:rect l="l" t="t" r="r" b="b"/>
              <a:pathLst>
                <a:path w="263" h="821" extrusionOk="0">
                  <a:moveTo>
                    <a:pt x="128" y="0"/>
                  </a:moveTo>
                  <a:cubicBezTo>
                    <a:pt x="100" y="0"/>
                    <a:pt x="71" y="16"/>
                    <a:pt x="60" y="48"/>
                  </a:cubicBezTo>
                  <a:cubicBezTo>
                    <a:pt x="1" y="263"/>
                    <a:pt x="25" y="501"/>
                    <a:pt x="25" y="727"/>
                  </a:cubicBezTo>
                  <a:cubicBezTo>
                    <a:pt x="25" y="788"/>
                    <a:pt x="78" y="821"/>
                    <a:pt x="129" y="821"/>
                  </a:cubicBezTo>
                  <a:cubicBezTo>
                    <a:pt x="179" y="821"/>
                    <a:pt x="227" y="791"/>
                    <a:pt x="227" y="727"/>
                  </a:cubicBezTo>
                  <a:cubicBezTo>
                    <a:pt x="239" y="513"/>
                    <a:pt x="263" y="275"/>
                    <a:pt x="203" y="60"/>
                  </a:cubicBezTo>
                  <a:cubicBezTo>
                    <a:pt x="197" y="22"/>
                    <a:pt x="162" y="0"/>
                    <a:pt x="128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2521;p37">
              <a:extLst>
                <a:ext uri="{FF2B5EF4-FFF2-40B4-BE49-F238E27FC236}">
                  <a16:creationId xmlns:a16="http://schemas.microsoft.com/office/drawing/2014/main" id="{63011DA8-CDAD-66A6-920B-105A8C9F1B44}"/>
                </a:ext>
              </a:extLst>
            </p:cNvPr>
            <p:cNvSpPr/>
            <p:nvPr/>
          </p:nvSpPr>
          <p:spPr>
            <a:xfrm>
              <a:off x="12757725" y="2772500"/>
              <a:ext cx="18300" cy="7225"/>
            </a:xfrm>
            <a:custGeom>
              <a:avLst/>
              <a:gdLst/>
              <a:ahLst/>
              <a:cxnLst/>
              <a:rect l="l" t="t" r="r" b="b"/>
              <a:pathLst>
                <a:path w="732" h="289" extrusionOk="0">
                  <a:moveTo>
                    <a:pt x="624" y="0"/>
                  </a:moveTo>
                  <a:cubicBezTo>
                    <a:pt x="445" y="0"/>
                    <a:pt x="279" y="60"/>
                    <a:pt x="112" y="107"/>
                  </a:cubicBezTo>
                  <a:cubicBezTo>
                    <a:pt x="0" y="130"/>
                    <a:pt x="25" y="288"/>
                    <a:pt x="126" y="288"/>
                  </a:cubicBezTo>
                  <a:cubicBezTo>
                    <a:pt x="133" y="288"/>
                    <a:pt x="140" y="288"/>
                    <a:pt x="148" y="286"/>
                  </a:cubicBezTo>
                  <a:cubicBezTo>
                    <a:pt x="314" y="250"/>
                    <a:pt x="493" y="226"/>
                    <a:pt x="660" y="155"/>
                  </a:cubicBezTo>
                  <a:cubicBezTo>
                    <a:pt x="731" y="131"/>
                    <a:pt x="707" y="0"/>
                    <a:pt x="624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2522;p37">
              <a:extLst>
                <a:ext uri="{FF2B5EF4-FFF2-40B4-BE49-F238E27FC236}">
                  <a16:creationId xmlns:a16="http://schemas.microsoft.com/office/drawing/2014/main" id="{90986578-F28F-9EE4-392B-831928C1F987}"/>
                </a:ext>
              </a:extLst>
            </p:cNvPr>
            <p:cNvSpPr/>
            <p:nvPr/>
          </p:nvSpPr>
          <p:spPr>
            <a:xfrm>
              <a:off x="12787250" y="2802850"/>
              <a:ext cx="7600" cy="8650"/>
            </a:xfrm>
            <a:custGeom>
              <a:avLst/>
              <a:gdLst/>
              <a:ahLst/>
              <a:cxnLst/>
              <a:rect l="l" t="t" r="r" b="b"/>
              <a:pathLst>
                <a:path w="304" h="346" extrusionOk="0">
                  <a:moveTo>
                    <a:pt x="219" y="0"/>
                  </a:moveTo>
                  <a:cubicBezTo>
                    <a:pt x="206" y="0"/>
                    <a:pt x="192" y="4"/>
                    <a:pt x="181" y="13"/>
                  </a:cubicBezTo>
                  <a:cubicBezTo>
                    <a:pt x="86" y="72"/>
                    <a:pt x="50" y="155"/>
                    <a:pt x="14" y="263"/>
                  </a:cubicBezTo>
                  <a:cubicBezTo>
                    <a:pt x="0" y="313"/>
                    <a:pt x="38" y="346"/>
                    <a:pt x="75" y="346"/>
                  </a:cubicBezTo>
                  <a:cubicBezTo>
                    <a:pt x="100" y="346"/>
                    <a:pt x="124" y="331"/>
                    <a:pt x="133" y="298"/>
                  </a:cubicBezTo>
                  <a:cubicBezTo>
                    <a:pt x="169" y="203"/>
                    <a:pt x="217" y="155"/>
                    <a:pt x="276" y="84"/>
                  </a:cubicBezTo>
                  <a:cubicBezTo>
                    <a:pt x="304" y="39"/>
                    <a:pt x="262" y="0"/>
                    <a:pt x="21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2523;p37">
              <a:extLst>
                <a:ext uri="{FF2B5EF4-FFF2-40B4-BE49-F238E27FC236}">
                  <a16:creationId xmlns:a16="http://schemas.microsoft.com/office/drawing/2014/main" id="{BF5F3A3C-164C-C15D-01E5-BE8C7B47728F}"/>
                </a:ext>
              </a:extLst>
            </p:cNvPr>
            <p:cNvSpPr/>
            <p:nvPr/>
          </p:nvSpPr>
          <p:spPr>
            <a:xfrm>
              <a:off x="12839975" y="2689750"/>
              <a:ext cx="26525" cy="4775"/>
            </a:xfrm>
            <a:custGeom>
              <a:avLst/>
              <a:gdLst/>
              <a:ahLst/>
              <a:cxnLst/>
              <a:rect l="l" t="t" r="r" b="b"/>
              <a:pathLst>
                <a:path w="1061" h="191" extrusionOk="0">
                  <a:moveTo>
                    <a:pt x="1013" y="0"/>
                  </a:moveTo>
                  <a:cubicBezTo>
                    <a:pt x="680" y="24"/>
                    <a:pt x="358" y="48"/>
                    <a:pt x="37" y="119"/>
                  </a:cubicBezTo>
                  <a:cubicBezTo>
                    <a:pt x="1" y="131"/>
                    <a:pt x="13" y="191"/>
                    <a:pt x="49" y="191"/>
                  </a:cubicBezTo>
                  <a:cubicBezTo>
                    <a:pt x="382" y="179"/>
                    <a:pt x="691" y="131"/>
                    <a:pt x="1025" y="84"/>
                  </a:cubicBezTo>
                  <a:cubicBezTo>
                    <a:pt x="1061" y="72"/>
                    <a:pt x="1061" y="0"/>
                    <a:pt x="1013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2524;p37">
              <a:extLst>
                <a:ext uri="{FF2B5EF4-FFF2-40B4-BE49-F238E27FC236}">
                  <a16:creationId xmlns:a16="http://schemas.microsoft.com/office/drawing/2014/main" id="{5B8B82A7-4EB7-0870-846C-24276C98189C}"/>
                </a:ext>
              </a:extLst>
            </p:cNvPr>
            <p:cNvSpPr/>
            <p:nvPr/>
          </p:nvSpPr>
          <p:spPr>
            <a:xfrm>
              <a:off x="12828375" y="2664975"/>
              <a:ext cx="22950" cy="4250"/>
            </a:xfrm>
            <a:custGeom>
              <a:avLst/>
              <a:gdLst/>
              <a:ahLst/>
              <a:cxnLst/>
              <a:rect l="l" t="t" r="r" b="b"/>
              <a:pathLst>
                <a:path w="918" h="170" extrusionOk="0">
                  <a:moveTo>
                    <a:pt x="731" y="1"/>
                  </a:moveTo>
                  <a:cubicBezTo>
                    <a:pt x="516" y="1"/>
                    <a:pt x="300" y="30"/>
                    <a:pt x="84" y="51"/>
                  </a:cubicBezTo>
                  <a:cubicBezTo>
                    <a:pt x="1" y="51"/>
                    <a:pt x="1" y="170"/>
                    <a:pt x="72" y="170"/>
                  </a:cubicBezTo>
                  <a:cubicBezTo>
                    <a:pt x="334" y="158"/>
                    <a:pt x="596" y="170"/>
                    <a:pt x="846" y="122"/>
                  </a:cubicBezTo>
                  <a:cubicBezTo>
                    <a:pt x="917" y="110"/>
                    <a:pt x="894" y="15"/>
                    <a:pt x="834" y="3"/>
                  </a:cubicBezTo>
                  <a:cubicBezTo>
                    <a:pt x="800" y="2"/>
                    <a:pt x="766" y="1"/>
                    <a:pt x="731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2525;p37">
              <a:extLst>
                <a:ext uri="{FF2B5EF4-FFF2-40B4-BE49-F238E27FC236}">
                  <a16:creationId xmlns:a16="http://schemas.microsoft.com/office/drawing/2014/main" id="{99ED15C3-1545-F755-64A7-8E07D5A4226F}"/>
                </a:ext>
              </a:extLst>
            </p:cNvPr>
            <p:cNvSpPr/>
            <p:nvPr/>
          </p:nvSpPr>
          <p:spPr>
            <a:xfrm>
              <a:off x="12803975" y="2720675"/>
              <a:ext cx="25850" cy="6000"/>
            </a:xfrm>
            <a:custGeom>
              <a:avLst/>
              <a:gdLst/>
              <a:ahLst/>
              <a:cxnLst/>
              <a:rect l="l" t="t" r="r" b="b"/>
              <a:pathLst>
                <a:path w="1034" h="240" extrusionOk="0">
                  <a:moveTo>
                    <a:pt x="975" y="1"/>
                  </a:moveTo>
                  <a:cubicBezTo>
                    <a:pt x="971" y="1"/>
                    <a:pt x="968" y="1"/>
                    <a:pt x="965" y="2"/>
                  </a:cubicBezTo>
                  <a:cubicBezTo>
                    <a:pt x="655" y="25"/>
                    <a:pt x="357" y="121"/>
                    <a:pt x="48" y="156"/>
                  </a:cubicBezTo>
                  <a:cubicBezTo>
                    <a:pt x="0" y="156"/>
                    <a:pt x="12" y="240"/>
                    <a:pt x="60" y="240"/>
                  </a:cubicBezTo>
                  <a:cubicBezTo>
                    <a:pt x="369" y="240"/>
                    <a:pt x="703" y="228"/>
                    <a:pt x="988" y="109"/>
                  </a:cubicBezTo>
                  <a:cubicBezTo>
                    <a:pt x="1033" y="86"/>
                    <a:pt x="1025" y="1"/>
                    <a:pt x="975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2526;p37">
              <a:extLst>
                <a:ext uri="{FF2B5EF4-FFF2-40B4-BE49-F238E27FC236}">
                  <a16:creationId xmlns:a16="http://schemas.microsoft.com/office/drawing/2014/main" id="{F601856C-ED76-6AE0-E883-A190A83C0CB8}"/>
                </a:ext>
              </a:extLst>
            </p:cNvPr>
            <p:cNvSpPr/>
            <p:nvPr/>
          </p:nvSpPr>
          <p:spPr>
            <a:xfrm>
              <a:off x="12779150" y="2750450"/>
              <a:ext cx="27825" cy="8125"/>
            </a:xfrm>
            <a:custGeom>
              <a:avLst/>
              <a:gdLst/>
              <a:ahLst/>
              <a:cxnLst/>
              <a:rect l="l" t="t" r="r" b="b"/>
              <a:pathLst>
                <a:path w="1113" h="325" extrusionOk="0">
                  <a:moveTo>
                    <a:pt x="933" y="0"/>
                  </a:moveTo>
                  <a:cubicBezTo>
                    <a:pt x="672" y="0"/>
                    <a:pt x="382" y="87"/>
                    <a:pt x="124" y="132"/>
                  </a:cubicBezTo>
                  <a:cubicBezTo>
                    <a:pt x="1" y="155"/>
                    <a:pt x="36" y="325"/>
                    <a:pt x="150" y="325"/>
                  </a:cubicBezTo>
                  <a:cubicBezTo>
                    <a:pt x="157" y="325"/>
                    <a:pt x="164" y="324"/>
                    <a:pt x="172" y="323"/>
                  </a:cubicBezTo>
                  <a:cubicBezTo>
                    <a:pt x="434" y="299"/>
                    <a:pt x="743" y="299"/>
                    <a:pt x="1005" y="204"/>
                  </a:cubicBezTo>
                  <a:cubicBezTo>
                    <a:pt x="1112" y="168"/>
                    <a:pt x="1112" y="13"/>
                    <a:pt x="981" y="1"/>
                  </a:cubicBezTo>
                  <a:cubicBezTo>
                    <a:pt x="965" y="1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2527;p37">
              <a:extLst>
                <a:ext uri="{FF2B5EF4-FFF2-40B4-BE49-F238E27FC236}">
                  <a16:creationId xmlns:a16="http://schemas.microsoft.com/office/drawing/2014/main" id="{303C46B0-36A4-B7CC-1142-BCBA5658029C}"/>
                </a:ext>
              </a:extLst>
            </p:cNvPr>
            <p:cNvSpPr/>
            <p:nvPr/>
          </p:nvSpPr>
          <p:spPr>
            <a:xfrm>
              <a:off x="12853375" y="2749900"/>
              <a:ext cx="6575" cy="18750"/>
            </a:xfrm>
            <a:custGeom>
              <a:avLst/>
              <a:gdLst/>
              <a:ahLst/>
              <a:cxnLst/>
              <a:rect l="l" t="t" r="r" b="b"/>
              <a:pathLst>
                <a:path w="263" h="750" extrusionOk="0">
                  <a:moveTo>
                    <a:pt x="120" y="1"/>
                  </a:moveTo>
                  <a:cubicBezTo>
                    <a:pt x="93" y="1"/>
                    <a:pt x="67" y="16"/>
                    <a:pt x="60" y="47"/>
                  </a:cubicBezTo>
                  <a:cubicBezTo>
                    <a:pt x="1" y="261"/>
                    <a:pt x="84" y="499"/>
                    <a:pt x="108" y="702"/>
                  </a:cubicBezTo>
                  <a:cubicBezTo>
                    <a:pt x="113" y="735"/>
                    <a:pt x="139" y="750"/>
                    <a:pt x="165" y="750"/>
                  </a:cubicBezTo>
                  <a:cubicBezTo>
                    <a:pt x="196" y="750"/>
                    <a:pt x="227" y="729"/>
                    <a:pt x="227" y="690"/>
                  </a:cubicBezTo>
                  <a:cubicBezTo>
                    <a:pt x="227" y="476"/>
                    <a:pt x="263" y="238"/>
                    <a:pt x="179" y="35"/>
                  </a:cubicBezTo>
                  <a:cubicBezTo>
                    <a:pt x="168" y="13"/>
                    <a:pt x="144" y="1"/>
                    <a:pt x="120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2528;p37">
              <a:extLst>
                <a:ext uri="{FF2B5EF4-FFF2-40B4-BE49-F238E27FC236}">
                  <a16:creationId xmlns:a16="http://schemas.microsoft.com/office/drawing/2014/main" id="{EB29D331-7585-FB34-AA9D-ADAB7814F859}"/>
                </a:ext>
              </a:extLst>
            </p:cNvPr>
            <p:cNvSpPr/>
            <p:nvPr/>
          </p:nvSpPr>
          <p:spPr>
            <a:xfrm>
              <a:off x="12836600" y="2477825"/>
              <a:ext cx="10975" cy="15750"/>
            </a:xfrm>
            <a:custGeom>
              <a:avLst/>
              <a:gdLst/>
              <a:ahLst/>
              <a:cxnLst/>
              <a:rect l="l" t="t" r="r" b="b"/>
              <a:pathLst>
                <a:path w="439" h="630" extrusionOk="0">
                  <a:moveTo>
                    <a:pt x="155" y="0"/>
                  </a:moveTo>
                  <a:cubicBezTo>
                    <a:pt x="80" y="0"/>
                    <a:pt x="0" y="78"/>
                    <a:pt x="41" y="167"/>
                  </a:cubicBezTo>
                  <a:cubicBezTo>
                    <a:pt x="112" y="310"/>
                    <a:pt x="172" y="464"/>
                    <a:pt x="267" y="595"/>
                  </a:cubicBezTo>
                  <a:cubicBezTo>
                    <a:pt x="284" y="620"/>
                    <a:pt x="307" y="630"/>
                    <a:pt x="329" y="630"/>
                  </a:cubicBezTo>
                  <a:cubicBezTo>
                    <a:pt x="384" y="630"/>
                    <a:pt x="439" y="571"/>
                    <a:pt x="422" y="512"/>
                  </a:cubicBezTo>
                  <a:cubicBezTo>
                    <a:pt x="386" y="357"/>
                    <a:pt x="315" y="214"/>
                    <a:pt x="243" y="60"/>
                  </a:cubicBezTo>
                  <a:cubicBezTo>
                    <a:pt x="224" y="18"/>
                    <a:pt x="190" y="0"/>
                    <a:pt x="155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2529;p37">
              <a:extLst>
                <a:ext uri="{FF2B5EF4-FFF2-40B4-BE49-F238E27FC236}">
                  <a16:creationId xmlns:a16="http://schemas.microsoft.com/office/drawing/2014/main" id="{217265F1-C14D-7DCF-9C5F-B6E58C1D84FD}"/>
                </a:ext>
              </a:extLst>
            </p:cNvPr>
            <p:cNvSpPr/>
            <p:nvPr/>
          </p:nvSpPr>
          <p:spPr>
            <a:xfrm>
              <a:off x="12761375" y="2526025"/>
              <a:ext cx="21475" cy="9075"/>
            </a:xfrm>
            <a:custGeom>
              <a:avLst/>
              <a:gdLst/>
              <a:ahLst/>
              <a:cxnLst/>
              <a:rect l="l" t="t" r="r" b="b"/>
              <a:pathLst>
                <a:path w="859" h="363" extrusionOk="0">
                  <a:moveTo>
                    <a:pt x="764" y="1"/>
                  </a:moveTo>
                  <a:cubicBezTo>
                    <a:pt x="549" y="1"/>
                    <a:pt x="335" y="96"/>
                    <a:pt x="121" y="156"/>
                  </a:cubicBezTo>
                  <a:cubicBezTo>
                    <a:pt x="0" y="189"/>
                    <a:pt x="31" y="362"/>
                    <a:pt x="138" y="362"/>
                  </a:cubicBezTo>
                  <a:cubicBezTo>
                    <a:pt x="148" y="362"/>
                    <a:pt x="158" y="361"/>
                    <a:pt x="168" y="358"/>
                  </a:cubicBezTo>
                  <a:cubicBezTo>
                    <a:pt x="383" y="299"/>
                    <a:pt x="609" y="251"/>
                    <a:pt x="799" y="132"/>
                  </a:cubicBezTo>
                  <a:cubicBezTo>
                    <a:pt x="859" y="96"/>
                    <a:pt x="847" y="1"/>
                    <a:pt x="76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2530;p37">
              <a:extLst>
                <a:ext uri="{FF2B5EF4-FFF2-40B4-BE49-F238E27FC236}">
                  <a16:creationId xmlns:a16="http://schemas.microsoft.com/office/drawing/2014/main" id="{89EABE42-C8F9-CCA4-FD49-95C32D4ABC80}"/>
                </a:ext>
              </a:extLst>
            </p:cNvPr>
            <p:cNvSpPr/>
            <p:nvPr/>
          </p:nvSpPr>
          <p:spPr>
            <a:xfrm>
              <a:off x="12753850" y="2452900"/>
              <a:ext cx="11875" cy="15125"/>
            </a:xfrm>
            <a:custGeom>
              <a:avLst/>
              <a:gdLst/>
              <a:ahLst/>
              <a:cxnLst/>
              <a:rect l="l" t="t" r="r" b="b"/>
              <a:pathLst>
                <a:path w="475" h="605" extrusionOk="0">
                  <a:moveTo>
                    <a:pt x="117" y="0"/>
                  </a:moveTo>
                  <a:cubicBezTo>
                    <a:pt x="58" y="0"/>
                    <a:pt x="1" y="56"/>
                    <a:pt x="41" y="128"/>
                  </a:cubicBezTo>
                  <a:cubicBezTo>
                    <a:pt x="124" y="283"/>
                    <a:pt x="196" y="449"/>
                    <a:pt x="303" y="580"/>
                  </a:cubicBezTo>
                  <a:cubicBezTo>
                    <a:pt x="319" y="597"/>
                    <a:pt x="341" y="604"/>
                    <a:pt x="363" y="604"/>
                  </a:cubicBezTo>
                  <a:cubicBezTo>
                    <a:pt x="418" y="604"/>
                    <a:pt x="475" y="557"/>
                    <a:pt x="457" y="497"/>
                  </a:cubicBezTo>
                  <a:cubicBezTo>
                    <a:pt x="398" y="342"/>
                    <a:pt x="291" y="187"/>
                    <a:pt x="196" y="45"/>
                  </a:cubicBezTo>
                  <a:cubicBezTo>
                    <a:pt x="176" y="13"/>
                    <a:pt x="146" y="0"/>
                    <a:pt x="117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2531;p37">
              <a:extLst>
                <a:ext uri="{FF2B5EF4-FFF2-40B4-BE49-F238E27FC236}">
                  <a16:creationId xmlns:a16="http://schemas.microsoft.com/office/drawing/2014/main" id="{9D33382A-0A0F-9BD4-9390-099BE346372B}"/>
                </a:ext>
              </a:extLst>
            </p:cNvPr>
            <p:cNvSpPr/>
            <p:nvPr/>
          </p:nvSpPr>
          <p:spPr>
            <a:xfrm>
              <a:off x="12731950" y="2490000"/>
              <a:ext cx="10600" cy="4900"/>
            </a:xfrm>
            <a:custGeom>
              <a:avLst/>
              <a:gdLst/>
              <a:ahLst/>
              <a:cxnLst/>
              <a:rect l="l" t="t" r="r" b="b"/>
              <a:pathLst>
                <a:path w="424" h="196" extrusionOk="0">
                  <a:moveTo>
                    <a:pt x="73" y="1"/>
                  </a:moveTo>
                  <a:cubicBezTo>
                    <a:pt x="0" y="1"/>
                    <a:pt x="4" y="120"/>
                    <a:pt x="83" y="120"/>
                  </a:cubicBezTo>
                  <a:cubicBezTo>
                    <a:pt x="179" y="132"/>
                    <a:pt x="238" y="156"/>
                    <a:pt x="333" y="192"/>
                  </a:cubicBezTo>
                  <a:cubicBezTo>
                    <a:pt x="340" y="194"/>
                    <a:pt x="346" y="196"/>
                    <a:pt x="352" y="196"/>
                  </a:cubicBezTo>
                  <a:cubicBezTo>
                    <a:pt x="400" y="196"/>
                    <a:pt x="423" y="116"/>
                    <a:pt x="381" y="85"/>
                  </a:cubicBezTo>
                  <a:cubicBezTo>
                    <a:pt x="286" y="13"/>
                    <a:pt x="202" y="1"/>
                    <a:pt x="83" y="1"/>
                  </a:cubicBezTo>
                  <a:cubicBezTo>
                    <a:pt x="80" y="1"/>
                    <a:pt x="76" y="1"/>
                    <a:pt x="73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2532;p37">
              <a:extLst>
                <a:ext uri="{FF2B5EF4-FFF2-40B4-BE49-F238E27FC236}">
                  <a16:creationId xmlns:a16="http://schemas.microsoft.com/office/drawing/2014/main" id="{DB7E6EBF-96C1-0B1E-2EB4-475B7CB624E3}"/>
                </a:ext>
              </a:extLst>
            </p:cNvPr>
            <p:cNvSpPr/>
            <p:nvPr/>
          </p:nvSpPr>
          <p:spPr>
            <a:xfrm>
              <a:off x="12859450" y="2506375"/>
              <a:ext cx="12025" cy="24050"/>
            </a:xfrm>
            <a:custGeom>
              <a:avLst/>
              <a:gdLst/>
              <a:ahLst/>
              <a:cxnLst/>
              <a:rect l="l" t="t" r="r" b="b"/>
              <a:pathLst>
                <a:path w="481" h="962" extrusionOk="0">
                  <a:moveTo>
                    <a:pt x="42" y="1"/>
                  </a:moveTo>
                  <a:cubicBezTo>
                    <a:pt x="22" y="1"/>
                    <a:pt x="0" y="14"/>
                    <a:pt x="8" y="37"/>
                  </a:cubicBezTo>
                  <a:cubicBezTo>
                    <a:pt x="115" y="358"/>
                    <a:pt x="258" y="644"/>
                    <a:pt x="401" y="942"/>
                  </a:cubicBezTo>
                  <a:cubicBezTo>
                    <a:pt x="408" y="956"/>
                    <a:pt x="418" y="961"/>
                    <a:pt x="428" y="961"/>
                  </a:cubicBezTo>
                  <a:cubicBezTo>
                    <a:pt x="453" y="961"/>
                    <a:pt x="480" y="928"/>
                    <a:pt x="472" y="894"/>
                  </a:cubicBezTo>
                  <a:cubicBezTo>
                    <a:pt x="353" y="596"/>
                    <a:pt x="234" y="299"/>
                    <a:pt x="67" y="13"/>
                  </a:cubicBezTo>
                  <a:cubicBezTo>
                    <a:pt x="63" y="5"/>
                    <a:pt x="53" y="1"/>
                    <a:pt x="42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5" name="Google Shape;2533;p37">
              <a:extLst>
                <a:ext uri="{FF2B5EF4-FFF2-40B4-BE49-F238E27FC236}">
                  <a16:creationId xmlns:a16="http://schemas.microsoft.com/office/drawing/2014/main" id="{B03DAECA-1143-8E1F-EE13-2EBBD26F1A48}"/>
                </a:ext>
              </a:extLst>
            </p:cNvPr>
            <p:cNvSpPr/>
            <p:nvPr/>
          </p:nvSpPr>
          <p:spPr>
            <a:xfrm>
              <a:off x="12880375" y="2487625"/>
              <a:ext cx="10025" cy="20750"/>
            </a:xfrm>
            <a:custGeom>
              <a:avLst/>
              <a:gdLst/>
              <a:ahLst/>
              <a:cxnLst/>
              <a:rect l="l" t="t" r="r" b="b"/>
              <a:pathLst>
                <a:path w="401" h="830" extrusionOk="0">
                  <a:moveTo>
                    <a:pt x="76" y="1"/>
                  </a:moveTo>
                  <a:cubicBezTo>
                    <a:pt x="40" y="1"/>
                    <a:pt x="1" y="34"/>
                    <a:pt x="16" y="72"/>
                  </a:cubicBezTo>
                  <a:cubicBezTo>
                    <a:pt x="99" y="322"/>
                    <a:pt x="171" y="573"/>
                    <a:pt x="278" y="799"/>
                  </a:cubicBezTo>
                  <a:cubicBezTo>
                    <a:pt x="291" y="820"/>
                    <a:pt x="312" y="829"/>
                    <a:pt x="332" y="829"/>
                  </a:cubicBezTo>
                  <a:cubicBezTo>
                    <a:pt x="367" y="829"/>
                    <a:pt x="400" y="801"/>
                    <a:pt x="385" y="763"/>
                  </a:cubicBezTo>
                  <a:cubicBezTo>
                    <a:pt x="326" y="513"/>
                    <a:pt x="218" y="275"/>
                    <a:pt x="123" y="37"/>
                  </a:cubicBezTo>
                  <a:cubicBezTo>
                    <a:pt x="115" y="11"/>
                    <a:pt x="96" y="1"/>
                    <a:pt x="7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2534;p37">
              <a:extLst>
                <a:ext uri="{FF2B5EF4-FFF2-40B4-BE49-F238E27FC236}">
                  <a16:creationId xmlns:a16="http://schemas.microsoft.com/office/drawing/2014/main" id="{E46E97E5-4F58-4E0B-4E6C-AE8F42FD8543}"/>
                </a:ext>
              </a:extLst>
            </p:cNvPr>
            <p:cNvSpPr/>
            <p:nvPr/>
          </p:nvSpPr>
          <p:spPr>
            <a:xfrm>
              <a:off x="12818050" y="2481425"/>
              <a:ext cx="13175" cy="23175"/>
            </a:xfrm>
            <a:custGeom>
              <a:avLst/>
              <a:gdLst/>
              <a:ahLst/>
              <a:cxnLst/>
              <a:rect l="l" t="t" r="r" b="b"/>
              <a:pathLst>
                <a:path w="527" h="927" extrusionOk="0">
                  <a:moveTo>
                    <a:pt x="66" y="0"/>
                  </a:moveTo>
                  <a:cubicBezTo>
                    <a:pt x="35" y="0"/>
                    <a:pt x="1" y="27"/>
                    <a:pt x="9" y="59"/>
                  </a:cubicBezTo>
                  <a:cubicBezTo>
                    <a:pt x="104" y="344"/>
                    <a:pt x="211" y="666"/>
                    <a:pt x="402" y="904"/>
                  </a:cubicBezTo>
                  <a:cubicBezTo>
                    <a:pt x="414" y="920"/>
                    <a:pt x="430" y="926"/>
                    <a:pt x="445" y="926"/>
                  </a:cubicBezTo>
                  <a:cubicBezTo>
                    <a:pt x="486" y="926"/>
                    <a:pt x="526" y="876"/>
                    <a:pt x="509" y="832"/>
                  </a:cubicBezTo>
                  <a:cubicBezTo>
                    <a:pt x="402" y="547"/>
                    <a:pt x="223" y="297"/>
                    <a:pt x="104" y="23"/>
                  </a:cubicBezTo>
                  <a:cubicBezTo>
                    <a:pt x="96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2535;p37">
              <a:extLst>
                <a:ext uri="{FF2B5EF4-FFF2-40B4-BE49-F238E27FC236}">
                  <a16:creationId xmlns:a16="http://schemas.microsoft.com/office/drawing/2014/main" id="{572B7A22-8C6F-3463-E5E1-7BA6481E29CF}"/>
                </a:ext>
              </a:extLst>
            </p:cNvPr>
            <p:cNvSpPr/>
            <p:nvPr/>
          </p:nvSpPr>
          <p:spPr>
            <a:xfrm>
              <a:off x="12780350" y="2467225"/>
              <a:ext cx="15125" cy="24275"/>
            </a:xfrm>
            <a:custGeom>
              <a:avLst/>
              <a:gdLst/>
              <a:ahLst/>
              <a:cxnLst/>
              <a:rect l="l" t="t" r="r" b="b"/>
              <a:pathLst>
                <a:path w="605" h="971" extrusionOk="0">
                  <a:moveTo>
                    <a:pt x="136" y="0"/>
                  </a:moveTo>
                  <a:cubicBezTo>
                    <a:pt x="69" y="0"/>
                    <a:pt x="0" y="70"/>
                    <a:pt x="40" y="150"/>
                  </a:cubicBezTo>
                  <a:cubicBezTo>
                    <a:pt x="159" y="400"/>
                    <a:pt x="243" y="698"/>
                    <a:pt x="421" y="936"/>
                  </a:cubicBezTo>
                  <a:cubicBezTo>
                    <a:pt x="439" y="960"/>
                    <a:pt x="462" y="970"/>
                    <a:pt x="485" y="970"/>
                  </a:cubicBezTo>
                  <a:cubicBezTo>
                    <a:pt x="544" y="970"/>
                    <a:pt x="605" y="909"/>
                    <a:pt x="588" y="841"/>
                  </a:cubicBezTo>
                  <a:cubicBezTo>
                    <a:pt x="517" y="567"/>
                    <a:pt x="350" y="305"/>
                    <a:pt x="219" y="55"/>
                  </a:cubicBezTo>
                  <a:cubicBezTo>
                    <a:pt x="200" y="16"/>
                    <a:pt x="168" y="0"/>
                    <a:pt x="136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8" name="Google Shape;2536;p37">
              <a:extLst>
                <a:ext uri="{FF2B5EF4-FFF2-40B4-BE49-F238E27FC236}">
                  <a16:creationId xmlns:a16="http://schemas.microsoft.com/office/drawing/2014/main" id="{E87484AB-4052-6F3D-42EF-62D84E5C2A39}"/>
                </a:ext>
              </a:extLst>
            </p:cNvPr>
            <p:cNvSpPr/>
            <p:nvPr/>
          </p:nvSpPr>
          <p:spPr>
            <a:xfrm>
              <a:off x="12792800" y="2537050"/>
              <a:ext cx="18925" cy="9050"/>
            </a:xfrm>
            <a:custGeom>
              <a:avLst/>
              <a:gdLst/>
              <a:ahLst/>
              <a:cxnLst/>
              <a:rect l="l" t="t" r="r" b="b"/>
              <a:pathLst>
                <a:path w="757" h="362" extrusionOk="0">
                  <a:moveTo>
                    <a:pt x="673" y="0"/>
                  </a:moveTo>
                  <a:cubicBezTo>
                    <a:pt x="459" y="12"/>
                    <a:pt x="257" y="155"/>
                    <a:pt x="54" y="250"/>
                  </a:cubicBezTo>
                  <a:cubicBezTo>
                    <a:pt x="1" y="272"/>
                    <a:pt x="24" y="361"/>
                    <a:pt x="82" y="361"/>
                  </a:cubicBezTo>
                  <a:cubicBezTo>
                    <a:pt x="88" y="361"/>
                    <a:pt x="95" y="360"/>
                    <a:pt x="102" y="358"/>
                  </a:cubicBezTo>
                  <a:cubicBezTo>
                    <a:pt x="304" y="286"/>
                    <a:pt x="554" y="250"/>
                    <a:pt x="721" y="108"/>
                  </a:cubicBezTo>
                  <a:cubicBezTo>
                    <a:pt x="757" y="72"/>
                    <a:pt x="733" y="0"/>
                    <a:pt x="673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2537;p37">
              <a:extLst>
                <a:ext uri="{FF2B5EF4-FFF2-40B4-BE49-F238E27FC236}">
                  <a16:creationId xmlns:a16="http://schemas.microsoft.com/office/drawing/2014/main" id="{46CD6BE5-BE3D-1D52-EEC7-050CD4E68CC7}"/>
                </a:ext>
              </a:extLst>
            </p:cNvPr>
            <p:cNvSpPr/>
            <p:nvPr/>
          </p:nvSpPr>
          <p:spPr>
            <a:xfrm>
              <a:off x="12099425" y="158277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60" y="0"/>
                  </a:moveTo>
                  <a:cubicBezTo>
                    <a:pt x="250" y="0"/>
                    <a:pt x="0" y="250"/>
                    <a:pt x="0" y="548"/>
                  </a:cubicBezTo>
                  <a:cubicBezTo>
                    <a:pt x="0" y="857"/>
                    <a:pt x="250" y="1107"/>
                    <a:pt x="560" y="1107"/>
                  </a:cubicBezTo>
                  <a:cubicBezTo>
                    <a:pt x="857" y="1107"/>
                    <a:pt x="1107" y="857"/>
                    <a:pt x="1107" y="548"/>
                  </a:cubicBezTo>
                  <a:cubicBezTo>
                    <a:pt x="1107" y="250"/>
                    <a:pt x="857" y="0"/>
                    <a:pt x="560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2538;p37">
              <a:extLst>
                <a:ext uri="{FF2B5EF4-FFF2-40B4-BE49-F238E27FC236}">
                  <a16:creationId xmlns:a16="http://schemas.microsoft.com/office/drawing/2014/main" id="{0A860A01-4F8A-0DFA-01B0-9B99FF1FB39E}"/>
                </a:ext>
              </a:extLst>
            </p:cNvPr>
            <p:cNvSpPr/>
            <p:nvPr/>
          </p:nvSpPr>
          <p:spPr>
            <a:xfrm>
              <a:off x="12452425" y="2695100"/>
              <a:ext cx="92000" cy="92000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46" y="1"/>
                  </a:moveTo>
                  <a:cubicBezTo>
                    <a:pt x="823" y="1"/>
                    <a:pt x="1" y="822"/>
                    <a:pt x="1" y="1834"/>
                  </a:cubicBezTo>
                  <a:cubicBezTo>
                    <a:pt x="1" y="2846"/>
                    <a:pt x="823" y="3680"/>
                    <a:pt x="1846" y="3680"/>
                  </a:cubicBezTo>
                  <a:cubicBezTo>
                    <a:pt x="2858" y="3680"/>
                    <a:pt x="3680" y="2846"/>
                    <a:pt x="3680" y="1834"/>
                  </a:cubicBezTo>
                  <a:cubicBezTo>
                    <a:pt x="3680" y="822"/>
                    <a:pt x="2858" y="1"/>
                    <a:pt x="184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2539;p37">
              <a:extLst>
                <a:ext uri="{FF2B5EF4-FFF2-40B4-BE49-F238E27FC236}">
                  <a16:creationId xmlns:a16="http://schemas.microsoft.com/office/drawing/2014/main" id="{0D3C1CD3-5C34-F1A1-2B8F-95963979BC74}"/>
                </a:ext>
              </a:extLst>
            </p:cNvPr>
            <p:cNvSpPr/>
            <p:nvPr/>
          </p:nvSpPr>
          <p:spPr>
            <a:xfrm>
              <a:off x="12339325" y="2992750"/>
              <a:ext cx="55100" cy="55400"/>
            </a:xfrm>
            <a:custGeom>
              <a:avLst/>
              <a:gdLst/>
              <a:ahLst/>
              <a:cxnLst/>
              <a:rect l="l" t="t" r="r" b="b"/>
              <a:pathLst>
                <a:path w="2204" h="2216" extrusionOk="0">
                  <a:moveTo>
                    <a:pt x="1096" y="1"/>
                  </a:moveTo>
                  <a:cubicBezTo>
                    <a:pt x="489" y="1"/>
                    <a:pt x="1" y="501"/>
                    <a:pt x="1" y="1108"/>
                  </a:cubicBezTo>
                  <a:cubicBezTo>
                    <a:pt x="1" y="1715"/>
                    <a:pt x="489" y="2215"/>
                    <a:pt x="1096" y="2215"/>
                  </a:cubicBezTo>
                  <a:cubicBezTo>
                    <a:pt x="1703" y="2215"/>
                    <a:pt x="2203" y="1715"/>
                    <a:pt x="2203" y="1108"/>
                  </a:cubicBezTo>
                  <a:cubicBezTo>
                    <a:pt x="2203" y="501"/>
                    <a:pt x="1703" y="1"/>
                    <a:pt x="109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593" name="Picture 592" descr="A group of children in different activities&#10;&#10;Description automatically generated with medium confidence">
            <a:extLst>
              <a:ext uri="{FF2B5EF4-FFF2-40B4-BE49-F238E27FC236}">
                <a16:creationId xmlns:a16="http://schemas.microsoft.com/office/drawing/2014/main" id="{4F5C9EA7-D9EB-825B-5E96-6331D7E90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80" y="799759"/>
            <a:ext cx="6309448" cy="3633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6"/>
          <p:cNvSpPr/>
          <p:nvPr/>
        </p:nvSpPr>
        <p:spPr>
          <a:xfrm>
            <a:off x="7061614" y="4596260"/>
            <a:ext cx="2035729" cy="379544"/>
          </a:xfrm>
          <a:custGeom>
            <a:avLst/>
            <a:gdLst/>
            <a:ahLst/>
            <a:cxnLst/>
            <a:rect l="l" t="t" r="r" b="b"/>
            <a:pathLst>
              <a:path w="25504" h="4755" fill="none" extrusionOk="0">
                <a:moveTo>
                  <a:pt x="25504" y="4596"/>
                </a:moveTo>
                <a:cubicBezTo>
                  <a:pt x="19640" y="0"/>
                  <a:pt x="12508" y="1001"/>
                  <a:pt x="9654" y="2877"/>
                </a:cubicBezTo>
                <a:cubicBezTo>
                  <a:pt x="6802" y="4754"/>
                  <a:pt x="1599" y="4347"/>
                  <a:pt x="0" y="130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</p:txBody>
      </p:sp>
      <p:pic>
        <p:nvPicPr>
          <p:cNvPr id="6" name="Picture 5" descr="A paper with a chart of smiley faces&#10;&#10;Description automatically generated with medium confidence">
            <a:extLst>
              <a:ext uri="{FF2B5EF4-FFF2-40B4-BE49-F238E27FC236}">
                <a16:creationId xmlns:a16="http://schemas.microsoft.com/office/drawing/2014/main" id="{5BED3805-7589-23A8-E48D-EA9C2BCD0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71" y="69272"/>
            <a:ext cx="4696338" cy="4966855"/>
          </a:xfrm>
          <a:prstGeom prst="rect">
            <a:avLst/>
          </a:prstGeom>
        </p:spPr>
      </p:pic>
      <p:grpSp>
        <p:nvGrpSpPr>
          <p:cNvPr id="7" name="Google Shape;1305;p70">
            <a:extLst>
              <a:ext uri="{FF2B5EF4-FFF2-40B4-BE49-F238E27FC236}">
                <a16:creationId xmlns:a16="http://schemas.microsoft.com/office/drawing/2014/main" id="{B09106CD-927B-B210-A148-AE72406B26CE}"/>
              </a:ext>
            </a:extLst>
          </p:cNvPr>
          <p:cNvGrpSpPr/>
          <p:nvPr/>
        </p:nvGrpSpPr>
        <p:grpSpPr>
          <a:xfrm>
            <a:off x="6017063" y="2217568"/>
            <a:ext cx="2753137" cy="2287626"/>
            <a:chOff x="1234013" y="1410738"/>
            <a:chExt cx="2753137" cy="2287626"/>
          </a:xfrm>
        </p:grpSpPr>
        <p:sp>
          <p:nvSpPr>
            <p:cNvPr id="8" name="Google Shape;1306;p70">
              <a:extLst>
                <a:ext uri="{FF2B5EF4-FFF2-40B4-BE49-F238E27FC236}">
                  <a16:creationId xmlns:a16="http://schemas.microsoft.com/office/drawing/2014/main" id="{48DAEE9D-F304-103F-5A1B-94BAAE896F9D}"/>
                </a:ext>
              </a:extLst>
            </p:cNvPr>
            <p:cNvSpPr/>
            <p:nvPr/>
          </p:nvSpPr>
          <p:spPr>
            <a:xfrm rot="5400000">
              <a:off x="1484141" y="2067298"/>
              <a:ext cx="884253" cy="1009952"/>
            </a:xfrm>
            <a:custGeom>
              <a:avLst/>
              <a:gdLst/>
              <a:ahLst/>
              <a:cxnLst/>
              <a:rect l="l" t="t" r="r" b="b"/>
              <a:pathLst>
                <a:path w="9101" h="10395" extrusionOk="0">
                  <a:moveTo>
                    <a:pt x="3485" y="845"/>
                  </a:moveTo>
                  <a:lnTo>
                    <a:pt x="3485" y="845"/>
                  </a:lnTo>
                  <a:cubicBezTo>
                    <a:pt x="4180" y="996"/>
                    <a:pt x="4605" y="1500"/>
                    <a:pt x="4530" y="2229"/>
                  </a:cubicBezTo>
                  <a:cubicBezTo>
                    <a:pt x="4495" y="2187"/>
                    <a:pt x="4464" y="2165"/>
                    <a:pt x="4454" y="2135"/>
                  </a:cubicBezTo>
                  <a:cubicBezTo>
                    <a:pt x="4338" y="1767"/>
                    <a:pt x="4048" y="1529"/>
                    <a:pt x="3798" y="1262"/>
                  </a:cubicBezTo>
                  <a:cubicBezTo>
                    <a:pt x="3701" y="1157"/>
                    <a:pt x="3606" y="1051"/>
                    <a:pt x="3515" y="942"/>
                  </a:cubicBezTo>
                  <a:cubicBezTo>
                    <a:pt x="3498" y="922"/>
                    <a:pt x="3497" y="889"/>
                    <a:pt x="3485" y="845"/>
                  </a:cubicBezTo>
                  <a:close/>
                  <a:moveTo>
                    <a:pt x="7494" y="2957"/>
                  </a:moveTo>
                  <a:cubicBezTo>
                    <a:pt x="7496" y="2957"/>
                    <a:pt x="7498" y="2957"/>
                    <a:pt x="7500" y="2957"/>
                  </a:cubicBezTo>
                  <a:cubicBezTo>
                    <a:pt x="7535" y="2957"/>
                    <a:pt x="7569" y="2980"/>
                    <a:pt x="7603" y="2993"/>
                  </a:cubicBezTo>
                  <a:cubicBezTo>
                    <a:pt x="7589" y="3027"/>
                    <a:pt x="7583" y="3071"/>
                    <a:pt x="7558" y="3095"/>
                  </a:cubicBezTo>
                  <a:cubicBezTo>
                    <a:pt x="7329" y="3313"/>
                    <a:pt x="7074" y="3472"/>
                    <a:pt x="6757" y="3472"/>
                  </a:cubicBezTo>
                  <a:cubicBezTo>
                    <a:pt x="6716" y="3472"/>
                    <a:pt x="6675" y="3469"/>
                    <a:pt x="6632" y="3464"/>
                  </a:cubicBezTo>
                  <a:cubicBezTo>
                    <a:pt x="6573" y="3456"/>
                    <a:pt x="6520" y="3412"/>
                    <a:pt x="6464" y="3385"/>
                  </a:cubicBezTo>
                  <a:cubicBezTo>
                    <a:pt x="6500" y="3335"/>
                    <a:pt x="6525" y="3271"/>
                    <a:pt x="6572" y="3236"/>
                  </a:cubicBezTo>
                  <a:cubicBezTo>
                    <a:pt x="6794" y="3074"/>
                    <a:pt x="7053" y="3010"/>
                    <a:pt x="7321" y="2974"/>
                  </a:cubicBezTo>
                  <a:cubicBezTo>
                    <a:pt x="7379" y="2968"/>
                    <a:pt x="7437" y="2957"/>
                    <a:pt x="7494" y="2957"/>
                  </a:cubicBezTo>
                  <a:close/>
                  <a:moveTo>
                    <a:pt x="1110" y="3824"/>
                  </a:moveTo>
                  <a:cubicBezTo>
                    <a:pt x="1364" y="3824"/>
                    <a:pt x="1645" y="3928"/>
                    <a:pt x="1788" y="4093"/>
                  </a:cubicBezTo>
                  <a:cubicBezTo>
                    <a:pt x="1856" y="4173"/>
                    <a:pt x="1830" y="4235"/>
                    <a:pt x="1744" y="4265"/>
                  </a:cubicBezTo>
                  <a:cubicBezTo>
                    <a:pt x="1614" y="4308"/>
                    <a:pt x="1478" y="4337"/>
                    <a:pt x="1293" y="4386"/>
                  </a:cubicBezTo>
                  <a:cubicBezTo>
                    <a:pt x="1159" y="4366"/>
                    <a:pt x="974" y="4361"/>
                    <a:pt x="807" y="4304"/>
                  </a:cubicBezTo>
                  <a:cubicBezTo>
                    <a:pt x="718" y="4273"/>
                    <a:pt x="659" y="4152"/>
                    <a:pt x="586" y="4072"/>
                  </a:cubicBezTo>
                  <a:cubicBezTo>
                    <a:pt x="658" y="4010"/>
                    <a:pt x="721" y="3929"/>
                    <a:pt x="803" y="3888"/>
                  </a:cubicBezTo>
                  <a:cubicBezTo>
                    <a:pt x="890" y="3844"/>
                    <a:pt x="997" y="3824"/>
                    <a:pt x="1110" y="3824"/>
                  </a:cubicBezTo>
                  <a:close/>
                  <a:moveTo>
                    <a:pt x="3791" y="3603"/>
                  </a:moveTo>
                  <a:cubicBezTo>
                    <a:pt x="3810" y="3603"/>
                    <a:pt x="3832" y="3612"/>
                    <a:pt x="3854" y="3629"/>
                  </a:cubicBezTo>
                  <a:cubicBezTo>
                    <a:pt x="4065" y="3790"/>
                    <a:pt x="4252" y="3977"/>
                    <a:pt x="4343" y="4234"/>
                  </a:cubicBezTo>
                  <a:cubicBezTo>
                    <a:pt x="4376" y="4327"/>
                    <a:pt x="4390" y="4431"/>
                    <a:pt x="4280" y="4499"/>
                  </a:cubicBezTo>
                  <a:cubicBezTo>
                    <a:pt x="4238" y="4526"/>
                    <a:pt x="4190" y="4540"/>
                    <a:pt x="4142" y="4540"/>
                  </a:cubicBezTo>
                  <a:cubicBezTo>
                    <a:pt x="4074" y="4540"/>
                    <a:pt x="4005" y="4513"/>
                    <a:pt x="3946" y="4460"/>
                  </a:cubicBezTo>
                  <a:cubicBezTo>
                    <a:pt x="3811" y="4339"/>
                    <a:pt x="3761" y="4173"/>
                    <a:pt x="3724" y="4003"/>
                  </a:cubicBezTo>
                  <a:cubicBezTo>
                    <a:pt x="3719" y="3977"/>
                    <a:pt x="3719" y="3951"/>
                    <a:pt x="3715" y="3926"/>
                  </a:cubicBezTo>
                  <a:lnTo>
                    <a:pt x="3706" y="3926"/>
                  </a:lnTo>
                  <a:cubicBezTo>
                    <a:pt x="3709" y="3848"/>
                    <a:pt x="3708" y="3770"/>
                    <a:pt x="3716" y="3694"/>
                  </a:cubicBezTo>
                  <a:cubicBezTo>
                    <a:pt x="3723" y="3635"/>
                    <a:pt x="3753" y="3603"/>
                    <a:pt x="3791" y="3603"/>
                  </a:cubicBezTo>
                  <a:close/>
                  <a:moveTo>
                    <a:pt x="5280" y="4472"/>
                  </a:moveTo>
                  <a:cubicBezTo>
                    <a:pt x="5644" y="4499"/>
                    <a:pt x="5993" y="4593"/>
                    <a:pt x="6329" y="4735"/>
                  </a:cubicBezTo>
                  <a:cubicBezTo>
                    <a:pt x="6338" y="4740"/>
                    <a:pt x="6342" y="4756"/>
                    <a:pt x="6368" y="4797"/>
                  </a:cubicBezTo>
                  <a:cubicBezTo>
                    <a:pt x="6258" y="4828"/>
                    <a:pt x="6166" y="4867"/>
                    <a:pt x="6071" y="4878"/>
                  </a:cubicBezTo>
                  <a:cubicBezTo>
                    <a:pt x="5876" y="4898"/>
                    <a:pt x="5678" y="4920"/>
                    <a:pt x="5482" y="4920"/>
                  </a:cubicBezTo>
                  <a:cubicBezTo>
                    <a:pt x="5456" y="4920"/>
                    <a:pt x="5431" y="4919"/>
                    <a:pt x="5405" y="4919"/>
                  </a:cubicBezTo>
                  <a:cubicBezTo>
                    <a:pt x="5250" y="4914"/>
                    <a:pt x="5168" y="4788"/>
                    <a:pt x="5138" y="4641"/>
                  </a:cubicBezTo>
                  <a:cubicBezTo>
                    <a:pt x="5119" y="4547"/>
                    <a:pt x="5158" y="4490"/>
                    <a:pt x="5254" y="4475"/>
                  </a:cubicBezTo>
                  <a:cubicBezTo>
                    <a:pt x="5263" y="4474"/>
                    <a:pt x="5271" y="4472"/>
                    <a:pt x="5280" y="4472"/>
                  </a:cubicBezTo>
                  <a:close/>
                  <a:moveTo>
                    <a:pt x="3013" y="4642"/>
                  </a:moveTo>
                  <a:cubicBezTo>
                    <a:pt x="3026" y="4642"/>
                    <a:pt x="3037" y="4644"/>
                    <a:pt x="3048" y="4649"/>
                  </a:cubicBezTo>
                  <a:cubicBezTo>
                    <a:pt x="3270" y="4754"/>
                    <a:pt x="3496" y="4857"/>
                    <a:pt x="3708" y="4981"/>
                  </a:cubicBezTo>
                  <a:cubicBezTo>
                    <a:pt x="3793" y="5030"/>
                    <a:pt x="3846" y="5134"/>
                    <a:pt x="3914" y="5214"/>
                  </a:cubicBezTo>
                  <a:cubicBezTo>
                    <a:pt x="3903" y="5339"/>
                    <a:pt x="3864" y="5402"/>
                    <a:pt x="3785" y="5402"/>
                  </a:cubicBezTo>
                  <a:cubicBezTo>
                    <a:pt x="3763" y="5402"/>
                    <a:pt x="3738" y="5397"/>
                    <a:pt x="3710" y="5387"/>
                  </a:cubicBezTo>
                  <a:cubicBezTo>
                    <a:pt x="3378" y="5277"/>
                    <a:pt x="3126" y="5061"/>
                    <a:pt x="2951" y="4757"/>
                  </a:cubicBezTo>
                  <a:cubicBezTo>
                    <a:pt x="2934" y="4728"/>
                    <a:pt x="2942" y="4685"/>
                    <a:pt x="2939" y="4649"/>
                  </a:cubicBezTo>
                  <a:cubicBezTo>
                    <a:pt x="2963" y="4648"/>
                    <a:pt x="2989" y="4642"/>
                    <a:pt x="3013" y="4642"/>
                  </a:cubicBezTo>
                  <a:close/>
                  <a:moveTo>
                    <a:pt x="5129" y="5466"/>
                  </a:moveTo>
                  <a:cubicBezTo>
                    <a:pt x="5169" y="5466"/>
                    <a:pt x="5216" y="5478"/>
                    <a:pt x="5248" y="5496"/>
                  </a:cubicBezTo>
                  <a:cubicBezTo>
                    <a:pt x="5395" y="5580"/>
                    <a:pt x="5498" y="5710"/>
                    <a:pt x="5546" y="5873"/>
                  </a:cubicBezTo>
                  <a:cubicBezTo>
                    <a:pt x="5558" y="5909"/>
                    <a:pt x="5535" y="5984"/>
                    <a:pt x="5507" y="5997"/>
                  </a:cubicBezTo>
                  <a:cubicBezTo>
                    <a:pt x="5487" y="6006"/>
                    <a:pt x="5463" y="6011"/>
                    <a:pt x="5437" y="6011"/>
                  </a:cubicBezTo>
                  <a:cubicBezTo>
                    <a:pt x="5265" y="6011"/>
                    <a:pt x="4996" y="5816"/>
                    <a:pt x="4979" y="5632"/>
                  </a:cubicBezTo>
                  <a:cubicBezTo>
                    <a:pt x="4997" y="5598"/>
                    <a:pt x="5017" y="5515"/>
                    <a:pt x="5069" y="5480"/>
                  </a:cubicBezTo>
                  <a:cubicBezTo>
                    <a:pt x="5083" y="5470"/>
                    <a:pt x="5105" y="5466"/>
                    <a:pt x="5129" y="5466"/>
                  </a:cubicBezTo>
                  <a:close/>
                  <a:moveTo>
                    <a:pt x="3416" y="6046"/>
                  </a:moveTo>
                  <a:cubicBezTo>
                    <a:pt x="3492" y="6046"/>
                    <a:pt x="3565" y="6085"/>
                    <a:pt x="3605" y="6165"/>
                  </a:cubicBezTo>
                  <a:cubicBezTo>
                    <a:pt x="3653" y="6263"/>
                    <a:pt x="3614" y="6361"/>
                    <a:pt x="3537" y="6422"/>
                  </a:cubicBezTo>
                  <a:cubicBezTo>
                    <a:pt x="3454" y="6488"/>
                    <a:pt x="3350" y="6530"/>
                    <a:pt x="3244" y="6589"/>
                  </a:cubicBezTo>
                  <a:cubicBezTo>
                    <a:pt x="3110" y="6549"/>
                    <a:pt x="2982" y="6527"/>
                    <a:pt x="2869" y="6472"/>
                  </a:cubicBezTo>
                  <a:cubicBezTo>
                    <a:pt x="2760" y="6418"/>
                    <a:pt x="2755" y="6306"/>
                    <a:pt x="2863" y="6249"/>
                  </a:cubicBezTo>
                  <a:cubicBezTo>
                    <a:pt x="3018" y="6168"/>
                    <a:pt x="3184" y="6104"/>
                    <a:pt x="3351" y="6055"/>
                  </a:cubicBezTo>
                  <a:cubicBezTo>
                    <a:pt x="3373" y="6049"/>
                    <a:pt x="3395" y="6046"/>
                    <a:pt x="3416" y="6046"/>
                  </a:cubicBezTo>
                  <a:close/>
                  <a:moveTo>
                    <a:pt x="1633" y="6324"/>
                  </a:moveTo>
                  <a:cubicBezTo>
                    <a:pt x="1771" y="6324"/>
                    <a:pt x="1909" y="6353"/>
                    <a:pt x="2045" y="6406"/>
                  </a:cubicBezTo>
                  <a:cubicBezTo>
                    <a:pt x="2032" y="6432"/>
                    <a:pt x="2029" y="6449"/>
                    <a:pt x="2021" y="6453"/>
                  </a:cubicBezTo>
                  <a:cubicBezTo>
                    <a:pt x="1733" y="6568"/>
                    <a:pt x="1449" y="6691"/>
                    <a:pt x="1156" y="6791"/>
                  </a:cubicBezTo>
                  <a:cubicBezTo>
                    <a:pt x="1141" y="6796"/>
                    <a:pt x="1128" y="6799"/>
                    <a:pt x="1115" y="6799"/>
                  </a:cubicBezTo>
                  <a:cubicBezTo>
                    <a:pt x="1043" y="6799"/>
                    <a:pt x="1016" y="6719"/>
                    <a:pt x="1064" y="6624"/>
                  </a:cubicBezTo>
                  <a:cubicBezTo>
                    <a:pt x="1160" y="6435"/>
                    <a:pt x="1331" y="6350"/>
                    <a:pt x="1527" y="6330"/>
                  </a:cubicBezTo>
                  <a:cubicBezTo>
                    <a:pt x="1562" y="6326"/>
                    <a:pt x="1597" y="6324"/>
                    <a:pt x="1633" y="6324"/>
                  </a:cubicBezTo>
                  <a:close/>
                  <a:moveTo>
                    <a:pt x="6442" y="6278"/>
                  </a:moveTo>
                  <a:cubicBezTo>
                    <a:pt x="6681" y="6292"/>
                    <a:pt x="6905" y="6350"/>
                    <a:pt x="7062" y="6548"/>
                  </a:cubicBezTo>
                  <a:cubicBezTo>
                    <a:pt x="7110" y="6609"/>
                    <a:pt x="7135" y="6692"/>
                    <a:pt x="7156" y="6770"/>
                  </a:cubicBezTo>
                  <a:cubicBezTo>
                    <a:pt x="7163" y="6797"/>
                    <a:pt x="7136" y="6851"/>
                    <a:pt x="7110" y="6864"/>
                  </a:cubicBezTo>
                  <a:cubicBezTo>
                    <a:pt x="7104" y="6867"/>
                    <a:pt x="7097" y="6868"/>
                    <a:pt x="7089" y="6868"/>
                  </a:cubicBezTo>
                  <a:cubicBezTo>
                    <a:pt x="7064" y="6868"/>
                    <a:pt x="7031" y="6854"/>
                    <a:pt x="7005" y="6843"/>
                  </a:cubicBezTo>
                  <a:cubicBezTo>
                    <a:pt x="6984" y="6833"/>
                    <a:pt x="6971" y="6805"/>
                    <a:pt x="6953" y="6787"/>
                  </a:cubicBezTo>
                  <a:cubicBezTo>
                    <a:pt x="6800" y="6643"/>
                    <a:pt x="6647" y="6498"/>
                    <a:pt x="6494" y="6354"/>
                  </a:cubicBezTo>
                  <a:cubicBezTo>
                    <a:pt x="6473" y="6335"/>
                    <a:pt x="6444" y="6324"/>
                    <a:pt x="6419" y="6309"/>
                  </a:cubicBezTo>
                  <a:cubicBezTo>
                    <a:pt x="6427" y="6299"/>
                    <a:pt x="6434" y="6289"/>
                    <a:pt x="6442" y="6278"/>
                  </a:cubicBezTo>
                  <a:close/>
                  <a:moveTo>
                    <a:pt x="4500" y="6217"/>
                  </a:moveTo>
                  <a:cubicBezTo>
                    <a:pt x="4577" y="6217"/>
                    <a:pt x="4634" y="6302"/>
                    <a:pt x="4673" y="6376"/>
                  </a:cubicBezTo>
                  <a:cubicBezTo>
                    <a:pt x="4784" y="6582"/>
                    <a:pt x="4890" y="6791"/>
                    <a:pt x="4992" y="7001"/>
                  </a:cubicBezTo>
                  <a:cubicBezTo>
                    <a:pt x="5009" y="7035"/>
                    <a:pt x="4999" y="7081"/>
                    <a:pt x="5001" y="7122"/>
                  </a:cubicBezTo>
                  <a:cubicBezTo>
                    <a:pt x="4970" y="7124"/>
                    <a:pt x="4939" y="7130"/>
                    <a:pt x="4909" y="7130"/>
                  </a:cubicBezTo>
                  <a:cubicBezTo>
                    <a:pt x="4898" y="7130"/>
                    <a:pt x="4887" y="7129"/>
                    <a:pt x="4876" y="7127"/>
                  </a:cubicBezTo>
                  <a:cubicBezTo>
                    <a:pt x="4618" y="7065"/>
                    <a:pt x="4396" y="6784"/>
                    <a:pt x="4328" y="6470"/>
                  </a:cubicBezTo>
                  <a:cubicBezTo>
                    <a:pt x="4366" y="6386"/>
                    <a:pt x="4384" y="6260"/>
                    <a:pt x="4448" y="6229"/>
                  </a:cubicBezTo>
                  <a:cubicBezTo>
                    <a:pt x="4466" y="6220"/>
                    <a:pt x="4484" y="6217"/>
                    <a:pt x="4500" y="6217"/>
                  </a:cubicBezTo>
                  <a:close/>
                  <a:moveTo>
                    <a:pt x="7074" y="1"/>
                  </a:moveTo>
                  <a:cubicBezTo>
                    <a:pt x="7041" y="1"/>
                    <a:pt x="7005" y="9"/>
                    <a:pt x="6984" y="23"/>
                  </a:cubicBezTo>
                  <a:cubicBezTo>
                    <a:pt x="6866" y="101"/>
                    <a:pt x="6743" y="183"/>
                    <a:pt x="6649" y="287"/>
                  </a:cubicBezTo>
                  <a:cubicBezTo>
                    <a:pt x="6265" y="715"/>
                    <a:pt x="6006" y="1223"/>
                    <a:pt x="5787" y="1748"/>
                  </a:cubicBezTo>
                  <a:cubicBezTo>
                    <a:pt x="5630" y="2124"/>
                    <a:pt x="5511" y="2514"/>
                    <a:pt x="5371" y="2896"/>
                  </a:cubicBezTo>
                  <a:cubicBezTo>
                    <a:pt x="5346" y="2964"/>
                    <a:pt x="5300" y="3024"/>
                    <a:pt x="5264" y="3087"/>
                  </a:cubicBezTo>
                  <a:lnTo>
                    <a:pt x="5223" y="3068"/>
                  </a:lnTo>
                  <a:cubicBezTo>
                    <a:pt x="5214" y="3034"/>
                    <a:pt x="5201" y="3002"/>
                    <a:pt x="5195" y="2969"/>
                  </a:cubicBezTo>
                  <a:cubicBezTo>
                    <a:pt x="5188" y="2935"/>
                    <a:pt x="5188" y="2900"/>
                    <a:pt x="5188" y="2865"/>
                  </a:cubicBezTo>
                  <a:cubicBezTo>
                    <a:pt x="5181" y="2414"/>
                    <a:pt x="5180" y="1964"/>
                    <a:pt x="5082" y="1519"/>
                  </a:cubicBezTo>
                  <a:cubicBezTo>
                    <a:pt x="4962" y="968"/>
                    <a:pt x="4681" y="553"/>
                    <a:pt x="4142" y="348"/>
                  </a:cubicBezTo>
                  <a:cubicBezTo>
                    <a:pt x="3993" y="292"/>
                    <a:pt x="3845" y="253"/>
                    <a:pt x="3698" y="253"/>
                  </a:cubicBezTo>
                  <a:cubicBezTo>
                    <a:pt x="3554" y="253"/>
                    <a:pt x="3411" y="290"/>
                    <a:pt x="3268" y="381"/>
                  </a:cubicBezTo>
                  <a:cubicBezTo>
                    <a:pt x="3165" y="448"/>
                    <a:pt x="3041" y="487"/>
                    <a:pt x="2920" y="519"/>
                  </a:cubicBezTo>
                  <a:cubicBezTo>
                    <a:pt x="2703" y="577"/>
                    <a:pt x="2479" y="616"/>
                    <a:pt x="2263" y="676"/>
                  </a:cubicBezTo>
                  <a:cubicBezTo>
                    <a:pt x="2201" y="693"/>
                    <a:pt x="2153" y="759"/>
                    <a:pt x="2098" y="803"/>
                  </a:cubicBezTo>
                  <a:cubicBezTo>
                    <a:pt x="2156" y="833"/>
                    <a:pt x="2211" y="880"/>
                    <a:pt x="2272" y="891"/>
                  </a:cubicBezTo>
                  <a:cubicBezTo>
                    <a:pt x="2426" y="915"/>
                    <a:pt x="2583" y="917"/>
                    <a:pt x="2737" y="940"/>
                  </a:cubicBezTo>
                  <a:cubicBezTo>
                    <a:pt x="3087" y="992"/>
                    <a:pt x="3364" y="1183"/>
                    <a:pt x="3612" y="1421"/>
                  </a:cubicBezTo>
                  <a:cubicBezTo>
                    <a:pt x="3990" y="1782"/>
                    <a:pt x="4295" y="2194"/>
                    <a:pt x="4432" y="2710"/>
                  </a:cubicBezTo>
                  <a:cubicBezTo>
                    <a:pt x="4486" y="2912"/>
                    <a:pt x="4462" y="3116"/>
                    <a:pt x="4377" y="3308"/>
                  </a:cubicBezTo>
                  <a:cubicBezTo>
                    <a:pt x="4335" y="3403"/>
                    <a:pt x="4276" y="3451"/>
                    <a:pt x="4210" y="3451"/>
                  </a:cubicBezTo>
                  <a:cubicBezTo>
                    <a:pt x="4157" y="3451"/>
                    <a:pt x="4100" y="3420"/>
                    <a:pt x="4045" y="3356"/>
                  </a:cubicBezTo>
                  <a:cubicBezTo>
                    <a:pt x="3994" y="3297"/>
                    <a:pt x="3957" y="3226"/>
                    <a:pt x="3917" y="3160"/>
                  </a:cubicBezTo>
                  <a:cubicBezTo>
                    <a:pt x="3663" y="2742"/>
                    <a:pt x="3422" y="2315"/>
                    <a:pt x="3153" y="1907"/>
                  </a:cubicBezTo>
                  <a:cubicBezTo>
                    <a:pt x="2962" y="1618"/>
                    <a:pt x="2734" y="1352"/>
                    <a:pt x="2425" y="1175"/>
                  </a:cubicBezTo>
                  <a:cubicBezTo>
                    <a:pt x="2294" y="1101"/>
                    <a:pt x="2173" y="1064"/>
                    <a:pt x="2060" y="1064"/>
                  </a:cubicBezTo>
                  <a:cubicBezTo>
                    <a:pt x="1879" y="1064"/>
                    <a:pt x="1717" y="1158"/>
                    <a:pt x="1564" y="1343"/>
                  </a:cubicBezTo>
                  <a:cubicBezTo>
                    <a:pt x="1346" y="1606"/>
                    <a:pt x="1112" y="1856"/>
                    <a:pt x="893" y="2118"/>
                  </a:cubicBezTo>
                  <a:cubicBezTo>
                    <a:pt x="755" y="2284"/>
                    <a:pt x="626" y="2459"/>
                    <a:pt x="508" y="2639"/>
                  </a:cubicBezTo>
                  <a:cubicBezTo>
                    <a:pt x="474" y="2690"/>
                    <a:pt x="487" y="2774"/>
                    <a:pt x="480" y="2844"/>
                  </a:cubicBezTo>
                  <a:cubicBezTo>
                    <a:pt x="484" y="2844"/>
                    <a:pt x="489" y="2844"/>
                    <a:pt x="493" y="2844"/>
                  </a:cubicBezTo>
                  <a:cubicBezTo>
                    <a:pt x="531" y="2844"/>
                    <a:pt x="570" y="2847"/>
                    <a:pt x="607" y="2847"/>
                  </a:cubicBezTo>
                  <a:cubicBezTo>
                    <a:pt x="639" y="2847"/>
                    <a:pt x="670" y="2845"/>
                    <a:pt x="700" y="2836"/>
                  </a:cubicBezTo>
                  <a:cubicBezTo>
                    <a:pt x="816" y="2803"/>
                    <a:pt x="921" y="2736"/>
                    <a:pt x="1038" y="2705"/>
                  </a:cubicBezTo>
                  <a:cubicBezTo>
                    <a:pt x="1204" y="2661"/>
                    <a:pt x="1368" y="2640"/>
                    <a:pt x="1532" y="2640"/>
                  </a:cubicBezTo>
                  <a:cubicBezTo>
                    <a:pt x="1814" y="2640"/>
                    <a:pt x="2092" y="2701"/>
                    <a:pt x="2365" y="2804"/>
                  </a:cubicBezTo>
                  <a:cubicBezTo>
                    <a:pt x="2975" y="3033"/>
                    <a:pt x="3337" y="3466"/>
                    <a:pt x="3404" y="4126"/>
                  </a:cubicBezTo>
                  <a:cubicBezTo>
                    <a:pt x="3410" y="4187"/>
                    <a:pt x="3406" y="4249"/>
                    <a:pt x="3407" y="4310"/>
                  </a:cubicBezTo>
                  <a:cubicBezTo>
                    <a:pt x="3395" y="4315"/>
                    <a:pt x="3383" y="4320"/>
                    <a:pt x="3371" y="4326"/>
                  </a:cubicBezTo>
                  <a:cubicBezTo>
                    <a:pt x="3323" y="4286"/>
                    <a:pt x="3273" y="4250"/>
                    <a:pt x="3231" y="4204"/>
                  </a:cubicBezTo>
                  <a:cubicBezTo>
                    <a:pt x="3090" y="4051"/>
                    <a:pt x="2954" y="3893"/>
                    <a:pt x="2814" y="3739"/>
                  </a:cubicBezTo>
                  <a:cubicBezTo>
                    <a:pt x="2503" y="3396"/>
                    <a:pt x="2125" y="3185"/>
                    <a:pt x="1653" y="3183"/>
                  </a:cubicBezTo>
                  <a:cubicBezTo>
                    <a:pt x="1647" y="3183"/>
                    <a:pt x="1642" y="3183"/>
                    <a:pt x="1636" y="3183"/>
                  </a:cubicBezTo>
                  <a:cubicBezTo>
                    <a:pt x="1402" y="3183"/>
                    <a:pt x="1169" y="3216"/>
                    <a:pt x="935" y="3216"/>
                  </a:cubicBezTo>
                  <a:cubicBezTo>
                    <a:pt x="932" y="3216"/>
                    <a:pt x="929" y="3216"/>
                    <a:pt x="926" y="3216"/>
                  </a:cubicBezTo>
                  <a:cubicBezTo>
                    <a:pt x="783" y="3215"/>
                    <a:pt x="636" y="3189"/>
                    <a:pt x="499" y="3146"/>
                  </a:cubicBezTo>
                  <a:cubicBezTo>
                    <a:pt x="448" y="3130"/>
                    <a:pt x="412" y="3119"/>
                    <a:pt x="386" y="3119"/>
                  </a:cubicBezTo>
                  <a:cubicBezTo>
                    <a:pt x="340" y="3119"/>
                    <a:pt x="320" y="3151"/>
                    <a:pt x="297" y="3240"/>
                  </a:cubicBezTo>
                  <a:cubicBezTo>
                    <a:pt x="236" y="3474"/>
                    <a:pt x="168" y="3709"/>
                    <a:pt x="130" y="3948"/>
                  </a:cubicBezTo>
                  <a:cubicBezTo>
                    <a:pt x="83" y="4242"/>
                    <a:pt x="29" y="4541"/>
                    <a:pt x="42" y="4836"/>
                  </a:cubicBezTo>
                  <a:cubicBezTo>
                    <a:pt x="55" y="5122"/>
                    <a:pt x="96" y="5402"/>
                    <a:pt x="23" y="5686"/>
                  </a:cubicBezTo>
                  <a:cubicBezTo>
                    <a:pt x="0" y="5772"/>
                    <a:pt x="16" y="5812"/>
                    <a:pt x="72" y="5812"/>
                  </a:cubicBezTo>
                  <a:cubicBezTo>
                    <a:pt x="94" y="5812"/>
                    <a:pt x="122" y="5805"/>
                    <a:pt x="157" y="5793"/>
                  </a:cubicBezTo>
                  <a:cubicBezTo>
                    <a:pt x="205" y="5776"/>
                    <a:pt x="253" y="5755"/>
                    <a:pt x="299" y="5731"/>
                  </a:cubicBezTo>
                  <a:cubicBezTo>
                    <a:pt x="508" y="5625"/>
                    <a:pt x="712" y="5509"/>
                    <a:pt x="924" y="5412"/>
                  </a:cubicBezTo>
                  <a:cubicBezTo>
                    <a:pt x="1273" y="5253"/>
                    <a:pt x="1631" y="5127"/>
                    <a:pt x="2020" y="5127"/>
                  </a:cubicBezTo>
                  <a:cubicBezTo>
                    <a:pt x="2051" y="5127"/>
                    <a:pt x="2083" y="5128"/>
                    <a:pt x="2115" y="5130"/>
                  </a:cubicBezTo>
                  <a:cubicBezTo>
                    <a:pt x="2378" y="5143"/>
                    <a:pt x="2607" y="5233"/>
                    <a:pt x="2779" y="5437"/>
                  </a:cubicBezTo>
                  <a:cubicBezTo>
                    <a:pt x="2965" y="5658"/>
                    <a:pt x="2883" y="5917"/>
                    <a:pt x="2600" y="5966"/>
                  </a:cubicBezTo>
                  <a:cubicBezTo>
                    <a:pt x="2544" y="5976"/>
                    <a:pt x="2485" y="5981"/>
                    <a:pt x="2426" y="5981"/>
                  </a:cubicBezTo>
                  <a:cubicBezTo>
                    <a:pt x="2333" y="5981"/>
                    <a:pt x="2240" y="5969"/>
                    <a:pt x="2153" y="5945"/>
                  </a:cubicBezTo>
                  <a:cubicBezTo>
                    <a:pt x="1909" y="5878"/>
                    <a:pt x="1664" y="5831"/>
                    <a:pt x="1414" y="5831"/>
                  </a:cubicBezTo>
                  <a:cubicBezTo>
                    <a:pt x="1361" y="5831"/>
                    <a:pt x="1308" y="5834"/>
                    <a:pt x="1255" y="5838"/>
                  </a:cubicBezTo>
                  <a:cubicBezTo>
                    <a:pt x="941" y="5864"/>
                    <a:pt x="634" y="5918"/>
                    <a:pt x="387" y="6138"/>
                  </a:cubicBezTo>
                  <a:cubicBezTo>
                    <a:pt x="284" y="6230"/>
                    <a:pt x="205" y="6344"/>
                    <a:pt x="248" y="6482"/>
                  </a:cubicBezTo>
                  <a:cubicBezTo>
                    <a:pt x="349" y="6802"/>
                    <a:pt x="463" y="7117"/>
                    <a:pt x="774" y="7307"/>
                  </a:cubicBezTo>
                  <a:cubicBezTo>
                    <a:pt x="906" y="7387"/>
                    <a:pt x="980" y="7502"/>
                    <a:pt x="970" y="7663"/>
                  </a:cubicBezTo>
                  <a:cubicBezTo>
                    <a:pt x="969" y="7684"/>
                    <a:pt x="972" y="7706"/>
                    <a:pt x="976" y="7727"/>
                  </a:cubicBezTo>
                  <a:cubicBezTo>
                    <a:pt x="991" y="7818"/>
                    <a:pt x="1031" y="7866"/>
                    <a:pt x="1088" y="7866"/>
                  </a:cubicBezTo>
                  <a:cubicBezTo>
                    <a:pt x="1119" y="7866"/>
                    <a:pt x="1155" y="7851"/>
                    <a:pt x="1195" y="7822"/>
                  </a:cubicBezTo>
                  <a:cubicBezTo>
                    <a:pt x="1267" y="7768"/>
                    <a:pt x="1327" y="7698"/>
                    <a:pt x="1394" y="7635"/>
                  </a:cubicBezTo>
                  <a:cubicBezTo>
                    <a:pt x="1582" y="7458"/>
                    <a:pt x="1754" y="7255"/>
                    <a:pt x="1963" y="7108"/>
                  </a:cubicBezTo>
                  <a:cubicBezTo>
                    <a:pt x="2174" y="6962"/>
                    <a:pt x="2417" y="6860"/>
                    <a:pt x="2655" y="6760"/>
                  </a:cubicBezTo>
                  <a:cubicBezTo>
                    <a:pt x="2688" y="6746"/>
                    <a:pt x="2724" y="6740"/>
                    <a:pt x="2759" y="6740"/>
                  </a:cubicBezTo>
                  <a:cubicBezTo>
                    <a:pt x="2862" y="6740"/>
                    <a:pt x="2961" y="6793"/>
                    <a:pt x="2990" y="6862"/>
                  </a:cubicBezTo>
                  <a:cubicBezTo>
                    <a:pt x="3044" y="6990"/>
                    <a:pt x="2958" y="7074"/>
                    <a:pt x="2885" y="7161"/>
                  </a:cubicBezTo>
                  <a:cubicBezTo>
                    <a:pt x="2879" y="7167"/>
                    <a:pt x="2873" y="7174"/>
                    <a:pt x="2865" y="7177"/>
                  </a:cubicBezTo>
                  <a:cubicBezTo>
                    <a:pt x="2687" y="7281"/>
                    <a:pt x="2514" y="7397"/>
                    <a:pt x="2328" y="7485"/>
                  </a:cubicBezTo>
                  <a:cubicBezTo>
                    <a:pt x="2072" y="7604"/>
                    <a:pt x="1811" y="7711"/>
                    <a:pt x="1613" y="7922"/>
                  </a:cubicBezTo>
                  <a:cubicBezTo>
                    <a:pt x="1456" y="8090"/>
                    <a:pt x="1416" y="8289"/>
                    <a:pt x="1529" y="8484"/>
                  </a:cubicBezTo>
                  <a:cubicBezTo>
                    <a:pt x="1618" y="8639"/>
                    <a:pt x="1732" y="8792"/>
                    <a:pt x="1871" y="8901"/>
                  </a:cubicBezTo>
                  <a:cubicBezTo>
                    <a:pt x="2103" y="9084"/>
                    <a:pt x="2273" y="9297"/>
                    <a:pt x="2387" y="9571"/>
                  </a:cubicBezTo>
                  <a:cubicBezTo>
                    <a:pt x="2475" y="9781"/>
                    <a:pt x="2583" y="9985"/>
                    <a:pt x="2702" y="10180"/>
                  </a:cubicBezTo>
                  <a:cubicBezTo>
                    <a:pt x="2788" y="10323"/>
                    <a:pt x="2923" y="10394"/>
                    <a:pt x="3086" y="10394"/>
                  </a:cubicBezTo>
                  <a:cubicBezTo>
                    <a:pt x="3110" y="10394"/>
                    <a:pt x="3135" y="10393"/>
                    <a:pt x="3160" y="10390"/>
                  </a:cubicBezTo>
                  <a:cubicBezTo>
                    <a:pt x="3295" y="10373"/>
                    <a:pt x="3330" y="10314"/>
                    <a:pt x="3287" y="10177"/>
                  </a:cubicBezTo>
                  <a:lnTo>
                    <a:pt x="3287" y="10177"/>
                  </a:lnTo>
                  <a:cubicBezTo>
                    <a:pt x="3219" y="10215"/>
                    <a:pt x="3163" y="10234"/>
                    <a:pt x="3115" y="10234"/>
                  </a:cubicBezTo>
                  <a:cubicBezTo>
                    <a:pt x="3046" y="10234"/>
                    <a:pt x="2994" y="10194"/>
                    <a:pt x="2950" y="10113"/>
                  </a:cubicBezTo>
                  <a:cubicBezTo>
                    <a:pt x="2881" y="9985"/>
                    <a:pt x="2931" y="9837"/>
                    <a:pt x="3080" y="9768"/>
                  </a:cubicBezTo>
                  <a:cubicBezTo>
                    <a:pt x="3156" y="9733"/>
                    <a:pt x="3245" y="9723"/>
                    <a:pt x="3330" y="9709"/>
                  </a:cubicBezTo>
                  <a:cubicBezTo>
                    <a:pt x="3427" y="9693"/>
                    <a:pt x="3532" y="9701"/>
                    <a:pt x="3625" y="9670"/>
                  </a:cubicBezTo>
                  <a:cubicBezTo>
                    <a:pt x="3929" y="9571"/>
                    <a:pt x="4234" y="9471"/>
                    <a:pt x="4531" y="9352"/>
                  </a:cubicBezTo>
                  <a:cubicBezTo>
                    <a:pt x="4810" y="9240"/>
                    <a:pt x="4858" y="9108"/>
                    <a:pt x="4772" y="8821"/>
                  </a:cubicBezTo>
                  <a:cubicBezTo>
                    <a:pt x="4675" y="8496"/>
                    <a:pt x="4507" y="8209"/>
                    <a:pt x="4310" y="7938"/>
                  </a:cubicBezTo>
                  <a:cubicBezTo>
                    <a:pt x="4211" y="7801"/>
                    <a:pt x="4103" y="7670"/>
                    <a:pt x="4005" y="7533"/>
                  </a:cubicBezTo>
                  <a:cubicBezTo>
                    <a:pt x="3940" y="7439"/>
                    <a:pt x="3907" y="7332"/>
                    <a:pt x="3977" y="7229"/>
                  </a:cubicBezTo>
                  <a:cubicBezTo>
                    <a:pt x="4023" y="7162"/>
                    <a:pt x="4085" y="7137"/>
                    <a:pt x="4152" y="7137"/>
                  </a:cubicBezTo>
                  <a:cubicBezTo>
                    <a:pt x="4191" y="7137"/>
                    <a:pt x="4231" y="7145"/>
                    <a:pt x="4271" y="7160"/>
                  </a:cubicBezTo>
                  <a:cubicBezTo>
                    <a:pt x="4368" y="7195"/>
                    <a:pt x="4465" y="7238"/>
                    <a:pt x="4548" y="7297"/>
                  </a:cubicBezTo>
                  <a:cubicBezTo>
                    <a:pt x="4975" y="7604"/>
                    <a:pt x="5093" y="8048"/>
                    <a:pt x="5085" y="8544"/>
                  </a:cubicBezTo>
                  <a:cubicBezTo>
                    <a:pt x="5082" y="8691"/>
                    <a:pt x="5068" y="8839"/>
                    <a:pt x="5070" y="8986"/>
                  </a:cubicBezTo>
                  <a:cubicBezTo>
                    <a:pt x="5071" y="9037"/>
                    <a:pt x="5104" y="9087"/>
                    <a:pt x="5122" y="9138"/>
                  </a:cubicBezTo>
                  <a:cubicBezTo>
                    <a:pt x="5170" y="9115"/>
                    <a:pt x="5229" y="9103"/>
                    <a:pt x="5264" y="9068"/>
                  </a:cubicBezTo>
                  <a:cubicBezTo>
                    <a:pt x="5435" y="8894"/>
                    <a:pt x="5640" y="8797"/>
                    <a:pt x="5871" y="8732"/>
                  </a:cubicBezTo>
                  <a:cubicBezTo>
                    <a:pt x="6118" y="8663"/>
                    <a:pt x="6354" y="8566"/>
                    <a:pt x="6550" y="8388"/>
                  </a:cubicBezTo>
                  <a:cubicBezTo>
                    <a:pt x="6772" y="8187"/>
                    <a:pt x="6801" y="7971"/>
                    <a:pt x="6619" y="7735"/>
                  </a:cubicBezTo>
                  <a:cubicBezTo>
                    <a:pt x="6529" y="7620"/>
                    <a:pt x="6431" y="7501"/>
                    <a:pt x="6312" y="7421"/>
                  </a:cubicBezTo>
                  <a:cubicBezTo>
                    <a:pt x="6073" y="7258"/>
                    <a:pt x="5818" y="7118"/>
                    <a:pt x="5566" y="6973"/>
                  </a:cubicBezTo>
                  <a:cubicBezTo>
                    <a:pt x="5407" y="6880"/>
                    <a:pt x="5290" y="6751"/>
                    <a:pt x="5222" y="6581"/>
                  </a:cubicBezTo>
                  <a:cubicBezTo>
                    <a:pt x="5139" y="6378"/>
                    <a:pt x="5216" y="6265"/>
                    <a:pt x="5431" y="6265"/>
                  </a:cubicBezTo>
                  <a:cubicBezTo>
                    <a:pt x="5434" y="6265"/>
                    <a:pt x="5437" y="6265"/>
                    <a:pt x="5441" y="6265"/>
                  </a:cubicBezTo>
                  <a:cubicBezTo>
                    <a:pt x="5479" y="6265"/>
                    <a:pt x="5518" y="6271"/>
                    <a:pt x="5557" y="6277"/>
                  </a:cubicBezTo>
                  <a:cubicBezTo>
                    <a:pt x="5803" y="6323"/>
                    <a:pt x="6016" y="6435"/>
                    <a:pt x="6194" y="6608"/>
                  </a:cubicBezTo>
                  <a:cubicBezTo>
                    <a:pt x="6550" y="6952"/>
                    <a:pt x="6777" y="7369"/>
                    <a:pt x="6883" y="7853"/>
                  </a:cubicBezTo>
                  <a:cubicBezTo>
                    <a:pt x="6895" y="7908"/>
                    <a:pt x="6930" y="7960"/>
                    <a:pt x="6956" y="8012"/>
                  </a:cubicBezTo>
                  <a:cubicBezTo>
                    <a:pt x="7005" y="7977"/>
                    <a:pt x="7060" y="7945"/>
                    <a:pt x="7107" y="7905"/>
                  </a:cubicBezTo>
                  <a:cubicBezTo>
                    <a:pt x="7287" y="7752"/>
                    <a:pt x="7463" y="7592"/>
                    <a:pt x="7647" y="7443"/>
                  </a:cubicBezTo>
                  <a:cubicBezTo>
                    <a:pt x="7856" y="7275"/>
                    <a:pt x="8092" y="7137"/>
                    <a:pt x="8279" y="6949"/>
                  </a:cubicBezTo>
                  <a:cubicBezTo>
                    <a:pt x="8516" y="6714"/>
                    <a:pt x="8572" y="6452"/>
                    <a:pt x="8280" y="6157"/>
                  </a:cubicBezTo>
                  <a:cubicBezTo>
                    <a:pt x="7976" y="5848"/>
                    <a:pt x="7627" y="5695"/>
                    <a:pt x="7216" y="5695"/>
                  </a:cubicBezTo>
                  <a:cubicBezTo>
                    <a:pt x="7160" y="5695"/>
                    <a:pt x="7104" y="5698"/>
                    <a:pt x="7046" y="5704"/>
                  </a:cubicBezTo>
                  <a:cubicBezTo>
                    <a:pt x="6812" y="5726"/>
                    <a:pt x="6579" y="5745"/>
                    <a:pt x="6345" y="5751"/>
                  </a:cubicBezTo>
                  <a:cubicBezTo>
                    <a:pt x="6338" y="5751"/>
                    <a:pt x="6331" y="5751"/>
                    <a:pt x="6323" y="5751"/>
                  </a:cubicBezTo>
                  <a:cubicBezTo>
                    <a:pt x="6039" y="5751"/>
                    <a:pt x="5831" y="5603"/>
                    <a:pt x="5679" y="5367"/>
                  </a:cubicBezTo>
                  <a:cubicBezTo>
                    <a:pt x="5601" y="5245"/>
                    <a:pt x="5634" y="5171"/>
                    <a:pt x="5778" y="5151"/>
                  </a:cubicBezTo>
                  <a:cubicBezTo>
                    <a:pt x="5810" y="5146"/>
                    <a:pt x="5843" y="5144"/>
                    <a:pt x="5875" y="5144"/>
                  </a:cubicBezTo>
                  <a:cubicBezTo>
                    <a:pt x="5912" y="5144"/>
                    <a:pt x="5949" y="5147"/>
                    <a:pt x="5985" y="5153"/>
                  </a:cubicBezTo>
                  <a:cubicBezTo>
                    <a:pt x="6164" y="5186"/>
                    <a:pt x="6341" y="5224"/>
                    <a:pt x="6518" y="5267"/>
                  </a:cubicBezTo>
                  <a:cubicBezTo>
                    <a:pt x="6824" y="5339"/>
                    <a:pt x="7128" y="5431"/>
                    <a:pt x="7442" y="5431"/>
                  </a:cubicBezTo>
                  <a:cubicBezTo>
                    <a:pt x="7500" y="5431"/>
                    <a:pt x="7559" y="5428"/>
                    <a:pt x="7618" y="5421"/>
                  </a:cubicBezTo>
                  <a:cubicBezTo>
                    <a:pt x="7650" y="5417"/>
                    <a:pt x="7680" y="5415"/>
                    <a:pt x="7709" y="5415"/>
                  </a:cubicBezTo>
                  <a:cubicBezTo>
                    <a:pt x="7857" y="5415"/>
                    <a:pt x="7983" y="5461"/>
                    <a:pt x="8111" y="5536"/>
                  </a:cubicBezTo>
                  <a:cubicBezTo>
                    <a:pt x="8252" y="5621"/>
                    <a:pt x="8392" y="5710"/>
                    <a:pt x="8542" y="5775"/>
                  </a:cubicBezTo>
                  <a:cubicBezTo>
                    <a:pt x="8586" y="5794"/>
                    <a:pt x="8628" y="5803"/>
                    <a:pt x="8667" y="5803"/>
                  </a:cubicBezTo>
                  <a:cubicBezTo>
                    <a:pt x="8767" y="5803"/>
                    <a:pt x="8849" y="5743"/>
                    <a:pt x="8893" y="5629"/>
                  </a:cubicBezTo>
                  <a:cubicBezTo>
                    <a:pt x="8960" y="5457"/>
                    <a:pt x="9015" y="5277"/>
                    <a:pt x="9047" y="5096"/>
                  </a:cubicBezTo>
                  <a:cubicBezTo>
                    <a:pt x="9100" y="4784"/>
                    <a:pt x="8984" y="4499"/>
                    <a:pt x="8881" y="4211"/>
                  </a:cubicBezTo>
                  <a:cubicBezTo>
                    <a:pt x="8820" y="4042"/>
                    <a:pt x="8712" y="3922"/>
                    <a:pt x="8554" y="3842"/>
                  </a:cubicBezTo>
                  <a:cubicBezTo>
                    <a:pt x="8418" y="3772"/>
                    <a:pt x="8282" y="3743"/>
                    <a:pt x="8145" y="3743"/>
                  </a:cubicBezTo>
                  <a:cubicBezTo>
                    <a:pt x="7979" y="3743"/>
                    <a:pt x="7813" y="3786"/>
                    <a:pt x="7648" y="3851"/>
                  </a:cubicBezTo>
                  <a:cubicBezTo>
                    <a:pt x="7422" y="3940"/>
                    <a:pt x="7204" y="4047"/>
                    <a:pt x="6976" y="4129"/>
                  </a:cubicBezTo>
                  <a:cubicBezTo>
                    <a:pt x="6698" y="4229"/>
                    <a:pt x="6416" y="4321"/>
                    <a:pt x="6122" y="4321"/>
                  </a:cubicBezTo>
                  <a:cubicBezTo>
                    <a:pt x="6043" y="4321"/>
                    <a:pt x="5964" y="4314"/>
                    <a:pt x="5884" y="4299"/>
                  </a:cubicBezTo>
                  <a:cubicBezTo>
                    <a:pt x="5773" y="4279"/>
                    <a:pt x="5661" y="4229"/>
                    <a:pt x="5568" y="4164"/>
                  </a:cubicBezTo>
                  <a:cubicBezTo>
                    <a:pt x="5461" y="4089"/>
                    <a:pt x="5472" y="3972"/>
                    <a:pt x="5577" y="3892"/>
                  </a:cubicBezTo>
                  <a:cubicBezTo>
                    <a:pt x="5614" y="3864"/>
                    <a:pt x="5659" y="3834"/>
                    <a:pt x="5704" y="3830"/>
                  </a:cubicBezTo>
                  <a:cubicBezTo>
                    <a:pt x="5940" y="3804"/>
                    <a:pt x="6180" y="3760"/>
                    <a:pt x="6416" y="3760"/>
                  </a:cubicBezTo>
                  <a:cubicBezTo>
                    <a:pt x="6449" y="3760"/>
                    <a:pt x="6482" y="3761"/>
                    <a:pt x="6515" y="3763"/>
                  </a:cubicBezTo>
                  <a:cubicBezTo>
                    <a:pt x="6614" y="3768"/>
                    <a:pt x="6713" y="3772"/>
                    <a:pt x="6811" y="3772"/>
                  </a:cubicBezTo>
                  <a:cubicBezTo>
                    <a:pt x="7177" y="3772"/>
                    <a:pt x="7530" y="3722"/>
                    <a:pt x="7870" y="3549"/>
                  </a:cubicBezTo>
                  <a:cubicBezTo>
                    <a:pt x="8017" y="3474"/>
                    <a:pt x="8163" y="3433"/>
                    <a:pt x="8307" y="3433"/>
                  </a:cubicBezTo>
                  <a:cubicBezTo>
                    <a:pt x="8482" y="3433"/>
                    <a:pt x="8654" y="3494"/>
                    <a:pt x="8818" y="3631"/>
                  </a:cubicBezTo>
                  <a:cubicBezTo>
                    <a:pt x="8853" y="3660"/>
                    <a:pt x="8907" y="3666"/>
                    <a:pt x="8973" y="3690"/>
                  </a:cubicBezTo>
                  <a:cubicBezTo>
                    <a:pt x="8965" y="3607"/>
                    <a:pt x="8973" y="3546"/>
                    <a:pt x="8951" y="3501"/>
                  </a:cubicBezTo>
                  <a:cubicBezTo>
                    <a:pt x="8873" y="3351"/>
                    <a:pt x="8791" y="3204"/>
                    <a:pt x="8698" y="3063"/>
                  </a:cubicBezTo>
                  <a:cubicBezTo>
                    <a:pt x="8585" y="2890"/>
                    <a:pt x="8457" y="2727"/>
                    <a:pt x="8340" y="2556"/>
                  </a:cubicBezTo>
                  <a:cubicBezTo>
                    <a:pt x="8260" y="2438"/>
                    <a:pt x="8194" y="2311"/>
                    <a:pt x="8112" y="2194"/>
                  </a:cubicBezTo>
                  <a:cubicBezTo>
                    <a:pt x="7924" y="1925"/>
                    <a:pt x="7621" y="1781"/>
                    <a:pt x="7317" y="1781"/>
                  </a:cubicBezTo>
                  <a:cubicBezTo>
                    <a:pt x="7092" y="1781"/>
                    <a:pt x="6866" y="1860"/>
                    <a:pt x="6689" y="2028"/>
                  </a:cubicBezTo>
                  <a:cubicBezTo>
                    <a:pt x="6504" y="2205"/>
                    <a:pt x="6366" y="2434"/>
                    <a:pt x="6217" y="2645"/>
                  </a:cubicBezTo>
                  <a:cubicBezTo>
                    <a:pt x="6086" y="2829"/>
                    <a:pt x="5972" y="3024"/>
                    <a:pt x="5843" y="3209"/>
                  </a:cubicBezTo>
                  <a:cubicBezTo>
                    <a:pt x="5815" y="3248"/>
                    <a:pt x="5755" y="3265"/>
                    <a:pt x="5710" y="3293"/>
                  </a:cubicBezTo>
                  <a:cubicBezTo>
                    <a:pt x="5687" y="3240"/>
                    <a:pt x="5650" y="3188"/>
                    <a:pt x="5648" y="3135"/>
                  </a:cubicBezTo>
                  <a:cubicBezTo>
                    <a:pt x="5643" y="3058"/>
                    <a:pt x="5657" y="2978"/>
                    <a:pt x="5677" y="2903"/>
                  </a:cubicBezTo>
                  <a:cubicBezTo>
                    <a:pt x="5888" y="2076"/>
                    <a:pt x="6254" y="1327"/>
                    <a:pt x="6811" y="674"/>
                  </a:cubicBezTo>
                  <a:cubicBezTo>
                    <a:pt x="6942" y="521"/>
                    <a:pt x="7044" y="342"/>
                    <a:pt x="7148" y="169"/>
                  </a:cubicBezTo>
                  <a:cubicBezTo>
                    <a:pt x="7170" y="131"/>
                    <a:pt x="7163" y="44"/>
                    <a:pt x="7135" y="17"/>
                  </a:cubicBezTo>
                  <a:cubicBezTo>
                    <a:pt x="7123" y="6"/>
                    <a:pt x="7099" y="1"/>
                    <a:pt x="7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07;p70">
              <a:extLst>
                <a:ext uri="{FF2B5EF4-FFF2-40B4-BE49-F238E27FC236}">
                  <a16:creationId xmlns:a16="http://schemas.microsoft.com/office/drawing/2014/main" id="{73067415-6968-AB35-AC8E-C33FFB8907CA}"/>
                </a:ext>
              </a:extLst>
            </p:cNvPr>
            <p:cNvSpPr/>
            <p:nvPr/>
          </p:nvSpPr>
          <p:spPr>
            <a:xfrm>
              <a:off x="1234013" y="2817905"/>
              <a:ext cx="1548243" cy="685172"/>
            </a:xfrm>
            <a:custGeom>
              <a:avLst/>
              <a:gdLst/>
              <a:ahLst/>
              <a:cxnLst/>
              <a:rect l="l" t="t" r="r" b="b"/>
              <a:pathLst>
                <a:path w="13533" h="5989" extrusionOk="0">
                  <a:moveTo>
                    <a:pt x="13533" y="2823"/>
                  </a:moveTo>
                  <a:cubicBezTo>
                    <a:pt x="12128" y="3102"/>
                    <a:pt x="11499" y="2236"/>
                    <a:pt x="11270" y="1232"/>
                  </a:cubicBezTo>
                  <a:cubicBezTo>
                    <a:pt x="11191" y="882"/>
                    <a:pt x="10948" y="1"/>
                    <a:pt x="10292" y="286"/>
                  </a:cubicBezTo>
                  <a:cubicBezTo>
                    <a:pt x="10034" y="399"/>
                    <a:pt x="10104" y="840"/>
                    <a:pt x="10135" y="951"/>
                  </a:cubicBezTo>
                  <a:cubicBezTo>
                    <a:pt x="10271" y="1430"/>
                    <a:pt x="10674" y="1663"/>
                    <a:pt x="10900" y="2070"/>
                  </a:cubicBezTo>
                  <a:cubicBezTo>
                    <a:pt x="10982" y="2217"/>
                    <a:pt x="11148" y="2487"/>
                    <a:pt x="10766" y="2566"/>
                  </a:cubicBezTo>
                  <a:cubicBezTo>
                    <a:pt x="10361" y="2649"/>
                    <a:pt x="10109" y="2376"/>
                    <a:pt x="9907" y="2177"/>
                  </a:cubicBezTo>
                  <a:cubicBezTo>
                    <a:pt x="9406" y="1687"/>
                    <a:pt x="9239" y="971"/>
                    <a:pt x="8611" y="585"/>
                  </a:cubicBezTo>
                  <a:cubicBezTo>
                    <a:pt x="8398" y="453"/>
                    <a:pt x="8150" y="304"/>
                    <a:pt x="7851" y="295"/>
                  </a:cubicBezTo>
                  <a:cubicBezTo>
                    <a:pt x="7801" y="293"/>
                    <a:pt x="7575" y="289"/>
                    <a:pt x="7528" y="355"/>
                  </a:cubicBezTo>
                  <a:cubicBezTo>
                    <a:pt x="7365" y="588"/>
                    <a:pt x="7508" y="893"/>
                    <a:pt x="7592" y="1040"/>
                  </a:cubicBezTo>
                  <a:cubicBezTo>
                    <a:pt x="7863" y="1516"/>
                    <a:pt x="8386" y="1794"/>
                    <a:pt x="8870" y="2069"/>
                  </a:cubicBezTo>
                  <a:cubicBezTo>
                    <a:pt x="8987" y="2135"/>
                    <a:pt x="9638" y="2362"/>
                    <a:pt x="9266" y="2553"/>
                  </a:cubicBezTo>
                  <a:cubicBezTo>
                    <a:pt x="8732" y="2827"/>
                    <a:pt x="8231" y="2665"/>
                    <a:pt x="7867" y="2491"/>
                  </a:cubicBezTo>
                  <a:cubicBezTo>
                    <a:pt x="7026" y="2088"/>
                    <a:pt x="6512" y="1296"/>
                    <a:pt x="5757" y="789"/>
                  </a:cubicBezTo>
                  <a:cubicBezTo>
                    <a:pt x="5477" y="600"/>
                    <a:pt x="5191" y="370"/>
                    <a:pt x="4806" y="315"/>
                  </a:cubicBezTo>
                  <a:cubicBezTo>
                    <a:pt x="4721" y="303"/>
                    <a:pt x="4461" y="297"/>
                    <a:pt x="4370" y="395"/>
                  </a:cubicBezTo>
                  <a:cubicBezTo>
                    <a:pt x="4169" y="615"/>
                    <a:pt x="4399" y="929"/>
                    <a:pt x="4488" y="1049"/>
                  </a:cubicBezTo>
                  <a:cubicBezTo>
                    <a:pt x="4852" y="1536"/>
                    <a:pt x="5530" y="1717"/>
                    <a:pt x="6030" y="2065"/>
                  </a:cubicBezTo>
                  <a:cubicBezTo>
                    <a:pt x="6163" y="2158"/>
                    <a:pt x="6708" y="2409"/>
                    <a:pt x="6400" y="2684"/>
                  </a:cubicBezTo>
                  <a:cubicBezTo>
                    <a:pt x="5992" y="3048"/>
                    <a:pt x="5372" y="3011"/>
                    <a:pt x="4988" y="2989"/>
                  </a:cubicBezTo>
                  <a:cubicBezTo>
                    <a:pt x="3928" y="2930"/>
                    <a:pt x="2932" y="2669"/>
                    <a:pt x="1912" y="2524"/>
                  </a:cubicBezTo>
                  <a:cubicBezTo>
                    <a:pt x="1499" y="2465"/>
                    <a:pt x="595" y="2374"/>
                    <a:pt x="155" y="2910"/>
                  </a:cubicBezTo>
                  <a:cubicBezTo>
                    <a:pt x="1" y="3098"/>
                    <a:pt x="160" y="3277"/>
                    <a:pt x="269" y="3361"/>
                  </a:cubicBezTo>
                  <a:cubicBezTo>
                    <a:pt x="568" y="3591"/>
                    <a:pt x="1099" y="3616"/>
                    <a:pt x="1521" y="3661"/>
                  </a:cubicBezTo>
                  <a:cubicBezTo>
                    <a:pt x="2863" y="3801"/>
                    <a:pt x="4248" y="3593"/>
                    <a:pt x="5721" y="3279"/>
                  </a:cubicBezTo>
                  <a:cubicBezTo>
                    <a:pt x="6213" y="3174"/>
                    <a:pt x="6702" y="3075"/>
                    <a:pt x="7181" y="3035"/>
                  </a:cubicBezTo>
                  <a:cubicBezTo>
                    <a:pt x="7281" y="3026"/>
                    <a:pt x="7590" y="2955"/>
                    <a:pt x="7672" y="3014"/>
                  </a:cubicBezTo>
                  <a:cubicBezTo>
                    <a:pt x="7690" y="3026"/>
                    <a:pt x="7555" y="3192"/>
                    <a:pt x="7547" y="3202"/>
                  </a:cubicBezTo>
                  <a:cubicBezTo>
                    <a:pt x="7369" y="3419"/>
                    <a:pt x="7118" y="3569"/>
                    <a:pt x="6875" y="3692"/>
                  </a:cubicBezTo>
                  <a:cubicBezTo>
                    <a:pt x="6137" y="4066"/>
                    <a:pt x="5367" y="4215"/>
                    <a:pt x="4627" y="4572"/>
                  </a:cubicBezTo>
                  <a:cubicBezTo>
                    <a:pt x="4381" y="4690"/>
                    <a:pt x="3948" y="4952"/>
                    <a:pt x="4009" y="5220"/>
                  </a:cubicBezTo>
                  <a:cubicBezTo>
                    <a:pt x="4098" y="5610"/>
                    <a:pt x="4782" y="5569"/>
                    <a:pt x="5197" y="5486"/>
                  </a:cubicBezTo>
                  <a:cubicBezTo>
                    <a:pt x="6382" y="5247"/>
                    <a:pt x="7337" y="4302"/>
                    <a:pt x="8422" y="3682"/>
                  </a:cubicBezTo>
                  <a:cubicBezTo>
                    <a:pt x="8799" y="3466"/>
                    <a:pt x="9197" y="3294"/>
                    <a:pt x="9588" y="3187"/>
                  </a:cubicBezTo>
                  <a:cubicBezTo>
                    <a:pt x="9621" y="3178"/>
                    <a:pt x="9956" y="3080"/>
                    <a:pt x="9963" y="3128"/>
                  </a:cubicBezTo>
                  <a:cubicBezTo>
                    <a:pt x="9987" y="3311"/>
                    <a:pt x="9638" y="3612"/>
                    <a:pt x="9483" y="3742"/>
                  </a:cubicBezTo>
                  <a:cubicBezTo>
                    <a:pt x="8909" y="4223"/>
                    <a:pt x="8201" y="4536"/>
                    <a:pt x="7587" y="4956"/>
                  </a:cubicBezTo>
                  <a:cubicBezTo>
                    <a:pt x="7460" y="5042"/>
                    <a:pt x="6920" y="5358"/>
                    <a:pt x="6913" y="5537"/>
                  </a:cubicBezTo>
                  <a:cubicBezTo>
                    <a:pt x="6893" y="5988"/>
                    <a:pt x="7712" y="5709"/>
                    <a:pt x="8043" y="5556"/>
                  </a:cubicBezTo>
                  <a:cubicBezTo>
                    <a:pt x="8910" y="5157"/>
                    <a:pt x="9470" y="4588"/>
                    <a:pt x="10112" y="3898"/>
                  </a:cubicBezTo>
                  <a:cubicBezTo>
                    <a:pt x="10332" y="3662"/>
                    <a:pt x="10786" y="3115"/>
                    <a:pt x="11131" y="3143"/>
                  </a:cubicBezTo>
                  <a:cubicBezTo>
                    <a:pt x="11270" y="3154"/>
                    <a:pt x="10872" y="3691"/>
                    <a:pt x="10846" y="3724"/>
                  </a:cubicBezTo>
                  <a:cubicBezTo>
                    <a:pt x="10455" y="4219"/>
                    <a:pt x="9961" y="4657"/>
                    <a:pt x="9581" y="5159"/>
                  </a:cubicBezTo>
                  <a:cubicBezTo>
                    <a:pt x="9495" y="5272"/>
                    <a:pt x="9220" y="5596"/>
                    <a:pt x="9369" y="5675"/>
                  </a:cubicBezTo>
                  <a:cubicBezTo>
                    <a:pt x="9647" y="5822"/>
                    <a:pt x="10186" y="5340"/>
                    <a:pt x="10406" y="5114"/>
                  </a:cubicBezTo>
                  <a:cubicBezTo>
                    <a:pt x="11097" y="4403"/>
                    <a:pt x="11530" y="3480"/>
                    <a:pt x="12526" y="3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08;p70">
              <a:extLst>
                <a:ext uri="{FF2B5EF4-FFF2-40B4-BE49-F238E27FC236}">
                  <a16:creationId xmlns:a16="http://schemas.microsoft.com/office/drawing/2014/main" id="{13B8AFF1-FAC1-7185-7F64-9F0933293A77}"/>
                </a:ext>
              </a:extLst>
            </p:cNvPr>
            <p:cNvSpPr/>
            <p:nvPr/>
          </p:nvSpPr>
          <p:spPr>
            <a:xfrm>
              <a:off x="2876277" y="2149672"/>
              <a:ext cx="1110873" cy="1101148"/>
            </a:xfrm>
            <a:custGeom>
              <a:avLst/>
              <a:gdLst/>
              <a:ahLst/>
              <a:cxnLst/>
              <a:rect l="l" t="t" r="r" b="b"/>
              <a:pathLst>
                <a:path w="9710" h="9625" extrusionOk="0">
                  <a:moveTo>
                    <a:pt x="0" y="8511"/>
                  </a:moveTo>
                  <a:cubicBezTo>
                    <a:pt x="1103" y="7974"/>
                    <a:pt x="1222" y="6578"/>
                    <a:pt x="1006" y="5267"/>
                  </a:cubicBezTo>
                  <a:cubicBezTo>
                    <a:pt x="930" y="4811"/>
                    <a:pt x="769" y="3634"/>
                    <a:pt x="1343" y="3564"/>
                  </a:cubicBezTo>
                  <a:cubicBezTo>
                    <a:pt x="1568" y="3537"/>
                    <a:pt x="1685" y="4094"/>
                    <a:pt x="1705" y="4245"/>
                  </a:cubicBezTo>
                  <a:cubicBezTo>
                    <a:pt x="1790" y="4885"/>
                    <a:pt x="1592" y="5404"/>
                    <a:pt x="1585" y="6017"/>
                  </a:cubicBezTo>
                  <a:cubicBezTo>
                    <a:pt x="1582" y="6240"/>
                    <a:pt x="1566" y="6656"/>
                    <a:pt x="1867" y="6513"/>
                  </a:cubicBezTo>
                  <a:cubicBezTo>
                    <a:pt x="2187" y="6362"/>
                    <a:pt x="2262" y="5890"/>
                    <a:pt x="2331" y="5533"/>
                  </a:cubicBezTo>
                  <a:cubicBezTo>
                    <a:pt x="2501" y="4654"/>
                    <a:pt x="2350" y="3717"/>
                    <a:pt x="2649" y="2881"/>
                  </a:cubicBezTo>
                  <a:cubicBezTo>
                    <a:pt x="2751" y="2597"/>
                    <a:pt x="2871" y="2272"/>
                    <a:pt x="3079" y="2077"/>
                  </a:cubicBezTo>
                  <a:cubicBezTo>
                    <a:pt x="3115" y="2044"/>
                    <a:pt x="3273" y="1901"/>
                    <a:pt x="3331" y="1950"/>
                  </a:cubicBezTo>
                  <a:cubicBezTo>
                    <a:pt x="3536" y="2121"/>
                    <a:pt x="3549" y="2565"/>
                    <a:pt x="3545" y="2788"/>
                  </a:cubicBezTo>
                  <a:cubicBezTo>
                    <a:pt x="3532" y="3509"/>
                    <a:pt x="3266" y="4154"/>
                    <a:pt x="3026" y="4772"/>
                  </a:cubicBezTo>
                  <a:cubicBezTo>
                    <a:pt x="2968" y="4920"/>
                    <a:pt x="2592" y="5584"/>
                    <a:pt x="2927" y="5579"/>
                  </a:cubicBezTo>
                  <a:cubicBezTo>
                    <a:pt x="3409" y="5571"/>
                    <a:pt x="3704" y="5075"/>
                    <a:pt x="3897" y="4648"/>
                  </a:cubicBezTo>
                  <a:cubicBezTo>
                    <a:pt x="4341" y="3663"/>
                    <a:pt x="4408" y="2424"/>
                    <a:pt x="4752" y="1369"/>
                  </a:cubicBezTo>
                  <a:cubicBezTo>
                    <a:pt x="4880" y="977"/>
                    <a:pt x="4996" y="534"/>
                    <a:pt x="5249" y="233"/>
                  </a:cubicBezTo>
                  <a:cubicBezTo>
                    <a:pt x="5304" y="167"/>
                    <a:pt x="5486" y="0"/>
                    <a:pt x="5588" y="60"/>
                  </a:cubicBezTo>
                  <a:cubicBezTo>
                    <a:pt x="5814" y="193"/>
                    <a:pt x="5770" y="700"/>
                    <a:pt x="5752" y="894"/>
                  </a:cubicBezTo>
                  <a:cubicBezTo>
                    <a:pt x="5676" y="1686"/>
                    <a:pt x="5263" y="2312"/>
                    <a:pt x="5040" y="3025"/>
                  </a:cubicBezTo>
                  <a:cubicBezTo>
                    <a:pt x="4981" y="3214"/>
                    <a:pt x="4688" y="3841"/>
                    <a:pt x="5011" y="3973"/>
                  </a:cubicBezTo>
                  <a:cubicBezTo>
                    <a:pt x="5438" y="4148"/>
                    <a:pt x="5864" y="3724"/>
                    <a:pt x="6129" y="3464"/>
                  </a:cubicBezTo>
                  <a:cubicBezTo>
                    <a:pt x="6859" y="2745"/>
                    <a:pt x="7467" y="1829"/>
                    <a:pt x="8137" y="1034"/>
                  </a:cubicBezTo>
                  <a:cubicBezTo>
                    <a:pt x="8408" y="712"/>
                    <a:pt x="9015" y="51"/>
                    <a:pt x="9530" y="407"/>
                  </a:cubicBezTo>
                  <a:cubicBezTo>
                    <a:pt x="9709" y="532"/>
                    <a:pt x="9665" y="838"/>
                    <a:pt x="9620" y="1003"/>
                  </a:cubicBezTo>
                  <a:cubicBezTo>
                    <a:pt x="9494" y="1454"/>
                    <a:pt x="9125" y="1809"/>
                    <a:pt x="8843" y="2119"/>
                  </a:cubicBezTo>
                  <a:cubicBezTo>
                    <a:pt x="7944" y="3107"/>
                    <a:pt x="6881" y="3713"/>
                    <a:pt x="5718" y="4251"/>
                  </a:cubicBezTo>
                  <a:cubicBezTo>
                    <a:pt x="5329" y="4431"/>
                    <a:pt x="4944" y="4615"/>
                    <a:pt x="4589" y="4861"/>
                  </a:cubicBezTo>
                  <a:cubicBezTo>
                    <a:pt x="4514" y="4913"/>
                    <a:pt x="4269" y="5020"/>
                    <a:pt x="4232" y="5138"/>
                  </a:cubicBezTo>
                  <a:cubicBezTo>
                    <a:pt x="4224" y="5163"/>
                    <a:pt x="4382" y="5275"/>
                    <a:pt x="4392" y="5281"/>
                  </a:cubicBezTo>
                  <a:cubicBezTo>
                    <a:pt x="4600" y="5425"/>
                    <a:pt x="4836" y="5446"/>
                    <a:pt x="5055" y="5441"/>
                  </a:cubicBezTo>
                  <a:cubicBezTo>
                    <a:pt x="5719" y="5424"/>
                    <a:pt x="6322" y="5126"/>
                    <a:pt x="6983" y="5088"/>
                  </a:cubicBezTo>
                  <a:cubicBezTo>
                    <a:pt x="7202" y="5075"/>
                    <a:pt x="7608" y="5114"/>
                    <a:pt x="7665" y="5464"/>
                  </a:cubicBezTo>
                  <a:cubicBezTo>
                    <a:pt x="7750" y="5973"/>
                    <a:pt x="7248" y="6345"/>
                    <a:pt x="6922" y="6502"/>
                  </a:cubicBezTo>
                  <a:cubicBezTo>
                    <a:pt x="5991" y="6951"/>
                    <a:pt x="4957" y="6435"/>
                    <a:pt x="3952" y="6377"/>
                  </a:cubicBezTo>
                  <a:cubicBezTo>
                    <a:pt x="3604" y="6357"/>
                    <a:pt x="3256" y="6400"/>
                    <a:pt x="2938" y="6515"/>
                  </a:cubicBezTo>
                  <a:cubicBezTo>
                    <a:pt x="2911" y="6525"/>
                    <a:pt x="2636" y="6616"/>
                    <a:pt x="2649" y="6676"/>
                  </a:cubicBezTo>
                  <a:cubicBezTo>
                    <a:pt x="2701" y="6904"/>
                    <a:pt x="3063" y="7041"/>
                    <a:pt x="3222" y="7098"/>
                  </a:cubicBezTo>
                  <a:cubicBezTo>
                    <a:pt x="3811" y="7307"/>
                    <a:pt x="4431" y="7238"/>
                    <a:pt x="5026" y="7350"/>
                  </a:cubicBezTo>
                  <a:cubicBezTo>
                    <a:pt x="5148" y="7374"/>
                    <a:pt x="5651" y="7411"/>
                    <a:pt x="5724" y="7615"/>
                  </a:cubicBezTo>
                  <a:cubicBezTo>
                    <a:pt x="5908" y="8130"/>
                    <a:pt x="5222" y="8306"/>
                    <a:pt x="4928" y="8331"/>
                  </a:cubicBezTo>
                  <a:cubicBezTo>
                    <a:pt x="4162" y="8397"/>
                    <a:pt x="3550" y="8077"/>
                    <a:pt x="2834" y="7666"/>
                  </a:cubicBezTo>
                  <a:cubicBezTo>
                    <a:pt x="2589" y="7526"/>
                    <a:pt x="2061" y="7166"/>
                    <a:pt x="1826" y="7411"/>
                  </a:cubicBezTo>
                  <a:cubicBezTo>
                    <a:pt x="1731" y="7509"/>
                    <a:pt x="2216" y="7892"/>
                    <a:pt x="2247" y="7913"/>
                  </a:cubicBezTo>
                  <a:cubicBezTo>
                    <a:pt x="2711" y="8251"/>
                    <a:pt x="3227" y="8457"/>
                    <a:pt x="3687" y="8810"/>
                  </a:cubicBezTo>
                  <a:cubicBezTo>
                    <a:pt x="3790" y="8889"/>
                    <a:pt x="4108" y="9099"/>
                    <a:pt x="4032" y="9283"/>
                  </a:cubicBezTo>
                  <a:cubicBezTo>
                    <a:pt x="3890" y="9625"/>
                    <a:pt x="3326" y="9393"/>
                    <a:pt x="3084" y="9263"/>
                  </a:cubicBezTo>
                  <a:cubicBezTo>
                    <a:pt x="2325" y="8858"/>
                    <a:pt x="1671" y="8048"/>
                    <a:pt x="843" y="8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09;p70">
              <a:extLst>
                <a:ext uri="{FF2B5EF4-FFF2-40B4-BE49-F238E27FC236}">
                  <a16:creationId xmlns:a16="http://schemas.microsoft.com/office/drawing/2014/main" id="{9B9C39F3-0A18-087D-F11D-C8DF09681F91}"/>
                </a:ext>
              </a:extLst>
            </p:cNvPr>
            <p:cNvSpPr/>
            <p:nvPr/>
          </p:nvSpPr>
          <p:spPr>
            <a:xfrm>
              <a:off x="1719542" y="1595272"/>
              <a:ext cx="916842" cy="1048636"/>
            </a:xfrm>
            <a:custGeom>
              <a:avLst/>
              <a:gdLst/>
              <a:ahLst/>
              <a:cxnLst/>
              <a:rect l="l" t="t" r="r" b="b"/>
              <a:pathLst>
                <a:path w="8014" h="9166" extrusionOk="0">
                  <a:moveTo>
                    <a:pt x="614" y="281"/>
                  </a:moveTo>
                  <a:cubicBezTo>
                    <a:pt x="1228" y="0"/>
                    <a:pt x="3749" y="1025"/>
                    <a:pt x="5966" y="3782"/>
                  </a:cubicBezTo>
                  <a:cubicBezTo>
                    <a:pt x="7175" y="5285"/>
                    <a:pt x="8013" y="8398"/>
                    <a:pt x="7194" y="8849"/>
                  </a:cubicBezTo>
                  <a:cubicBezTo>
                    <a:pt x="6619" y="9166"/>
                    <a:pt x="4492" y="8306"/>
                    <a:pt x="2282" y="5470"/>
                  </a:cubicBezTo>
                  <a:cubicBezTo>
                    <a:pt x="1123" y="3984"/>
                    <a:pt x="0" y="564"/>
                    <a:pt x="614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10;p70">
              <a:extLst>
                <a:ext uri="{FF2B5EF4-FFF2-40B4-BE49-F238E27FC236}">
                  <a16:creationId xmlns:a16="http://schemas.microsoft.com/office/drawing/2014/main" id="{7EB47CC7-1382-F8F9-77D7-23EB88E92F7B}"/>
                </a:ext>
              </a:extLst>
            </p:cNvPr>
            <p:cNvSpPr/>
            <p:nvPr/>
          </p:nvSpPr>
          <p:spPr>
            <a:xfrm>
              <a:off x="1778688" y="1626733"/>
              <a:ext cx="793856" cy="984913"/>
            </a:xfrm>
            <a:custGeom>
              <a:avLst/>
              <a:gdLst/>
              <a:ahLst/>
              <a:cxnLst/>
              <a:rect l="l" t="t" r="r" b="b"/>
              <a:pathLst>
                <a:path w="6939" h="8609" extrusionOk="0">
                  <a:moveTo>
                    <a:pt x="4440" y="6116"/>
                  </a:moveTo>
                  <a:cubicBezTo>
                    <a:pt x="4442" y="6116"/>
                    <a:pt x="4457" y="6126"/>
                    <a:pt x="4505" y="6158"/>
                  </a:cubicBezTo>
                  <a:lnTo>
                    <a:pt x="4458" y="6145"/>
                  </a:lnTo>
                  <a:cubicBezTo>
                    <a:pt x="4458" y="6145"/>
                    <a:pt x="4457" y="6145"/>
                    <a:pt x="4455" y="6145"/>
                  </a:cubicBezTo>
                  <a:cubicBezTo>
                    <a:pt x="4449" y="6145"/>
                    <a:pt x="4436" y="6142"/>
                    <a:pt x="4414" y="6132"/>
                  </a:cubicBezTo>
                  <a:lnTo>
                    <a:pt x="4414" y="6132"/>
                  </a:lnTo>
                  <a:lnTo>
                    <a:pt x="4458" y="6145"/>
                  </a:lnTo>
                  <a:cubicBezTo>
                    <a:pt x="4469" y="6141"/>
                    <a:pt x="4438" y="6116"/>
                    <a:pt x="4440" y="6116"/>
                  </a:cubicBezTo>
                  <a:close/>
                  <a:moveTo>
                    <a:pt x="112" y="0"/>
                  </a:moveTo>
                  <a:cubicBezTo>
                    <a:pt x="107" y="3"/>
                    <a:pt x="102" y="5"/>
                    <a:pt x="97" y="6"/>
                  </a:cubicBezTo>
                  <a:cubicBezTo>
                    <a:pt x="85" y="13"/>
                    <a:pt x="74" y="20"/>
                    <a:pt x="62" y="27"/>
                  </a:cubicBezTo>
                  <a:cubicBezTo>
                    <a:pt x="345" y="408"/>
                    <a:pt x="708" y="908"/>
                    <a:pt x="1027" y="1321"/>
                  </a:cubicBezTo>
                  <a:cubicBezTo>
                    <a:pt x="1129" y="1454"/>
                    <a:pt x="1230" y="1587"/>
                    <a:pt x="1332" y="1720"/>
                  </a:cubicBezTo>
                  <a:cubicBezTo>
                    <a:pt x="863" y="1405"/>
                    <a:pt x="440" y="1299"/>
                    <a:pt x="0" y="1150"/>
                  </a:cubicBezTo>
                  <a:lnTo>
                    <a:pt x="0" y="1150"/>
                  </a:lnTo>
                  <a:cubicBezTo>
                    <a:pt x="12" y="1209"/>
                    <a:pt x="24" y="1269"/>
                    <a:pt x="38" y="1330"/>
                  </a:cubicBezTo>
                  <a:cubicBezTo>
                    <a:pt x="173" y="1386"/>
                    <a:pt x="308" y="1442"/>
                    <a:pt x="444" y="1499"/>
                  </a:cubicBezTo>
                  <a:cubicBezTo>
                    <a:pt x="769" y="1636"/>
                    <a:pt x="1132" y="1741"/>
                    <a:pt x="1406" y="1908"/>
                  </a:cubicBezTo>
                  <a:cubicBezTo>
                    <a:pt x="1426" y="1917"/>
                    <a:pt x="1430" y="1919"/>
                    <a:pt x="1429" y="1919"/>
                  </a:cubicBezTo>
                  <a:cubicBezTo>
                    <a:pt x="1428" y="1919"/>
                    <a:pt x="1422" y="1917"/>
                    <a:pt x="1421" y="1917"/>
                  </a:cubicBezTo>
                  <a:lnTo>
                    <a:pt x="1421" y="1917"/>
                  </a:lnTo>
                  <a:cubicBezTo>
                    <a:pt x="1420" y="1917"/>
                    <a:pt x="1424" y="1919"/>
                    <a:pt x="1446" y="1928"/>
                  </a:cubicBezTo>
                  <a:cubicBezTo>
                    <a:pt x="1455" y="1932"/>
                    <a:pt x="1466" y="1934"/>
                    <a:pt x="1477" y="1934"/>
                  </a:cubicBezTo>
                  <a:cubicBezTo>
                    <a:pt x="1482" y="1934"/>
                    <a:pt x="1488" y="1933"/>
                    <a:pt x="1492" y="1933"/>
                  </a:cubicBezTo>
                  <a:cubicBezTo>
                    <a:pt x="1846" y="2403"/>
                    <a:pt x="2194" y="2877"/>
                    <a:pt x="2534" y="3355"/>
                  </a:cubicBezTo>
                  <a:cubicBezTo>
                    <a:pt x="2086" y="3076"/>
                    <a:pt x="1184" y="2712"/>
                    <a:pt x="351" y="2402"/>
                  </a:cubicBezTo>
                  <a:lnTo>
                    <a:pt x="351" y="2402"/>
                  </a:lnTo>
                  <a:cubicBezTo>
                    <a:pt x="371" y="2459"/>
                    <a:pt x="391" y="2517"/>
                    <a:pt x="413" y="2574"/>
                  </a:cubicBezTo>
                  <a:cubicBezTo>
                    <a:pt x="1008" y="2824"/>
                    <a:pt x="1595" y="3082"/>
                    <a:pt x="2240" y="3316"/>
                  </a:cubicBezTo>
                  <a:cubicBezTo>
                    <a:pt x="2322" y="3347"/>
                    <a:pt x="2317" y="3357"/>
                    <a:pt x="2493" y="3422"/>
                  </a:cubicBezTo>
                  <a:cubicBezTo>
                    <a:pt x="2497" y="3423"/>
                    <a:pt x="2555" y="3441"/>
                    <a:pt x="2601" y="3450"/>
                  </a:cubicBezTo>
                  <a:cubicBezTo>
                    <a:pt x="2682" y="3562"/>
                    <a:pt x="2761" y="3675"/>
                    <a:pt x="2840" y="3787"/>
                  </a:cubicBezTo>
                  <a:cubicBezTo>
                    <a:pt x="2476" y="3612"/>
                    <a:pt x="2032" y="3456"/>
                    <a:pt x="1712" y="3318"/>
                  </a:cubicBezTo>
                  <a:cubicBezTo>
                    <a:pt x="1314" y="3150"/>
                    <a:pt x="918" y="2979"/>
                    <a:pt x="508" y="2828"/>
                  </a:cubicBezTo>
                  <a:lnTo>
                    <a:pt x="508" y="2828"/>
                  </a:lnTo>
                  <a:cubicBezTo>
                    <a:pt x="524" y="2868"/>
                    <a:pt x="540" y="2909"/>
                    <a:pt x="556" y="2949"/>
                  </a:cubicBezTo>
                  <a:cubicBezTo>
                    <a:pt x="1103" y="3155"/>
                    <a:pt x="1515" y="3331"/>
                    <a:pt x="2001" y="3536"/>
                  </a:cubicBezTo>
                  <a:cubicBezTo>
                    <a:pt x="2036" y="3550"/>
                    <a:pt x="2070" y="3564"/>
                    <a:pt x="2105" y="3578"/>
                  </a:cubicBezTo>
                  <a:cubicBezTo>
                    <a:pt x="2207" y="3618"/>
                    <a:pt x="2309" y="3657"/>
                    <a:pt x="2410" y="3698"/>
                  </a:cubicBezTo>
                  <a:cubicBezTo>
                    <a:pt x="2443" y="3712"/>
                    <a:pt x="2476" y="3725"/>
                    <a:pt x="2510" y="3739"/>
                  </a:cubicBezTo>
                  <a:cubicBezTo>
                    <a:pt x="2660" y="3804"/>
                    <a:pt x="2837" y="3886"/>
                    <a:pt x="2944" y="3936"/>
                  </a:cubicBezTo>
                  <a:cubicBezTo>
                    <a:pt x="3243" y="4364"/>
                    <a:pt x="3536" y="4794"/>
                    <a:pt x="3822" y="5226"/>
                  </a:cubicBezTo>
                  <a:cubicBezTo>
                    <a:pt x="2903" y="4745"/>
                    <a:pt x="1923" y="4340"/>
                    <a:pt x="1013" y="3968"/>
                  </a:cubicBezTo>
                  <a:lnTo>
                    <a:pt x="1013" y="3968"/>
                  </a:lnTo>
                  <a:cubicBezTo>
                    <a:pt x="1043" y="4025"/>
                    <a:pt x="1072" y="4081"/>
                    <a:pt x="1101" y="4137"/>
                  </a:cubicBezTo>
                  <a:cubicBezTo>
                    <a:pt x="1170" y="4165"/>
                    <a:pt x="1240" y="4194"/>
                    <a:pt x="1308" y="4224"/>
                  </a:cubicBezTo>
                  <a:cubicBezTo>
                    <a:pt x="2130" y="4589"/>
                    <a:pt x="2874" y="4955"/>
                    <a:pt x="3771" y="5347"/>
                  </a:cubicBezTo>
                  <a:cubicBezTo>
                    <a:pt x="3846" y="5379"/>
                    <a:pt x="3905" y="5404"/>
                    <a:pt x="3953" y="5424"/>
                  </a:cubicBezTo>
                  <a:cubicBezTo>
                    <a:pt x="4061" y="5588"/>
                    <a:pt x="4169" y="5753"/>
                    <a:pt x="4275" y="5917"/>
                  </a:cubicBezTo>
                  <a:cubicBezTo>
                    <a:pt x="3288" y="5430"/>
                    <a:pt x="2247" y="4899"/>
                    <a:pt x="1286" y="4472"/>
                  </a:cubicBezTo>
                  <a:lnTo>
                    <a:pt x="1286" y="4472"/>
                  </a:lnTo>
                  <a:cubicBezTo>
                    <a:pt x="1325" y="4540"/>
                    <a:pt x="1364" y="4605"/>
                    <a:pt x="1403" y="4670"/>
                  </a:cubicBezTo>
                  <a:cubicBezTo>
                    <a:pt x="1651" y="4804"/>
                    <a:pt x="1899" y="4943"/>
                    <a:pt x="2163" y="5076"/>
                  </a:cubicBezTo>
                  <a:cubicBezTo>
                    <a:pt x="2163" y="5076"/>
                    <a:pt x="2711" y="5347"/>
                    <a:pt x="3037" y="5505"/>
                  </a:cubicBezTo>
                  <a:cubicBezTo>
                    <a:pt x="3477" y="5713"/>
                    <a:pt x="3925" y="5911"/>
                    <a:pt x="4372" y="6114"/>
                  </a:cubicBezTo>
                  <a:cubicBezTo>
                    <a:pt x="4389" y="6122"/>
                    <a:pt x="4403" y="6128"/>
                    <a:pt x="4414" y="6132"/>
                  </a:cubicBezTo>
                  <a:cubicBezTo>
                    <a:pt x="4548" y="6342"/>
                    <a:pt x="4681" y="6552"/>
                    <a:pt x="4813" y="6762"/>
                  </a:cubicBezTo>
                  <a:cubicBezTo>
                    <a:pt x="4789" y="6766"/>
                    <a:pt x="4775" y="6771"/>
                    <a:pt x="4778" y="6772"/>
                  </a:cubicBezTo>
                  <a:cubicBezTo>
                    <a:pt x="4680" y="6757"/>
                    <a:pt x="4671" y="6747"/>
                    <a:pt x="4606" y="6739"/>
                  </a:cubicBezTo>
                  <a:cubicBezTo>
                    <a:pt x="4014" y="6683"/>
                    <a:pt x="3438" y="6502"/>
                    <a:pt x="2676" y="6264"/>
                  </a:cubicBezTo>
                  <a:lnTo>
                    <a:pt x="2676" y="6264"/>
                  </a:lnTo>
                  <a:cubicBezTo>
                    <a:pt x="2760" y="6353"/>
                    <a:pt x="2842" y="6439"/>
                    <a:pt x="2925" y="6522"/>
                  </a:cubicBezTo>
                  <a:cubicBezTo>
                    <a:pt x="3183" y="6604"/>
                    <a:pt x="3443" y="6681"/>
                    <a:pt x="3711" y="6762"/>
                  </a:cubicBezTo>
                  <a:cubicBezTo>
                    <a:pt x="3982" y="6842"/>
                    <a:pt x="4284" y="6898"/>
                    <a:pt x="4559" y="6898"/>
                  </a:cubicBezTo>
                  <a:cubicBezTo>
                    <a:pt x="4670" y="6898"/>
                    <a:pt x="4776" y="6889"/>
                    <a:pt x="4875" y="6868"/>
                  </a:cubicBezTo>
                  <a:cubicBezTo>
                    <a:pt x="4877" y="6868"/>
                    <a:pt x="4878" y="6868"/>
                    <a:pt x="4879" y="6868"/>
                  </a:cubicBezTo>
                  <a:cubicBezTo>
                    <a:pt x="5060" y="7157"/>
                    <a:pt x="5238" y="7447"/>
                    <a:pt x="5415" y="7739"/>
                  </a:cubicBezTo>
                  <a:cubicBezTo>
                    <a:pt x="5393" y="7738"/>
                    <a:pt x="5368" y="7737"/>
                    <a:pt x="5341" y="7737"/>
                  </a:cubicBezTo>
                  <a:cubicBezTo>
                    <a:pt x="5341" y="7737"/>
                    <a:pt x="4872" y="7690"/>
                    <a:pt x="4611" y="7650"/>
                  </a:cubicBezTo>
                  <a:cubicBezTo>
                    <a:pt x="4438" y="7625"/>
                    <a:pt x="4267" y="7597"/>
                    <a:pt x="4099" y="7563"/>
                  </a:cubicBezTo>
                  <a:lnTo>
                    <a:pt x="4099" y="7563"/>
                  </a:lnTo>
                  <a:cubicBezTo>
                    <a:pt x="4170" y="7618"/>
                    <a:pt x="4242" y="7672"/>
                    <a:pt x="4312" y="7722"/>
                  </a:cubicBezTo>
                  <a:cubicBezTo>
                    <a:pt x="4468" y="7750"/>
                    <a:pt x="4633" y="7777"/>
                    <a:pt x="4807" y="7800"/>
                  </a:cubicBezTo>
                  <a:cubicBezTo>
                    <a:pt x="4930" y="7816"/>
                    <a:pt x="5054" y="7823"/>
                    <a:pt x="5178" y="7823"/>
                  </a:cubicBezTo>
                  <a:cubicBezTo>
                    <a:pt x="5197" y="7823"/>
                    <a:pt x="5216" y="7823"/>
                    <a:pt x="5236" y="7823"/>
                  </a:cubicBezTo>
                  <a:cubicBezTo>
                    <a:pt x="5355" y="7821"/>
                    <a:pt x="5425" y="7820"/>
                    <a:pt x="5463" y="7819"/>
                  </a:cubicBezTo>
                  <a:cubicBezTo>
                    <a:pt x="5588" y="8027"/>
                    <a:pt x="5711" y="8235"/>
                    <a:pt x="5835" y="8444"/>
                  </a:cubicBezTo>
                  <a:cubicBezTo>
                    <a:pt x="5857" y="8482"/>
                    <a:pt x="5880" y="8520"/>
                    <a:pt x="5904" y="8558"/>
                  </a:cubicBezTo>
                  <a:cubicBezTo>
                    <a:pt x="5977" y="8579"/>
                    <a:pt x="6047" y="8596"/>
                    <a:pt x="6113" y="8609"/>
                  </a:cubicBezTo>
                  <a:cubicBezTo>
                    <a:pt x="6021" y="8458"/>
                    <a:pt x="5928" y="8308"/>
                    <a:pt x="5835" y="8157"/>
                  </a:cubicBezTo>
                  <a:lnTo>
                    <a:pt x="5828" y="8147"/>
                  </a:lnTo>
                  <a:lnTo>
                    <a:pt x="5808" y="8114"/>
                  </a:lnTo>
                  <a:cubicBezTo>
                    <a:pt x="5945" y="8037"/>
                    <a:pt x="6375" y="7716"/>
                    <a:pt x="6605" y="7419"/>
                  </a:cubicBezTo>
                  <a:cubicBezTo>
                    <a:pt x="6717" y="7273"/>
                    <a:pt x="6829" y="7126"/>
                    <a:pt x="6938" y="6978"/>
                  </a:cubicBezTo>
                  <a:cubicBezTo>
                    <a:pt x="6927" y="6908"/>
                    <a:pt x="6914" y="6836"/>
                    <a:pt x="6899" y="6764"/>
                  </a:cubicBezTo>
                  <a:cubicBezTo>
                    <a:pt x="6621" y="7130"/>
                    <a:pt x="6337" y="7492"/>
                    <a:pt x="6034" y="7856"/>
                  </a:cubicBezTo>
                  <a:cubicBezTo>
                    <a:pt x="5988" y="7910"/>
                    <a:pt x="5938" y="7963"/>
                    <a:pt x="5887" y="8015"/>
                  </a:cubicBezTo>
                  <a:cubicBezTo>
                    <a:pt x="5859" y="8044"/>
                    <a:pt x="5848" y="8056"/>
                    <a:pt x="5845" y="8059"/>
                  </a:cubicBezTo>
                  <a:lnTo>
                    <a:pt x="5845" y="8059"/>
                  </a:lnTo>
                  <a:cubicBezTo>
                    <a:pt x="5847" y="8056"/>
                    <a:pt x="5854" y="8049"/>
                    <a:pt x="5852" y="8049"/>
                  </a:cubicBezTo>
                  <a:lnTo>
                    <a:pt x="5852" y="8049"/>
                  </a:lnTo>
                  <a:cubicBezTo>
                    <a:pt x="5850" y="8049"/>
                    <a:pt x="5837" y="8059"/>
                    <a:pt x="5795" y="8096"/>
                  </a:cubicBezTo>
                  <a:lnTo>
                    <a:pt x="5796" y="8094"/>
                  </a:lnTo>
                  <a:cubicBezTo>
                    <a:pt x="5636" y="7836"/>
                    <a:pt x="5476" y="7577"/>
                    <a:pt x="5312" y="7317"/>
                  </a:cubicBezTo>
                  <a:cubicBezTo>
                    <a:pt x="5416" y="7226"/>
                    <a:pt x="5652" y="7016"/>
                    <a:pt x="5802" y="6833"/>
                  </a:cubicBezTo>
                  <a:cubicBezTo>
                    <a:pt x="6000" y="6588"/>
                    <a:pt x="6187" y="6338"/>
                    <a:pt x="6362" y="6082"/>
                  </a:cubicBezTo>
                  <a:cubicBezTo>
                    <a:pt x="6443" y="5963"/>
                    <a:pt x="6528" y="5845"/>
                    <a:pt x="6611" y="5726"/>
                  </a:cubicBezTo>
                  <a:cubicBezTo>
                    <a:pt x="6599" y="5694"/>
                    <a:pt x="6589" y="5663"/>
                    <a:pt x="6578" y="5631"/>
                  </a:cubicBezTo>
                  <a:cubicBezTo>
                    <a:pt x="6295" y="6062"/>
                    <a:pt x="5946" y="6476"/>
                    <a:pt x="5614" y="6884"/>
                  </a:cubicBezTo>
                  <a:cubicBezTo>
                    <a:pt x="5509" y="7010"/>
                    <a:pt x="5338" y="7109"/>
                    <a:pt x="5256" y="7227"/>
                  </a:cubicBezTo>
                  <a:cubicBezTo>
                    <a:pt x="5176" y="7100"/>
                    <a:pt x="5096" y="6973"/>
                    <a:pt x="5015" y="6846"/>
                  </a:cubicBezTo>
                  <a:cubicBezTo>
                    <a:pt x="5061" y="6779"/>
                    <a:pt x="5016" y="6755"/>
                    <a:pt x="4954" y="6751"/>
                  </a:cubicBezTo>
                  <a:cubicBezTo>
                    <a:pt x="4852" y="6590"/>
                    <a:pt x="4749" y="6429"/>
                    <a:pt x="4645" y="6269"/>
                  </a:cubicBezTo>
                  <a:cubicBezTo>
                    <a:pt x="4658" y="6263"/>
                    <a:pt x="4666" y="6260"/>
                    <a:pt x="4666" y="6260"/>
                  </a:cubicBezTo>
                  <a:cubicBezTo>
                    <a:pt x="5162" y="5719"/>
                    <a:pt x="5693" y="5142"/>
                    <a:pt x="6087" y="4504"/>
                  </a:cubicBezTo>
                  <a:cubicBezTo>
                    <a:pt x="6062" y="4456"/>
                    <a:pt x="6035" y="4408"/>
                    <a:pt x="6009" y="4360"/>
                  </a:cubicBezTo>
                  <a:cubicBezTo>
                    <a:pt x="5630" y="5022"/>
                    <a:pt x="5083" y="5614"/>
                    <a:pt x="4604" y="6204"/>
                  </a:cubicBezTo>
                  <a:cubicBezTo>
                    <a:pt x="4588" y="6179"/>
                    <a:pt x="4571" y="6153"/>
                    <a:pt x="4555" y="6127"/>
                  </a:cubicBezTo>
                  <a:cubicBezTo>
                    <a:pt x="4604" y="6035"/>
                    <a:pt x="4671" y="5862"/>
                    <a:pt x="4742" y="5711"/>
                  </a:cubicBezTo>
                  <a:cubicBezTo>
                    <a:pt x="4901" y="5380"/>
                    <a:pt x="5089" y="5058"/>
                    <a:pt x="5251" y="4728"/>
                  </a:cubicBezTo>
                  <a:lnTo>
                    <a:pt x="5355" y="4516"/>
                  </a:lnTo>
                  <a:cubicBezTo>
                    <a:pt x="5467" y="4284"/>
                    <a:pt x="5576" y="4050"/>
                    <a:pt x="5676" y="3815"/>
                  </a:cubicBezTo>
                  <a:cubicBezTo>
                    <a:pt x="5643" y="3767"/>
                    <a:pt x="5610" y="3720"/>
                    <a:pt x="5577" y="3675"/>
                  </a:cubicBezTo>
                  <a:cubicBezTo>
                    <a:pt x="5469" y="3917"/>
                    <a:pt x="5354" y="4159"/>
                    <a:pt x="5239" y="4400"/>
                  </a:cubicBezTo>
                  <a:cubicBezTo>
                    <a:pt x="5239" y="4400"/>
                    <a:pt x="5067" y="4774"/>
                    <a:pt x="4959" y="5013"/>
                  </a:cubicBezTo>
                  <a:cubicBezTo>
                    <a:pt x="4879" y="5187"/>
                    <a:pt x="4789" y="5357"/>
                    <a:pt x="4707" y="5530"/>
                  </a:cubicBezTo>
                  <a:cubicBezTo>
                    <a:pt x="4632" y="5690"/>
                    <a:pt x="4517" y="5861"/>
                    <a:pt x="4482" y="6015"/>
                  </a:cubicBezTo>
                  <a:cubicBezTo>
                    <a:pt x="4369" y="5840"/>
                    <a:pt x="4254" y="5665"/>
                    <a:pt x="4139" y="5490"/>
                  </a:cubicBezTo>
                  <a:lnTo>
                    <a:pt x="4139" y="5490"/>
                  </a:lnTo>
                  <a:cubicBezTo>
                    <a:pt x="4146" y="5491"/>
                    <a:pt x="4149" y="5491"/>
                    <a:pt x="4149" y="5491"/>
                  </a:cubicBezTo>
                  <a:lnTo>
                    <a:pt x="4108" y="5444"/>
                  </a:lnTo>
                  <a:cubicBezTo>
                    <a:pt x="3983" y="5254"/>
                    <a:pt x="3856" y="5064"/>
                    <a:pt x="3728" y="4873"/>
                  </a:cubicBezTo>
                  <a:cubicBezTo>
                    <a:pt x="3761" y="4773"/>
                    <a:pt x="3891" y="4385"/>
                    <a:pt x="4020" y="4109"/>
                  </a:cubicBezTo>
                  <a:cubicBezTo>
                    <a:pt x="4251" y="3611"/>
                    <a:pt x="4437" y="3099"/>
                    <a:pt x="4641" y="2588"/>
                  </a:cubicBezTo>
                  <a:cubicBezTo>
                    <a:pt x="4603" y="2548"/>
                    <a:pt x="4564" y="2509"/>
                    <a:pt x="4526" y="2470"/>
                  </a:cubicBezTo>
                  <a:cubicBezTo>
                    <a:pt x="4163" y="3185"/>
                    <a:pt x="3842" y="3923"/>
                    <a:pt x="3660" y="4687"/>
                  </a:cubicBezTo>
                  <a:cubicBezTo>
                    <a:pt x="3656" y="4711"/>
                    <a:pt x="3653" y="4736"/>
                    <a:pt x="3653" y="4761"/>
                  </a:cubicBezTo>
                  <a:cubicBezTo>
                    <a:pt x="3543" y="4598"/>
                    <a:pt x="3432" y="4435"/>
                    <a:pt x="3320" y="4273"/>
                  </a:cubicBezTo>
                  <a:cubicBezTo>
                    <a:pt x="3363" y="4164"/>
                    <a:pt x="3451" y="3931"/>
                    <a:pt x="3492" y="3751"/>
                  </a:cubicBezTo>
                  <a:cubicBezTo>
                    <a:pt x="3631" y="3136"/>
                    <a:pt x="3825" y="2522"/>
                    <a:pt x="3928" y="1901"/>
                  </a:cubicBezTo>
                  <a:cubicBezTo>
                    <a:pt x="3894" y="1872"/>
                    <a:pt x="3860" y="1842"/>
                    <a:pt x="3826" y="1812"/>
                  </a:cubicBezTo>
                  <a:cubicBezTo>
                    <a:pt x="3692" y="2626"/>
                    <a:pt x="3443" y="3428"/>
                    <a:pt x="3289" y="4226"/>
                  </a:cubicBezTo>
                  <a:lnTo>
                    <a:pt x="3289" y="4229"/>
                  </a:lnTo>
                  <a:cubicBezTo>
                    <a:pt x="3229" y="4141"/>
                    <a:pt x="3169" y="4053"/>
                    <a:pt x="3108" y="3966"/>
                  </a:cubicBezTo>
                  <a:cubicBezTo>
                    <a:pt x="3107" y="3950"/>
                    <a:pt x="3100" y="3926"/>
                    <a:pt x="3068" y="3908"/>
                  </a:cubicBezTo>
                  <a:lnTo>
                    <a:pt x="3066" y="3906"/>
                  </a:lnTo>
                  <a:cubicBezTo>
                    <a:pt x="2779" y="3495"/>
                    <a:pt x="2485" y="3084"/>
                    <a:pt x="2186" y="2677"/>
                  </a:cubicBezTo>
                  <a:cubicBezTo>
                    <a:pt x="2194" y="2617"/>
                    <a:pt x="2202" y="2527"/>
                    <a:pt x="2208" y="2398"/>
                  </a:cubicBezTo>
                  <a:cubicBezTo>
                    <a:pt x="2235" y="1853"/>
                    <a:pt x="2372" y="1310"/>
                    <a:pt x="2432" y="774"/>
                  </a:cubicBezTo>
                  <a:cubicBezTo>
                    <a:pt x="2389" y="747"/>
                    <a:pt x="2346" y="721"/>
                    <a:pt x="2304" y="695"/>
                  </a:cubicBezTo>
                  <a:cubicBezTo>
                    <a:pt x="2301" y="721"/>
                    <a:pt x="2298" y="744"/>
                    <a:pt x="2297" y="767"/>
                  </a:cubicBezTo>
                  <a:cubicBezTo>
                    <a:pt x="2233" y="1371"/>
                    <a:pt x="2058" y="1978"/>
                    <a:pt x="2118" y="2585"/>
                  </a:cubicBezTo>
                  <a:cubicBezTo>
                    <a:pt x="1891" y="2277"/>
                    <a:pt x="1659" y="1970"/>
                    <a:pt x="1423" y="1665"/>
                  </a:cubicBezTo>
                  <a:cubicBezTo>
                    <a:pt x="1417" y="1617"/>
                    <a:pt x="1405" y="1548"/>
                    <a:pt x="1384" y="1448"/>
                  </a:cubicBezTo>
                  <a:cubicBezTo>
                    <a:pt x="1308" y="1055"/>
                    <a:pt x="1368" y="652"/>
                    <a:pt x="1440" y="248"/>
                  </a:cubicBezTo>
                  <a:cubicBezTo>
                    <a:pt x="1407" y="234"/>
                    <a:pt x="1375" y="220"/>
                    <a:pt x="1342" y="207"/>
                  </a:cubicBezTo>
                  <a:cubicBezTo>
                    <a:pt x="1264" y="712"/>
                    <a:pt x="1219" y="1098"/>
                    <a:pt x="1306" y="1514"/>
                  </a:cubicBezTo>
                  <a:cubicBezTo>
                    <a:pt x="996" y="1116"/>
                    <a:pt x="679" y="722"/>
                    <a:pt x="354" y="331"/>
                  </a:cubicBezTo>
                  <a:cubicBezTo>
                    <a:pt x="266" y="225"/>
                    <a:pt x="188" y="113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11;p70">
              <a:extLst>
                <a:ext uri="{FF2B5EF4-FFF2-40B4-BE49-F238E27FC236}">
                  <a16:creationId xmlns:a16="http://schemas.microsoft.com/office/drawing/2014/main" id="{90581C5F-5E1D-6D79-4E23-0E9B355BD3D6}"/>
                </a:ext>
              </a:extLst>
            </p:cNvPr>
            <p:cNvSpPr/>
            <p:nvPr/>
          </p:nvSpPr>
          <p:spPr>
            <a:xfrm>
              <a:off x="2465339" y="2019481"/>
              <a:ext cx="699701" cy="1211091"/>
            </a:xfrm>
            <a:custGeom>
              <a:avLst/>
              <a:gdLst/>
              <a:ahLst/>
              <a:cxnLst/>
              <a:rect l="l" t="t" r="r" b="b"/>
              <a:pathLst>
                <a:path w="6116" h="10586" extrusionOk="0">
                  <a:moveTo>
                    <a:pt x="1494" y="1"/>
                  </a:moveTo>
                  <a:lnTo>
                    <a:pt x="0" y="427"/>
                  </a:lnTo>
                  <a:lnTo>
                    <a:pt x="46" y="10528"/>
                  </a:lnTo>
                  <a:lnTo>
                    <a:pt x="6116" y="10586"/>
                  </a:lnTo>
                  <a:lnTo>
                    <a:pt x="4175" y="584"/>
                  </a:lnTo>
                  <a:lnTo>
                    <a:pt x="3061" y="262"/>
                  </a:lnTo>
                  <a:lnTo>
                    <a:pt x="14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12;p70">
              <a:extLst>
                <a:ext uri="{FF2B5EF4-FFF2-40B4-BE49-F238E27FC236}">
                  <a16:creationId xmlns:a16="http://schemas.microsoft.com/office/drawing/2014/main" id="{CA1E2F9D-6C67-6245-017D-73060DE205CD}"/>
                </a:ext>
              </a:extLst>
            </p:cNvPr>
            <p:cNvSpPr/>
            <p:nvPr/>
          </p:nvSpPr>
          <p:spPr>
            <a:xfrm>
              <a:off x="2591412" y="1817673"/>
              <a:ext cx="280178" cy="367126"/>
            </a:xfrm>
            <a:custGeom>
              <a:avLst/>
              <a:gdLst/>
              <a:ahLst/>
              <a:cxnLst/>
              <a:rect l="l" t="t" r="r" b="b"/>
              <a:pathLst>
                <a:path w="2449" h="3209" extrusionOk="0">
                  <a:moveTo>
                    <a:pt x="1079" y="0"/>
                  </a:moveTo>
                  <a:cubicBezTo>
                    <a:pt x="480" y="0"/>
                    <a:pt x="0" y="530"/>
                    <a:pt x="10" y="1193"/>
                  </a:cubicBezTo>
                  <a:lnTo>
                    <a:pt x="21" y="1985"/>
                  </a:lnTo>
                  <a:cubicBezTo>
                    <a:pt x="30" y="2597"/>
                    <a:pt x="452" y="3116"/>
                    <a:pt x="1006" y="3197"/>
                  </a:cubicBezTo>
                  <a:cubicBezTo>
                    <a:pt x="1056" y="3205"/>
                    <a:pt x="1105" y="3208"/>
                    <a:pt x="1154" y="3208"/>
                  </a:cubicBezTo>
                  <a:cubicBezTo>
                    <a:pt x="1670" y="3208"/>
                    <a:pt x="2116" y="2809"/>
                    <a:pt x="2206" y="2240"/>
                  </a:cubicBezTo>
                  <a:lnTo>
                    <a:pt x="2332" y="1453"/>
                  </a:lnTo>
                  <a:cubicBezTo>
                    <a:pt x="2448" y="721"/>
                    <a:pt x="1936" y="32"/>
                    <a:pt x="1256" y="6"/>
                  </a:cubicBezTo>
                  <a:lnTo>
                    <a:pt x="1119" y="1"/>
                  </a:lnTo>
                  <a:cubicBezTo>
                    <a:pt x="1106" y="0"/>
                    <a:pt x="1092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13;p70">
              <a:extLst>
                <a:ext uri="{FF2B5EF4-FFF2-40B4-BE49-F238E27FC236}">
                  <a16:creationId xmlns:a16="http://schemas.microsoft.com/office/drawing/2014/main" id="{7E232280-A579-6641-BBC9-92D93DE9F9D1}"/>
                </a:ext>
              </a:extLst>
            </p:cNvPr>
            <p:cNvSpPr/>
            <p:nvPr/>
          </p:nvSpPr>
          <p:spPr>
            <a:xfrm>
              <a:off x="2410997" y="1490936"/>
              <a:ext cx="606919" cy="587698"/>
            </a:xfrm>
            <a:custGeom>
              <a:avLst/>
              <a:gdLst/>
              <a:ahLst/>
              <a:cxnLst/>
              <a:rect l="l" t="t" r="r" b="b"/>
              <a:pathLst>
                <a:path w="5305" h="5137" extrusionOk="0">
                  <a:moveTo>
                    <a:pt x="2289" y="1"/>
                  </a:moveTo>
                  <a:cubicBezTo>
                    <a:pt x="1142" y="1"/>
                    <a:pt x="518" y="586"/>
                    <a:pt x="276" y="1829"/>
                  </a:cubicBezTo>
                  <a:cubicBezTo>
                    <a:pt x="0" y="3246"/>
                    <a:pt x="961" y="3938"/>
                    <a:pt x="1496" y="4171"/>
                  </a:cubicBezTo>
                  <a:cubicBezTo>
                    <a:pt x="1741" y="4277"/>
                    <a:pt x="2276" y="4676"/>
                    <a:pt x="2856" y="5010"/>
                  </a:cubicBezTo>
                  <a:cubicBezTo>
                    <a:pt x="3002" y="5094"/>
                    <a:pt x="3398" y="5137"/>
                    <a:pt x="3807" y="5137"/>
                  </a:cubicBezTo>
                  <a:cubicBezTo>
                    <a:pt x="4337" y="5137"/>
                    <a:pt x="4890" y="5065"/>
                    <a:pt x="4945" y="4922"/>
                  </a:cubicBezTo>
                  <a:cubicBezTo>
                    <a:pt x="4945" y="4922"/>
                    <a:pt x="5172" y="3877"/>
                    <a:pt x="5207" y="3347"/>
                  </a:cubicBezTo>
                  <a:cubicBezTo>
                    <a:pt x="5249" y="2716"/>
                    <a:pt x="5195" y="1141"/>
                    <a:pt x="5195" y="1141"/>
                  </a:cubicBezTo>
                  <a:cubicBezTo>
                    <a:pt x="5304" y="212"/>
                    <a:pt x="4277" y="218"/>
                    <a:pt x="2799" y="35"/>
                  </a:cubicBezTo>
                  <a:cubicBezTo>
                    <a:pt x="2619" y="12"/>
                    <a:pt x="2449" y="1"/>
                    <a:pt x="2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14;p70">
              <a:extLst>
                <a:ext uri="{FF2B5EF4-FFF2-40B4-BE49-F238E27FC236}">
                  <a16:creationId xmlns:a16="http://schemas.microsoft.com/office/drawing/2014/main" id="{087C966E-27B4-1824-E6E5-23B8FB6898BC}"/>
                </a:ext>
              </a:extLst>
            </p:cNvPr>
            <p:cNvSpPr/>
            <p:nvPr/>
          </p:nvSpPr>
          <p:spPr>
            <a:xfrm>
              <a:off x="2395438" y="1410738"/>
              <a:ext cx="719951" cy="577860"/>
            </a:xfrm>
            <a:custGeom>
              <a:avLst/>
              <a:gdLst/>
              <a:ahLst/>
              <a:cxnLst/>
              <a:rect l="l" t="t" r="r" b="b"/>
              <a:pathLst>
                <a:path w="6293" h="5051" extrusionOk="0">
                  <a:moveTo>
                    <a:pt x="4612" y="0"/>
                  </a:moveTo>
                  <a:cubicBezTo>
                    <a:pt x="3980" y="0"/>
                    <a:pt x="3250" y="254"/>
                    <a:pt x="1723" y="325"/>
                  </a:cubicBezTo>
                  <a:cubicBezTo>
                    <a:pt x="182" y="396"/>
                    <a:pt x="663" y="1582"/>
                    <a:pt x="663" y="1582"/>
                  </a:cubicBezTo>
                  <a:cubicBezTo>
                    <a:pt x="663" y="1582"/>
                    <a:pt x="1" y="1879"/>
                    <a:pt x="162" y="3100"/>
                  </a:cubicBezTo>
                  <a:cubicBezTo>
                    <a:pt x="372" y="4682"/>
                    <a:pt x="1807" y="5050"/>
                    <a:pt x="1807" y="5050"/>
                  </a:cubicBezTo>
                  <a:cubicBezTo>
                    <a:pt x="2101" y="4915"/>
                    <a:pt x="1819" y="4168"/>
                    <a:pt x="2015" y="3976"/>
                  </a:cubicBezTo>
                  <a:cubicBezTo>
                    <a:pt x="2898" y="3116"/>
                    <a:pt x="1951" y="2093"/>
                    <a:pt x="1951" y="2093"/>
                  </a:cubicBezTo>
                  <a:cubicBezTo>
                    <a:pt x="2045" y="2036"/>
                    <a:pt x="2155" y="2015"/>
                    <a:pt x="2282" y="2015"/>
                  </a:cubicBezTo>
                  <a:cubicBezTo>
                    <a:pt x="2669" y="2015"/>
                    <a:pt x="3215" y="2211"/>
                    <a:pt x="3950" y="2211"/>
                  </a:cubicBezTo>
                  <a:cubicBezTo>
                    <a:pt x="4328" y="2211"/>
                    <a:pt x="4755" y="2159"/>
                    <a:pt x="5237" y="2002"/>
                  </a:cubicBezTo>
                  <a:cubicBezTo>
                    <a:pt x="5987" y="1757"/>
                    <a:pt x="6293" y="232"/>
                    <a:pt x="4917" y="22"/>
                  </a:cubicBezTo>
                  <a:cubicBezTo>
                    <a:pt x="4816" y="7"/>
                    <a:pt x="4716" y="0"/>
                    <a:pt x="46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15;p70">
              <a:extLst>
                <a:ext uri="{FF2B5EF4-FFF2-40B4-BE49-F238E27FC236}">
                  <a16:creationId xmlns:a16="http://schemas.microsoft.com/office/drawing/2014/main" id="{3CD3D2D3-CEB9-7D0C-B5E5-E5D95D4104E9}"/>
                </a:ext>
              </a:extLst>
            </p:cNvPr>
            <p:cNvSpPr/>
            <p:nvPr/>
          </p:nvSpPr>
          <p:spPr>
            <a:xfrm>
              <a:off x="2499317" y="1791817"/>
              <a:ext cx="140947" cy="115091"/>
            </a:xfrm>
            <a:custGeom>
              <a:avLst/>
              <a:gdLst/>
              <a:ahLst/>
              <a:cxnLst/>
              <a:rect l="l" t="t" r="r" b="b"/>
              <a:pathLst>
                <a:path w="1232" h="1006" extrusionOk="0">
                  <a:moveTo>
                    <a:pt x="561" y="0"/>
                  </a:moveTo>
                  <a:cubicBezTo>
                    <a:pt x="405" y="0"/>
                    <a:pt x="242" y="51"/>
                    <a:pt x="163" y="235"/>
                  </a:cubicBezTo>
                  <a:cubicBezTo>
                    <a:pt x="0" y="616"/>
                    <a:pt x="583" y="1006"/>
                    <a:pt x="1117" y="1006"/>
                  </a:cubicBezTo>
                  <a:cubicBezTo>
                    <a:pt x="1156" y="1006"/>
                    <a:pt x="1194" y="1004"/>
                    <a:pt x="1231" y="1000"/>
                  </a:cubicBezTo>
                  <a:lnTo>
                    <a:pt x="929" y="76"/>
                  </a:lnTo>
                  <a:cubicBezTo>
                    <a:pt x="929" y="76"/>
                    <a:pt x="750" y="0"/>
                    <a:pt x="561" y="0"/>
                  </a:cubicBezTo>
                  <a:close/>
                </a:path>
              </a:pathLst>
            </a:custGeom>
            <a:solidFill>
              <a:srgbClr val="D87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16;p70">
              <a:extLst>
                <a:ext uri="{FF2B5EF4-FFF2-40B4-BE49-F238E27FC236}">
                  <a16:creationId xmlns:a16="http://schemas.microsoft.com/office/drawing/2014/main" id="{65546ABD-88F0-571C-82A4-3BCC9F4B6651}"/>
                </a:ext>
              </a:extLst>
            </p:cNvPr>
            <p:cNvSpPr/>
            <p:nvPr/>
          </p:nvSpPr>
          <p:spPr>
            <a:xfrm>
              <a:off x="2935080" y="2085492"/>
              <a:ext cx="292076" cy="574542"/>
            </a:xfrm>
            <a:custGeom>
              <a:avLst/>
              <a:gdLst/>
              <a:ahLst/>
              <a:cxnLst/>
              <a:rect l="l" t="t" r="r" b="b"/>
              <a:pathLst>
                <a:path w="2553" h="5022" extrusionOk="0">
                  <a:moveTo>
                    <a:pt x="1" y="1"/>
                  </a:moveTo>
                  <a:lnTo>
                    <a:pt x="952" y="5021"/>
                  </a:lnTo>
                  <a:lnTo>
                    <a:pt x="2553" y="4476"/>
                  </a:lnTo>
                  <a:cubicBezTo>
                    <a:pt x="2553" y="4476"/>
                    <a:pt x="1407" y="1405"/>
                    <a:pt x="982" y="659"/>
                  </a:cubicBezTo>
                  <a:cubicBezTo>
                    <a:pt x="789" y="3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E4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17;p70">
              <a:extLst>
                <a:ext uri="{FF2B5EF4-FFF2-40B4-BE49-F238E27FC236}">
                  <a16:creationId xmlns:a16="http://schemas.microsoft.com/office/drawing/2014/main" id="{FB78BEF6-86AB-D457-F38A-2B3173B7CEBA}"/>
                </a:ext>
              </a:extLst>
            </p:cNvPr>
            <p:cNvSpPr/>
            <p:nvPr/>
          </p:nvSpPr>
          <p:spPr>
            <a:xfrm>
              <a:off x="2219600" y="2397013"/>
              <a:ext cx="320448" cy="595478"/>
            </a:xfrm>
            <a:custGeom>
              <a:avLst/>
              <a:gdLst/>
              <a:ahLst/>
              <a:cxnLst/>
              <a:rect l="l" t="t" r="r" b="b"/>
              <a:pathLst>
                <a:path w="2801" h="5205" extrusionOk="0">
                  <a:moveTo>
                    <a:pt x="590" y="0"/>
                  </a:moveTo>
                  <a:lnTo>
                    <a:pt x="0" y="4859"/>
                  </a:lnTo>
                  <a:lnTo>
                    <a:pt x="2098" y="5204"/>
                  </a:lnTo>
                  <a:lnTo>
                    <a:pt x="2800" y="112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18;p70">
              <a:extLst>
                <a:ext uri="{FF2B5EF4-FFF2-40B4-BE49-F238E27FC236}">
                  <a16:creationId xmlns:a16="http://schemas.microsoft.com/office/drawing/2014/main" id="{83C3352F-2536-EFFF-2721-9A1663CE44E2}"/>
                </a:ext>
              </a:extLst>
            </p:cNvPr>
            <p:cNvSpPr/>
            <p:nvPr/>
          </p:nvSpPr>
          <p:spPr>
            <a:xfrm>
              <a:off x="2231040" y="2069819"/>
              <a:ext cx="421125" cy="628312"/>
            </a:xfrm>
            <a:custGeom>
              <a:avLst/>
              <a:gdLst/>
              <a:ahLst/>
              <a:cxnLst/>
              <a:rect l="l" t="t" r="r" b="b"/>
              <a:pathLst>
                <a:path w="3681" h="5492" extrusionOk="0">
                  <a:moveTo>
                    <a:pt x="2073" y="1"/>
                  </a:moveTo>
                  <a:cubicBezTo>
                    <a:pt x="2073" y="1"/>
                    <a:pt x="1296" y="224"/>
                    <a:pt x="808" y="1361"/>
                  </a:cubicBezTo>
                  <a:cubicBezTo>
                    <a:pt x="446" y="2203"/>
                    <a:pt x="1" y="5047"/>
                    <a:pt x="1" y="5047"/>
                  </a:cubicBezTo>
                  <a:lnTo>
                    <a:pt x="2439" y="5492"/>
                  </a:lnTo>
                  <a:lnTo>
                    <a:pt x="3681" y="1521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19;p70">
              <a:extLst>
                <a:ext uri="{FF2B5EF4-FFF2-40B4-BE49-F238E27FC236}">
                  <a16:creationId xmlns:a16="http://schemas.microsoft.com/office/drawing/2014/main" id="{3908800C-0F24-CC53-2076-3BE3027D77F1}"/>
                </a:ext>
              </a:extLst>
            </p:cNvPr>
            <p:cNvSpPr/>
            <p:nvPr/>
          </p:nvSpPr>
          <p:spPr>
            <a:xfrm>
              <a:off x="2855913" y="2589555"/>
              <a:ext cx="378566" cy="684142"/>
            </a:xfrm>
            <a:custGeom>
              <a:avLst/>
              <a:gdLst/>
              <a:ahLst/>
              <a:cxnLst/>
              <a:rect l="l" t="t" r="r" b="b"/>
              <a:pathLst>
                <a:path w="3309" h="5980" extrusionOk="0">
                  <a:moveTo>
                    <a:pt x="2492" y="1"/>
                  </a:moveTo>
                  <a:lnTo>
                    <a:pt x="0" y="132"/>
                  </a:lnTo>
                  <a:lnTo>
                    <a:pt x="2115" y="5980"/>
                  </a:lnTo>
                  <a:lnTo>
                    <a:pt x="3308" y="4963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rgbClr val="D87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20;p70">
              <a:extLst>
                <a:ext uri="{FF2B5EF4-FFF2-40B4-BE49-F238E27FC236}">
                  <a16:creationId xmlns:a16="http://schemas.microsoft.com/office/drawing/2014/main" id="{96F85266-2C78-0357-6A5A-5367E75555BD}"/>
                </a:ext>
              </a:extLst>
            </p:cNvPr>
            <p:cNvSpPr/>
            <p:nvPr/>
          </p:nvSpPr>
          <p:spPr>
            <a:xfrm>
              <a:off x="2315241" y="2593330"/>
              <a:ext cx="1215553" cy="769145"/>
            </a:xfrm>
            <a:custGeom>
              <a:avLst/>
              <a:gdLst/>
              <a:ahLst/>
              <a:cxnLst/>
              <a:rect l="l" t="t" r="r" b="b"/>
              <a:pathLst>
                <a:path w="10625" h="6723" extrusionOk="0">
                  <a:moveTo>
                    <a:pt x="1917" y="1"/>
                  </a:moveTo>
                  <a:lnTo>
                    <a:pt x="1" y="6498"/>
                  </a:lnTo>
                  <a:lnTo>
                    <a:pt x="7680" y="6722"/>
                  </a:lnTo>
                  <a:lnTo>
                    <a:pt x="10625" y="456"/>
                  </a:lnTo>
                  <a:lnTo>
                    <a:pt x="10625" y="256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21;p70">
              <a:extLst>
                <a:ext uri="{FF2B5EF4-FFF2-40B4-BE49-F238E27FC236}">
                  <a16:creationId xmlns:a16="http://schemas.microsoft.com/office/drawing/2014/main" id="{11455181-F3D2-14CE-B917-0F62E7C16D42}"/>
                </a:ext>
              </a:extLst>
            </p:cNvPr>
            <p:cNvSpPr/>
            <p:nvPr/>
          </p:nvSpPr>
          <p:spPr>
            <a:xfrm>
              <a:off x="2352994" y="2617355"/>
              <a:ext cx="1177799" cy="745120"/>
            </a:xfrm>
            <a:custGeom>
              <a:avLst/>
              <a:gdLst/>
              <a:ahLst/>
              <a:cxnLst/>
              <a:rect l="l" t="t" r="r" b="b"/>
              <a:pathLst>
                <a:path w="10295" h="6513" extrusionOk="0">
                  <a:moveTo>
                    <a:pt x="1858" y="0"/>
                  </a:moveTo>
                  <a:lnTo>
                    <a:pt x="1" y="6295"/>
                  </a:lnTo>
                  <a:lnTo>
                    <a:pt x="7441" y="6512"/>
                  </a:lnTo>
                  <a:lnTo>
                    <a:pt x="10295" y="246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22;p70">
              <a:extLst>
                <a:ext uri="{FF2B5EF4-FFF2-40B4-BE49-F238E27FC236}">
                  <a16:creationId xmlns:a16="http://schemas.microsoft.com/office/drawing/2014/main" id="{BDDBECE5-171C-65B0-8A29-99EDFEEC6F19}"/>
                </a:ext>
              </a:extLst>
            </p:cNvPr>
            <p:cNvSpPr/>
            <p:nvPr/>
          </p:nvSpPr>
          <p:spPr>
            <a:xfrm>
              <a:off x="2824223" y="2630168"/>
              <a:ext cx="221030" cy="732306"/>
            </a:xfrm>
            <a:custGeom>
              <a:avLst/>
              <a:gdLst/>
              <a:ahLst/>
              <a:cxnLst/>
              <a:rect l="l" t="t" r="r" b="b"/>
              <a:pathLst>
                <a:path w="1932" h="6401" extrusionOk="0">
                  <a:moveTo>
                    <a:pt x="1578" y="0"/>
                  </a:moveTo>
                  <a:lnTo>
                    <a:pt x="0" y="6400"/>
                  </a:lnTo>
                  <a:lnTo>
                    <a:pt x="277" y="640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23;p70">
              <a:extLst>
                <a:ext uri="{FF2B5EF4-FFF2-40B4-BE49-F238E27FC236}">
                  <a16:creationId xmlns:a16="http://schemas.microsoft.com/office/drawing/2014/main" id="{3B274299-EE32-AA5D-B047-C4AFB32E379C}"/>
                </a:ext>
              </a:extLst>
            </p:cNvPr>
            <p:cNvSpPr/>
            <p:nvPr/>
          </p:nvSpPr>
          <p:spPr>
            <a:xfrm>
              <a:off x="2984388" y="2633600"/>
              <a:ext cx="168519" cy="611609"/>
            </a:xfrm>
            <a:custGeom>
              <a:avLst/>
              <a:gdLst/>
              <a:ahLst/>
              <a:cxnLst/>
              <a:rect l="l" t="t" r="r" b="b"/>
              <a:pathLst>
                <a:path w="1473" h="5346" extrusionOk="0">
                  <a:moveTo>
                    <a:pt x="1402" y="0"/>
                  </a:moveTo>
                  <a:cubicBezTo>
                    <a:pt x="1379" y="0"/>
                    <a:pt x="1357" y="13"/>
                    <a:pt x="1349" y="42"/>
                  </a:cubicBezTo>
                  <a:cubicBezTo>
                    <a:pt x="895" y="1792"/>
                    <a:pt x="328" y="3526"/>
                    <a:pt x="5" y="5307"/>
                  </a:cubicBezTo>
                  <a:cubicBezTo>
                    <a:pt x="1" y="5330"/>
                    <a:pt x="20" y="5346"/>
                    <a:pt x="38" y="5346"/>
                  </a:cubicBezTo>
                  <a:cubicBezTo>
                    <a:pt x="50" y="5346"/>
                    <a:pt x="62" y="5339"/>
                    <a:pt x="67" y="5323"/>
                  </a:cubicBezTo>
                  <a:cubicBezTo>
                    <a:pt x="609" y="3596"/>
                    <a:pt x="1056" y="1833"/>
                    <a:pt x="1462" y="72"/>
                  </a:cubicBezTo>
                  <a:cubicBezTo>
                    <a:pt x="1473" y="29"/>
                    <a:pt x="1437" y="0"/>
                    <a:pt x="1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24;p70">
              <a:extLst>
                <a:ext uri="{FF2B5EF4-FFF2-40B4-BE49-F238E27FC236}">
                  <a16:creationId xmlns:a16="http://schemas.microsoft.com/office/drawing/2014/main" id="{591E3A35-0584-39FD-3924-F7ACCCF90A8C}"/>
                </a:ext>
              </a:extLst>
            </p:cNvPr>
            <p:cNvSpPr/>
            <p:nvPr/>
          </p:nvSpPr>
          <p:spPr>
            <a:xfrm>
              <a:off x="2553315" y="2521942"/>
              <a:ext cx="977476" cy="100676"/>
            </a:xfrm>
            <a:custGeom>
              <a:avLst/>
              <a:gdLst/>
              <a:ahLst/>
              <a:cxnLst/>
              <a:rect l="l" t="t" r="r" b="b"/>
              <a:pathLst>
                <a:path w="8544" h="880" extrusionOk="0">
                  <a:moveTo>
                    <a:pt x="2785" y="1"/>
                  </a:moveTo>
                  <a:cubicBezTo>
                    <a:pt x="2087" y="1"/>
                    <a:pt x="1177" y="163"/>
                    <a:pt x="0" y="630"/>
                  </a:cubicBezTo>
                  <a:lnTo>
                    <a:pt x="4807" y="770"/>
                  </a:lnTo>
                  <a:lnTo>
                    <a:pt x="4807" y="770"/>
                  </a:lnTo>
                  <a:cubicBezTo>
                    <a:pt x="4655" y="575"/>
                    <a:pt x="4098" y="1"/>
                    <a:pt x="2785" y="1"/>
                  </a:cubicBezTo>
                  <a:close/>
                  <a:moveTo>
                    <a:pt x="6338" y="153"/>
                  </a:moveTo>
                  <a:cubicBezTo>
                    <a:pt x="5824" y="153"/>
                    <a:pt x="5308" y="311"/>
                    <a:pt x="4903" y="773"/>
                  </a:cubicBezTo>
                  <a:lnTo>
                    <a:pt x="4903" y="773"/>
                  </a:lnTo>
                  <a:lnTo>
                    <a:pt x="4807" y="770"/>
                  </a:lnTo>
                  <a:lnTo>
                    <a:pt x="4807" y="770"/>
                  </a:lnTo>
                  <a:cubicBezTo>
                    <a:pt x="4838" y="810"/>
                    <a:pt x="4852" y="834"/>
                    <a:pt x="4852" y="834"/>
                  </a:cubicBezTo>
                  <a:cubicBezTo>
                    <a:pt x="4868" y="813"/>
                    <a:pt x="4886" y="793"/>
                    <a:pt x="4903" y="773"/>
                  </a:cubicBezTo>
                  <a:lnTo>
                    <a:pt x="4903" y="773"/>
                  </a:lnTo>
                  <a:lnTo>
                    <a:pt x="8544" y="880"/>
                  </a:lnTo>
                  <a:cubicBezTo>
                    <a:pt x="8544" y="880"/>
                    <a:pt x="7443" y="153"/>
                    <a:pt x="6338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25;p70">
              <a:extLst>
                <a:ext uri="{FF2B5EF4-FFF2-40B4-BE49-F238E27FC236}">
                  <a16:creationId xmlns:a16="http://schemas.microsoft.com/office/drawing/2014/main" id="{D933441D-5498-4919-1782-9F9E6A2D4207}"/>
                </a:ext>
              </a:extLst>
            </p:cNvPr>
            <p:cNvSpPr/>
            <p:nvPr/>
          </p:nvSpPr>
          <p:spPr>
            <a:xfrm>
              <a:off x="2114577" y="2810583"/>
              <a:ext cx="581635" cy="514937"/>
            </a:xfrm>
            <a:custGeom>
              <a:avLst/>
              <a:gdLst/>
              <a:ahLst/>
              <a:cxnLst/>
              <a:rect l="l" t="t" r="r" b="b"/>
              <a:pathLst>
                <a:path w="5084" h="4501" extrusionOk="0">
                  <a:moveTo>
                    <a:pt x="10" y="3385"/>
                  </a:moveTo>
                  <a:cubicBezTo>
                    <a:pt x="7" y="3395"/>
                    <a:pt x="4" y="3405"/>
                    <a:pt x="1" y="3415"/>
                  </a:cubicBezTo>
                  <a:lnTo>
                    <a:pt x="10" y="3385"/>
                  </a:lnTo>
                  <a:close/>
                  <a:moveTo>
                    <a:pt x="4762" y="1"/>
                  </a:moveTo>
                  <a:cubicBezTo>
                    <a:pt x="4659" y="1"/>
                    <a:pt x="4523" y="38"/>
                    <a:pt x="4351" y="125"/>
                  </a:cubicBezTo>
                  <a:cubicBezTo>
                    <a:pt x="3259" y="675"/>
                    <a:pt x="2213" y="1310"/>
                    <a:pt x="1224" y="2021"/>
                  </a:cubicBezTo>
                  <a:cubicBezTo>
                    <a:pt x="800" y="2327"/>
                    <a:pt x="369" y="2671"/>
                    <a:pt x="127" y="3117"/>
                  </a:cubicBezTo>
                  <a:lnTo>
                    <a:pt x="127" y="3117"/>
                  </a:lnTo>
                  <a:cubicBezTo>
                    <a:pt x="134" y="3055"/>
                    <a:pt x="144" y="2992"/>
                    <a:pt x="156" y="2931"/>
                  </a:cubicBezTo>
                  <a:lnTo>
                    <a:pt x="156" y="2931"/>
                  </a:lnTo>
                  <a:lnTo>
                    <a:pt x="10" y="3385"/>
                  </a:lnTo>
                  <a:lnTo>
                    <a:pt x="10" y="3385"/>
                  </a:lnTo>
                  <a:cubicBezTo>
                    <a:pt x="41" y="3292"/>
                    <a:pt x="80" y="3203"/>
                    <a:pt x="127" y="3117"/>
                  </a:cubicBezTo>
                  <a:lnTo>
                    <a:pt x="127" y="3117"/>
                  </a:lnTo>
                  <a:cubicBezTo>
                    <a:pt x="93" y="3423"/>
                    <a:pt x="127" y="3737"/>
                    <a:pt x="277" y="4004"/>
                  </a:cubicBezTo>
                  <a:cubicBezTo>
                    <a:pt x="439" y="4288"/>
                    <a:pt x="755" y="4501"/>
                    <a:pt x="1083" y="4501"/>
                  </a:cubicBezTo>
                  <a:cubicBezTo>
                    <a:pt x="1126" y="4501"/>
                    <a:pt x="1169" y="4497"/>
                    <a:pt x="1212" y="4490"/>
                  </a:cubicBezTo>
                  <a:cubicBezTo>
                    <a:pt x="1434" y="4450"/>
                    <a:pt x="1625" y="4315"/>
                    <a:pt x="1804" y="4179"/>
                  </a:cubicBezTo>
                  <a:cubicBezTo>
                    <a:pt x="2396" y="3727"/>
                    <a:pt x="2948" y="3224"/>
                    <a:pt x="3451" y="2679"/>
                  </a:cubicBezTo>
                  <a:cubicBezTo>
                    <a:pt x="3776" y="2326"/>
                    <a:pt x="4755" y="1031"/>
                    <a:pt x="4944" y="595"/>
                  </a:cubicBezTo>
                  <a:cubicBezTo>
                    <a:pt x="5083" y="275"/>
                    <a:pt x="5042" y="1"/>
                    <a:pt x="4762" y="1"/>
                  </a:cubicBezTo>
                  <a:close/>
                </a:path>
              </a:pathLst>
            </a:custGeom>
            <a:solidFill>
              <a:srgbClr val="D87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26;p70">
              <a:extLst>
                <a:ext uri="{FF2B5EF4-FFF2-40B4-BE49-F238E27FC236}">
                  <a16:creationId xmlns:a16="http://schemas.microsoft.com/office/drawing/2014/main" id="{4EFB545D-84B1-9739-3966-DB51AF3A65F2}"/>
                </a:ext>
              </a:extLst>
            </p:cNvPr>
            <p:cNvSpPr/>
            <p:nvPr/>
          </p:nvSpPr>
          <p:spPr>
            <a:xfrm>
              <a:off x="2437882" y="2611292"/>
              <a:ext cx="466200" cy="420324"/>
            </a:xfrm>
            <a:custGeom>
              <a:avLst/>
              <a:gdLst/>
              <a:ahLst/>
              <a:cxnLst/>
              <a:rect l="l" t="t" r="r" b="b"/>
              <a:pathLst>
                <a:path w="4075" h="3674" extrusionOk="0">
                  <a:moveTo>
                    <a:pt x="1352" y="3457"/>
                  </a:moveTo>
                  <a:cubicBezTo>
                    <a:pt x="1167" y="3673"/>
                    <a:pt x="1" y="2758"/>
                    <a:pt x="227" y="2605"/>
                  </a:cubicBezTo>
                  <a:cubicBezTo>
                    <a:pt x="279" y="2571"/>
                    <a:pt x="1186" y="1795"/>
                    <a:pt x="1292" y="1635"/>
                  </a:cubicBezTo>
                  <a:cubicBezTo>
                    <a:pt x="1692" y="1036"/>
                    <a:pt x="1795" y="692"/>
                    <a:pt x="1944" y="686"/>
                  </a:cubicBezTo>
                  <a:cubicBezTo>
                    <a:pt x="2083" y="680"/>
                    <a:pt x="1880" y="1291"/>
                    <a:pt x="1933" y="1235"/>
                  </a:cubicBezTo>
                  <a:cubicBezTo>
                    <a:pt x="2333" y="820"/>
                    <a:pt x="2772" y="411"/>
                    <a:pt x="3025" y="143"/>
                  </a:cubicBezTo>
                  <a:cubicBezTo>
                    <a:pt x="3025" y="143"/>
                    <a:pt x="3260" y="1"/>
                    <a:pt x="2993" y="393"/>
                  </a:cubicBezTo>
                  <a:cubicBezTo>
                    <a:pt x="2745" y="755"/>
                    <a:pt x="2377" y="1212"/>
                    <a:pt x="2377" y="1212"/>
                  </a:cubicBezTo>
                  <a:cubicBezTo>
                    <a:pt x="2377" y="1212"/>
                    <a:pt x="3140" y="403"/>
                    <a:pt x="3412" y="180"/>
                  </a:cubicBezTo>
                  <a:cubicBezTo>
                    <a:pt x="3538" y="76"/>
                    <a:pt x="3527" y="247"/>
                    <a:pt x="3372" y="461"/>
                  </a:cubicBezTo>
                  <a:cubicBezTo>
                    <a:pt x="3144" y="778"/>
                    <a:pt x="2878" y="998"/>
                    <a:pt x="2591" y="1444"/>
                  </a:cubicBezTo>
                  <a:cubicBezTo>
                    <a:pt x="2591" y="1444"/>
                    <a:pt x="3590" y="294"/>
                    <a:pt x="3722" y="413"/>
                  </a:cubicBezTo>
                  <a:cubicBezTo>
                    <a:pt x="3770" y="456"/>
                    <a:pt x="3493" y="811"/>
                    <a:pt x="2767" y="1600"/>
                  </a:cubicBezTo>
                  <a:cubicBezTo>
                    <a:pt x="2767" y="1600"/>
                    <a:pt x="3379" y="1107"/>
                    <a:pt x="3737" y="844"/>
                  </a:cubicBezTo>
                  <a:cubicBezTo>
                    <a:pt x="3941" y="695"/>
                    <a:pt x="4075" y="841"/>
                    <a:pt x="2894" y="1904"/>
                  </a:cubicBezTo>
                  <a:cubicBezTo>
                    <a:pt x="2775" y="2013"/>
                    <a:pt x="2733" y="2039"/>
                    <a:pt x="2622" y="2130"/>
                  </a:cubicBezTo>
                  <a:cubicBezTo>
                    <a:pt x="2622" y="2130"/>
                    <a:pt x="2167" y="2504"/>
                    <a:pt x="1352" y="3457"/>
                  </a:cubicBezTo>
                  <a:close/>
                </a:path>
              </a:pathLst>
            </a:custGeom>
            <a:solidFill>
              <a:srgbClr val="D87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27;p70">
              <a:extLst>
                <a:ext uri="{FF2B5EF4-FFF2-40B4-BE49-F238E27FC236}">
                  <a16:creationId xmlns:a16="http://schemas.microsoft.com/office/drawing/2014/main" id="{7C6E0156-377A-CF9E-0C6B-8F7E677996B9}"/>
                </a:ext>
              </a:extLst>
            </p:cNvPr>
            <p:cNvSpPr/>
            <p:nvPr/>
          </p:nvSpPr>
          <p:spPr>
            <a:xfrm>
              <a:off x="2030834" y="3125651"/>
              <a:ext cx="1135355" cy="485764"/>
            </a:xfrm>
            <a:custGeom>
              <a:avLst/>
              <a:gdLst/>
              <a:ahLst/>
              <a:cxnLst/>
              <a:rect l="l" t="t" r="r" b="b"/>
              <a:pathLst>
                <a:path w="9924" h="424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880" y="4245"/>
                    <a:pt x="4997" y="4245"/>
                  </a:cubicBezTo>
                  <a:cubicBezTo>
                    <a:pt x="5138" y="4245"/>
                    <a:pt x="5283" y="4240"/>
                    <a:pt x="5432" y="4230"/>
                  </a:cubicBezTo>
                  <a:cubicBezTo>
                    <a:pt x="9923" y="3918"/>
                    <a:pt x="8117" y="2123"/>
                    <a:pt x="8117" y="21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28;p70">
              <a:extLst>
                <a:ext uri="{FF2B5EF4-FFF2-40B4-BE49-F238E27FC236}">
                  <a16:creationId xmlns:a16="http://schemas.microsoft.com/office/drawing/2014/main" id="{59E20061-63A7-06D8-1BB4-ACF6ABAD3F1F}"/>
                </a:ext>
              </a:extLst>
            </p:cNvPr>
            <p:cNvSpPr/>
            <p:nvPr/>
          </p:nvSpPr>
          <p:spPr>
            <a:xfrm>
              <a:off x="1972374" y="3488883"/>
              <a:ext cx="695697" cy="192544"/>
            </a:xfrm>
            <a:custGeom>
              <a:avLst/>
              <a:gdLst/>
              <a:ahLst/>
              <a:cxnLst/>
              <a:rect l="l" t="t" r="r" b="b"/>
              <a:pathLst>
                <a:path w="6081" h="1683" extrusionOk="0">
                  <a:moveTo>
                    <a:pt x="868" y="0"/>
                  </a:moveTo>
                  <a:cubicBezTo>
                    <a:pt x="451" y="0"/>
                    <a:pt x="258" y="207"/>
                    <a:pt x="147" y="497"/>
                  </a:cubicBezTo>
                  <a:cubicBezTo>
                    <a:pt x="0" y="879"/>
                    <a:pt x="147" y="1559"/>
                    <a:pt x="147" y="1559"/>
                  </a:cubicBezTo>
                  <a:cubicBezTo>
                    <a:pt x="851" y="1647"/>
                    <a:pt x="1511" y="1683"/>
                    <a:pt x="2116" y="1683"/>
                  </a:cubicBezTo>
                  <a:cubicBezTo>
                    <a:pt x="4536" y="1683"/>
                    <a:pt x="6081" y="1117"/>
                    <a:pt x="6081" y="1117"/>
                  </a:cubicBezTo>
                  <a:lnTo>
                    <a:pt x="5532" y="544"/>
                  </a:lnTo>
                  <a:cubicBezTo>
                    <a:pt x="5348" y="555"/>
                    <a:pt x="5164" y="559"/>
                    <a:pt x="4981" y="559"/>
                  </a:cubicBezTo>
                  <a:cubicBezTo>
                    <a:pt x="3467" y="559"/>
                    <a:pt x="2021" y="237"/>
                    <a:pt x="1342" y="68"/>
                  </a:cubicBezTo>
                  <a:cubicBezTo>
                    <a:pt x="1158" y="21"/>
                    <a:pt x="1002" y="0"/>
                    <a:pt x="8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29;p70">
              <a:extLst>
                <a:ext uri="{FF2B5EF4-FFF2-40B4-BE49-F238E27FC236}">
                  <a16:creationId xmlns:a16="http://schemas.microsoft.com/office/drawing/2014/main" id="{CD7D61A0-CE41-B4C1-E760-DF4AE7953244}"/>
                </a:ext>
              </a:extLst>
            </p:cNvPr>
            <p:cNvSpPr/>
            <p:nvPr/>
          </p:nvSpPr>
          <p:spPr>
            <a:xfrm>
              <a:off x="3238364" y="3488883"/>
              <a:ext cx="634605" cy="192544"/>
            </a:xfrm>
            <a:custGeom>
              <a:avLst/>
              <a:gdLst/>
              <a:ahLst/>
              <a:cxnLst/>
              <a:rect l="l" t="t" r="r" b="b"/>
              <a:pathLst>
                <a:path w="5547" h="1683" extrusionOk="0">
                  <a:moveTo>
                    <a:pt x="4754" y="0"/>
                  </a:moveTo>
                  <a:cubicBezTo>
                    <a:pt x="4633" y="0"/>
                    <a:pt x="4490" y="21"/>
                    <a:pt x="4322" y="68"/>
                  </a:cubicBezTo>
                  <a:cubicBezTo>
                    <a:pt x="3703" y="237"/>
                    <a:pt x="2384" y="559"/>
                    <a:pt x="1003" y="559"/>
                  </a:cubicBezTo>
                  <a:cubicBezTo>
                    <a:pt x="836" y="559"/>
                    <a:pt x="668" y="555"/>
                    <a:pt x="500" y="544"/>
                  </a:cubicBezTo>
                  <a:lnTo>
                    <a:pt x="0" y="1117"/>
                  </a:lnTo>
                  <a:cubicBezTo>
                    <a:pt x="0" y="1117"/>
                    <a:pt x="1409" y="1683"/>
                    <a:pt x="3616" y="1683"/>
                  </a:cubicBezTo>
                  <a:cubicBezTo>
                    <a:pt x="4168" y="1683"/>
                    <a:pt x="4770" y="1647"/>
                    <a:pt x="5413" y="1559"/>
                  </a:cubicBezTo>
                  <a:cubicBezTo>
                    <a:pt x="5413" y="1559"/>
                    <a:pt x="5546" y="879"/>
                    <a:pt x="5413" y="497"/>
                  </a:cubicBezTo>
                  <a:cubicBezTo>
                    <a:pt x="5311" y="207"/>
                    <a:pt x="5135" y="0"/>
                    <a:pt x="4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30;p70">
              <a:extLst>
                <a:ext uri="{FF2B5EF4-FFF2-40B4-BE49-F238E27FC236}">
                  <a16:creationId xmlns:a16="http://schemas.microsoft.com/office/drawing/2014/main" id="{2DE9B496-0A84-F5B4-1DB4-55ADE4B5CC73}"/>
                </a:ext>
              </a:extLst>
            </p:cNvPr>
            <p:cNvSpPr/>
            <p:nvPr/>
          </p:nvSpPr>
          <p:spPr>
            <a:xfrm>
              <a:off x="2474377" y="3125651"/>
              <a:ext cx="1128033" cy="485764"/>
            </a:xfrm>
            <a:custGeom>
              <a:avLst/>
              <a:gdLst/>
              <a:ahLst/>
              <a:cxnLst/>
              <a:rect l="l" t="t" r="r" b="b"/>
              <a:pathLst>
                <a:path w="9860" h="4246" extrusionOk="0">
                  <a:moveTo>
                    <a:pt x="9859" y="1"/>
                  </a:moveTo>
                  <a:lnTo>
                    <a:pt x="2841" y="2123"/>
                  </a:lnTo>
                  <a:cubicBezTo>
                    <a:pt x="2841" y="2123"/>
                    <a:pt x="1" y="3918"/>
                    <a:pt x="3883" y="4230"/>
                  </a:cubicBezTo>
                  <a:cubicBezTo>
                    <a:pt x="4012" y="4240"/>
                    <a:pt x="4139" y="4245"/>
                    <a:pt x="4263" y="4245"/>
                  </a:cubicBezTo>
                  <a:cubicBezTo>
                    <a:pt x="7902" y="4245"/>
                    <a:pt x="9859" y="1"/>
                    <a:pt x="9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31;p70">
              <a:extLst>
                <a:ext uri="{FF2B5EF4-FFF2-40B4-BE49-F238E27FC236}">
                  <a16:creationId xmlns:a16="http://schemas.microsoft.com/office/drawing/2014/main" id="{4356EB51-985E-6282-263E-F893D6DB30A3}"/>
                </a:ext>
              </a:extLst>
            </p:cNvPr>
            <p:cNvSpPr/>
            <p:nvPr/>
          </p:nvSpPr>
          <p:spPr>
            <a:xfrm>
              <a:off x="2382396" y="2923728"/>
              <a:ext cx="1265205" cy="757704"/>
            </a:xfrm>
            <a:custGeom>
              <a:avLst/>
              <a:gdLst/>
              <a:ahLst/>
              <a:cxnLst/>
              <a:rect l="l" t="t" r="r" b="b"/>
              <a:pathLst>
                <a:path w="11059" h="6623" extrusionOk="0">
                  <a:moveTo>
                    <a:pt x="9882" y="1"/>
                  </a:moveTo>
                  <a:cubicBezTo>
                    <a:pt x="9665" y="1"/>
                    <a:pt x="9412" y="75"/>
                    <a:pt x="9121" y="253"/>
                  </a:cubicBezTo>
                  <a:cubicBezTo>
                    <a:pt x="4038" y="3363"/>
                    <a:pt x="300" y="5073"/>
                    <a:pt x="21" y="5083"/>
                  </a:cubicBezTo>
                  <a:lnTo>
                    <a:pt x="21" y="5083"/>
                  </a:lnTo>
                  <a:lnTo>
                    <a:pt x="10" y="5064"/>
                  </a:lnTo>
                  <a:lnTo>
                    <a:pt x="10" y="5064"/>
                  </a:lnTo>
                  <a:cubicBezTo>
                    <a:pt x="0" y="5077"/>
                    <a:pt x="4" y="5083"/>
                    <a:pt x="19" y="5083"/>
                  </a:cubicBezTo>
                  <a:cubicBezTo>
                    <a:pt x="20" y="5083"/>
                    <a:pt x="21" y="5083"/>
                    <a:pt x="21" y="5083"/>
                  </a:cubicBezTo>
                  <a:lnTo>
                    <a:pt x="21" y="5083"/>
                  </a:lnTo>
                  <a:lnTo>
                    <a:pt x="980" y="6623"/>
                  </a:lnTo>
                  <a:cubicBezTo>
                    <a:pt x="6907" y="5881"/>
                    <a:pt x="9707" y="3109"/>
                    <a:pt x="10706" y="1830"/>
                  </a:cubicBezTo>
                  <a:cubicBezTo>
                    <a:pt x="11059" y="1378"/>
                    <a:pt x="10811" y="1"/>
                    <a:pt x="9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32;p70">
              <a:extLst>
                <a:ext uri="{FF2B5EF4-FFF2-40B4-BE49-F238E27FC236}">
                  <a16:creationId xmlns:a16="http://schemas.microsoft.com/office/drawing/2014/main" id="{98EAF65C-0098-C20C-C16E-468EBFCD289B}"/>
                </a:ext>
              </a:extLst>
            </p:cNvPr>
            <p:cNvSpPr/>
            <p:nvPr/>
          </p:nvSpPr>
          <p:spPr>
            <a:xfrm>
              <a:off x="2016419" y="2952673"/>
              <a:ext cx="1534972" cy="745692"/>
            </a:xfrm>
            <a:custGeom>
              <a:avLst/>
              <a:gdLst/>
              <a:ahLst/>
              <a:cxnLst/>
              <a:rect l="l" t="t" r="r" b="b"/>
              <a:pathLst>
                <a:path w="13417" h="6518" extrusionOk="0">
                  <a:moveTo>
                    <a:pt x="1859" y="1"/>
                  </a:moveTo>
                  <a:cubicBezTo>
                    <a:pt x="1127" y="1"/>
                    <a:pt x="573" y="208"/>
                    <a:pt x="299" y="707"/>
                  </a:cubicBezTo>
                  <a:cubicBezTo>
                    <a:pt x="0" y="1249"/>
                    <a:pt x="75" y="2005"/>
                    <a:pt x="554" y="2398"/>
                  </a:cubicBezTo>
                  <a:cubicBezTo>
                    <a:pt x="2581" y="4063"/>
                    <a:pt x="7077" y="5635"/>
                    <a:pt x="12803" y="6517"/>
                  </a:cubicBezTo>
                  <a:lnTo>
                    <a:pt x="13417" y="5049"/>
                  </a:lnTo>
                  <a:cubicBezTo>
                    <a:pt x="13417" y="5049"/>
                    <a:pt x="5471" y="1"/>
                    <a:pt x="1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1058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6"/>
          <p:cNvSpPr txBox="1">
            <a:spLocks noGrp="1"/>
          </p:cNvSpPr>
          <p:nvPr>
            <p:ph type="subTitle" idx="1"/>
          </p:nvPr>
        </p:nvSpPr>
        <p:spPr>
          <a:xfrm>
            <a:off x="483244" y="2429125"/>
            <a:ext cx="2410500" cy="10437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Hoàn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bài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tập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vận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dụng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200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29" name="Google Shape;629;p46"/>
          <p:cNvSpPr txBox="1">
            <a:spLocks noGrp="1"/>
          </p:cNvSpPr>
          <p:nvPr>
            <p:ph type="subTitle" idx="2"/>
          </p:nvPr>
        </p:nvSpPr>
        <p:spPr>
          <a:xfrm>
            <a:off x="2807340" y="2601210"/>
            <a:ext cx="2410500" cy="1000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 dirty="0" err="1">
                <a:solidFill>
                  <a:srgbClr val="000000"/>
                </a:solidFill>
                <a:latin typeface="+mj-lt"/>
              </a:rPr>
              <a:t>Ôn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tập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lại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nội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dung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kiến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thức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của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bài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học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ngày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hôm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nay</a:t>
            </a:r>
          </a:p>
        </p:txBody>
      </p:sp>
      <p:sp>
        <p:nvSpPr>
          <p:cNvPr id="630" name="Google Shape;630;p46"/>
          <p:cNvSpPr txBox="1">
            <a:spLocks noGrp="1"/>
          </p:cNvSpPr>
          <p:nvPr>
            <p:ph type="subTitle" idx="3"/>
          </p:nvPr>
        </p:nvSpPr>
        <p:spPr>
          <a:xfrm>
            <a:off x="5265420" y="2600960"/>
            <a:ext cx="3721100" cy="14744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 dirty="0" err="1">
                <a:solidFill>
                  <a:srgbClr val="000000"/>
                </a:solidFill>
                <a:latin typeface="+mj-lt"/>
              </a:rPr>
              <a:t>Đọc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trước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chuẩn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bị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dụng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cụ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cần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thiết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cho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tiết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học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j-lt"/>
              </a:rPr>
              <a:t>sau</a:t>
            </a:r>
            <a:r>
              <a:rPr lang="en-US" altLang="en-GB" sz="2200" dirty="0" err="1">
                <a:solidFill>
                  <a:srgbClr val="000000"/>
                </a:solidFill>
                <a:latin typeface="+mj-lt"/>
              </a:rPr>
              <a:t>. </a:t>
            </a:r>
            <a:r>
              <a:rPr sz="22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634" name="Google Shape;634;p46"/>
          <p:cNvSpPr txBox="1">
            <a:spLocks noGrp="1"/>
          </p:cNvSpPr>
          <p:nvPr>
            <p:ph type="title"/>
          </p:nvPr>
        </p:nvSpPr>
        <p:spPr>
          <a:xfrm>
            <a:off x="713225" y="46065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FF0000"/>
                </a:solidFill>
                <a:latin typeface="+mj-lt"/>
              </a:rPr>
              <a:t>Hướng dẫn về nhà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26185" y="1057275"/>
            <a:ext cx="6434455" cy="999490"/>
            <a:chOff x="1931" y="2721"/>
            <a:chExt cx="10133" cy="1574"/>
          </a:xfrm>
        </p:grpSpPr>
        <p:sp>
          <p:nvSpPr>
            <p:cNvPr id="625" name="Google Shape;625;p46"/>
            <p:cNvSpPr/>
            <p:nvPr/>
          </p:nvSpPr>
          <p:spPr>
            <a:xfrm rot="5400000">
              <a:off x="2224" y="2428"/>
              <a:ext cx="1575" cy="2161"/>
            </a:xfrm>
            <a:custGeom>
              <a:avLst/>
              <a:gdLst/>
              <a:ahLst/>
              <a:cxnLst/>
              <a:rect l="l" t="t" r="r" b="b"/>
              <a:pathLst>
                <a:path w="16390" h="22488" extrusionOk="0">
                  <a:moveTo>
                    <a:pt x="10747" y="0"/>
                  </a:moveTo>
                  <a:cubicBezTo>
                    <a:pt x="10286" y="0"/>
                    <a:pt x="9779" y="40"/>
                    <a:pt x="9221" y="126"/>
                  </a:cubicBezTo>
                  <a:cubicBezTo>
                    <a:pt x="5698" y="611"/>
                    <a:pt x="5166" y="1730"/>
                    <a:pt x="5166" y="1730"/>
                  </a:cubicBezTo>
                  <a:cubicBezTo>
                    <a:pt x="5166" y="1730"/>
                    <a:pt x="3851" y="3271"/>
                    <a:pt x="3171" y="4784"/>
                  </a:cubicBezTo>
                  <a:cubicBezTo>
                    <a:pt x="2490" y="6298"/>
                    <a:pt x="0" y="13831"/>
                    <a:pt x="55" y="15118"/>
                  </a:cubicBezTo>
                  <a:cubicBezTo>
                    <a:pt x="109" y="16406"/>
                    <a:pt x="984" y="22335"/>
                    <a:pt x="5941" y="22481"/>
                  </a:cubicBezTo>
                  <a:cubicBezTo>
                    <a:pt x="6096" y="22485"/>
                    <a:pt x="6251" y="22488"/>
                    <a:pt x="6405" y="22488"/>
                  </a:cubicBezTo>
                  <a:cubicBezTo>
                    <a:pt x="11160" y="22488"/>
                    <a:pt x="15146" y="20311"/>
                    <a:pt x="15758" y="16309"/>
                  </a:cubicBezTo>
                  <a:cubicBezTo>
                    <a:pt x="16390" y="12179"/>
                    <a:pt x="14980" y="9651"/>
                    <a:pt x="15175" y="6857"/>
                  </a:cubicBezTo>
                  <a:cubicBezTo>
                    <a:pt x="15352" y="4308"/>
                    <a:pt x="15529" y="0"/>
                    <a:pt x="10747" y="0"/>
                  </a:cubicBezTo>
                  <a:close/>
                </a:path>
              </a:pathLst>
            </a:custGeom>
            <a:solidFill>
              <a:srgbClr val="529BAB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626" name="Google Shape;626;p46"/>
            <p:cNvSpPr/>
            <p:nvPr/>
          </p:nvSpPr>
          <p:spPr>
            <a:xfrm rot="5400000">
              <a:off x="5621" y="2428"/>
              <a:ext cx="1575" cy="2161"/>
            </a:xfrm>
            <a:custGeom>
              <a:avLst/>
              <a:gdLst/>
              <a:ahLst/>
              <a:cxnLst/>
              <a:rect l="l" t="t" r="r" b="b"/>
              <a:pathLst>
                <a:path w="16390" h="22488" extrusionOk="0">
                  <a:moveTo>
                    <a:pt x="10747" y="0"/>
                  </a:moveTo>
                  <a:cubicBezTo>
                    <a:pt x="10286" y="0"/>
                    <a:pt x="9779" y="40"/>
                    <a:pt x="9221" y="126"/>
                  </a:cubicBezTo>
                  <a:cubicBezTo>
                    <a:pt x="5698" y="611"/>
                    <a:pt x="5166" y="1730"/>
                    <a:pt x="5166" y="1730"/>
                  </a:cubicBezTo>
                  <a:cubicBezTo>
                    <a:pt x="5166" y="1730"/>
                    <a:pt x="3851" y="3271"/>
                    <a:pt x="3171" y="4784"/>
                  </a:cubicBezTo>
                  <a:cubicBezTo>
                    <a:pt x="2490" y="6298"/>
                    <a:pt x="0" y="13831"/>
                    <a:pt x="55" y="15118"/>
                  </a:cubicBezTo>
                  <a:cubicBezTo>
                    <a:pt x="109" y="16406"/>
                    <a:pt x="984" y="22335"/>
                    <a:pt x="5941" y="22481"/>
                  </a:cubicBezTo>
                  <a:cubicBezTo>
                    <a:pt x="6096" y="22485"/>
                    <a:pt x="6251" y="22488"/>
                    <a:pt x="6405" y="22488"/>
                  </a:cubicBezTo>
                  <a:cubicBezTo>
                    <a:pt x="11160" y="22488"/>
                    <a:pt x="15146" y="20311"/>
                    <a:pt x="15758" y="16309"/>
                  </a:cubicBezTo>
                  <a:cubicBezTo>
                    <a:pt x="16390" y="12179"/>
                    <a:pt x="14980" y="9651"/>
                    <a:pt x="15175" y="6857"/>
                  </a:cubicBezTo>
                  <a:cubicBezTo>
                    <a:pt x="15352" y="4308"/>
                    <a:pt x="15529" y="0"/>
                    <a:pt x="10747" y="0"/>
                  </a:cubicBezTo>
                  <a:close/>
                </a:path>
              </a:pathLst>
            </a:custGeom>
            <a:solidFill>
              <a:srgbClr val="529BAB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627" name="Google Shape;627;p46"/>
            <p:cNvSpPr/>
            <p:nvPr/>
          </p:nvSpPr>
          <p:spPr>
            <a:xfrm rot="5400000">
              <a:off x="10197" y="2428"/>
              <a:ext cx="1575" cy="2161"/>
            </a:xfrm>
            <a:custGeom>
              <a:avLst/>
              <a:gdLst/>
              <a:ahLst/>
              <a:cxnLst/>
              <a:rect l="l" t="t" r="r" b="b"/>
              <a:pathLst>
                <a:path w="16390" h="22488" extrusionOk="0">
                  <a:moveTo>
                    <a:pt x="10747" y="0"/>
                  </a:moveTo>
                  <a:cubicBezTo>
                    <a:pt x="10286" y="0"/>
                    <a:pt x="9779" y="40"/>
                    <a:pt x="9221" y="126"/>
                  </a:cubicBezTo>
                  <a:cubicBezTo>
                    <a:pt x="5698" y="611"/>
                    <a:pt x="5166" y="1730"/>
                    <a:pt x="5166" y="1730"/>
                  </a:cubicBezTo>
                  <a:cubicBezTo>
                    <a:pt x="5166" y="1730"/>
                    <a:pt x="3851" y="3271"/>
                    <a:pt x="3171" y="4784"/>
                  </a:cubicBezTo>
                  <a:cubicBezTo>
                    <a:pt x="2490" y="6298"/>
                    <a:pt x="0" y="13831"/>
                    <a:pt x="55" y="15118"/>
                  </a:cubicBezTo>
                  <a:cubicBezTo>
                    <a:pt x="109" y="16406"/>
                    <a:pt x="984" y="22335"/>
                    <a:pt x="5941" y="22481"/>
                  </a:cubicBezTo>
                  <a:cubicBezTo>
                    <a:pt x="6096" y="22485"/>
                    <a:pt x="6251" y="22488"/>
                    <a:pt x="6405" y="22488"/>
                  </a:cubicBezTo>
                  <a:cubicBezTo>
                    <a:pt x="11160" y="22488"/>
                    <a:pt x="15146" y="20311"/>
                    <a:pt x="15758" y="16309"/>
                  </a:cubicBezTo>
                  <a:cubicBezTo>
                    <a:pt x="16390" y="12179"/>
                    <a:pt x="14980" y="9651"/>
                    <a:pt x="15175" y="6857"/>
                  </a:cubicBezTo>
                  <a:cubicBezTo>
                    <a:pt x="15352" y="4308"/>
                    <a:pt x="15529" y="0"/>
                    <a:pt x="10747" y="0"/>
                  </a:cubicBezTo>
                  <a:close/>
                </a:path>
              </a:pathLst>
            </a:custGeom>
            <a:solidFill>
              <a:srgbClr val="529BAB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</a:endParaRPr>
            </a:p>
          </p:txBody>
        </p:sp>
        <p:grpSp>
          <p:nvGrpSpPr>
            <p:cNvPr id="635" name="Google Shape;635;p46"/>
            <p:cNvGrpSpPr/>
            <p:nvPr/>
          </p:nvGrpSpPr>
          <p:grpSpPr>
            <a:xfrm>
              <a:off x="2604" y="3190"/>
              <a:ext cx="815" cy="743"/>
              <a:chOff x="-42285490" y="3632895"/>
              <a:chExt cx="443054" cy="403585"/>
            </a:xfrm>
          </p:grpSpPr>
          <p:sp>
            <p:nvSpPr>
              <p:cNvPr id="636" name="Google Shape;636;p46"/>
              <p:cNvSpPr/>
              <p:nvPr/>
            </p:nvSpPr>
            <p:spPr>
              <a:xfrm>
                <a:off x="-42285490" y="3632895"/>
                <a:ext cx="417864" cy="115178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3309" extrusionOk="0">
                    <a:moveTo>
                      <a:pt x="1671" y="0"/>
                    </a:moveTo>
                    <a:cubicBezTo>
                      <a:pt x="757" y="0"/>
                      <a:pt x="1" y="757"/>
                      <a:pt x="1" y="1670"/>
                    </a:cubicBezTo>
                    <a:cubicBezTo>
                      <a:pt x="1" y="2552"/>
                      <a:pt x="757" y="3308"/>
                      <a:pt x="1671" y="3308"/>
                    </a:cubicBezTo>
                    <a:lnTo>
                      <a:pt x="11469" y="3308"/>
                    </a:lnTo>
                    <a:cubicBezTo>
                      <a:pt x="11815" y="3308"/>
                      <a:pt x="12004" y="2930"/>
                      <a:pt x="11784" y="2647"/>
                    </a:cubicBezTo>
                    <a:cubicBezTo>
                      <a:pt x="11595" y="2363"/>
                      <a:pt x="11469" y="2017"/>
                      <a:pt x="11469" y="1670"/>
                    </a:cubicBezTo>
                    <a:cubicBezTo>
                      <a:pt x="11469" y="1292"/>
                      <a:pt x="11595" y="946"/>
                      <a:pt x="11784" y="662"/>
                    </a:cubicBezTo>
                    <a:cubicBezTo>
                      <a:pt x="11973" y="410"/>
                      <a:pt x="11784" y="0"/>
                      <a:pt x="114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7" name="Google Shape;637;p46"/>
              <p:cNvSpPr/>
              <p:nvPr/>
            </p:nvSpPr>
            <p:spPr>
              <a:xfrm>
                <a:off x="-41955419" y="3776542"/>
                <a:ext cx="29656" cy="115178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309" extrusionOk="0">
                    <a:moveTo>
                      <a:pt x="1" y="1"/>
                    </a:moveTo>
                    <a:lnTo>
                      <a:pt x="1" y="3309"/>
                    </a:lnTo>
                    <a:lnTo>
                      <a:pt x="852" y="3309"/>
                    </a:lnTo>
                    <a:lnTo>
                      <a:pt x="8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8" name="Google Shape;638;p46"/>
              <p:cNvSpPr/>
              <p:nvPr/>
            </p:nvSpPr>
            <p:spPr>
              <a:xfrm>
                <a:off x="-41897292" y="3777656"/>
                <a:ext cx="54857" cy="115178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3309" extrusionOk="0">
                    <a:moveTo>
                      <a:pt x="1" y="0"/>
                    </a:moveTo>
                    <a:lnTo>
                      <a:pt x="1" y="3308"/>
                    </a:lnTo>
                    <a:lnTo>
                      <a:pt x="1198" y="3308"/>
                    </a:lnTo>
                    <a:cubicBezTo>
                      <a:pt x="1387" y="3277"/>
                      <a:pt x="1576" y="3088"/>
                      <a:pt x="1576" y="2899"/>
                    </a:cubicBezTo>
                    <a:lnTo>
                      <a:pt x="1576" y="410"/>
                    </a:lnTo>
                    <a:cubicBezTo>
                      <a:pt x="1576" y="158"/>
                      <a:pt x="1387" y="0"/>
                      <a:pt x="1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9" name="Google Shape;639;p46"/>
              <p:cNvSpPr/>
              <p:nvPr/>
            </p:nvSpPr>
            <p:spPr>
              <a:xfrm>
                <a:off x="-42254756" y="3776542"/>
                <a:ext cx="270872" cy="115178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3309" extrusionOk="0">
                    <a:moveTo>
                      <a:pt x="441" y="1"/>
                    </a:moveTo>
                    <a:cubicBezTo>
                      <a:pt x="189" y="1"/>
                      <a:pt x="0" y="221"/>
                      <a:pt x="0" y="442"/>
                    </a:cubicBezTo>
                    <a:lnTo>
                      <a:pt x="0" y="2931"/>
                    </a:lnTo>
                    <a:cubicBezTo>
                      <a:pt x="0" y="3151"/>
                      <a:pt x="189" y="3309"/>
                      <a:pt x="441" y="3309"/>
                    </a:cubicBezTo>
                    <a:lnTo>
                      <a:pt x="7782" y="3309"/>
                    </a:lnTo>
                    <a:lnTo>
                      <a:pt x="77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0" name="Google Shape;640;p46"/>
              <p:cNvSpPr/>
              <p:nvPr/>
            </p:nvSpPr>
            <p:spPr>
              <a:xfrm>
                <a:off x="-42196663" y="3920189"/>
                <a:ext cx="29656" cy="115178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309" extrusionOk="0">
                    <a:moveTo>
                      <a:pt x="1" y="1"/>
                    </a:moveTo>
                    <a:lnTo>
                      <a:pt x="1" y="3309"/>
                    </a:lnTo>
                    <a:lnTo>
                      <a:pt x="851" y="3309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1" name="Google Shape;641;p46"/>
              <p:cNvSpPr/>
              <p:nvPr/>
            </p:nvSpPr>
            <p:spPr>
              <a:xfrm>
                <a:off x="-42138536" y="3922382"/>
                <a:ext cx="265407" cy="114099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3278" extrusionOk="0">
                    <a:moveTo>
                      <a:pt x="1" y="1"/>
                    </a:moveTo>
                    <a:lnTo>
                      <a:pt x="1" y="3277"/>
                    </a:lnTo>
                    <a:lnTo>
                      <a:pt x="7247" y="3277"/>
                    </a:lnTo>
                    <a:cubicBezTo>
                      <a:pt x="7467" y="3277"/>
                      <a:pt x="7625" y="3057"/>
                      <a:pt x="7625" y="2868"/>
                    </a:cubicBezTo>
                    <a:lnTo>
                      <a:pt x="7625" y="379"/>
                    </a:lnTo>
                    <a:cubicBezTo>
                      <a:pt x="7625" y="158"/>
                      <a:pt x="7436" y="1"/>
                      <a:pt x="7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2" name="Google Shape;642;p46"/>
              <p:cNvSpPr/>
              <p:nvPr/>
            </p:nvSpPr>
            <p:spPr>
              <a:xfrm>
                <a:off x="-42285490" y="3921303"/>
                <a:ext cx="60356" cy="115178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3309" extrusionOk="0">
                    <a:moveTo>
                      <a:pt x="442" y="0"/>
                    </a:moveTo>
                    <a:cubicBezTo>
                      <a:pt x="190" y="0"/>
                      <a:pt x="1" y="189"/>
                      <a:pt x="1" y="378"/>
                    </a:cubicBezTo>
                    <a:lnTo>
                      <a:pt x="1" y="2867"/>
                    </a:lnTo>
                    <a:cubicBezTo>
                      <a:pt x="1" y="3088"/>
                      <a:pt x="190" y="3308"/>
                      <a:pt x="442" y="3308"/>
                    </a:cubicBezTo>
                    <a:lnTo>
                      <a:pt x="1734" y="3308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43" name="Google Shape;643;p46"/>
            <p:cNvSpPr/>
            <p:nvPr/>
          </p:nvSpPr>
          <p:spPr>
            <a:xfrm>
              <a:off x="10577" y="3221"/>
              <a:ext cx="815" cy="791"/>
            </a:xfrm>
            <a:custGeom>
              <a:avLst/>
              <a:gdLst/>
              <a:ahLst/>
              <a:cxnLst/>
              <a:rect l="l" t="t" r="r" b="b"/>
              <a:pathLst>
                <a:path w="12760" h="12382" extrusionOk="0">
                  <a:moveTo>
                    <a:pt x="2080" y="1"/>
                  </a:moveTo>
                  <a:cubicBezTo>
                    <a:pt x="946" y="1"/>
                    <a:pt x="32" y="946"/>
                    <a:pt x="1" y="2080"/>
                  </a:cubicBezTo>
                  <a:lnTo>
                    <a:pt x="1" y="9515"/>
                  </a:lnTo>
                  <a:cubicBezTo>
                    <a:pt x="1" y="11090"/>
                    <a:pt x="1261" y="12382"/>
                    <a:pt x="2899" y="12382"/>
                  </a:cubicBezTo>
                  <a:cubicBezTo>
                    <a:pt x="4537" y="12382"/>
                    <a:pt x="5798" y="11090"/>
                    <a:pt x="5829" y="9515"/>
                  </a:cubicBezTo>
                  <a:cubicBezTo>
                    <a:pt x="5829" y="9295"/>
                    <a:pt x="6144" y="9137"/>
                    <a:pt x="6365" y="9074"/>
                  </a:cubicBezTo>
                  <a:cubicBezTo>
                    <a:pt x="6617" y="9074"/>
                    <a:pt x="6932" y="9295"/>
                    <a:pt x="6932" y="9515"/>
                  </a:cubicBezTo>
                  <a:cubicBezTo>
                    <a:pt x="6932" y="11122"/>
                    <a:pt x="8223" y="12382"/>
                    <a:pt x="9830" y="12382"/>
                  </a:cubicBezTo>
                  <a:cubicBezTo>
                    <a:pt x="11374" y="12382"/>
                    <a:pt x="12760" y="11216"/>
                    <a:pt x="12760" y="9452"/>
                  </a:cubicBezTo>
                  <a:lnTo>
                    <a:pt x="12760" y="2080"/>
                  </a:lnTo>
                  <a:cubicBezTo>
                    <a:pt x="12760" y="946"/>
                    <a:pt x="11815" y="32"/>
                    <a:pt x="10681" y="1"/>
                  </a:cubicBezTo>
                  <a:cubicBezTo>
                    <a:pt x="10114" y="1"/>
                    <a:pt x="9578" y="221"/>
                    <a:pt x="9200" y="568"/>
                  </a:cubicBezTo>
                  <a:cubicBezTo>
                    <a:pt x="9043" y="725"/>
                    <a:pt x="9043" y="1009"/>
                    <a:pt x="9200" y="1166"/>
                  </a:cubicBezTo>
                  <a:cubicBezTo>
                    <a:pt x="9279" y="1245"/>
                    <a:pt x="9389" y="1284"/>
                    <a:pt x="9499" y="1284"/>
                  </a:cubicBezTo>
                  <a:cubicBezTo>
                    <a:pt x="9610" y="1284"/>
                    <a:pt x="9720" y="1245"/>
                    <a:pt x="9799" y="1166"/>
                  </a:cubicBezTo>
                  <a:cubicBezTo>
                    <a:pt x="10051" y="946"/>
                    <a:pt x="10366" y="820"/>
                    <a:pt x="10681" y="820"/>
                  </a:cubicBezTo>
                  <a:cubicBezTo>
                    <a:pt x="11342" y="820"/>
                    <a:pt x="11878" y="1355"/>
                    <a:pt x="11878" y="2080"/>
                  </a:cubicBezTo>
                  <a:lnTo>
                    <a:pt x="11878" y="7499"/>
                  </a:lnTo>
                  <a:cubicBezTo>
                    <a:pt x="11374" y="6963"/>
                    <a:pt x="10618" y="6648"/>
                    <a:pt x="9799" y="6648"/>
                  </a:cubicBezTo>
                  <a:cubicBezTo>
                    <a:pt x="8570" y="6648"/>
                    <a:pt x="7562" y="7404"/>
                    <a:pt x="7121" y="8444"/>
                  </a:cubicBezTo>
                  <a:cubicBezTo>
                    <a:pt x="6932" y="8349"/>
                    <a:pt x="6585" y="8286"/>
                    <a:pt x="6365" y="8286"/>
                  </a:cubicBezTo>
                  <a:cubicBezTo>
                    <a:pt x="6144" y="8286"/>
                    <a:pt x="5798" y="8381"/>
                    <a:pt x="5640" y="8444"/>
                  </a:cubicBezTo>
                  <a:cubicBezTo>
                    <a:pt x="5199" y="7404"/>
                    <a:pt x="4191" y="6648"/>
                    <a:pt x="2962" y="6648"/>
                  </a:cubicBezTo>
                  <a:cubicBezTo>
                    <a:pt x="2111" y="6648"/>
                    <a:pt x="1418" y="6995"/>
                    <a:pt x="851" y="7499"/>
                  </a:cubicBezTo>
                  <a:lnTo>
                    <a:pt x="851" y="2080"/>
                  </a:lnTo>
                  <a:cubicBezTo>
                    <a:pt x="851" y="1418"/>
                    <a:pt x="1418" y="851"/>
                    <a:pt x="2080" y="820"/>
                  </a:cubicBezTo>
                  <a:cubicBezTo>
                    <a:pt x="2426" y="820"/>
                    <a:pt x="2742" y="977"/>
                    <a:pt x="2962" y="1166"/>
                  </a:cubicBezTo>
                  <a:cubicBezTo>
                    <a:pt x="3041" y="1245"/>
                    <a:pt x="3151" y="1284"/>
                    <a:pt x="3257" y="1284"/>
                  </a:cubicBezTo>
                  <a:cubicBezTo>
                    <a:pt x="3364" y="1284"/>
                    <a:pt x="3466" y="1245"/>
                    <a:pt x="3529" y="1166"/>
                  </a:cubicBezTo>
                  <a:cubicBezTo>
                    <a:pt x="3687" y="1009"/>
                    <a:pt x="3687" y="725"/>
                    <a:pt x="3529" y="568"/>
                  </a:cubicBezTo>
                  <a:cubicBezTo>
                    <a:pt x="3183" y="221"/>
                    <a:pt x="2647" y="1"/>
                    <a:pt x="20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</a:endParaRPr>
            </a:p>
          </p:txBody>
        </p:sp>
        <p:grpSp>
          <p:nvGrpSpPr>
            <p:cNvPr id="644" name="Google Shape;644;p46"/>
            <p:cNvGrpSpPr/>
            <p:nvPr/>
          </p:nvGrpSpPr>
          <p:grpSpPr>
            <a:xfrm>
              <a:off x="6174" y="3025"/>
              <a:ext cx="587" cy="987"/>
              <a:chOff x="-37052237" y="2343952"/>
              <a:chExt cx="319013" cy="536532"/>
            </a:xfrm>
          </p:grpSpPr>
          <p:sp>
            <p:nvSpPr>
              <p:cNvPr id="645" name="Google Shape;645;p46"/>
              <p:cNvSpPr/>
              <p:nvPr/>
            </p:nvSpPr>
            <p:spPr>
              <a:xfrm>
                <a:off x="-37052237" y="2343952"/>
                <a:ext cx="319013" cy="373742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8823" extrusionOk="0">
                    <a:moveTo>
                      <a:pt x="3372" y="1"/>
                    </a:moveTo>
                    <a:lnTo>
                      <a:pt x="95" y="5703"/>
                    </a:lnTo>
                    <a:cubicBezTo>
                      <a:pt x="1" y="5829"/>
                      <a:pt x="1" y="5987"/>
                      <a:pt x="95" y="6113"/>
                    </a:cubicBezTo>
                    <a:lnTo>
                      <a:pt x="1418" y="8822"/>
                    </a:lnTo>
                    <a:lnTo>
                      <a:pt x="6081" y="8822"/>
                    </a:lnTo>
                    <a:lnTo>
                      <a:pt x="7467" y="6113"/>
                    </a:lnTo>
                    <a:cubicBezTo>
                      <a:pt x="7530" y="5987"/>
                      <a:pt x="7499" y="5829"/>
                      <a:pt x="7467" y="5703"/>
                    </a:cubicBezTo>
                    <a:lnTo>
                      <a:pt x="4191" y="1"/>
                    </a:lnTo>
                    <a:lnTo>
                      <a:pt x="4191" y="4727"/>
                    </a:lnTo>
                    <a:cubicBezTo>
                      <a:pt x="4663" y="4884"/>
                      <a:pt x="5010" y="5357"/>
                      <a:pt x="5010" y="5892"/>
                    </a:cubicBezTo>
                    <a:cubicBezTo>
                      <a:pt x="5010" y="6585"/>
                      <a:pt x="4474" y="7121"/>
                      <a:pt x="3750" y="7121"/>
                    </a:cubicBezTo>
                    <a:cubicBezTo>
                      <a:pt x="3088" y="7121"/>
                      <a:pt x="2521" y="6585"/>
                      <a:pt x="2521" y="5892"/>
                    </a:cubicBezTo>
                    <a:cubicBezTo>
                      <a:pt x="2521" y="5357"/>
                      <a:pt x="2899" y="4916"/>
                      <a:pt x="3372" y="4727"/>
                    </a:cubicBezTo>
                    <a:lnTo>
                      <a:pt x="33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6" name="Google Shape;646;p46"/>
              <p:cNvSpPr/>
              <p:nvPr/>
            </p:nvSpPr>
            <p:spPr>
              <a:xfrm>
                <a:off x="-36980185" y="2752345"/>
                <a:ext cx="177531" cy="128139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3025" extrusionOk="0">
                    <a:moveTo>
                      <a:pt x="32" y="0"/>
                    </a:moveTo>
                    <a:lnTo>
                      <a:pt x="32" y="2615"/>
                    </a:lnTo>
                    <a:cubicBezTo>
                      <a:pt x="1" y="2836"/>
                      <a:pt x="190" y="3025"/>
                      <a:pt x="442" y="3025"/>
                    </a:cubicBezTo>
                    <a:lnTo>
                      <a:pt x="3750" y="3025"/>
                    </a:lnTo>
                    <a:cubicBezTo>
                      <a:pt x="3970" y="3025"/>
                      <a:pt x="4191" y="2836"/>
                      <a:pt x="4191" y="2615"/>
                    </a:cubicBezTo>
                    <a:lnTo>
                      <a:pt x="41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47" name="Google Shape;647;p46"/>
          <p:cNvSpPr/>
          <p:nvPr/>
        </p:nvSpPr>
        <p:spPr>
          <a:xfrm>
            <a:off x="7108275" y="4435150"/>
            <a:ext cx="2035729" cy="379544"/>
          </a:xfrm>
          <a:custGeom>
            <a:avLst/>
            <a:gdLst/>
            <a:ahLst/>
            <a:cxnLst/>
            <a:rect l="l" t="t" r="r" b="b"/>
            <a:pathLst>
              <a:path w="25504" h="4755" fill="none" extrusionOk="0">
                <a:moveTo>
                  <a:pt x="25504" y="4596"/>
                </a:moveTo>
                <a:cubicBezTo>
                  <a:pt x="19640" y="0"/>
                  <a:pt x="12508" y="1001"/>
                  <a:pt x="9654" y="2877"/>
                </a:cubicBezTo>
                <a:cubicBezTo>
                  <a:pt x="6802" y="4754"/>
                  <a:pt x="1599" y="4347"/>
                  <a:pt x="0" y="130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79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 build="p"/>
      <p:bldP spid="629" grpId="0" build="p"/>
      <p:bldP spid="630" grpId="0" build="p"/>
      <p:bldP spid="634" grpId="0"/>
      <p:bldP spid="64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70"/>
          <p:cNvSpPr/>
          <p:nvPr/>
        </p:nvSpPr>
        <p:spPr>
          <a:xfrm rot="8999912">
            <a:off x="434869" y="1108690"/>
            <a:ext cx="2023502" cy="2776358"/>
          </a:xfrm>
          <a:custGeom>
            <a:avLst/>
            <a:gdLst/>
            <a:ahLst/>
            <a:cxnLst/>
            <a:rect l="l" t="t" r="r" b="b"/>
            <a:pathLst>
              <a:path w="16390" h="22488" extrusionOk="0">
                <a:moveTo>
                  <a:pt x="10747" y="0"/>
                </a:moveTo>
                <a:cubicBezTo>
                  <a:pt x="10286" y="0"/>
                  <a:pt x="9779" y="40"/>
                  <a:pt x="9221" y="126"/>
                </a:cubicBezTo>
                <a:cubicBezTo>
                  <a:pt x="5698" y="611"/>
                  <a:pt x="5166" y="1730"/>
                  <a:pt x="5166" y="1730"/>
                </a:cubicBezTo>
                <a:cubicBezTo>
                  <a:pt x="5166" y="1730"/>
                  <a:pt x="3851" y="3271"/>
                  <a:pt x="3171" y="4784"/>
                </a:cubicBezTo>
                <a:cubicBezTo>
                  <a:pt x="2490" y="6298"/>
                  <a:pt x="0" y="13831"/>
                  <a:pt x="55" y="15118"/>
                </a:cubicBezTo>
                <a:cubicBezTo>
                  <a:pt x="109" y="16406"/>
                  <a:pt x="984" y="22335"/>
                  <a:pt x="5941" y="22481"/>
                </a:cubicBezTo>
                <a:cubicBezTo>
                  <a:pt x="6096" y="22485"/>
                  <a:pt x="6251" y="22488"/>
                  <a:pt x="6405" y="22488"/>
                </a:cubicBezTo>
                <a:cubicBezTo>
                  <a:pt x="11160" y="22488"/>
                  <a:pt x="15146" y="20311"/>
                  <a:pt x="15758" y="16309"/>
                </a:cubicBezTo>
                <a:cubicBezTo>
                  <a:pt x="16390" y="12179"/>
                  <a:pt x="14980" y="9651"/>
                  <a:pt x="15175" y="6857"/>
                </a:cubicBezTo>
                <a:cubicBezTo>
                  <a:pt x="15352" y="4308"/>
                  <a:pt x="15529" y="0"/>
                  <a:pt x="10747" y="0"/>
                </a:cubicBezTo>
                <a:close/>
              </a:path>
            </a:pathLst>
          </a:custGeom>
          <a:solidFill>
            <a:srgbClr val="FFC864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5" name="Google Shape;1305;p70"/>
          <p:cNvGrpSpPr/>
          <p:nvPr/>
        </p:nvGrpSpPr>
        <p:grpSpPr>
          <a:xfrm>
            <a:off x="-51227" y="1213114"/>
            <a:ext cx="2753137" cy="2287626"/>
            <a:chOff x="1234013" y="1410738"/>
            <a:chExt cx="2753137" cy="2287626"/>
          </a:xfrm>
        </p:grpSpPr>
        <p:sp>
          <p:nvSpPr>
            <p:cNvPr id="1306" name="Google Shape;1306;p70"/>
            <p:cNvSpPr/>
            <p:nvPr/>
          </p:nvSpPr>
          <p:spPr>
            <a:xfrm rot="5400000">
              <a:off x="1484141" y="2067298"/>
              <a:ext cx="884253" cy="1009952"/>
            </a:xfrm>
            <a:custGeom>
              <a:avLst/>
              <a:gdLst/>
              <a:ahLst/>
              <a:cxnLst/>
              <a:rect l="l" t="t" r="r" b="b"/>
              <a:pathLst>
                <a:path w="9101" h="10395" extrusionOk="0">
                  <a:moveTo>
                    <a:pt x="3485" y="845"/>
                  </a:moveTo>
                  <a:lnTo>
                    <a:pt x="3485" y="845"/>
                  </a:lnTo>
                  <a:cubicBezTo>
                    <a:pt x="4180" y="996"/>
                    <a:pt x="4605" y="1500"/>
                    <a:pt x="4530" y="2229"/>
                  </a:cubicBezTo>
                  <a:cubicBezTo>
                    <a:pt x="4495" y="2187"/>
                    <a:pt x="4464" y="2165"/>
                    <a:pt x="4454" y="2135"/>
                  </a:cubicBezTo>
                  <a:cubicBezTo>
                    <a:pt x="4338" y="1767"/>
                    <a:pt x="4048" y="1529"/>
                    <a:pt x="3798" y="1262"/>
                  </a:cubicBezTo>
                  <a:cubicBezTo>
                    <a:pt x="3701" y="1157"/>
                    <a:pt x="3606" y="1051"/>
                    <a:pt x="3515" y="942"/>
                  </a:cubicBezTo>
                  <a:cubicBezTo>
                    <a:pt x="3498" y="922"/>
                    <a:pt x="3497" y="889"/>
                    <a:pt x="3485" y="845"/>
                  </a:cubicBezTo>
                  <a:close/>
                  <a:moveTo>
                    <a:pt x="7494" y="2957"/>
                  </a:moveTo>
                  <a:cubicBezTo>
                    <a:pt x="7496" y="2957"/>
                    <a:pt x="7498" y="2957"/>
                    <a:pt x="7500" y="2957"/>
                  </a:cubicBezTo>
                  <a:cubicBezTo>
                    <a:pt x="7535" y="2957"/>
                    <a:pt x="7569" y="2980"/>
                    <a:pt x="7603" y="2993"/>
                  </a:cubicBezTo>
                  <a:cubicBezTo>
                    <a:pt x="7589" y="3027"/>
                    <a:pt x="7583" y="3071"/>
                    <a:pt x="7558" y="3095"/>
                  </a:cubicBezTo>
                  <a:cubicBezTo>
                    <a:pt x="7329" y="3313"/>
                    <a:pt x="7074" y="3472"/>
                    <a:pt x="6757" y="3472"/>
                  </a:cubicBezTo>
                  <a:cubicBezTo>
                    <a:pt x="6716" y="3472"/>
                    <a:pt x="6675" y="3469"/>
                    <a:pt x="6632" y="3464"/>
                  </a:cubicBezTo>
                  <a:cubicBezTo>
                    <a:pt x="6573" y="3456"/>
                    <a:pt x="6520" y="3412"/>
                    <a:pt x="6464" y="3385"/>
                  </a:cubicBezTo>
                  <a:cubicBezTo>
                    <a:pt x="6500" y="3335"/>
                    <a:pt x="6525" y="3271"/>
                    <a:pt x="6572" y="3236"/>
                  </a:cubicBezTo>
                  <a:cubicBezTo>
                    <a:pt x="6794" y="3074"/>
                    <a:pt x="7053" y="3010"/>
                    <a:pt x="7321" y="2974"/>
                  </a:cubicBezTo>
                  <a:cubicBezTo>
                    <a:pt x="7379" y="2968"/>
                    <a:pt x="7437" y="2957"/>
                    <a:pt x="7494" y="2957"/>
                  </a:cubicBezTo>
                  <a:close/>
                  <a:moveTo>
                    <a:pt x="1110" y="3824"/>
                  </a:moveTo>
                  <a:cubicBezTo>
                    <a:pt x="1364" y="3824"/>
                    <a:pt x="1645" y="3928"/>
                    <a:pt x="1788" y="4093"/>
                  </a:cubicBezTo>
                  <a:cubicBezTo>
                    <a:pt x="1856" y="4173"/>
                    <a:pt x="1830" y="4235"/>
                    <a:pt x="1744" y="4265"/>
                  </a:cubicBezTo>
                  <a:cubicBezTo>
                    <a:pt x="1614" y="4308"/>
                    <a:pt x="1478" y="4337"/>
                    <a:pt x="1293" y="4386"/>
                  </a:cubicBezTo>
                  <a:cubicBezTo>
                    <a:pt x="1159" y="4366"/>
                    <a:pt x="974" y="4361"/>
                    <a:pt x="807" y="4304"/>
                  </a:cubicBezTo>
                  <a:cubicBezTo>
                    <a:pt x="718" y="4273"/>
                    <a:pt x="659" y="4152"/>
                    <a:pt x="586" y="4072"/>
                  </a:cubicBezTo>
                  <a:cubicBezTo>
                    <a:pt x="658" y="4010"/>
                    <a:pt x="721" y="3929"/>
                    <a:pt x="803" y="3888"/>
                  </a:cubicBezTo>
                  <a:cubicBezTo>
                    <a:pt x="890" y="3844"/>
                    <a:pt x="997" y="3824"/>
                    <a:pt x="1110" y="3824"/>
                  </a:cubicBezTo>
                  <a:close/>
                  <a:moveTo>
                    <a:pt x="3791" y="3603"/>
                  </a:moveTo>
                  <a:cubicBezTo>
                    <a:pt x="3810" y="3603"/>
                    <a:pt x="3832" y="3612"/>
                    <a:pt x="3854" y="3629"/>
                  </a:cubicBezTo>
                  <a:cubicBezTo>
                    <a:pt x="4065" y="3790"/>
                    <a:pt x="4252" y="3977"/>
                    <a:pt x="4343" y="4234"/>
                  </a:cubicBezTo>
                  <a:cubicBezTo>
                    <a:pt x="4376" y="4327"/>
                    <a:pt x="4390" y="4431"/>
                    <a:pt x="4280" y="4499"/>
                  </a:cubicBezTo>
                  <a:cubicBezTo>
                    <a:pt x="4238" y="4526"/>
                    <a:pt x="4190" y="4540"/>
                    <a:pt x="4142" y="4540"/>
                  </a:cubicBezTo>
                  <a:cubicBezTo>
                    <a:pt x="4074" y="4540"/>
                    <a:pt x="4005" y="4513"/>
                    <a:pt x="3946" y="4460"/>
                  </a:cubicBezTo>
                  <a:cubicBezTo>
                    <a:pt x="3811" y="4339"/>
                    <a:pt x="3761" y="4173"/>
                    <a:pt x="3724" y="4003"/>
                  </a:cubicBezTo>
                  <a:cubicBezTo>
                    <a:pt x="3719" y="3977"/>
                    <a:pt x="3719" y="3951"/>
                    <a:pt x="3715" y="3926"/>
                  </a:cubicBezTo>
                  <a:lnTo>
                    <a:pt x="3706" y="3926"/>
                  </a:lnTo>
                  <a:cubicBezTo>
                    <a:pt x="3709" y="3848"/>
                    <a:pt x="3708" y="3770"/>
                    <a:pt x="3716" y="3694"/>
                  </a:cubicBezTo>
                  <a:cubicBezTo>
                    <a:pt x="3723" y="3635"/>
                    <a:pt x="3753" y="3603"/>
                    <a:pt x="3791" y="3603"/>
                  </a:cubicBezTo>
                  <a:close/>
                  <a:moveTo>
                    <a:pt x="5280" y="4472"/>
                  </a:moveTo>
                  <a:cubicBezTo>
                    <a:pt x="5644" y="4499"/>
                    <a:pt x="5993" y="4593"/>
                    <a:pt x="6329" y="4735"/>
                  </a:cubicBezTo>
                  <a:cubicBezTo>
                    <a:pt x="6338" y="4740"/>
                    <a:pt x="6342" y="4756"/>
                    <a:pt x="6368" y="4797"/>
                  </a:cubicBezTo>
                  <a:cubicBezTo>
                    <a:pt x="6258" y="4828"/>
                    <a:pt x="6166" y="4867"/>
                    <a:pt x="6071" y="4878"/>
                  </a:cubicBezTo>
                  <a:cubicBezTo>
                    <a:pt x="5876" y="4898"/>
                    <a:pt x="5678" y="4920"/>
                    <a:pt x="5482" y="4920"/>
                  </a:cubicBezTo>
                  <a:cubicBezTo>
                    <a:pt x="5456" y="4920"/>
                    <a:pt x="5431" y="4919"/>
                    <a:pt x="5405" y="4919"/>
                  </a:cubicBezTo>
                  <a:cubicBezTo>
                    <a:pt x="5250" y="4914"/>
                    <a:pt x="5168" y="4788"/>
                    <a:pt x="5138" y="4641"/>
                  </a:cubicBezTo>
                  <a:cubicBezTo>
                    <a:pt x="5119" y="4547"/>
                    <a:pt x="5158" y="4490"/>
                    <a:pt x="5254" y="4475"/>
                  </a:cubicBezTo>
                  <a:cubicBezTo>
                    <a:pt x="5263" y="4474"/>
                    <a:pt x="5271" y="4472"/>
                    <a:pt x="5280" y="4472"/>
                  </a:cubicBezTo>
                  <a:close/>
                  <a:moveTo>
                    <a:pt x="3013" y="4642"/>
                  </a:moveTo>
                  <a:cubicBezTo>
                    <a:pt x="3026" y="4642"/>
                    <a:pt x="3037" y="4644"/>
                    <a:pt x="3048" y="4649"/>
                  </a:cubicBezTo>
                  <a:cubicBezTo>
                    <a:pt x="3270" y="4754"/>
                    <a:pt x="3496" y="4857"/>
                    <a:pt x="3708" y="4981"/>
                  </a:cubicBezTo>
                  <a:cubicBezTo>
                    <a:pt x="3793" y="5030"/>
                    <a:pt x="3846" y="5134"/>
                    <a:pt x="3914" y="5214"/>
                  </a:cubicBezTo>
                  <a:cubicBezTo>
                    <a:pt x="3903" y="5339"/>
                    <a:pt x="3864" y="5402"/>
                    <a:pt x="3785" y="5402"/>
                  </a:cubicBezTo>
                  <a:cubicBezTo>
                    <a:pt x="3763" y="5402"/>
                    <a:pt x="3738" y="5397"/>
                    <a:pt x="3710" y="5387"/>
                  </a:cubicBezTo>
                  <a:cubicBezTo>
                    <a:pt x="3378" y="5277"/>
                    <a:pt x="3126" y="5061"/>
                    <a:pt x="2951" y="4757"/>
                  </a:cubicBezTo>
                  <a:cubicBezTo>
                    <a:pt x="2934" y="4728"/>
                    <a:pt x="2942" y="4685"/>
                    <a:pt x="2939" y="4649"/>
                  </a:cubicBezTo>
                  <a:cubicBezTo>
                    <a:pt x="2963" y="4648"/>
                    <a:pt x="2989" y="4642"/>
                    <a:pt x="3013" y="4642"/>
                  </a:cubicBezTo>
                  <a:close/>
                  <a:moveTo>
                    <a:pt x="5129" y="5466"/>
                  </a:moveTo>
                  <a:cubicBezTo>
                    <a:pt x="5169" y="5466"/>
                    <a:pt x="5216" y="5478"/>
                    <a:pt x="5248" y="5496"/>
                  </a:cubicBezTo>
                  <a:cubicBezTo>
                    <a:pt x="5395" y="5580"/>
                    <a:pt x="5498" y="5710"/>
                    <a:pt x="5546" y="5873"/>
                  </a:cubicBezTo>
                  <a:cubicBezTo>
                    <a:pt x="5558" y="5909"/>
                    <a:pt x="5535" y="5984"/>
                    <a:pt x="5507" y="5997"/>
                  </a:cubicBezTo>
                  <a:cubicBezTo>
                    <a:pt x="5487" y="6006"/>
                    <a:pt x="5463" y="6011"/>
                    <a:pt x="5437" y="6011"/>
                  </a:cubicBezTo>
                  <a:cubicBezTo>
                    <a:pt x="5265" y="6011"/>
                    <a:pt x="4996" y="5816"/>
                    <a:pt x="4979" y="5632"/>
                  </a:cubicBezTo>
                  <a:cubicBezTo>
                    <a:pt x="4997" y="5598"/>
                    <a:pt x="5017" y="5515"/>
                    <a:pt x="5069" y="5480"/>
                  </a:cubicBezTo>
                  <a:cubicBezTo>
                    <a:pt x="5083" y="5470"/>
                    <a:pt x="5105" y="5466"/>
                    <a:pt x="5129" y="5466"/>
                  </a:cubicBezTo>
                  <a:close/>
                  <a:moveTo>
                    <a:pt x="3416" y="6046"/>
                  </a:moveTo>
                  <a:cubicBezTo>
                    <a:pt x="3492" y="6046"/>
                    <a:pt x="3565" y="6085"/>
                    <a:pt x="3605" y="6165"/>
                  </a:cubicBezTo>
                  <a:cubicBezTo>
                    <a:pt x="3653" y="6263"/>
                    <a:pt x="3614" y="6361"/>
                    <a:pt x="3537" y="6422"/>
                  </a:cubicBezTo>
                  <a:cubicBezTo>
                    <a:pt x="3454" y="6488"/>
                    <a:pt x="3350" y="6530"/>
                    <a:pt x="3244" y="6589"/>
                  </a:cubicBezTo>
                  <a:cubicBezTo>
                    <a:pt x="3110" y="6549"/>
                    <a:pt x="2982" y="6527"/>
                    <a:pt x="2869" y="6472"/>
                  </a:cubicBezTo>
                  <a:cubicBezTo>
                    <a:pt x="2760" y="6418"/>
                    <a:pt x="2755" y="6306"/>
                    <a:pt x="2863" y="6249"/>
                  </a:cubicBezTo>
                  <a:cubicBezTo>
                    <a:pt x="3018" y="6168"/>
                    <a:pt x="3184" y="6104"/>
                    <a:pt x="3351" y="6055"/>
                  </a:cubicBezTo>
                  <a:cubicBezTo>
                    <a:pt x="3373" y="6049"/>
                    <a:pt x="3395" y="6046"/>
                    <a:pt x="3416" y="6046"/>
                  </a:cubicBezTo>
                  <a:close/>
                  <a:moveTo>
                    <a:pt x="1633" y="6324"/>
                  </a:moveTo>
                  <a:cubicBezTo>
                    <a:pt x="1771" y="6324"/>
                    <a:pt x="1909" y="6353"/>
                    <a:pt x="2045" y="6406"/>
                  </a:cubicBezTo>
                  <a:cubicBezTo>
                    <a:pt x="2032" y="6432"/>
                    <a:pt x="2029" y="6449"/>
                    <a:pt x="2021" y="6453"/>
                  </a:cubicBezTo>
                  <a:cubicBezTo>
                    <a:pt x="1733" y="6568"/>
                    <a:pt x="1449" y="6691"/>
                    <a:pt x="1156" y="6791"/>
                  </a:cubicBezTo>
                  <a:cubicBezTo>
                    <a:pt x="1141" y="6796"/>
                    <a:pt x="1128" y="6799"/>
                    <a:pt x="1115" y="6799"/>
                  </a:cubicBezTo>
                  <a:cubicBezTo>
                    <a:pt x="1043" y="6799"/>
                    <a:pt x="1016" y="6719"/>
                    <a:pt x="1064" y="6624"/>
                  </a:cubicBezTo>
                  <a:cubicBezTo>
                    <a:pt x="1160" y="6435"/>
                    <a:pt x="1331" y="6350"/>
                    <a:pt x="1527" y="6330"/>
                  </a:cubicBezTo>
                  <a:cubicBezTo>
                    <a:pt x="1562" y="6326"/>
                    <a:pt x="1597" y="6324"/>
                    <a:pt x="1633" y="6324"/>
                  </a:cubicBezTo>
                  <a:close/>
                  <a:moveTo>
                    <a:pt x="6442" y="6278"/>
                  </a:moveTo>
                  <a:cubicBezTo>
                    <a:pt x="6681" y="6292"/>
                    <a:pt x="6905" y="6350"/>
                    <a:pt x="7062" y="6548"/>
                  </a:cubicBezTo>
                  <a:cubicBezTo>
                    <a:pt x="7110" y="6609"/>
                    <a:pt x="7135" y="6692"/>
                    <a:pt x="7156" y="6770"/>
                  </a:cubicBezTo>
                  <a:cubicBezTo>
                    <a:pt x="7163" y="6797"/>
                    <a:pt x="7136" y="6851"/>
                    <a:pt x="7110" y="6864"/>
                  </a:cubicBezTo>
                  <a:cubicBezTo>
                    <a:pt x="7104" y="6867"/>
                    <a:pt x="7097" y="6868"/>
                    <a:pt x="7089" y="6868"/>
                  </a:cubicBezTo>
                  <a:cubicBezTo>
                    <a:pt x="7064" y="6868"/>
                    <a:pt x="7031" y="6854"/>
                    <a:pt x="7005" y="6843"/>
                  </a:cubicBezTo>
                  <a:cubicBezTo>
                    <a:pt x="6984" y="6833"/>
                    <a:pt x="6971" y="6805"/>
                    <a:pt x="6953" y="6787"/>
                  </a:cubicBezTo>
                  <a:cubicBezTo>
                    <a:pt x="6800" y="6643"/>
                    <a:pt x="6647" y="6498"/>
                    <a:pt x="6494" y="6354"/>
                  </a:cubicBezTo>
                  <a:cubicBezTo>
                    <a:pt x="6473" y="6335"/>
                    <a:pt x="6444" y="6324"/>
                    <a:pt x="6419" y="6309"/>
                  </a:cubicBezTo>
                  <a:cubicBezTo>
                    <a:pt x="6427" y="6299"/>
                    <a:pt x="6434" y="6289"/>
                    <a:pt x="6442" y="6278"/>
                  </a:cubicBezTo>
                  <a:close/>
                  <a:moveTo>
                    <a:pt x="4500" y="6217"/>
                  </a:moveTo>
                  <a:cubicBezTo>
                    <a:pt x="4577" y="6217"/>
                    <a:pt x="4634" y="6302"/>
                    <a:pt x="4673" y="6376"/>
                  </a:cubicBezTo>
                  <a:cubicBezTo>
                    <a:pt x="4784" y="6582"/>
                    <a:pt x="4890" y="6791"/>
                    <a:pt x="4992" y="7001"/>
                  </a:cubicBezTo>
                  <a:cubicBezTo>
                    <a:pt x="5009" y="7035"/>
                    <a:pt x="4999" y="7081"/>
                    <a:pt x="5001" y="7122"/>
                  </a:cubicBezTo>
                  <a:cubicBezTo>
                    <a:pt x="4970" y="7124"/>
                    <a:pt x="4939" y="7130"/>
                    <a:pt x="4909" y="7130"/>
                  </a:cubicBezTo>
                  <a:cubicBezTo>
                    <a:pt x="4898" y="7130"/>
                    <a:pt x="4887" y="7129"/>
                    <a:pt x="4876" y="7127"/>
                  </a:cubicBezTo>
                  <a:cubicBezTo>
                    <a:pt x="4618" y="7065"/>
                    <a:pt x="4396" y="6784"/>
                    <a:pt x="4328" y="6470"/>
                  </a:cubicBezTo>
                  <a:cubicBezTo>
                    <a:pt x="4366" y="6386"/>
                    <a:pt x="4384" y="6260"/>
                    <a:pt x="4448" y="6229"/>
                  </a:cubicBezTo>
                  <a:cubicBezTo>
                    <a:pt x="4466" y="6220"/>
                    <a:pt x="4484" y="6217"/>
                    <a:pt x="4500" y="6217"/>
                  </a:cubicBezTo>
                  <a:close/>
                  <a:moveTo>
                    <a:pt x="7074" y="1"/>
                  </a:moveTo>
                  <a:cubicBezTo>
                    <a:pt x="7041" y="1"/>
                    <a:pt x="7005" y="9"/>
                    <a:pt x="6984" y="23"/>
                  </a:cubicBezTo>
                  <a:cubicBezTo>
                    <a:pt x="6866" y="101"/>
                    <a:pt x="6743" y="183"/>
                    <a:pt x="6649" y="287"/>
                  </a:cubicBezTo>
                  <a:cubicBezTo>
                    <a:pt x="6265" y="715"/>
                    <a:pt x="6006" y="1223"/>
                    <a:pt x="5787" y="1748"/>
                  </a:cubicBezTo>
                  <a:cubicBezTo>
                    <a:pt x="5630" y="2124"/>
                    <a:pt x="5511" y="2514"/>
                    <a:pt x="5371" y="2896"/>
                  </a:cubicBezTo>
                  <a:cubicBezTo>
                    <a:pt x="5346" y="2964"/>
                    <a:pt x="5300" y="3024"/>
                    <a:pt x="5264" y="3087"/>
                  </a:cubicBezTo>
                  <a:lnTo>
                    <a:pt x="5223" y="3068"/>
                  </a:lnTo>
                  <a:cubicBezTo>
                    <a:pt x="5214" y="3034"/>
                    <a:pt x="5201" y="3002"/>
                    <a:pt x="5195" y="2969"/>
                  </a:cubicBezTo>
                  <a:cubicBezTo>
                    <a:pt x="5188" y="2935"/>
                    <a:pt x="5188" y="2900"/>
                    <a:pt x="5188" y="2865"/>
                  </a:cubicBezTo>
                  <a:cubicBezTo>
                    <a:pt x="5181" y="2414"/>
                    <a:pt x="5180" y="1964"/>
                    <a:pt x="5082" y="1519"/>
                  </a:cubicBezTo>
                  <a:cubicBezTo>
                    <a:pt x="4962" y="968"/>
                    <a:pt x="4681" y="553"/>
                    <a:pt x="4142" y="348"/>
                  </a:cubicBezTo>
                  <a:cubicBezTo>
                    <a:pt x="3993" y="292"/>
                    <a:pt x="3845" y="253"/>
                    <a:pt x="3698" y="253"/>
                  </a:cubicBezTo>
                  <a:cubicBezTo>
                    <a:pt x="3554" y="253"/>
                    <a:pt x="3411" y="290"/>
                    <a:pt x="3268" y="381"/>
                  </a:cubicBezTo>
                  <a:cubicBezTo>
                    <a:pt x="3165" y="448"/>
                    <a:pt x="3041" y="487"/>
                    <a:pt x="2920" y="519"/>
                  </a:cubicBezTo>
                  <a:cubicBezTo>
                    <a:pt x="2703" y="577"/>
                    <a:pt x="2479" y="616"/>
                    <a:pt x="2263" y="676"/>
                  </a:cubicBezTo>
                  <a:cubicBezTo>
                    <a:pt x="2201" y="693"/>
                    <a:pt x="2153" y="759"/>
                    <a:pt x="2098" y="803"/>
                  </a:cubicBezTo>
                  <a:cubicBezTo>
                    <a:pt x="2156" y="833"/>
                    <a:pt x="2211" y="880"/>
                    <a:pt x="2272" y="891"/>
                  </a:cubicBezTo>
                  <a:cubicBezTo>
                    <a:pt x="2426" y="915"/>
                    <a:pt x="2583" y="917"/>
                    <a:pt x="2737" y="940"/>
                  </a:cubicBezTo>
                  <a:cubicBezTo>
                    <a:pt x="3087" y="992"/>
                    <a:pt x="3364" y="1183"/>
                    <a:pt x="3612" y="1421"/>
                  </a:cubicBezTo>
                  <a:cubicBezTo>
                    <a:pt x="3990" y="1782"/>
                    <a:pt x="4295" y="2194"/>
                    <a:pt x="4432" y="2710"/>
                  </a:cubicBezTo>
                  <a:cubicBezTo>
                    <a:pt x="4486" y="2912"/>
                    <a:pt x="4462" y="3116"/>
                    <a:pt x="4377" y="3308"/>
                  </a:cubicBezTo>
                  <a:cubicBezTo>
                    <a:pt x="4335" y="3403"/>
                    <a:pt x="4276" y="3451"/>
                    <a:pt x="4210" y="3451"/>
                  </a:cubicBezTo>
                  <a:cubicBezTo>
                    <a:pt x="4157" y="3451"/>
                    <a:pt x="4100" y="3420"/>
                    <a:pt x="4045" y="3356"/>
                  </a:cubicBezTo>
                  <a:cubicBezTo>
                    <a:pt x="3994" y="3297"/>
                    <a:pt x="3957" y="3226"/>
                    <a:pt x="3917" y="3160"/>
                  </a:cubicBezTo>
                  <a:cubicBezTo>
                    <a:pt x="3663" y="2742"/>
                    <a:pt x="3422" y="2315"/>
                    <a:pt x="3153" y="1907"/>
                  </a:cubicBezTo>
                  <a:cubicBezTo>
                    <a:pt x="2962" y="1618"/>
                    <a:pt x="2734" y="1352"/>
                    <a:pt x="2425" y="1175"/>
                  </a:cubicBezTo>
                  <a:cubicBezTo>
                    <a:pt x="2294" y="1101"/>
                    <a:pt x="2173" y="1064"/>
                    <a:pt x="2060" y="1064"/>
                  </a:cubicBezTo>
                  <a:cubicBezTo>
                    <a:pt x="1879" y="1064"/>
                    <a:pt x="1717" y="1158"/>
                    <a:pt x="1564" y="1343"/>
                  </a:cubicBezTo>
                  <a:cubicBezTo>
                    <a:pt x="1346" y="1606"/>
                    <a:pt x="1112" y="1856"/>
                    <a:pt x="893" y="2118"/>
                  </a:cubicBezTo>
                  <a:cubicBezTo>
                    <a:pt x="755" y="2284"/>
                    <a:pt x="626" y="2459"/>
                    <a:pt x="508" y="2639"/>
                  </a:cubicBezTo>
                  <a:cubicBezTo>
                    <a:pt x="474" y="2690"/>
                    <a:pt x="487" y="2774"/>
                    <a:pt x="480" y="2844"/>
                  </a:cubicBezTo>
                  <a:cubicBezTo>
                    <a:pt x="484" y="2844"/>
                    <a:pt x="489" y="2844"/>
                    <a:pt x="493" y="2844"/>
                  </a:cubicBezTo>
                  <a:cubicBezTo>
                    <a:pt x="531" y="2844"/>
                    <a:pt x="570" y="2847"/>
                    <a:pt x="607" y="2847"/>
                  </a:cubicBezTo>
                  <a:cubicBezTo>
                    <a:pt x="639" y="2847"/>
                    <a:pt x="670" y="2845"/>
                    <a:pt x="700" y="2836"/>
                  </a:cubicBezTo>
                  <a:cubicBezTo>
                    <a:pt x="816" y="2803"/>
                    <a:pt x="921" y="2736"/>
                    <a:pt x="1038" y="2705"/>
                  </a:cubicBezTo>
                  <a:cubicBezTo>
                    <a:pt x="1204" y="2661"/>
                    <a:pt x="1368" y="2640"/>
                    <a:pt x="1532" y="2640"/>
                  </a:cubicBezTo>
                  <a:cubicBezTo>
                    <a:pt x="1814" y="2640"/>
                    <a:pt x="2092" y="2701"/>
                    <a:pt x="2365" y="2804"/>
                  </a:cubicBezTo>
                  <a:cubicBezTo>
                    <a:pt x="2975" y="3033"/>
                    <a:pt x="3337" y="3466"/>
                    <a:pt x="3404" y="4126"/>
                  </a:cubicBezTo>
                  <a:cubicBezTo>
                    <a:pt x="3410" y="4187"/>
                    <a:pt x="3406" y="4249"/>
                    <a:pt x="3407" y="4310"/>
                  </a:cubicBezTo>
                  <a:cubicBezTo>
                    <a:pt x="3395" y="4315"/>
                    <a:pt x="3383" y="4320"/>
                    <a:pt x="3371" y="4326"/>
                  </a:cubicBezTo>
                  <a:cubicBezTo>
                    <a:pt x="3323" y="4286"/>
                    <a:pt x="3273" y="4250"/>
                    <a:pt x="3231" y="4204"/>
                  </a:cubicBezTo>
                  <a:cubicBezTo>
                    <a:pt x="3090" y="4051"/>
                    <a:pt x="2954" y="3893"/>
                    <a:pt x="2814" y="3739"/>
                  </a:cubicBezTo>
                  <a:cubicBezTo>
                    <a:pt x="2503" y="3396"/>
                    <a:pt x="2125" y="3185"/>
                    <a:pt x="1653" y="3183"/>
                  </a:cubicBezTo>
                  <a:cubicBezTo>
                    <a:pt x="1647" y="3183"/>
                    <a:pt x="1642" y="3183"/>
                    <a:pt x="1636" y="3183"/>
                  </a:cubicBezTo>
                  <a:cubicBezTo>
                    <a:pt x="1402" y="3183"/>
                    <a:pt x="1169" y="3216"/>
                    <a:pt x="935" y="3216"/>
                  </a:cubicBezTo>
                  <a:cubicBezTo>
                    <a:pt x="932" y="3216"/>
                    <a:pt x="929" y="3216"/>
                    <a:pt x="926" y="3216"/>
                  </a:cubicBezTo>
                  <a:cubicBezTo>
                    <a:pt x="783" y="3215"/>
                    <a:pt x="636" y="3189"/>
                    <a:pt x="499" y="3146"/>
                  </a:cubicBezTo>
                  <a:cubicBezTo>
                    <a:pt x="448" y="3130"/>
                    <a:pt x="412" y="3119"/>
                    <a:pt x="386" y="3119"/>
                  </a:cubicBezTo>
                  <a:cubicBezTo>
                    <a:pt x="340" y="3119"/>
                    <a:pt x="320" y="3151"/>
                    <a:pt x="297" y="3240"/>
                  </a:cubicBezTo>
                  <a:cubicBezTo>
                    <a:pt x="236" y="3474"/>
                    <a:pt x="168" y="3709"/>
                    <a:pt x="130" y="3948"/>
                  </a:cubicBezTo>
                  <a:cubicBezTo>
                    <a:pt x="83" y="4242"/>
                    <a:pt x="29" y="4541"/>
                    <a:pt x="42" y="4836"/>
                  </a:cubicBezTo>
                  <a:cubicBezTo>
                    <a:pt x="55" y="5122"/>
                    <a:pt x="96" y="5402"/>
                    <a:pt x="23" y="5686"/>
                  </a:cubicBezTo>
                  <a:cubicBezTo>
                    <a:pt x="0" y="5772"/>
                    <a:pt x="16" y="5812"/>
                    <a:pt x="72" y="5812"/>
                  </a:cubicBezTo>
                  <a:cubicBezTo>
                    <a:pt x="94" y="5812"/>
                    <a:pt x="122" y="5805"/>
                    <a:pt x="157" y="5793"/>
                  </a:cubicBezTo>
                  <a:cubicBezTo>
                    <a:pt x="205" y="5776"/>
                    <a:pt x="253" y="5755"/>
                    <a:pt x="299" y="5731"/>
                  </a:cubicBezTo>
                  <a:cubicBezTo>
                    <a:pt x="508" y="5625"/>
                    <a:pt x="712" y="5509"/>
                    <a:pt x="924" y="5412"/>
                  </a:cubicBezTo>
                  <a:cubicBezTo>
                    <a:pt x="1273" y="5253"/>
                    <a:pt x="1631" y="5127"/>
                    <a:pt x="2020" y="5127"/>
                  </a:cubicBezTo>
                  <a:cubicBezTo>
                    <a:pt x="2051" y="5127"/>
                    <a:pt x="2083" y="5128"/>
                    <a:pt x="2115" y="5130"/>
                  </a:cubicBezTo>
                  <a:cubicBezTo>
                    <a:pt x="2378" y="5143"/>
                    <a:pt x="2607" y="5233"/>
                    <a:pt x="2779" y="5437"/>
                  </a:cubicBezTo>
                  <a:cubicBezTo>
                    <a:pt x="2965" y="5658"/>
                    <a:pt x="2883" y="5917"/>
                    <a:pt x="2600" y="5966"/>
                  </a:cubicBezTo>
                  <a:cubicBezTo>
                    <a:pt x="2544" y="5976"/>
                    <a:pt x="2485" y="5981"/>
                    <a:pt x="2426" y="5981"/>
                  </a:cubicBezTo>
                  <a:cubicBezTo>
                    <a:pt x="2333" y="5981"/>
                    <a:pt x="2240" y="5969"/>
                    <a:pt x="2153" y="5945"/>
                  </a:cubicBezTo>
                  <a:cubicBezTo>
                    <a:pt x="1909" y="5878"/>
                    <a:pt x="1664" y="5831"/>
                    <a:pt x="1414" y="5831"/>
                  </a:cubicBezTo>
                  <a:cubicBezTo>
                    <a:pt x="1361" y="5831"/>
                    <a:pt x="1308" y="5834"/>
                    <a:pt x="1255" y="5838"/>
                  </a:cubicBezTo>
                  <a:cubicBezTo>
                    <a:pt x="941" y="5864"/>
                    <a:pt x="634" y="5918"/>
                    <a:pt x="387" y="6138"/>
                  </a:cubicBezTo>
                  <a:cubicBezTo>
                    <a:pt x="284" y="6230"/>
                    <a:pt x="205" y="6344"/>
                    <a:pt x="248" y="6482"/>
                  </a:cubicBezTo>
                  <a:cubicBezTo>
                    <a:pt x="349" y="6802"/>
                    <a:pt x="463" y="7117"/>
                    <a:pt x="774" y="7307"/>
                  </a:cubicBezTo>
                  <a:cubicBezTo>
                    <a:pt x="906" y="7387"/>
                    <a:pt x="980" y="7502"/>
                    <a:pt x="970" y="7663"/>
                  </a:cubicBezTo>
                  <a:cubicBezTo>
                    <a:pt x="969" y="7684"/>
                    <a:pt x="972" y="7706"/>
                    <a:pt x="976" y="7727"/>
                  </a:cubicBezTo>
                  <a:cubicBezTo>
                    <a:pt x="991" y="7818"/>
                    <a:pt x="1031" y="7866"/>
                    <a:pt x="1088" y="7866"/>
                  </a:cubicBezTo>
                  <a:cubicBezTo>
                    <a:pt x="1119" y="7866"/>
                    <a:pt x="1155" y="7851"/>
                    <a:pt x="1195" y="7822"/>
                  </a:cubicBezTo>
                  <a:cubicBezTo>
                    <a:pt x="1267" y="7768"/>
                    <a:pt x="1327" y="7698"/>
                    <a:pt x="1394" y="7635"/>
                  </a:cubicBezTo>
                  <a:cubicBezTo>
                    <a:pt x="1582" y="7458"/>
                    <a:pt x="1754" y="7255"/>
                    <a:pt x="1963" y="7108"/>
                  </a:cubicBezTo>
                  <a:cubicBezTo>
                    <a:pt x="2174" y="6962"/>
                    <a:pt x="2417" y="6860"/>
                    <a:pt x="2655" y="6760"/>
                  </a:cubicBezTo>
                  <a:cubicBezTo>
                    <a:pt x="2688" y="6746"/>
                    <a:pt x="2724" y="6740"/>
                    <a:pt x="2759" y="6740"/>
                  </a:cubicBezTo>
                  <a:cubicBezTo>
                    <a:pt x="2862" y="6740"/>
                    <a:pt x="2961" y="6793"/>
                    <a:pt x="2990" y="6862"/>
                  </a:cubicBezTo>
                  <a:cubicBezTo>
                    <a:pt x="3044" y="6990"/>
                    <a:pt x="2958" y="7074"/>
                    <a:pt x="2885" y="7161"/>
                  </a:cubicBezTo>
                  <a:cubicBezTo>
                    <a:pt x="2879" y="7167"/>
                    <a:pt x="2873" y="7174"/>
                    <a:pt x="2865" y="7177"/>
                  </a:cubicBezTo>
                  <a:cubicBezTo>
                    <a:pt x="2687" y="7281"/>
                    <a:pt x="2514" y="7397"/>
                    <a:pt x="2328" y="7485"/>
                  </a:cubicBezTo>
                  <a:cubicBezTo>
                    <a:pt x="2072" y="7604"/>
                    <a:pt x="1811" y="7711"/>
                    <a:pt x="1613" y="7922"/>
                  </a:cubicBezTo>
                  <a:cubicBezTo>
                    <a:pt x="1456" y="8090"/>
                    <a:pt x="1416" y="8289"/>
                    <a:pt x="1529" y="8484"/>
                  </a:cubicBezTo>
                  <a:cubicBezTo>
                    <a:pt x="1618" y="8639"/>
                    <a:pt x="1732" y="8792"/>
                    <a:pt x="1871" y="8901"/>
                  </a:cubicBezTo>
                  <a:cubicBezTo>
                    <a:pt x="2103" y="9084"/>
                    <a:pt x="2273" y="9297"/>
                    <a:pt x="2387" y="9571"/>
                  </a:cubicBezTo>
                  <a:cubicBezTo>
                    <a:pt x="2475" y="9781"/>
                    <a:pt x="2583" y="9985"/>
                    <a:pt x="2702" y="10180"/>
                  </a:cubicBezTo>
                  <a:cubicBezTo>
                    <a:pt x="2788" y="10323"/>
                    <a:pt x="2923" y="10394"/>
                    <a:pt x="3086" y="10394"/>
                  </a:cubicBezTo>
                  <a:cubicBezTo>
                    <a:pt x="3110" y="10394"/>
                    <a:pt x="3135" y="10393"/>
                    <a:pt x="3160" y="10390"/>
                  </a:cubicBezTo>
                  <a:cubicBezTo>
                    <a:pt x="3295" y="10373"/>
                    <a:pt x="3330" y="10314"/>
                    <a:pt x="3287" y="10177"/>
                  </a:cubicBezTo>
                  <a:lnTo>
                    <a:pt x="3287" y="10177"/>
                  </a:lnTo>
                  <a:cubicBezTo>
                    <a:pt x="3219" y="10215"/>
                    <a:pt x="3163" y="10234"/>
                    <a:pt x="3115" y="10234"/>
                  </a:cubicBezTo>
                  <a:cubicBezTo>
                    <a:pt x="3046" y="10234"/>
                    <a:pt x="2994" y="10194"/>
                    <a:pt x="2950" y="10113"/>
                  </a:cubicBezTo>
                  <a:cubicBezTo>
                    <a:pt x="2881" y="9985"/>
                    <a:pt x="2931" y="9837"/>
                    <a:pt x="3080" y="9768"/>
                  </a:cubicBezTo>
                  <a:cubicBezTo>
                    <a:pt x="3156" y="9733"/>
                    <a:pt x="3245" y="9723"/>
                    <a:pt x="3330" y="9709"/>
                  </a:cubicBezTo>
                  <a:cubicBezTo>
                    <a:pt x="3427" y="9693"/>
                    <a:pt x="3532" y="9701"/>
                    <a:pt x="3625" y="9670"/>
                  </a:cubicBezTo>
                  <a:cubicBezTo>
                    <a:pt x="3929" y="9571"/>
                    <a:pt x="4234" y="9471"/>
                    <a:pt x="4531" y="9352"/>
                  </a:cubicBezTo>
                  <a:cubicBezTo>
                    <a:pt x="4810" y="9240"/>
                    <a:pt x="4858" y="9108"/>
                    <a:pt x="4772" y="8821"/>
                  </a:cubicBezTo>
                  <a:cubicBezTo>
                    <a:pt x="4675" y="8496"/>
                    <a:pt x="4507" y="8209"/>
                    <a:pt x="4310" y="7938"/>
                  </a:cubicBezTo>
                  <a:cubicBezTo>
                    <a:pt x="4211" y="7801"/>
                    <a:pt x="4103" y="7670"/>
                    <a:pt x="4005" y="7533"/>
                  </a:cubicBezTo>
                  <a:cubicBezTo>
                    <a:pt x="3940" y="7439"/>
                    <a:pt x="3907" y="7332"/>
                    <a:pt x="3977" y="7229"/>
                  </a:cubicBezTo>
                  <a:cubicBezTo>
                    <a:pt x="4023" y="7162"/>
                    <a:pt x="4085" y="7137"/>
                    <a:pt x="4152" y="7137"/>
                  </a:cubicBezTo>
                  <a:cubicBezTo>
                    <a:pt x="4191" y="7137"/>
                    <a:pt x="4231" y="7145"/>
                    <a:pt x="4271" y="7160"/>
                  </a:cubicBezTo>
                  <a:cubicBezTo>
                    <a:pt x="4368" y="7195"/>
                    <a:pt x="4465" y="7238"/>
                    <a:pt x="4548" y="7297"/>
                  </a:cubicBezTo>
                  <a:cubicBezTo>
                    <a:pt x="4975" y="7604"/>
                    <a:pt x="5093" y="8048"/>
                    <a:pt x="5085" y="8544"/>
                  </a:cubicBezTo>
                  <a:cubicBezTo>
                    <a:pt x="5082" y="8691"/>
                    <a:pt x="5068" y="8839"/>
                    <a:pt x="5070" y="8986"/>
                  </a:cubicBezTo>
                  <a:cubicBezTo>
                    <a:pt x="5071" y="9037"/>
                    <a:pt x="5104" y="9087"/>
                    <a:pt x="5122" y="9138"/>
                  </a:cubicBezTo>
                  <a:cubicBezTo>
                    <a:pt x="5170" y="9115"/>
                    <a:pt x="5229" y="9103"/>
                    <a:pt x="5264" y="9068"/>
                  </a:cubicBezTo>
                  <a:cubicBezTo>
                    <a:pt x="5435" y="8894"/>
                    <a:pt x="5640" y="8797"/>
                    <a:pt x="5871" y="8732"/>
                  </a:cubicBezTo>
                  <a:cubicBezTo>
                    <a:pt x="6118" y="8663"/>
                    <a:pt x="6354" y="8566"/>
                    <a:pt x="6550" y="8388"/>
                  </a:cubicBezTo>
                  <a:cubicBezTo>
                    <a:pt x="6772" y="8187"/>
                    <a:pt x="6801" y="7971"/>
                    <a:pt x="6619" y="7735"/>
                  </a:cubicBezTo>
                  <a:cubicBezTo>
                    <a:pt x="6529" y="7620"/>
                    <a:pt x="6431" y="7501"/>
                    <a:pt x="6312" y="7421"/>
                  </a:cubicBezTo>
                  <a:cubicBezTo>
                    <a:pt x="6073" y="7258"/>
                    <a:pt x="5818" y="7118"/>
                    <a:pt x="5566" y="6973"/>
                  </a:cubicBezTo>
                  <a:cubicBezTo>
                    <a:pt x="5407" y="6880"/>
                    <a:pt x="5290" y="6751"/>
                    <a:pt x="5222" y="6581"/>
                  </a:cubicBezTo>
                  <a:cubicBezTo>
                    <a:pt x="5139" y="6378"/>
                    <a:pt x="5216" y="6265"/>
                    <a:pt x="5431" y="6265"/>
                  </a:cubicBezTo>
                  <a:cubicBezTo>
                    <a:pt x="5434" y="6265"/>
                    <a:pt x="5437" y="6265"/>
                    <a:pt x="5441" y="6265"/>
                  </a:cubicBezTo>
                  <a:cubicBezTo>
                    <a:pt x="5479" y="6265"/>
                    <a:pt x="5518" y="6271"/>
                    <a:pt x="5557" y="6277"/>
                  </a:cubicBezTo>
                  <a:cubicBezTo>
                    <a:pt x="5803" y="6323"/>
                    <a:pt x="6016" y="6435"/>
                    <a:pt x="6194" y="6608"/>
                  </a:cubicBezTo>
                  <a:cubicBezTo>
                    <a:pt x="6550" y="6952"/>
                    <a:pt x="6777" y="7369"/>
                    <a:pt x="6883" y="7853"/>
                  </a:cubicBezTo>
                  <a:cubicBezTo>
                    <a:pt x="6895" y="7908"/>
                    <a:pt x="6930" y="7960"/>
                    <a:pt x="6956" y="8012"/>
                  </a:cubicBezTo>
                  <a:cubicBezTo>
                    <a:pt x="7005" y="7977"/>
                    <a:pt x="7060" y="7945"/>
                    <a:pt x="7107" y="7905"/>
                  </a:cubicBezTo>
                  <a:cubicBezTo>
                    <a:pt x="7287" y="7752"/>
                    <a:pt x="7463" y="7592"/>
                    <a:pt x="7647" y="7443"/>
                  </a:cubicBezTo>
                  <a:cubicBezTo>
                    <a:pt x="7856" y="7275"/>
                    <a:pt x="8092" y="7137"/>
                    <a:pt x="8279" y="6949"/>
                  </a:cubicBezTo>
                  <a:cubicBezTo>
                    <a:pt x="8516" y="6714"/>
                    <a:pt x="8572" y="6452"/>
                    <a:pt x="8280" y="6157"/>
                  </a:cubicBezTo>
                  <a:cubicBezTo>
                    <a:pt x="7976" y="5848"/>
                    <a:pt x="7627" y="5695"/>
                    <a:pt x="7216" y="5695"/>
                  </a:cubicBezTo>
                  <a:cubicBezTo>
                    <a:pt x="7160" y="5695"/>
                    <a:pt x="7104" y="5698"/>
                    <a:pt x="7046" y="5704"/>
                  </a:cubicBezTo>
                  <a:cubicBezTo>
                    <a:pt x="6812" y="5726"/>
                    <a:pt x="6579" y="5745"/>
                    <a:pt x="6345" y="5751"/>
                  </a:cubicBezTo>
                  <a:cubicBezTo>
                    <a:pt x="6338" y="5751"/>
                    <a:pt x="6331" y="5751"/>
                    <a:pt x="6323" y="5751"/>
                  </a:cubicBezTo>
                  <a:cubicBezTo>
                    <a:pt x="6039" y="5751"/>
                    <a:pt x="5831" y="5603"/>
                    <a:pt x="5679" y="5367"/>
                  </a:cubicBezTo>
                  <a:cubicBezTo>
                    <a:pt x="5601" y="5245"/>
                    <a:pt x="5634" y="5171"/>
                    <a:pt x="5778" y="5151"/>
                  </a:cubicBezTo>
                  <a:cubicBezTo>
                    <a:pt x="5810" y="5146"/>
                    <a:pt x="5843" y="5144"/>
                    <a:pt x="5875" y="5144"/>
                  </a:cubicBezTo>
                  <a:cubicBezTo>
                    <a:pt x="5912" y="5144"/>
                    <a:pt x="5949" y="5147"/>
                    <a:pt x="5985" y="5153"/>
                  </a:cubicBezTo>
                  <a:cubicBezTo>
                    <a:pt x="6164" y="5186"/>
                    <a:pt x="6341" y="5224"/>
                    <a:pt x="6518" y="5267"/>
                  </a:cubicBezTo>
                  <a:cubicBezTo>
                    <a:pt x="6824" y="5339"/>
                    <a:pt x="7128" y="5431"/>
                    <a:pt x="7442" y="5431"/>
                  </a:cubicBezTo>
                  <a:cubicBezTo>
                    <a:pt x="7500" y="5431"/>
                    <a:pt x="7559" y="5428"/>
                    <a:pt x="7618" y="5421"/>
                  </a:cubicBezTo>
                  <a:cubicBezTo>
                    <a:pt x="7650" y="5417"/>
                    <a:pt x="7680" y="5415"/>
                    <a:pt x="7709" y="5415"/>
                  </a:cubicBezTo>
                  <a:cubicBezTo>
                    <a:pt x="7857" y="5415"/>
                    <a:pt x="7983" y="5461"/>
                    <a:pt x="8111" y="5536"/>
                  </a:cubicBezTo>
                  <a:cubicBezTo>
                    <a:pt x="8252" y="5621"/>
                    <a:pt x="8392" y="5710"/>
                    <a:pt x="8542" y="5775"/>
                  </a:cubicBezTo>
                  <a:cubicBezTo>
                    <a:pt x="8586" y="5794"/>
                    <a:pt x="8628" y="5803"/>
                    <a:pt x="8667" y="5803"/>
                  </a:cubicBezTo>
                  <a:cubicBezTo>
                    <a:pt x="8767" y="5803"/>
                    <a:pt x="8849" y="5743"/>
                    <a:pt x="8893" y="5629"/>
                  </a:cubicBezTo>
                  <a:cubicBezTo>
                    <a:pt x="8960" y="5457"/>
                    <a:pt x="9015" y="5277"/>
                    <a:pt x="9047" y="5096"/>
                  </a:cubicBezTo>
                  <a:cubicBezTo>
                    <a:pt x="9100" y="4784"/>
                    <a:pt x="8984" y="4499"/>
                    <a:pt x="8881" y="4211"/>
                  </a:cubicBezTo>
                  <a:cubicBezTo>
                    <a:pt x="8820" y="4042"/>
                    <a:pt x="8712" y="3922"/>
                    <a:pt x="8554" y="3842"/>
                  </a:cubicBezTo>
                  <a:cubicBezTo>
                    <a:pt x="8418" y="3772"/>
                    <a:pt x="8282" y="3743"/>
                    <a:pt x="8145" y="3743"/>
                  </a:cubicBezTo>
                  <a:cubicBezTo>
                    <a:pt x="7979" y="3743"/>
                    <a:pt x="7813" y="3786"/>
                    <a:pt x="7648" y="3851"/>
                  </a:cubicBezTo>
                  <a:cubicBezTo>
                    <a:pt x="7422" y="3940"/>
                    <a:pt x="7204" y="4047"/>
                    <a:pt x="6976" y="4129"/>
                  </a:cubicBezTo>
                  <a:cubicBezTo>
                    <a:pt x="6698" y="4229"/>
                    <a:pt x="6416" y="4321"/>
                    <a:pt x="6122" y="4321"/>
                  </a:cubicBezTo>
                  <a:cubicBezTo>
                    <a:pt x="6043" y="4321"/>
                    <a:pt x="5964" y="4314"/>
                    <a:pt x="5884" y="4299"/>
                  </a:cubicBezTo>
                  <a:cubicBezTo>
                    <a:pt x="5773" y="4279"/>
                    <a:pt x="5661" y="4229"/>
                    <a:pt x="5568" y="4164"/>
                  </a:cubicBezTo>
                  <a:cubicBezTo>
                    <a:pt x="5461" y="4089"/>
                    <a:pt x="5472" y="3972"/>
                    <a:pt x="5577" y="3892"/>
                  </a:cubicBezTo>
                  <a:cubicBezTo>
                    <a:pt x="5614" y="3864"/>
                    <a:pt x="5659" y="3834"/>
                    <a:pt x="5704" y="3830"/>
                  </a:cubicBezTo>
                  <a:cubicBezTo>
                    <a:pt x="5940" y="3804"/>
                    <a:pt x="6180" y="3760"/>
                    <a:pt x="6416" y="3760"/>
                  </a:cubicBezTo>
                  <a:cubicBezTo>
                    <a:pt x="6449" y="3760"/>
                    <a:pt x="6482" y="3761"/>
                    <a:pt x="6515" y="3763"/>
                  </a:cubicBezTo>
                  <a:cubicBezTo>
                    <a:pt x="6614" y="3768"/>
                    <a:pt x="6713" y="3772"/>
                    <a:pt x="6811" y="3772"/>
                  </a:cubicBezTo>
                  <a:cubicBezTo>
                    <a:pt x="7177" y="3772"/>
                    <a:pt x="7530" y="3722"/>
                    <a:pt x="7870" y="3549"/>
                  </a:cubicBezTo>
                  <a:cubicBezTo>
                    <a:pt x="8017" y="3474"/>
                    <a:pt x="8163" y="3433"/>
                    <a:pt x="8307" y="3433"/>
                  </a:cubicBezTo>
                  <a:cubicBezTo>
                    <a:pt x="8482" y="3433"/>
                    <a:pt x="8654" y="3494"/>
                    <a:pt x="8818" y="3631"/>
                  </a:cubicBezTo>
                  <a:cubicBezTo>
                    <a:pt x="8853" y="3660"/>
                    <a:pt x="8907" y="3666"/>
                    <a:pt x="8973" y="3690"/>
                  </a:cubicBezTo>
                  <a:cubicBezTo>
                    <a:pt x="8965" y="3607"/>
                    <a:pt x="8973" y="3546"/>
                    <a:pt x="8951" y="3501"/>
                  </a:cubicBezTo>
                  <a:cubicBezTo>
                    <a:pt x="8873" y="3351"/>
                    <a:pt x="8791" y="3204"/>
                    <a:pt x="8698" y="3063"/>
                  </a:cubicBezTo>
                  <a:cubicBezTo>
                    <a:pt x="8585" y="2890"/>
                    <a:pt x="8457" y="2727"/>
                    <a:pt x="8340" y="2556"/>
                  </a:cubicBezTo>
                  <a:cubicBezTo>
                    <a:pt x="8260" y="2438"/>
                    <a:pt x="8194" y="2311"/>
                    <a:pt x="8112" y="2194"/>
                  </a:cubicBezTo>
                  <a:cubicBezTo>
                    <a:pt x="7924" y="1925"/>
                    <a:pt x="7621" y="1781"/>
                    <a:pt x="7317" y="1781"/>
                  </a:cubicBezTo>
                  <a:cubicBezTo>
                    <a:pt x="7092" y="1781"/>
                    <a:pt x="6866" y="1860"/>
                    <a:pt x="6689" y="2028"/>
                  </a:cubicBezTo>
                  <a:cubicBezTo>
                    <a:pt x="6504" y="2205"/>
                    <a:pt x="6366" y="2434"/>
                    <a:pt x="6217" y="2645"/>
                  </a:cubicBezTo>
                  <a:cubicBezTo>
                    <a:pt x="6086" y="2829"/>
                    <a:pt x="5972" y="3024"/>
                    <a:pt x="5843" y="3209"/>
                  </a:cubicBezTo>
                  <a:cubicBezTo>
                    <a:pt x="5815" y="3248"/>
                    <a:pt x="5755" y="3265"/>
                    <a:pt x="5710" y="3293"/>
                  </a:cubicBezTo>
                  <a:cubicBezTo>
                    <a:pt x="5687" y="3240"/>
                    <a:pt x="5650" y="3188"/>
                    <a:pt x="5648" y="3135"/>
                  </a:cubicBezTo>
                  <a:cubicBezTo>
                    <a:pt x="5643" y="3058"/>
                    <a:pt x="5657" y="2978"/>
                    <a:pt x="5677" y="2903"/>
                  </a:cubicBezTo>
                  <a:cubicBezTo>
                    <a:pt x="5888" y="2076"/>
                    <a:pt x="6254" y="1327"/>
                    <a:pt x="6811" y="674"/>
                  </a:cubicBezTo>
                  <a:cubicBezTo>
                    <a:pt x="6942" y="521"/>
                    <a:pt x="7044" y="342"/>
                    <a:pt x="7148" y="169"/>
                  </a:cubicBezTo>
                  <a:cubicBezTo>
                    <a:pt x="7170" y="131"/>
                    <a:pt x="7163" y="44"/>
                    <a:pt x="7135" y="17"/>
                  </a:cubicBezTo>
                  <a:cubicBezTo>
                    <a:pt x="7123" y="6"/>
                    <a:pt x="7099" y="1"/>
                    <a:pt x="7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70"/>
            <p:cNvSpPr/>
            <p:nvPr/>
          </p:nvSpPr>
          <p:spPr>
            <a:xfrm>
              <a:off x="1234013" y="2817905"/>
              <a:ext cx="1548243" cy="685172"/>
            </a:xfrm>
            <a:custGeom>
              <a:avLst/>
              <a:gdLst/>
              <a:ahLst/>
              <a:cxnLst/>
              <a:rect l="l" t="t" r="r" b="b"/>
              <a:pathLst>
                <a:path w="13533" h="5989" extrusionOk="0">
                  <a:moveTo>
                    <a:pt x="13533" y="2823"/>
                  </a:moveTo>
                  <a:cubicBezTo>
                    <a:pt x="12128" y="3102"/>
                    <a:pt x="11499" y="2236"/>
                    <a:pt x="11270" y="1232"/>
                  </a:cubicBezTo>
                  <a:cubicBezTo>
                    <a:pt x="11191" y="882"/>
                    <a:pt x="10948" y="1"/>
                    <a:pt x="10292" y="286"/>
                  </a:cubicBezTo>
                  <a:cubicBezTo>
                    <a:pt x="10034" y="399"/>
                    <a:pt x="10104" y="840"/>
                    <a:pt x="10135" y="951"/>
                  </a:cubicBezTo>
                  <a:cubicBezTo>
                    <a:pt x="10271" y="1430"/>
                    <a:pt x="10674" y="1663"/>
                    <a:pt x="10900" y="2070"/>
                  </a:cubicBezTo>
                  <a:cubicBezTo>
                    <a:pt x="10982" y="2217"/>
                    <a:pt x="11148" y="2487"/>
                    <a:pt x="10766" y="2566"/>
                  </a:cubicBezTo>
                  <a:cubicBezTo>
                    <a:pt x="10361" y="2649"/>
                    <a:pt x="10109" y="2376"/>
                    <a:pt x="9907" y="2177"/>
                  </a:cubicBezTo>
                  <a:cubicBezTo>
                    <a:pt x="9406" y="1687"/>
                    <a:pt x="9239" y="971"/>
                    <a:pt x="8611" y="585"/>
                  </a:cubicBezTo>
                  <a:cubicBezTo>
                    <a:pt x="8398" y="453"/>
                    <a:pt x="8150" y="304"/>
                    <a:pt x="7851" y="295"/>
                  </a:cubicBezTo>
                  <a:cubicBezTo>
                    <a:pt x="7801" y="293"/>
                    <a:pt x="7575" y="289"/>
                    <a:pt x="7528" y="355"/>
                  </a:cubicBezTo>
                  <a:cubicBezTo>
                    <a:pt x="7365" y="588"/>
                    <a:pt x="7508" y="893"/>
                    <a:pt x="7592" y="1040"/>
                  </a:cubicBezTo>
                  <a:cubicBezTo>
                    <a:pt x="7863" y="1516"/>
                    <a:pt x="8386" y="1794"/>
                    <a:pt x="8870" y="2069"/>
                  </a:cubicBezTo>
                  <a:cubicBezTo>
                    <a:pt x="8987" y="2135"/>
                    <a:pt x="9638" y="2362"/>
                    <a:pt x="9266" y="2553"/>
                  </a:cubicBezTo>
                  <a:cubicBezTo>
                    <a:pt x="8732" y="2827"/>
                    <a:pt x="8231" y="2665"/>
                    <a:pt x="7867" y="2491"/>
                  </a:cubicBezTo>
                  <a:cubicBezTo>
                    <a:pt x="7026" y="2088"/>
                    <a:pt x="6512" y="1296"/>
                    <a:pt x="5757" y="789"/>
                  </a:cubicBezTo>
                  <a:cubicBezTo>
                    <a:pt x="5477" y="600"/>
                    <a:pt x="5191" y="370"/>
                    <a:pt x="4806" y="315"/>
                  </a:cubicBezTo>
                  <a:cubicBezTo>
                    <a:pt x="4721" y="303"/>
                    <a:pt x="4461" y="297"/>
                    <a:pt x="4370" y="395"/>
                  </a:cubicBezTo>
                  <a:cubicBezTo>
                    <a:pt x="4169" y="615"/>
                    <a:pt x="4399" y="929"/>
                    <a:pt x="4488" y="1049"/>
                  </a:cubicBezTo>
                  <a:cubicBezTo>
                    <a:pt x="4852" y="1536"/>
                    <a:pt x="5530" y="1717"/>
                    <a:pt x="6030" y="2065"/>
                  </a:cubicBezTo>
                  <a:cubicBezTo>
                    <a:pt x="6163" y="2158"/>
                    <a:pt x="6708" y="2409"/>
                    <a:pt x="6400" y="2684"/>
                  </a:cubicBezTo>
                  <a:cubicBezTo>
                    <a:pt x="5992" y="3048"/>
                    <a:pt x="5372" y="3011"/>
                    <a:pt x="4988" y="2989"/>
                  </a:cubicBezTo>
                  <a:cubicBezTo>
                    <a:pt x="3928" y="2930"/>
                    <a:pt x="2932" y="2669"/>
                    <a:pt x="1912" y="2524"/>
                  </a:cubicBezTo>
                  <a:cubicBezTo>
                    <a:pt x="1499" y="2465"/>
                    <a:pt x="595" y="2374"/>
                    <a:pt x="155" y="2910"/>
                  </a:cubicBezTo>
                  <a:cubicBezTo>
                    <a:pt x="1" y="3098"/>
                    <a:pt x="160" y="3277"/>
                    <a:pt x="269" y="3361"/>
                  </a:cubicBezTo>
                  <a:cubicBezTo>
                    <a:pt x="568" y="3591"/>
                    <a:pt x="1099" y="3616"/>
                    <a:pt x="1521" y="3661"/>
                  </a:cubicBezTo>
                  <a:cubicBezTo>
                    <a:pt x="2863" y="3801"/>
                    <a:pt x="4248" y="3593"/>
                    <a:pt x="5721" y="3279"/>
                  </a:cubicBezTo>
                  <a:cubicBezTo>
                    <a:pt x="6213" y="3174"/>
                    <a:pt x="6702" y="3075"/>
                    <a:pt x="7181" y="3035"/>
                  </a:cubicBezTo>
                  <a:cubicBezTo>
                    <a:pt x="7281" y="3026"/>
                    <a:pt x="7590" y="2955"/>
                    <a:pt x="7672" y="3014"/>
                  </a:cubicBezTo>
                  <a:cubicBezTo>
                    <a:pt x="7690" y="3026"/>
                    <a:pt x="7555" y="3192"/>
                    <a:pt x="7547" y="3202"/>
                  </a:cubicBezTo>
                  <a:cubicBezTo>
                    <a:pt x="7369" y="3419"/>
                    <a:pt x="7118" y="3569"/>
                    <a:pt x="6875" y="3692"/>
                  </a:cubicBezTo>
                  <a:cubicBezTo>
                    <a:pt x="6137" y="4066"/>
                    <a:pt x="5367" y="4215"/>
                    <a:pt x="4627" y="4572"/>
                  </a:cubicBezTo>
                  <a:cubicBezTo>
                    <a:pt x="4381" y="4690"/>
                    <a:pt x="3948" y="4952"/>
                    <a:pt x="4009" y="5220"/>
                  </a:cubicBezTo>
                  <a:cubicBezTo>
                    <a:pt x="4098" y="5610"/>
                    <a:pt x="4782" y="5569"/>
                    <a:pt x="5197" y="5486"/>
                  </a:cubicBezTo>
                  <a:cubicBezTo>
                    <a:pt x="6382" y="5247"/>
                    <a:pt x="7337" y="4302"/>
                    <a:pt x="8422" y="3682"/>
                  </a:cubicBezTo>
                  <a:cubicBezTo>
                    <a:pt x="8799" y="3466"/>
                    <a:pt x="9197" y="3294"/>
                    <a:pt x="9588" y="3187"/>
                  </a:cubicBezTo>
                  <a:cubicBezTo>
                    <a:pt x="9621" y="3178"/>
                    <a:pt x="9956" y="3080"/>
                    <a:pt x="9963" y="3128"/>
                  </a:cubicBezTo>
                  <a:cubicBezTo>
                    <a:pt x="9987" y="3311"/>
                    <a:pt x="9638" y="3612"/>
                    <a:pt x="9483" y="3742"/>
                  </a:cubicBezTo>
                  <a:cubicBezTo>
                    <a:pt x="8909" y="4223"/>
                    <a:pt x="8201" y="4536"/>
                    <a:pt x="7587" y="4956"/>
                  </a:cubicBezTo>
                  <a:cubicBezTo>
                    <a:pt x="7460" y="5042"/>
                    <a:pt x="6920" y="5358"/>
                    <a:pt x="6913" y="5537"/>
                  </a:cubicBezTo>
                  <a:cubicBezTo>
                    <a:pt x="6893" y="5988"/>
                    <a:pt x="7712" y="5709"/>
                    <a:pt x="8043" y="5556"/>
                  </a:cubicBezTo>
                  <a:cubicBezTo>
                    <a:pt x="8910" y="5157"/>
                    <a:pt x="9470" y="4588"/>
                    <a:pt x="10112" y="3898"/>
                  </a:cubicBezTo>
                  <a:cubicBezTo>
                    <a:pt x="10332" y="3662"/>
                    <a:pt x="10786" y="3115"/>
                    <a:pt x="11131" y="3143"/>
                  </a:cubicBezTo>
                  <a:cubicBezTo>
                    <a:pt x="11270" y="3154"/>
                    <a:pt x="10872" y="3691"/>
                    <a:pt x="10846" y="3724"/>
                  </a:cubicBezTo>
                  <a:cubicBezTo>
                    <a:pt x="10455" y="4219"/>
                    <a:pt x="9961" y="4657"/>
                    <a:pt x="9581" y="5159"/>
                  </a:cubicBezTo>
                  <a:cubicBezTo>
                    <a:pt x="9495" y="5272"/>
                    <a:pt x="9220" y="5596"/>
                    <a:pt x="9369" y="5675"/>
                  </a:cubicBezTo>
                  <a:cubicBezTo>
                    <a:pt x="9647" y="5822"/>
                    <a:pt x="10186" y="5340"/>
                    <a:pt x="10406" y="5114"/>
                  </a:cubicBezTo>
                  <a:cubicBezTo>
                    <a:pt x="11097" y="4403"/>
                    <a:pt x="11530" y="3480"/>
                    <a:pt x="12526" y="3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70"/>
            <p:cNvSpPr/>
            <p:nvPr/>
          </p:nvSpPr>
          <p:spPr>
            <a:xfrm>
              <a:off x="2876277" y="2149672"/>
              <a:ext cx="1110873" cy="1101148"/>
            </a:xfrm>
            <a:custGeom>
              <a:avLst/>
              <a:gdLst/>
              <a:ahLst/>
              <a:cxnLst/>
              <a:rect l="l" t="t" r="r" b="b"/>
              <a:pathLst>
                <a:path w="9710" h="9625" extrusionOk="0">
                  <a:moveTo>
                    <a:pt x="0" y="8511"/>
                  </a:moveTo>
                  <a:cubicBezTo>
                    <a:pt x="1103" y="7974"/>
                    <a:pt x="1222" y="6578"/>
                    <a:pt x="1006" y="5267"/>
                  </a:cubicBezTo>
                  <a:cubicBezTo>
                    <a:pt x="930" y="4811"/>
                    <a:pt x="769" y="3634"/>
                    <a:pt x="1343" y="3564"/>
                  </a:cubicBezTo>
                  <a:cubicBezTo>
                    <a:pt x="1568" y="3537"/>
                    <a:pt x="1685" y="4094"/>
                    <a:pt x="1705" y="4245"/>
                  </a:cubicBezTo>
                  <a:cubicBezTo>
                    <a:pt x="1790" y="4885"/>
                    <a:pt x="1592" y="5404"/>
                    <a:pt x="1585" y="6017"/>
                  </a:cubicBezTo>
                  <a:cubicBezTo>
                    <a:pt x="1582" y="6240"/>
                    <a:pt x="1566" y="6656"/>
                    <a:pt x="1867" y="6513"/>
                  </a:cubicBezTo>
                  <a:cubicBezTo>
                    <a:pt x="2187" y="6362"/>
                    <a:pt x="2262" y="5890"/>
                    <a:pt x="2331" y="5533"/>
                  </a:cubicBezTo>
                  <a:cubicBezTo>
                    <a:pt x="2501" y="4654"/>
                    <a:pt x="2350" y="3717"/>
                    <a:pt x="2649" y="2881"/>
                  </a:cubicBezTo>
                  <a:cubicBezTo>
                    <a:pt x="2751" y="2597"/>
                    <a:pt x="2871" y="2272"/>
                    <a:pt x="3079" y="2077"/>
                  </a:cubicBezTo>
                  <a:cubicBezTo>
                    <a:pt x="3115" y="2044"/>
                    <a:pt x="3273" y="1901"/>
                    <a:pt x="3331" y="1950"/>
                  </a:cubicBezTo>
                  <a:cubicBezTo>
                    <a:pt x="3536" y="2121"/>
                    <a:pt x="3549" y="2565"/>
                    <a:pt x="3545" y="2788"/>
                  </a:cubicBezTo>
                  <a:cubicBezTo>
                    <a:pt x="3532" y="3509"/>
                    <a:pt x="3266" y="4154"/>
                    <a:pt x="3026" y="4772"/>
                  </a:cubicBezTo>
                  <a:cubicBezTo>
                    <a:pt x="2968" y="4920"/>
                    <a:pt x="2592" y="5584"/>
                    <a:pt x="2927" y="5579"/>
                  </a:cubicBezTo>
                  <a:cubicBezTo>
                    <a:pt x="3409" y="5571"/>
                    <a:pt x="3704" y="5075"/>
                    <a:pt x="3897" y="4648"/>
                  </a:cubicBezTo>
                  <a:cubicBezTo>
                    <a:pt x="4341" y="3663"/>
                    <a:pt x="4408" y="2424"/>
                    <a:pt x="4752" y="1369"/>
                  </a:cubicBezTo>
                  <a:cubicBezTo>
                    <a:pt x="4880" y="977"/>
                    <a:pt x="4996" y="534"/>
                    <a:pt x="5249" y="233"/>
                  </a:cubicBezTo>
                  <a:cubicBezTo>
                    <a:pt x="5304" y="167"/>
                    <a:pt x="5486" y="0"/>
                    <a:pt x="5588" y="60"/>
                  </a:cubicBezTo>
                  <a:cubicBezTo>
                    <a:pt x="5814" y="193"/>
                    <a:pt x="5770" y="700"/>
                    <a:pt x="5752" y="894"/>
                  </a:cubicBezTo>
                  <a:cubicBezTo>
                    <a:pt x="5676" y="1686"/>
                    <a:pt x="5263" y="2312"/>
                    <a:pt x="5040" y="3025"/>
                  </a:cubicBezTo>
                  <a:cubicBezTo>
                    <a:pt x="4981" y="3214"/>
                    <a:pt x="4688" y="3841"/>
                    <a:pt x="5011" y="3973"/>
                  </a:cubicBezTo>
                  <a:cubicBezTo>
                    <a:pt x="5438" y="4148"/>
                    <a:pt x="5864" y="3724"/>
                    <a:pt x="6129" y="3464"/>
                  </a:cubicBezTo>
                  <a:cubicBezTo>
                    <a:pt x="6859" y="2745"/>
                    <a:pt x="7467" y="1829"/>
                    <a:pt x="8137" y="1034"/>
                  </a:cubicBezTo>
                  <a:cubicBezTo>
                    <a:pt x="8408" y="712"/>
                    <a:pt x="9015" y="51"/>
                    <a:pt x="9530" y="407"/>
                  </a:cubicBezTo>
                  <a:cubicBezTo>
                    <a:pt x="9709" y="532"/>
                    <a:pt x="9665" y="838"/>
                    <a:pt x="9620" y="1003"/>
                  </a:cubicBezTo>
                  <a:cubicBezTo>
                    <a:pt x="9494" y="1454"/>
                    <a:pt x="9125" y="1809"/>
                    <a:pt x="8843" y="2119"/>
                  </a:cubicBezTo>
                  <a:cubicBezTo>
                    <a:pt x="7944" y="3107"/>
                    <a:pt x="6881" y="3713"/>
                    <a:pt x="5718" y="4251"/>
                  </a:cubicBezTo>
                  <a:cubicBezTo>
                    <a:pt x="5329" y="4431"/>
                    <a:pt x="4944" y="4615"/>
                    <a:pt x="4589" y="4861"/>
                  </a:cubicBezTo>
                  <a:cubicBezTo>
                    <a:pt x="4514" y="4913"/>
                    <a:pt x="4269" y="5020"/>
                    <a:pt x="4232" y="5138"/>
                  </a:cubicBezTo>
                  <a:cubicBezTo>
                    <a:pt x="4224" y="5163"/>
                    <a:pt x="4382" y="5275"/>
                    <a:pt x="4392" y="5281"/>
                  </a:cubicBezTo>
                  <a:cubicBezTo>
                    <a:pt x="4600" y="5425"/>
                    <a:pt x="4836" y="5446"/>
                    <a:pt x="5055" y="5441"/>
                  </a:cubicBezTo>
                  <a:cubicBezTo>
                    <a:pt x="5719" y="5424"/>
                    <a:pt x="6322" y="5126"/>
                    <a:pt x="6983" y="5088"/>
                  </a:cubicBezTo>
                  <a:cubicBezTo>
                    <a:pt x="7202" y="5075"/>
                    <a:pt x="7608" y="5114"/>
                    <a:pt x="7665" y="5464"/>
                  </a:cubicBezTo>
                  <a:cubicBezTo>
                    <a:pt x="7750" y="5973"/>
                    <a:pt x="7248" y="6345"/>
                    <a:pt x="6922" y="6502"/>
                  </a:cubicBezTo>
                  <a:cubicBezTo>
                    <a:pt x="5991" y="6951"/>
                    <a:pt x="4957" y="6435"/>
                    <a:pt x="3952" y="6377"/>
                  </a:cubicBezTo>
                  <a:cubicBezTo>
                    <a:pt x="3604" y="6357"/>
                    <a:pt x="3256" y="6400"/>
                    <a:pt x="2938" y="6515"/>
                  </a:cubicBezTo>
                  <a:cubicBezTo>
                    <a:pt x="2911" y="6525"/>
                    <a:pt x="2636" y="6616"/>
                    <a:pt x="2649" y="6676"/>
                  </a:cubicBezTo>
                  <a:cubicBezTo>
                    <a:pt x="2701" y="6904"/>
                    <a:pt x="3063" y="7041"/>
                    <a:pt x="3222" y="7098"/>
                  </a:cubicBezTo>
                  <a:cubicBezTo>
                    <a:pt x="3811" y="7307"/>
                    <a:pt x="4431" y="7238"/>
                    <a:pt x="5026" y="7350"/>
                  </a:cubicBezTo>
                  <a:cubicBezTo>
                    <a:pt x="5148" y="7374"/>
                    <a:pt x="5651" y="7411"/>
                    <a:pt x="5724" y="7615"/>
                  </a:cubicBezTo>
                  <a:cubicBezTo>
                    <a:pt x="5908" y="8130"/>
                    <a:pt x="5222" y="8306"/>
                    <a:pt x="4928" y="8331"/>
                  </a:cubicBezTo>
                  <a:cubicBezTo>
                    <a:pt x="4162" y="8397"/>
                    <a:pt x="3550" y="8077"/>
                    <a:pt x="2834" y="7666"/>
                  </a:cubicBezTo>
                  <a:cubicBezTo>
                    <a:pt x="2589" y="7526"/>
                    <a:pt x="2061" y="7166"/>
                    <a:pt x="1826" y="7411"/>
                  </a:cubicBezTo>
                  <a:cubicBezTo>
                    <a:pt x="1731" y="7509"/>
                    <a:pt x="2216" y="7892"/>
                    <a:pt x="2247" y="7913"/>
                  </a:cubicBezTo>
                  <a:cubicBezTo>
                    <a:pt x="2711" y="8251"/>
                    <a:pt x="3227" y="8457"/>
                    <a:pt x="3687" y="8810"/>
                  </a:cubicBezTo>
                  <a:cubicBezTo>
                    <a:pt x="3790" y="8889"/>
                    <a:pt x="4108" y="9099"/>
                    <a:pt x="4032" y="9283"/>
                  </a:cubicBezTo>
                  <a:cubicBezTo>
                    <a:pt x="3890" y="9625"/>
                    <a:pt x="3326" y="9393"/>
                    <a:pt x="3084" y="9263"/>
                  </a:cubicBezTo>
                  <a:cubicBezTo>
                    <a:pt x="2325" y="8858"/>
                    <a:pt x="1671" y="8048"/>
                    <a:pt x="843" y="8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70"/>
            <p:cNvSpPr/>
            <p:nvPr/>
          </p:nvSpPr>
          <p:spPr>
            <a:xfrm>
              <a:off x="1719542" y="1595272"/>
              <a:ext cx="916842" cy="1048636"/>
            </a:xfrm>
            <a:custGeom>
              <a:avLst/>
              <a:gdLst/>
              <a:ahLst/>
              <a:cxnLst/>
              <a:rect l="l" t="t" r="r" b="b"/>
              <a:pathLst>
                <a:path w="8014" h="9166" extrusionOk="0">
                  <a:moveTo>
                    <a:pt x="614" y="281"/>
                  </a:moveTo>
                  <a:cubicBezTo>
                    <a:pt x="1228" y="0"/>
                    <a:pt x="3749" y="1025"/>
                    <a:pt x="5966" y="3782"/>
                  </a:cubicBezTo>
                  <a:cubicBezTo>
                    <a:pt x="7175" y="5285"/>
                    <a:pt x="8013" y="8398"/>
                    <a:pt x="7194" y="8849"/>
                  </a:cubicBezTo>
                  <a:cubicBezTo>
                    <a:pt x="6619" y="9166"/>
                    <a:pt x="4492" y="8306"/>
                    <a:pt x="2282" y="5470"/>
                  </a:cubicBezTo>
                  <a:cubicBezTo>
                    <a:pt x="1123" y="3984"/>
                    <a:pt x="0" y="564"/>
                    <a:pt x="614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70"/>
            <p:cNvSpPr/>
            <p:nvPr/>
          </p:nvSpPr>
          <p:spPr>
            <a:xfrm>
              <a:off x="1778688" y="1626733"/>
              <a:ext cx="793856" cy="984913"/>
            </a:xfrm>
            <a:custGeom>
              <a:avLst/>
              <a:gdLst/>
              <a:ahLst/>
              <a:cxnLst/>
              <a:rect l="l" t="t" r="r" b="b"/>
              <a:pathLst>
                <a:path w="6939" h="8609" extrusionOk="0">
                  <a:moveTo>
                    <a:pt x="4440" y="6116"/>
                  </a:moveTo>
                  <a:cubicBezTo>
                    <a:pt x="4442" y="6116"/>
                    <a:pt x="4457" y="6126"/>
                    <a:pt x="4505" y="6158"/>
                  </a:cubicBezTo>
                  <a:lnTo>
                    <a:pt x="4458" y="6145"/>
                  </a:lnTo>
                  <a:cubicBezTo>
                    <a:pt x="4458" y="6145"/>
                    <a:pt x="4457" y="6145"/>
                    <a:pt x="4455" y="6145"/>
                  </a:cubicBezTo>
                  <a:cubicBezTo>
                    <a:pt x="4449" y="6145"/>
                    <a:pt x="4436" y="6142"/>
                    <a:pt x="4414" y="6132"/>
                  </a:cubicBezTo>
                  <a:lnTo>
                    <a:pt x="4414" y="6132"/>
                  </a:lnTo>
                  <a:lnTo>
                    <a:pt x="4458" y="6145"/>
                  </a:lnTo>
                  <a:cubicBezTo>
                    <a:pt x="4469" y="6141"/>
                    <a:pt x="4438" y="6116"/>
                    <a:pt x="4440" y="6116"/>
                  </a:cubicBezTo>
                  <a:close/>
                  <a:moveTo>
                    <a:pt x="112" y="0"/>
                  </a:moveTo>
                  <a:cubicBezTo>
                    <a:pt x="107" y="3"/>
                    <a:pt x="102" y="5"/>
                    <a:pt x="97" y="6"/>
                  </a:cubicBezTo>
                  <a:cubicBezTo>
                    <a:pt x="85" y="13"/>
                    <a:pt x="74" y="20"/>
                    <a:pt x="62" y="27"/>
                  </a:cubicBezTo>
                  <a:cubicBezTo>
                    <a:pt x="345" y="408"/>
                    <a:pt x="708" y="908"/>
                    <a:pt x="1027" y="1321"/>
                  </a:cubicBezTo>
                  <a:cubicBezTo>
                    <a:pt x="1129" y="1454"/>
                    <a:pt x="1230" y="1587"/>
                    <a:pt x="1332" y="1720"/>
                  </a:cubicBezTo>
                  <a:cubicBezTo>
                    <a:pt x="863" y="1405"/>
                    <a:pt x="440" y="1299"/>
                    <a:pt x="0" y="1150"/>
                  </a:cubicBezTo>
                  <a:lnTo>
                    <a:pt x="0" y="1150"/>
                  </a:lnTo>
                  <a:cubicBezTo>
                    <a:pt x="12" y="1209"/>
                    <a:pt x="24" y="1269"/>
                    <a:pt x="38" y="1330"/>
                  </a:cubicBezTo>
                  <a:cubicBezTo>
                    <a:pt x="173" y="1386"/>
                    <a:pt x="308" y="1442"/>
                    <a:pt x="444" y="1499"/>
                  </a:cubicBezTo>
                  <a:cubicBezTo>
                    <a:pt x="769" y="1636"/>
                    <a:pt x="1132" y="1741"/>
                    <a:pt x="1406" y="1908"/>
                  </a:cubicBezTo>
                  <a:cubicBezTo>
                    <a:pt x="1426" y="1917"/>
                    <a:pt x="1430" y="1919"/>
                    <a:pt x="1429" y="1919"/>
                  </a:cubicBezTo>
                  <a:cubicBezTo>
                    <a:pt x="1428" y="1919"/>
                    <a:pt x="1422" y="1917"/>
                    <a:pt x="1421" y="1917"/>
                  </a:cubicBezTo>
                  <a:lnTo>
                    <a:pt x="1421" y="1917"/>
                  </a:lnTo>
                  <a:cubicBezTo>
                    <a:pt x="1420" y="1917"/>
                    <a:pt x="1424" y="1919"/>
                    <a:pt x="1446" y="1928"/>
                  </a:cubicBezTo>
                  <a:cubicBezTo>
                    <a:pt x="1455" y="1932"/>
                    <a:pt x="1466" y="1934"/>
                    <a:pt x="1477" y="1934"/>
                  </a:cubicBezTo>
                  <a:cubicBezTo>
                    <a:pt x="1482" y="1934"/>
                    <a:pt x="1488" y="1933"/>
                    <a:pt x="1492" y="1933"/>
                  </a:cubicBezTo>
                  <a:cubicBezTo>
                    <a:pt x="1846" y="2403"/>
                    <a:pt x="2194" y="2877"/>
                    <a:pt x="2534" y="3355"/>
                  </a:cubicBezTo>
                  <a:cubicBezTo>
                    <a:pt x="2086" y="3076"/>
                    <a:pt x="1184" y="2712"/>
                    <a:pt x="351" y="2402"/>
                  </a:cubicBezTo>
                  <a:lnTo>
                    <a:pt x="351" y="2402"/>
                  </a:lnTo>
                  <a:cubicBezTo>
                    <a:pt x="371" y="2459"/>
                    <a:pt x="391" y="2517"/>
                    <a:pt x="413" y="2574"/>
                  </a:cubicBezTo>
                  <a:cubicBezTo>
                    <a:pt x="1008" y="2824"/>
                    <a:pt x="1595" y="3082"/>
                    <a:pt x="2240" y="3316"/>
                  </a:cubicBezTo>
                  <a:cubicBezTo>
                    <a:pt x="2322" y="3347"/>
                    <a:pt x="2317" y="3357"/>
                    <a:pt x="2493" y="3422"/>
                  </a:cubicBezTo>
                  <a:cubicBezTo>
                    <a:pt x="2497" y="3423"/>
                    <a:pt x="2555" y="3441"/>
                    <a:pt x="2601" y="3450"/>
                  </a:cubicBezTo>
                  <a:cubicBezTo>
                    <a:pt x="2682" y="3562"/>
                    <a:pt x="2761" y="3675"/>
                    <a:pt x="2840" y="3787"/>
                  </a:cubicBezTo>
                  <a:cubicBezTo>
                    <a:pt x="2476" y="3612"/>
                    <a:pt x="2032" y="3456"/>
                    <a:pt x="1712" y="3318"/>
                  </a:cubicBezTo>
                  <a:cubicBezTo>
                    <a:pt x="1314" y="3150"/>
                    <a:pt x="918" y="2979"/>
                    <a:pt x="508" y="2828"/>
                  </a:cubicBezTo>
                  <a:lnTo>
                    <a:pt x="508" y="2828"/>
                  </a:lnTo>
                  <a:cubicBezTo>
                    <a:pt x="524" y="2868"/>
                    <a:pt x="540" y="2909"/>
                    <a:pt x="556" y="2949"/>
                  </a:cubicBezTo>
                  <a:cubicBezTo>
                    <a:pt x="1103" y="3155"/>
                    <a:pt x="1515" y="3331"/>
                    <a:pt x="2001" y="3536"/>
                  </a:cubicBezTo>
                  <a:cubicBezTo>
                    <a:pt x="2036" y="3550"/>
                    <a:pt x="2070" y="3564"/>
                    <a:pt x="2105" y="3578"/>
                  </a:cubicBezTo>
                  <a:cubicBezTo>
                    <a:pt x="2207" y="3618"/>
                    <a:pt x="2309" y="3657"/>
                    <a:pt x="2410" y="3698"/>
                  </a:cubicBezTo>
                  <a:cubicBezTo>
                    <a:pt x="2443" y="3712"/>
                    <a:pt x="2476" y="3725"/>
                    <a:pt x="2510" y="3739"/>
                  </a:cubicBezTo>
                  <a:cubicBezTo>
                    <a:pt x="2660" y="3804"/>
                    <a:pt x="2837" y="3886"/>
                    <a:pt x="2944" y="3936"/>
                  </a:cubicBezTo>
                  <a:cubicBezTo>
                    <a:pt x="3243" y="4364"/>
                    <a:pt x="3536" y="4794"/>
                    <a:pt x="3822" y="5226"/>
                  </a:cubicBezTo>
                  <a:cubicBezTo>
                    <a:pt x="2903" y="4745"/>
                    <a:pt x="1923" y="4340"/>
                    <a:pt x="1013" y="3968"/>
                  </a:cubicBezTo>
                  <a:lnTo>
                    <a:pt x="1013" y="3968"/>
                  </a:lnTo>
                  <a:cubicBezTo>
                    <a:pt x="1043" y="4025"/>
                    <a:pt x="1072" y="4081"/>
                    <a:pt x="1101" y="4137"/>
                  </a:cubicBezTo>
                  <a:cubicBezTo>
                    <a:pt x="1170" y="4165"/>
                    <a:pt x="1240" y="4194"/>
                    <a:pt x="1308" y="4224"/>
                  </a:cubicBezTo>
                  <a:cubicBezTo>
                    <a:pt x="2130" y="4589"/>
                    <a:pt x="2874" y="4955"/>
                    <a:pt x="3771" y="5347"/>
                  </a:cubicBezTo>
                  <a:cubicBezTo>
                    <a:pt x="3846" y="5379"/>
                    <a:pt x="3905" y="5404"/>
                    <a:pt x="3953" y="5424"/>
                  </a:cubicBezTo>
                  <a:cubicBezTo>
                    <a:pt x="4061" y="5588"/>
                    <a:pt x="4169" y="5753"/>
                    <a:pt x="4275" y="5917"/>
                  </a:cubicBezTo>
                  <a:cubicBezTo>
                    <a:pt x="3288" y="5430"/>
                    <a:pt x="2247" y="4899"/>
                    <a:pt x="1286" y="4472"/>
                  </a:cubicBezTo>
                  <a:lnTo>
                    <a:pt x="1286" y="4472"/>
                  </a:lnTo>
                  <a:cubicBezTo>
                    <a:pt x="1325" y="4540"/>
                    <a:pt x="1364" y="4605"/>
                    <a:pt x="1403" y="4670"/>
                  </a:cubicBezTo>
                  <a:cubicBezTo>
                    <a:pt x="1651" y="4804"/>
                    <a:pt x="1899" y="4943"/>
                    <a:pt x="2163" y="5076"/>
                  </a:cubicBezTo>
                  <a:cubicBezTo>
                    <a:pt x="2163" y="5076"/>
                    <a:pt x="2711" y="5347"/>
                    <a:pt x="3037" y="5505"/>
                  </a:cubicBezTo>
                  <a:cubicBezTo>
                    <a:pt x="3477" y="5713"/>
                    <a:pt x="3925" y="5911"/>
                    <a:pt x="4372" y="6114"/>
                  </a:cubicBezTo>
                  <a:cubicBezTo>
                    <a:pt x="4389" y="6122"/>
                    <a:pt x="4403" y="6128"/>
                    <a:pt x="4414" y="6132"/>
                  </a:cubicBezTo>
                  <a:cubicBezTo>
                    <a:pt x="4548" y="6342"/>
                    <a:pt x="4681" y="6552"/>
                    <a:pt x="4813" y="6762"/>
                  </a:cubicBezTo>
                  <a:cubicBezTo>
                    <a:pt x="4789" y="6766"/>
                    <a:pt x="4775" y="6771"/>
                    <a:pt x="4778" y="6772"/>
                  </a:cubicBezTo>
                  <a:cubicBezTo>
                    <a:pt x="4680" y="6757"/>
                    <a:pt x="4671" y="6747"/>
                    <a:pt x="4606" y="6739"/>
                  </a:cubicBezTo>
                  <a:cubicBezTo>
                    <a:pt x="4014" y="6683"/>
                    <a:pt x="3438" y="6502"/>
                    <a:pt x="2676" y="6264"/>
                  </a:cubicBezTo>
                  <a:lnTo>
                    <a:pt x="2676" y="6264"/>
                  </a:lnTo>
                  <a:cubicBezTo>
                    <a:pt x="2760" y="6353"/>
                    <a:pt x="2842" y="6439"/>
                    <a:pt x="2925" y="6522"/>
                  </a:cubicBezTo>
                  <a:cubicBezTo>
                    <a:pt x="3183" y="6604"/>
                    <a:pt x="3443" y="6681"/>
                    <a:pt x="3711" y="6762"/>
                  </a:cubicBezTo>
                  <a:cubicBezTo>
                    <a:pt x="3982" y="6842"/>
                    <a:pt x="4284" y="6898"/>
                    <a:pt x="4559" y="6898"/>
                  </a:cubicBezTo>
                  <a:cubicBezTo>
                    <a:pt x="4670" y="6898"/>
                    <a:pt x="4776" y="6889"/>
                    <a:pt x="4875" y="6868"/>
                  </a:cubicBezTo>
                  <a:cubicBezTo>
                    <a:pt x="4877" y="6868"/>
                    <a:pt x="4878" y="6868"/>
                    <a:pt x="4879" y="6868"/>
                  </a:cubicBezTo>
                  <a:cubicBezTo>
                    <a:pt x="5060" y="7157"/>
                    <a:pt x="5238" y="7447"/>
                    <a:pt x="5415" y="7739"/>
                  </a:cubicBezTo>
                  <a:cubicBezTo>
                    <a:pt x="5393" y="7738"/>
                    <a:pt x="5368" y="7737"/>
                    <a:pt x="5341" y="7737"/>
                  </a:cubicBezTo>
                  <a:cubicBezTo>
                    <a:pt x="5341" y="7737"/>
                    <a:pt x="4872" y="7690"/>
                    <a:pt x="4611" y="7650"/>
                  </a:cubicBezTo>
                  <a:cubicBezTo>
                    <a:pt x="4438" y="7625"/>
                    <a:pt x="4267" y="7597"/>
                    <a:pt x="4099" y="7563"/>
                  </a:cubicBezTo>
                  <a:lnTo>
                    <a:pt x="4099" y="7563"/>
                  </a:lnTo>
                  <a:cubicBezTo>
                    <a:pt x="4170" y="7618"/>
                    <a:pt x="4242" y="7672"/>
                    <a:pt x="4312" y="7722"/>
                  </a:cubicBezTo>
                  <a:cubicBezTo>
                    <a:pt x="4468" y="7750"/>
                    <a:pt x="4633" y="7777"/>
                    <a:pt x="4807" y="7800"/>
                  </a:cubicBezTo>
                  <a:cubicBezTo>
                    <a:pt x="4930" y="7816"/>
                    <a:pt x="5054" y="7823"/>
                    <a:pt x="5178" y="7823"/>
                  </a:cubicBezTo>
                  <a:cubicBezTo>
                    <a:pt x="5197" y="7823"/>
                    <a:pt x="5216" y="7823"/>
                    <a:pt x="5236" y="7823"/>
                  </a:cubicBezTo>
                  <a:cubicBezTo>
                    <a:pt x="5355" y="7821"/>
                    <a:pt x="5425" y="7820"/>
                    <a:pt x="5463" y="7819"/>
                  </a:cubicBezTo>
                  <a:cubicBezTo>
                    <a:pt x="5588" y="8027"/>
                    <a:pt x="5711" y="8235"/>
                    <a:pt x="5835" y="8444"/>
                  </a:cubicBezTo>
                  <a:cubicBezTo>
                    <a:pt x="5857" y="8482"/>
                    <a:pt x="5880" y="8520"/>
                    <a:pt x="5904" y="8558"/>
                  </a:cubicBezTo>
                  <a:cubicBezTo>
                    <a:pt x="5977" y="8579"/>
                    <a:pt x="6047" y="8596"/>
                    <a:pt x="6113" y="8609"/>
                  </a:cubicBezTo>
                  <a:cubicBezTo>
                    <a:pt x="6021" y="8458"/>
                    <a:pt x="5928" y="8308"/>
                    <a:pt x="5835" y="8157"/>
                  </a:cubicBezTo>
                  <a:lnTo>
                    <a:pt x="5828" y="8147"/>
                  </a:lnTo>
                  <a:lnTo>
                    <a:pt x="5808" y="8114"/>
                  </a:lnTo>
                  <a:cubicBezTo>
                    <a:pt x="5945" y="8037"/>
                    <a:pt x="6375" y="7716"/>
                    <a:pt x="6605" y="7419"/>
                  </a:cubicBezTo>
                  <a:cubicBezTo>
                    <a:pt x="6717" y="7273"/>
                    <a:pt x="6829" y="7126"/>
                    <a:pt x="6938" y="6978"/>
                  </a:cubicBezTo>
                  <a:cubicBezTo>
                    <a:pt x="6927" y="6908"/>
                    <a:pt x="6914" y="6836"/>
                    <a:pt x="6899" y="6764"/>
                  </a:cubicBezTo>
                  <a:cubicBezTo>
                    <a:pt x="6621" y="7130"/>
                    <a:pt x="6337" y="7492"/>
                    <a:pt x="6034" y="7856"/>
                  </a:cubicBezTo>
                  <a:cubicBezTo>
                    <a:pt x="5988" y="7910"/>
                    <a:pt x="5938" y="7963"/>
                    <a:pt x="5887" y="8015"/>
                  </a:cubicBezTo>
                  <a:cubicBezTo>
                    <a:pt x="5859" y="8044"/>
                    <a:pt x="5848" y="8056"/>
                    <a:pt x="5845" y="8059"/>
                  </a:cubicBezTo>
                  <a:lnTo>
                    <a:pt x="5845" y="8059"/>
                  </a:lnTo>
                  <a:cubicBezTo>
                    <a:pt x="5847" y="8056"/>
                    <a:pt x="5854" y="8049"/>
                    <a:pt x="5852" y="8049"/>
                  </a:cubicBezTo>
                  <a:lnTo>
                    <a:pt x="5852" y="8049"/>
                  </a:lnTo>
                  <a:cubicBezTo>
                    <a:pt x="5850" y="8049"/>
                    <a:pt x="5837" y="8059"/>
                    <a:pt x="5795" y="8096"/>
                  </a:cubicBezTo>
                  <a:lnTo>
                    <a:pt x="5796" y="8094"/>
                  </a:lnTo>
                  <a:cubicBezTo>
                    <a:pt x="5636" y="7836"/>
                    <a:pt x="5476" y="7577"/>
                    <a:pt x="5312" y="7317"/>
                  </a:cubicBezTo>
                  <a:cubicBezTo>
                    <a:pt x="5416" y="7226"/>
                    <a:pt x="5652" y="7016"/>
                    <a:pt x="5802" y="6833"/>
                  </a:cubicBezTo>
                  <a:cubicBezTo>
                    <a:pt x="6000" y="6588"/>
                    <a:pt x="6187" y="6338"/>
                    <a:pt x="6362" y="6082"/>
                  </a:cubicBezTo>
                  <a:cubicBezTo>
                    <a:pt x="6443" y="5963"/>
                    <a:pt x="6528" y="5845"/>
                    <a:pt x="6611" y="5726"/>
                  </a:cubicBezTo>
                  <a:cubicBezTo>
                    <a:pt x="6599" y="5694"/>
                    <a:pt x="6589" y="5663"/>
                    <a:pt x="6578" y="5631"/>
                  </a:cubicBezTo>
                  <a:cubicBezTo>
                    <a:pt x="6295" y="6062"/>
                    <a:pt x="5946" y="6476"/>
                    <a:pt x="5614" y="6884"/>
                  </a:cubicBezTo>
                  <a:cubicBezTo>
                    <a:pt x="5509" y="7010"/>
                    <a:pt x="5338" y="7109"/>
                    <a:pt x="5256" y="7227"/>
                  </a:cubicBezTo>
                  <a:cubicBezTo>
                    <a:pt x="5176" y="7100"/>
                    <a:pt x="5096" y="6973"/>
                    <a:pt x="5015" y="6846"/>
                  </a:cubicBezTo>
                  <a:cubicBezTo>
                    <a:pt x="5061" y="6779"/>
                    <a:pt x="5016" y="6755"/>
                    <a:pt x="4954" y="6751"/>
                  </a:cubicBezTo>
                  <a:cubicBezTo>
                    <a:pt x="4852" y="6590"/>
                    <a:pt x="4749" y="6429"/>
                    <a:pt x="4645" y="6269"/>
                  </a:cubicBezTo>
                  <a:cubicBezTo>
                    <a:pt x="4658" y="6263"/>
                    <a:pt x="4666" y="6260"/>
                    <a:pt x="4666" y="6260"/>
                  </a:cubicBezTo>
                  <a:cubicBezTo>
                    <a:pt x="5162" y="5719"/>
                    <a:pt x="5693" y="5142"/>
                    <a:pt x="6087" y="4504"/>
                  </a:cubicBezTo>
                  <a:cubicBezTo>
                    <a:pt x="6062" y="4456"/>
                    <a:pt x="6035" y="4408"/>
                    <a:pt x="6009" y="4360"/>
                  </a:cubicBezTo>
                  <a:cubicBezTo>
                    <a:pt x="5630" y="5022"/>
                    <a:pt x="5083" y="5614"/>
                    <a:pt x="4604" y="6204"/>
                  </a:cubicBezTo>
                  <a:cubicBezTo>
                    <a:pt x="4588" y="6179"/>
                    <a:pt x="4571" y="6153"/>
                    <a:pt x="4555" y="6127"/>
                  </a:cubicBezTo>
                  <a:cubicBezTo>
                    <a:pt x="4604" y="6035"/>
                    <a:pt x="4671" y="5862"/>
                    <a:pt x="4742" y="5711"/>
                  </a:cubicBezTo>
                  <a:cubicBezTo>
                    <a:pt x="4901" y="5380"/>
                    <a:pt x="5089" y="5058"/>
                    <a:pt x="5251" y="4728"/>
                  </a:cubicBezTo>
                  <a:lnTo>
                    <a:pt x="5355" y="4516"/>
                  </a:lnTo>
                  <a:cubicBezTo>
                    <a:pt x="5467" y="4284"/>
                    <a:pt x="5576" y="4050"/>
                    <a:pt x="5676" y="3815"/>
                  </a:cubicBezTo>
                  <a:cubicBezTo>
                    <a:pt x="5643" y="3767"/>
                    <a:pt x="5610" y="3720"/>
                    <a:pt x="5577" y="3675"/>
                  </a:cubicBezTo>
                  <a:cubicBezTo>
                    <a:pt x="5469" y="3917"/>
                    <a:pt x="5354" y="4159"/>
                    <a:pt x="5239" y="4400"/>
                  </a:cubicBezTo>
                  <a:cubicBezTo>
                    <a:pt x="5239" y="4400"/>
                    <a:pt x="5067" y="4774"/>
                    <a:pt x="4959" y="5013"/>
                  </a:cubicBezTo>
                  <a:cubicBezTo>
                    <a:pt x="4879" y="5187"/>
                    <a:pt x="4789" y="5357"/>
                    <a:pt x="4707" y="5530"/>
                  </a:cubicBezTo>
                  <a:cubicBezTo>
                    <a:pt x="4632" y="5690"/>
                    <a:pt x="4517" y="5861"/>
                    <a:pt x="4482" y="6015"/>
                  </a:cubicBezTo>
                  <a:cubicBezTo>
                    <a:pt x="4369" y="5840"/>
                    <a:pt x="4254" y="5665"/>
                    <a:pt x="4139" y="5490"/>
                  </a:cubicBezTo>
                  <a:lnTo>
                    <a:pt x="4139" y="5490"/>
                  </a:lnTo>
                  <a:cubicBezTo>
                    <a:pt x="4146" y="5491"/>
                    <a:pt x="4149" y="5491"/>
                    <a:pt x="4149" y="5491"/>
                  </a:cubicBezTo>
                  <a:lnTo>
                    <a:pt x="4108" y="5444"/>
                  </a:lnTo>
                  <a:cubicBezTo>
                    <a:pt x="3983" y="5254"/>
                    <a:pt x="3856" y="5064"/>
                    <a:pt x="3728" y="4873"/>
                  </a:cubicBezTo>
                  <a:cubicBezTo>
                    <a:pt x="3761" y="4773"/>
                    <a:pt x="3891" y="4385"/>
                    <a:pt x="4020" y="4109"/>
                  </a:cubicBezTo>
                  <a:cubicBezTo>
                    <a:pt x="4251" y="3611"/>
                    <a:pt x="4437" y="3099"/>
                    <a:pt x="4641" y="2588"/>
                  </a:cubicBezTo>
                  <a:cubicBezTo>
                    <a:pt x="4603" y="2548"/>
                    <a:pt x="4564" y="2509"/>
                    <a:pt x="4526" y="2470"/>
                  </a:cubicBezTo>
                  <a:cubicBezTo>
                    <a:pt x="4163" y="3185"/>
                    <a:pt x="3842" y="3923"/>
                    <a:pt x="3660" y="4687"/>
                  </a:cubicBezTo>
                  <a:cubicBezTo>
                    <a:pt x="3656" y="4711"/>
                    <a:pt x="3653" y="4736"/>
                    <a:pt x="3653" y="4761"/>
                  </a:cubicBezTo>
                  <a:cubicBezTo>
                    <a:pt x="3543" y="4598"/>
                    <a:pt x="3432" y="4435"/>
                    <a:pt x="3320" y="4273"/>
                  </a:cubicBezTo>
                  <a:cubicBezTo>
                    <a:pt x="3363" y="4164"/>
                    <a:pt x="3451" y="3931"/>
                    <a:pt x="3492" y="3751"/>
                  </a:cubicBezTo>
                  <a:cubicBezTo>
                    <a:pt x="3631" y="3136"/>
                    <a:pt x="3825" y="2522"/>
                    <a:pt x="3928" y="1901"/>
                  </a:cubicBezTo>
                  <a:cubicBezTo>
                    <a:pt x="3894" y="1872"/>
                    <a:pt x="3860" y="1842"/>
                    <a:pt x="3826" y="1812"/>
                  </a:cubicBezTo>
                  <a:cubicBezTo>
                    <a:pt x="3692" y="2626"/>
                    <a:pt x="3443" y="3428"/>
                    <a:pt x="3289" y="4226"/>
                  </a:cubicBezTo>
                  <a:lnTo>
                    <a:pt x="3289" y="4229"/>
                  </a:lnTo>
                  <a:cubicBezTo>
                    <a:pt x="3229" y="4141"/>
                    <a:pt x="3169" y="4053"/>
                    <a:pt x="3108" y="3966"/>
                  </a:cubicBezTo>
                  <a:cubicBezTo>
                    <a:pt x="3107" y="3950"/>
                    <a:pt x="3100" y="3926"/>
                    <a:pt x="3068" y="3908"/>
                  </a:cubicBezTo>
                  <a:lnTo>
                    <a:pt x="3066" y="3906"/>
                  </a:lnTo>
                  <a:cubicBezTo>
                    <a:pt x="2779" y="3495"/>
                    <a:pt x="2485" y="3084"/>
                    <a:pt x="2186" y="2677"/>
                  </a:cubicBezTo>
                  <a:cubicBezTo>
                    <a:pt x="2194" y="2617"/>
                    <a:pt x="2202" y="2527"/>
                    <a:pt x="2208" y="2398"/>
                  </a:cubicBezTo>
                  <a:cubicBezTo>
                    <a:pt x="2235" y="1853"/>
                    <a:pt x="2372" y="1310"/>
                    <a:pt x="2432" y="774"/>
                  </a:cubicBezTo>
                  <a:cubicBezTo>
                    <a:pt x="2389" y="747"/>
                    <a:pt x="2346" y="721"/>
                    <a:pt x="2304" y="695"/>
                  </a:cubicBezTo>
                  <a:cubicBezTo>
                    <a:pt x="2301" y="721"/>
                    <a:pt x="2298" y="744"/>
                    <a:pt x="2297" y="767"/>
                  </a:cubicBezTo>
                  <a:cubicBezTo>
                    <a:pt x="2233" y="1371"/>
                    <a:pt x="2058" y="1978"/>
                    <a:pt x="2118" y="2585"/>
                  </a:cubicBezTo>
                  <a:cubicBezTo>
                    <a:pt x="1891" y="2277"/>
                    <a:pt x="1659" y="1970"/>
                    <a:pt x="1423" y="1665"/>
                  </a:cubicBezTo>
                  <a:cubicBezTo>
                    <a:pt x="1417" y="1617"/>
                    <a:pt x="1405" y="1548"/>
                    <a:pt x="1384" y="1448"/>
                  </a:cubicBezTo>
                  <a:cubicBezTo>
                    <a:pt x="1308" y="1055"/>
                    <a:pt x="1368" y="652"/>
                    <a:pt x="1440" y="248"/>
                  </a:cubicBezTo>
                  <a:cubicBezTo>
                    <a:pt x="1407" y="234"/>
                    <a:pt x="1375" y="220"/>
                    <a:pt x="1342" y="207"/>
                  </a:cubicBezTo>
                  <a:cubicBezTo>
                    <a:pt x="1264" y="712"/>
                    <a:pt x="1219" y="1098"/>
                    <a:pt x="1306" y="1514"/>
                  </a:cubicBezTo>
                  <a:cubicBezTo>
                    <a:pt x="996" y="1116"/>
                    <a:pt x="679" y="722"/>
                    <a:pt x="354" y="331"/>
                  </a:cubicBezTo>
                  <a:cubicBezTo>
                    <a:pt x="266" y="225"/>
                    <a:pt x="188" y="113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70"/>
            <p:cNvSpPr/>
            <p:nvPr/>
          </p:nvSpPr>
          <p:spPr>
            <a:xfrm>
              <a:off x="2465339" y="2019481"/>
              <a:ext cx="699701" cy="1211091"/>
            </a:xfrm>
            <a:custGeom>
              <a:avLst/>
              <a:gdLst/>
              <a:ahLst/>
              <a:cxnLst/>
              <a:rect l="l" t="t" r="r" b="b"/>
              <a:pathLst>
                <a:path w="6116" h="10586" extrusionOk="0">
                  <a:moveTo>
                    <a:pt x="1494" y="1"/>
                  </a:moveTo>
                  <a:lnTo>
                    <a:pt x="0" y="427"/>
                  </a:lnTo>
                  <a:lnTo>
                    <a:pt x="46" y="10528"/>
                  </a:lnTo>
                  <a:lnTo>
                    <a:pt x="6116" y="10586"/>
                  </a:lnTo>
                  <a:lnTo>
                    <a:pt x="4175" y="584"/>
                  </a:lnTo>
                  <a:lnTo>
                    <a:pt x="3061" y="262"/>
                  </a:lnTo>
                  <a:lnTo>
                    <a:pt x="14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70"/>
            <p:cNvSpPr/>
            <p:nvPr/>
          </p:nvSpPr>
          <p:spPr>
            <a:xfrm>
              <a:off x="2591412" y="1817673"/>
              <a:ext cx="280178" cy="367126"/>
            </a:xfrm>
            <a:custGeom>
              <a:avLst/>
              <a:gdLst/>
              <a:ahLst/>
              <a:cxnLst/>
              <a:rect l="l" t="t" r="r" b="b"/>
              <a:pathLst>
                <a:path w="2449" h="3209" extrusionOk="0">
                  <a:moveTo>
                    <a:pt x="1079" y="0"/>
                  </a:moveTo>
                  <a:cubicBezTo>
                    <a:pt x="480" y="0"/>
                    <a:pt x="0" y="530"/>
                    <a:pt x="10" y="1193"/>
                  </a:cubicBezTo>
                  <a:lnTo>
                    <a:pt x="21" y="1985"/>
                  </a:lnTo>
                  <a:cubicBezTo>
                    <a:pt x="30" y="2597"/>
                    <a:pt x="452" y="3116"/>
                    <a:pt x="1006" y="3197"/>
                  </a:cubicBezTo>
                  <a:cubicBezTo>
                    <a:pt x="1056" y="3205"/>
                    <a:pt x="1105" y="3208"/>
                    <a:pt x="1154" y="3208"/>
                  </a:cubicBezTo>
                  <a:cubicBezTo>
                    <a:pt x="1670" y="3208"/>
                    <a:pt x="2116" y="2809"/>
                    <a:pt x="2206" y="2240"/>
                  </a:cubicBezTo>
                  <a:lnTo>
                    <a:pt x="2332" y="1453"/>
                  </a:lnTo>
                  <a:cubicBezTo>
                    <a:pt x="2448" y="721"/>
                    <a:pt x="1936" y="32"/>
                    <a:pt x="1256" y="6"/>
                  </a:cubicBezTo>
                  <a:lnTo>
                    <a:pt x="1119" y="1"/>
                  </a:lnTo>
                  <a:cubicBezTo>
                    <a:pt x="1106" y="0"/>
                    <a:pt x="1092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70"/>
            <p:cNvSpPr/>
            <p:nvPr/>
          </p:nvSpPr>
          <p:spPr>
            <a:xfrm>
              <a:off x="2410997" y="1490936"/>
              <a:ext cx="606919" cy="587698"/>
            </a:xfrm>
            <a:custGeom>
              <a:avLst/>
              <a:gdLst/>
              <a:ahLst/>
              <a:cxnLst/>
              <a:rect l="l" t="t" r="r" b="b"/>
              <a:pathLst>
                <a:path w="5305" h="5137" extrusionOk="0">
                  <a:moveTo>
                    <a:pt x="2289" y="1"/>
                  </a:moveTo>
                  <a:cubicBezTo>
                    <a:pt x="1142" y="1"/>
                    <a:pt x="518" y="586"/>
                    <a:pt x="276" y="1829"/>
                  </a:cubicBezTo>
                  <a:cubicBezTo>
                    <a:pt x="0" y="3246"/>
                    <a:pt x="961" y="3938"/>
                    <a:pt x="1496" y="4171"/>
                  </a:cubicBezTo>
                  <a:cubicBezTo>
                    <a:pt x="1741" y="4277"/>
                    <a:pt x="2276" y="4676"/>
                    <a:pt x="2856" y="5010"/>
                  </a:cubicBezTo>
                  <a:cubicBezTo>
                    <a:pt x="3002" y="5094"/>
                    <a:pt x="3398" y="5137"/>
                    <a:pt x="3807" y="5137"/>
                  </a:cubicBezTo>
                  <a:cubicBezTo>
                    <a:pt x="4337" y="5137"/>
                    <a:pt x="4890" y="5065"/>
                    <a:pt x="4945" y="4922"/>
                  </a:cubicBezTo>
                  <a:cubicBezTo>
                    <a:pt x="4945" y="4922"/>
                    <a:pt x="5172" y="3877"/>
                    <a:pt x="5207" y="3347"/>
                  </a:cubicBezTo>
                  <a:cubicBezTo>
                    <a:pt x="5249" y="2716"/>
                    <a:pt x="5195" y="1141"/>
                    <a:pt x="5195" y="1141"/>
                  </a:cubicBezTo>
                  <a:cubicBezTo>
                    <a:pt x="5304" y="212"/>
                    <a:pt x="4277" y="218"/>
                    <a:pt x="2799" y="35"/>
                  </a:cubicBezTo>
                  <a:cubicBezTo>
                    <a:pt x="2619" y="12"/>
                    <a:pt x="2449" y="1"/>
                    <a:pt x="2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70"/>
            <p:cNvSpPr/>
            <p:nvPr/>
          </p:nvSpPr>
          <p:spPr>
            <a:xfrm>
              <a:off x="2395438" y="1410738"/>
              <a:ext cx="719951" cy="577860"/>
            </a:xfrm>
            <a:custGeom>
              <a:avLst/>
              <a:gdLst/>
              <a:ahLst/>
              <a:cxnLst/>
              <a:rect l="l" t="t" r="r" b="b"/>
              <a:pathLst>
                <a:path w="6293" h="5051" extrusionOk="0">
                  <a:moveTo>
                    <a:pt x="4612" y="0"/>
                  </a:moveTo>
                  <a:cubicBezTo>
                    <a:pt x="3980" y="0"/>
                    <a:pt x="3250" y="254"/>
                    <a:pt x="1723" y="325"/>
                  </a:cubicBezTo>
                  <a:cubicBezTo>
                    <a:pt x="182" y="396"/>
                    <a:pt x="663" y="1582"/>
                    <a:pt x="663" y="1582"/>
                  </a:cubicBezTo>
                  <a:cubicBezTo>
                    <a:pt x="663" y="1582"/>
                    <a:pt x="1" y="1879"/>
                    <a:pt x="162" y="3100"/>
                  </a:cubicBezTo>
                  <a:cubicBezTo>
                    <a:pt x="372" y="4682"/>
                    <a:pt x="1807" y="5050"/>
                    <a:pt x="1807" y="5050"/>
                  </a:cubicBezTo>
                  <a:cubicBezTo>
                    <a:pt x="2101" y="4915"/>
                    <a:pt x="1819" y="4168"/>
                    <a:pt x="2015" y="3976"/>
                  </a:cubicBezTo>
                  <a:cubicBezTo>
                    <a:pt x="2898" y="3116"/>
                    <a:pt x="1951" y="2093"/>
                    <a:pt x="1951" y="2093"/>
                  </a:cubicBezTo>
                  <a:cubicBezTo>
                    <a:pt x="2045" y="2036"/>
                    <a:pt x="2155" y="2015"/>
                    <a:pt x="2282" y="2015"/>
                  </a:cubicBezTo>
                  <a:cubicBezTo>
                    <a:pt x="2669" y="2015"/>
                    <a:pt x="3215" y="2211"/>
                    <a:pt x="3950" y="2211"/>
                  </a:cubicBezTo>
                  <a:cubicBezTo>
                    <a:pt x="4328" y="2211"/>
                    <a:pt x="4755" y="2159"/>
                    <a:pt x="5237" y="2002"/>
                  </a:cubicBezTo>
                  <a:cubicBezTo>
                    <a:pt x="5987" y="1757"/>
                    <a:pt x="6293" y="232"/>
                    <a:pt x="4917" y="22"/>
                  </a:cubicBezTo>
                  <a:cubicBezTo>
                    <a:pt x="4816" y="7"/>
                    <a:pt x="4716" y="0"/>
                    <a:pt x="46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70"/>
            <p:cNvSpPr/>
            <p:nvPr/>
          </p:nvSpPr>
          <p:spPr>
            <a:xfrm>
              <a:off x="2499317" y="1791817"/>
              <a:ext cx="140947" cy="115091"/>
            </a:xfrm>
            <a:custGeom>
              <a:avLst/>
              <a:gdLst/>
              <a:ahLst/>
              <a:cxnLst/>
              <a:rect l="l" t="t" r="r" b="b"/>
              <a:pathLst>
                <a:path w="1232" h="1006" extrusionOk="0">
                  <a:moveTo>
                    <a:pt x="561" y="0"/>
                  </a:moveTo>
                  <a:cubicBezTo>
                    <a:pt x="405" y="0"/>
                    <a:pt x="242" y="51"/>
                    <a:pt x="163" y="235"/>
                  </a:cubicBezTo>
                  <a:cubicBezTo>
                    <a:pt x="0" y="616"/>
                    <a:pt x="583" y="1006"/>
                    <a:pt x="1117" y="1006"/>
                  </a:cubicBezTo>
                  <a:cubicBezTo>
                    <a:pt x="1156" y="1006"/>
                    <a:pt x="1194" y="1004"/>
                    <a:pt x="1231" y="1000"/>
                  </a:cubicBezTo>
                  <a:lnTo>
                    <a:pt x="929" y="76"/>
                  </a:lnTo>
                  <a:cubicBezTo>
                    <a:pt x="929" y="76"/>
                    <a:pt x="750" y="0"/>
                    <a:pt x="561" y="0"/>
                  </a:cubicBezTo>
                  <a:close/>
                </a:path>
              </a:pathLst>
            </a:custGeom>
            <a:solidFill>
              <a:srgbClr val="D87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70"/>
            <p:cNvSpPr/>
            <p:nvPr/>
          </p:nvSpPr>
          <p:spPr>
            <a:xfrm>
              <a:off x="2935080" y="2085492"/>
              <a:ext cx="292076" cy="574542"/>
            </a:xfrm>
            <a:custGeom>
              <a:avLst/>
              <a:gdLst/>
              <a:ahLst/>
              <a:cxnLst/>
              <a:rect l="l" t="t" r="r" b="b"/>
              <a:pathLst>
                <a:path w="2553" h="5022" extrusionOk="0">
                  <a:moveTo>
                    <a:pt x="1" y="1"/>
                  </a:moveTo>
                  <a:lnTo>
                    <a:pt x="952" y="5021"/>
                  </a:lnTo>
                  <a:lnTo>
                    <a:pt x="2553" y="4476"/>
                  </a:lnTo>
                  <a:cubicBezTo>
                    <a:pt x="2553" y="4476"/>
                    <a:pt x="1407" y="1405"/>
                    <a:pt x="982" y="659"/>
                  </a:cubicBezTo>
                  <a:cubicBezTo>
                    <a:pt x="789" y="3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E4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70"/>
            <p:cNvSpPr/>
            <p:nvPr/>
          </p:nvSpPr>
          <p:spPr>
            <a:xfrm>
              <a:off x="2219600" y="2397013"/>
              <a:ext cx="320448" cy="595478"/>
            </a:xfrm>
            <a:custGeom>
              <a:avLst/>
              <a:gdLst/>
              <a:ahLst/>
              <a:cxnLst/>
              <a:rect l="l" t="t" r="r" b="b"/>
              <a:pathLst>
                <a:path w="2801" h="5205" extrusionOk="0">
                  <a:moveTo>
                    <a:pt x="590" y="0"/>
                  </a:moveTo>
                  <a:lnTo>
                    <a:pt x="0" y="4859"/>
                  </a:lnTo>
                  <a:lnTo>
                    <a:pt x="2098" y="5204"/>
                  </a:lnTo>
                  <a:lnTo>
                    <a:pt x="2800" y="112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70"/>
            <p:cNvSpPr/>
            <p:nvPr/>
          </p:nvSpPr>
          <p:spPr>
            <a:xfrm>
              <a:off x="2231040" y="2069819"/>
              <a:ext cx="421125" cy="628312"/>
            </a:xfrm>
            <a:custGeom>
              <a:avLst/>
              <a:gdLst/>
              <a:ahLst/>
              <a:cxnLst/>
              <a:rect l="l" t="t" r="r" b="b"/>
              <a:pathLst>
                <a:path w="3681" h="5492" extrusionOk="0">
                  <a:moveTo>
                    <a:pt x="2073" y="1"/>
                  </a:moveTo>
                  <a:cubicBezTo>
                    <a:pt x="2073" y="1"/>
                    <a:pt x="1296" y="224"/>
                    <a:pt x="808" y="1361"/>
                  </a:cubicBezTo>
                  <a:cubicBezTo>
                    <a:pt x="446" y="2203"/>
                    <a:pt x="1" y="5047"/>
                    <a:pt x="1" y="5047"/>
                  </a:cubicBezTo>
                  <a:lnTo>
                    <a:pt x="2439" y="5492"/>
                  </a:lnTo>
                  <a:lnTo>
                    <a:pt x="3681" y="1521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70"/>
            <p:cNvSpPr/>
            <p:nvPr/>
          </p:nvSpPr>
          <p:spPr>
            <a:xfrm>
              <a:off x="2855913" y="2589555"/>
              <a:ext cx="378566" cy="684142"/>
            </a:xfrm>
            <a:custGeom>
              <a:avLst/>
              <a:gdLst/>
              <a:ahLst/>
              <a:cxnLst/>
              <a:rect l="l" t="t" r="r" b="b"/>
              <a:pathLst>
                <a:path w="3309" h="5980" extrusionOk="0">
                  <a:moveTo>
                    <a:pt x="2492" y="1"/>
                  </a:moveTo>
                  <a:lnTo>
                    <a:pt x="0" y="132"/>
                  </a:lnTo>
                  <a:lnTo>
                    <a:pt x="2115" y="5980"/>
                  </a:lnTo>
                  <a:lnTo>
                    <a:pt x="3308" y="4963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rgbClr val="D87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70"/>
            <p:cNvSpPr/>
            <p:nvPr/>
          </p:nvSpPr>
          <p:spPr>
            <a:xfrm>
              <a:off x="2315241" y="2593330"/>
              <a:ext cx="1215553" cy="769145"/>
            </a:xfrm>
            <a:custGeom>
              <a:avLst/>
              <a:gdLst/>
              <a:ahLst/>
              <a:cxnLst/>
              <a:rect l="l" t="t" r="r" b="b"/>
              <a:pathLst>
                <a:path w="10625" h="6723" extrusionOk="0">
                  <a:moveTo>
                    <a:pt x="1917" y="1"/>
                  </a:moveTo>
                  <a:lnTo>
                    <a:pt x="1" y="6498"/>
                  </a:lnTo>
                  <a:lnTo>
                    <a:pt x="7680" y="6722"/>
                  </a:lnTo>
                  <a:lnTo>
                    <a:pt x="10625" y="456"/>
                  </a:lnTo>
                  <a:lnTo>
                    <a:pt x="10625" y="256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70"/>
            <p:cNvSpPr/>
            <p:nvPr/>
          </p:nvSpPr>
          <p:spPr>
            <a:xfrm>
              <a:off x="2352994" y="2617355"/>
              <a:ext cx="1177799" cy="745120"/>
            </a:xfrm>
            <a:custGeom>
              <a:avLst/>
              <a:gdLst/>
              <a:ahLst/>
              <a:cxnLst/>
              <a:rect l="l" t="t" r="r" b="b"/>
              <a:pathLst>
                <a:path w="10295" h="6513" extrusionOk="0">
                  <a:moveTo>
                    <a:pt x="1858" y="0"/>
                  </a:moveTo>
                  <a:lnTo>
                    <a:pt x="1" y="6295"/>
                  </a:lnTo>
                  <a:lnTo>
                    <a:pt x="7441" y="6512"/>
                  </a:lnTo>
                  <a:lnTo>
                    <a:pt x="10295" y="246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70"/>
            <p:cNvSpPr/>
            <p:nvPr/>
          </p:nvSpPr>
          <p:spPr>
            <a:xfrm>
              <a:off x="2824223" y="2630168"/>
              <a:ext cx="221030" cy="732306"/>
            </a:xfrm>
            <a:custGeom>
              <a:avLst/>
              <a:gdLst/>
              <a:ahLst/>
              <a:cxnLst/>
              <a:rect l="l" t="t" r="r" b="b"/>
              <a:pathLst>
                <a:path w="1932" h="6401" extrusionOk="0">
                  <a:moveTo>
                    <a:pt x="1578" y="0"/>
                  </a:moveTo>
                  <a:lnTo>
                    <a:pt x="0" y="6400"/>
                  </a:lnTo>
                  <a:lnTo>
                    <a:pt x="277" y="640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70"/>
            <p:cNvSpPr/>
            <p:nvPr/>
          </p:nvSpPr>
          <p:spPr>
            <a:xfrm>
              <a:off x="2984388" y="2633600"/>
              <a:ext cx="168519" cy="611609"/>
            </a:xfrm>
            <a:custGeom>
              <a:avLst/>
              <a:gdLst/>
              <a:ahLst/>
              <a:cxnLst/>
              <a:rect l="l" t="t" r="r" b="b"/>
              <a:pathLst>
                <a:path w="1473" h="5346" extrusionOk="0">
                  <a:moveTo>
                    <a:pt x="1402" y="0"/>
                  </a:moveTo>
                  <a:cubicBezTo>
                    <a:pt x="1379" y="0"/>
                    <a:pt x="1357" y="13"/>
                    <a:pt x="1349" y="42"/>
                  </a:cubicBezTo>
                  <a:cubicBezTo>
                    <a:pt x="895" y="1792"/>
                    <a:pt x="328" y="3526"/>
                    <a:pt x="5" y="5307"/>
                  </a:cubicBezTo>
                  <a:cubicBezTo>
                    <a:pt x="1" y="5330"/>
                    <a:pt x="20" y="5346"/>
                    <a:pt x="38" y="5346"/>
                  </a:cubicBezTo>
                  <a:cubicBezTo>
                    <a:pt x="50" y="5346"/>
                    <a:pt x="62" y="5339"/>
                    <a:pt x="67" y="5323"/>
                  </a:cubicBezTo>
                  <a:cubicBezTo>
                    <a:pt x="609" y="3596"/>
                    <a:pt x="1056" y="1833"/>
                    <a:pt x="1462" y="72"/>
                  </a:cubicBezTo>
                  <a:cubicBezTo>
                    <a:pt x="1473" y="29"/>
                    <a:pt x="1437" y="0"/>
                    <a:pt x="1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70"/>
            <p:cNvSpPr/>
            <p:nvPr/>
          </p:nvSpPr>
          <p:spPr>
            <a:xfrm>
              <a:off x="2553315" y="2521942"/>
              <a:ext cx="977476" cy="100676"/>
            </a:xfrm>
            <a:custGeom>
              <a:avLst/>
              <a:gdLst/>
              <a:ahLst/>
              <a:cxnLst/>
              <a:rect l="l" t="t" r="r" b="b"/>
              <a:pathLst>
                <a:path w="8544" h="880" extrusionOk="0">
                  <a:moveTo>
                    <a:pt x="2785" y="1"/>
                  </a:moveTo>
                  <a:cubicBezTo>
                    <a:pt x="2087" y="1"/>
                    <a:pt x="1177" y="163"/>
                    <a:pt x="0" y="630"/>
                  </a:cubicBezTo>
                  <a:lnTo>
                    <a:pt x="4807" y="770"/>
                  </a:lnTo>
                  <a:lnTo>
                    <a:pt x="4807" y="770"/>
                  </a:lnTo>
                  <a:cubicBezTo>
                    <a:pt x="4655" y="575"/>
                    <a:pt x="4098" y="1"/>
                    <a:pt x="2785" y="1"/>
                  </a:cubicBezTo>
                  <a:close/>
                  <a:moveTo>
                    <a:pt x="6338" y="153"/>
                  </a:moveTo>
                  <a:cubicBezTo>
                    <a:pt x="5824" y="153"/>
                    <a:pt x="5308" y="311"/>
                    <a:pt x="4903" y="773"/>
                  </a:cubicBezTo>
                  <a:lnTo>
                    <a:pt x="4903" y="773"/>
                  </a:lnTo>
                  <a:lnTo>
                    <a:pt x="4807" y="770"/>
                  </a:lnTo>
                  <a:lnTo>
                    <a:pt x="4807" y="770"/>
                  </a:lnTo>
                  <a:cubicBezTo>
                    <a:pt x="4838" y="810"/>
                    <a:pt x="4852" y="834"/>
                    <a:pt x="4852" y="834"/>
                  </a:cubicBezTo>
                  <a:cubicBezTo>
                    <a:pt x="4868" y="813"/>
                    <a:pt x="4886" y="793"/>
                    <a:pt x="4903" y="773"/>
                  </a:cubicBezTo>
                  <a:lnTo>
                    <a:pt x="4903" y="773"/>
                  </a:lnTo>
                  <a:lnTo>
                    <a:pt x="8544" y="880"/>
                  </a:lnTo>
                  <a:cubicBezTo>
                    <a:pt x="8544" y="880"/>
                    <a:pt x="7443" y="153"/>
                    <a:pt x="6338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70"/>
            <p:cNvSpPr/>
            <p:nvPr/>
          </p:nvSpPr>
          <p:spPr>
            <a:xfrm>
              <a:off x="2114577" y="2810583"/>
              <a:ext cx="581635" cy="514937"/>
            </a:xfrm>
            <a:custGeom>
              <a:avLst/>
              <a:gdLst/>
              <a:ahLst/>
              <a:cxnLst/>
              <a:rect l="l" t="t" r="r" b="b"/>
              <a:pathLst>
                <a:path w="5084" h="4501" extrusionOk="0">
                  <a:moveTo>
                    <a:pt x="10" y="3385"/>
                  </a:moveTo>
                  <a:cubicBezTo>
                    <a:pt x="7" y="3395"/>
                    <a:pt x="4" y="3405"/>
                    <a:pt x="1" y="3415"/>
                  </a:cubicBezTo>
                  <a:lnTo>
                    <a:pt x="10" y="3385"/>
                  </a:lnTo>
                  <a:close/>
                  <a:moveTo>
                    <a:pt x="4762" y="1"/>
                  </a:moveTo>
                  <a:cubicBezTo>
                    <a:pt x="4659" y="1"/>
                    <a:pt x="4523" y="38"/>
                    <a:pt x="4351" y="125"/>
                  </a:cubicBezTo>
                  <a:cubicBezTo>
                    <a:pt x="3259" y="675"/>
                    <a:pt x="2213" y="1310"/>
                    <a:pt x="1224" y="2021"/>
                  </a:cubicBezTo>
                  <a:cubicBezTo>
                    <a:pt x="800" y="2327"/>
                    <a:pt x="369" y="2671"/>
                    <a:pt x="127" y="3117"/>
                  </a:cubicBezTo>
                  <a:lnTo>
                    <a:pt x="127" y="3117"/>
                  </a:lnTo>
                  <a:cubicBezTo>
                    <a:pt x="134" y="3055"/>
                    <a:pt x="144" y="2992"/>
                    <a:pt x="156" y="2931"/>
                  </a:cubicBezTo>
                  <a:lnTo>
                    <a:pt x="156" y="2931"/>
                  </a:lnTo>
                  <a:lnTo>
                    <a:pt x="10" y="3385"/>
                  </a:lnTo>
                  <a:lnTo>
                    <a:pt x="10" y="3385"/>
                  </a:lnTo>
                  <a:cubicBezTo>
                    <a:pt x="41" y="3292"/>
                    <a:pt x="80" y="3203"/>
                    <a:pt x="127" y="3117"/>
                  </a:cubicBezTo>
                  <a:lnTo>
                    <a:pt x="127" y="3117"/>
                  </a:lnTo>
                  <a:cubicBezTo>
                    <a:pt x="93" y="3423"/>
                    <a:pt x="127" y="3737"/>
                    <a:pt x="277" y="4004"/>
                  </a:cubicBezTo>
                  <a:cubicBezTo>
                    <a:pt x="439" y="4288"/>
                    <a:pt x="755" y="4501"/>
                    <a:pt x="1083" y="4501"/>
                  </a:cubicBezTo>
                  <a:cubicBezTo>
                    <a:pt x="1126" y="4501"/>
                    <a:pt x="1169" y="4497"/>
                    <a:pt x="1212" y="4490"/>
                  </a:cubicBezTo>
                  <a:cubicBezTo>
                    <a:pt x="1434" y="4450"/>
                    <a:pt x="1625" y="4315"/>
                    <a:pt x="1804" y="4179"/>
                  </a:cubicBezTo>
                  <a:cubicBezTo>
                    <a:pt x="2396" y="3727"/>
                    <a:pt x="2948" y="3224"/>
                    <a:pt x="3451" y="2679"/>
                  </a:cubicBezTo>
                  <a:cubicBezTo>
                    <a:pt x="3776" y="2326"/>
                    <a:pt x="4755" y="1031"/>
                    <a:pt x="4944" y="595"/>
                  </a:cubicBezTo>
                  <a:cubicBezTo>
                    <a:pt x="5083" y="275"/>
                    <a:pt x="5042" y="1"/>
                    <a:pt x="4762" y="1"/>
                  </a:cubicBezTo>
                  <a:close/>
                </a:path>
              </a:pathLst>
            </a:custGeom>
            <a:solidFill>
              <a:srgbClr val="D87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70"/>
            <p:cNvSpPr/>
            <p:nvPr/>
          </p:nvSpPr>
          <p:spPr>
            <a:xfrm>
              <a:off x="2437882" y="2611292"/>
              <a:ext cx="466200" cy="420324"/>
            </a:xfrm>
            <a:custGeom>
              <a:avLst/>
              <a:gdLst/>
              <a:ahLst/>
              <a:cxnLst/>
              <a:rect l="l" t="t" r="r" b="b"/>
              <a:pathLst>
                <a:path w="4075" h="3674" extrusionOk="0">
                  <a:moveTo>
                    <a:pt x="1352" y="3457"/>
                  </a:moveTo>
                  <a:cubicBezTo>
                    <a:pt x="1167" y="3673"/>
                    <a:pt x="1" y="2758"/>
                    <a:pt x="227" y="2605"/>
                  </a:cubicBezTo>
                  <a:cubicBezTo>
                    <a:pt x="279" y="2571"/>
                    <a:pt x="1186" y="1795"/>
                    <a:pt x="1292" y="1635"/>
                  </a:cubicBezTo>
                  <a:cubicBezTo>
                    <a:pt x="1692" y="1036"/>
                    <a:pt x="1795" y="692"/>
                    <a:pt x="1944" y="686"/>
                  </a:cubicBezTo>
                  <a:cubicBezTo>
                    <a:pt x="2083" y="680"/>
                    <a:pt x="1880" y="1291"/>
                    <a:pt x="1933" y="1235"/>
                  </a:cubicBezTo>
                  <a:cubicBezTo>
                    <a:pt x="2333" y="820"/>
                    <a:pt x="2772" y="411"/>
                    <a:pt x="3025" y="143"/>
                  </a:cubicBezTo>
                  <a:cubicBezTo>
                    <a:pt x="3025" y="143"/>
                    <a:pt x="3260" y="1"/>
                    <a:pt x="2993" y="393"/>
                  </a:cubicBezTo>
                  <a:cubicBezTo>
                    <a:pt x="2745" y="755"/>
                    <a:pt x="2377" y="1212"/>
                    <a:pt x="2377" y="1212"/>
                  </a:cubicBezTo>
                  <a:cubicBezTo>
                    <a:pt x="2377" y="1212"/>
                    <a:pt x="3140" y="403"/>
                    <a:pt x="3412" y="180"/>
                  </a:cubicBezTo>
                  <a:cubicBezTo>
                    <a:pt x="3538" y="76"/>
                    <a:pt x="3527" y="247"/>
                    <a:pt x="3372" y="461"/>
                  </a:cubicBezTo>
                  <a:cubicBezTo>
                    <a:pt x="3144" y="778"/>
                    <a:pt x="2878" y="998"/>
                    <a:pt x="2591" y="1444"/>
                  </a:cubicBezTo>
                  <a:cubicBezTo>
                    <a:pt x="2591" y="1444"/>
                    <a:pt x="3590" y="294"/>
                    <a:pt x="3722" y="413"/>
                  </a:cubicBezTo>
                  <a:cubicBezTo>
                    <a:pt x="3770" y="456"/>
                    <a:pt x="3493" y="811"/>
                    <a:pt x="2767" y="1600"/>
                  </a:cubicBezTo>
                  <a:cubicBezTo>
                    <a:pt x="2767" y="1600"/>
                    <a:pt x="3379" y="1107"/>
                    <a:pt x="3737" y="844"/>
                  </a:cubicBezTo>
                  <a:cubicBezTo>
                    <a:pt x="3941" y="695"/>
                    <a:pt x="4075" y="841"/>
                    <a:pt x="2894" y="1904"/>
                  </a:cubicBezTo>
                  <a:cubicBezTo>
                    <a:pt x="2775" y="2013"/>
                    <a:pt x="2733" y="2039"/>
                    <a:pt x="2622" y="2130"/>
                  </a:cubicBezTo>
                  <a:cubicBezTo>
                    <a:pt x="2622" y="2130"/>
                    <a:pt x="2167" y="2504"/>
                    <a:pt x="1352" y="3457"/>
                  </a:cubicBezTo>
                  <a:close/>
                </a:path>
              </a:pathLst>
            </a:custGeom>
            <a:solidFill>
              <a:srgbClr val="D87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70"/>
            <p:cNvSpPr/>
            <p:nvPr/>
          </p:nvSpPr>
          <p:spPr>
            <a:xfrm>
              <a:off x="2030834" y="3125651"/>
              <a:ext cx="1135355" cy="485764"/>
            </a:xfrm>
            <a:custGeom>
              <a:avLst/>
              <a:gdLst/>
              <a:ahLst/>
              <a:cxnLst/>
              <a:rect l="l" t="t" r="r" b="b"/>
              <a:pathLst>
                <a:path w="9924" h="424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880" y="4245"/>
                    <a:pt x="4997" y="4245"/>
                  </a:cubicBezTo>
                  <a:cubicBezTo>
                    <a:pt x="5138" y="4245"/>
                    <a:pt x="5283" y="4240"/>
                    <a:pt x="5432" y="4230"/>
                  </a:cubicBezTo>
                  <a:cubicBezTo>
                    <a:pt x="9923" y="3918"/>
                    <a:pt x="8117" y="2123"/>
                    <a:pt x="8117" y="21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70"/>
            <p:cNvSpPr/>
            <p:nvPr/>
          </p:nvSpPr>
          <p:spPr>
            <a:xfrm>
              <a:off x="1972374" y="3488883"/>
              <a:ext cx="695697" cy="192544"/>
            </a:xfrm>
            <a:custGeom>
              <a:avLst/>
              <a:gdLst/>
              <a:ahLst/>
              <a:cxnLst/>
              <a:rect l="l" t="t" r="r" b="b"/>
              <a:pathLst>
                <a:path w="6081" h="1683" extrusionOk="0">
                  <a:moveTo>
                    <a:pt x="868" y="0"/>
                  </a:moveTo>
                  <a:cubicBezTo>
                    <a:pt x="451" y="0"/>
                    <a:pt x="258" y="207"/>
                    <a:pt x="147" y="497"/>
                  </a:cubicBezTo>
                  <a:cubicBezTo>
                    <a:pt x="0" y="879"/>
                    <a:pt x="147" y="1559"/>
                    <a:pt x="147" y="1559"/>
                  </a:cubicBezTo>
                  <a:cubicBezTo>
                    <a:pt x="851" y="1647"/>
                    <a:pt x="1511" y="1683"/>
                    <a:pt x="2116" y="1683"/>
                  </a:cubicBezTo>
                  <a:cubicBezTo>
                    <a:pt x="4536" y="1683"/>
                    <a:pt x="6081" y="1117"/>
                    <a:pt x="6081" y="1117"/>
                  </a:cubicBezTo>
                  <a:lnTo>
                    <a:pt x="5532" y="544"/>
                  </a:lnTo>
                  <a:cubicBezTo>
                    <a:pt x="5348" y="555"/>
                    <a:pt x="5164" y="559"/>
                    <a:pt x="4981" y="559"/>
                  </a:cubicBezTo>
                  <a:cubicBezTo>
                    <a:pt x="3467" y="559"/>
                    <a:pt x="2021" y="237"/>
                    <a:pt x="1342" y="68"/>
                  </a:cubicBezTo>
                  <a:cubicBezTo>
                    <a:pt x="1158" y="21"/>
                    <a:pt x="1002" y="0"/>
                    <a:pt x="8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70"/>
            <p:cNvSpPr/>
            <p:nvPr/>
          </p:nvSpPr>
          <p:spPr>
            <a:xfrm>
              <a:off x="3238364" y="3488883"/>
              <a:ext cx="634605" cy="192544"/>
            </a:xfrm>
            <a:custGeom>
              <a:avLst/>
              <a:gdLst/>
              <a:ahLst/>
              <a:cxnLst/>
              <a:rect l="l" t="t" r="r" b="b"/>
              <a:pathLst>
                <a:path w="5547" h="1683" extrusionOk="0">
                  <a:moveTo>
                    <a:pt x="4754" y="0"/>
                  </a:moveTo>
                  <a:cubicBezTo>
                    <a:pt x="4633" y="0"/>
                    <a:pt x="4490" y="21"/>
                    <a:pt x="4322" y="68"/>
                  </a:cubicBezTo>
                  <a:cubicBezTo>
                    <a:pt x="3703" y="237"/>
                    <a:pt x="2384" y="559"/>
                    <a:pt x="1003" y="559"/>
                  </a:cubicBezTo>
                  <a:cubicBezTo>
                    <a:pt x="836" y="559"/>
                    <a:pt x="668" y="555"/>
                    <a:pt x="500" y="544"/>
                  </a:cubicBezTo>
                  <a:lnTo>
                    <a:pt x="0" y="1117"/>
                  </a:lnTo>
                  <a:cubicBezTo>
                    <a:pt x="0" y="1117"/>
                    <a:pt x="1409" y="1683"/>
                    <a:pt x="3616" y="1683"/>
                  </a:cubicBezTo>
                  <a:cubicBezTo>
                    <a:pt x="4168" y="1683"/>
                    <a:pt x="4770" y="1647"/>
                    <a:pt x="5413" y="1559"/>
                  </a:cubicBezTo>
                  <a:cubicBezTo>
                    <a:pt x="5413" y="1559"/>
                    <a:pt x="5546" y="879"/>
                    <a:pt x="5413" y="497"/>
                  </a:cubicBezTo>
                  <a:cubicBezTo>
                    <a:pt x="5311" y="207"/>
                    <a:pt x="5135" y="0"/>
                    <a:pt x="4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70"/>
            <p:cNvSpPr/>
            <p:nvPr/>
          </p:nvSpPr>
          <p:spPr>
            <a:xfrm>
              <a:off x="2474377" y="3125651"/>
              <a:ext cx="1128033" cy="485764"/>
            </a:xfrm>
            <a:custGeom>
              <a:avLst/>
              <a:gdLst/>
              <a:ahLst/>
              <a:cxnLst/>
              <a:rect l="l" t="t" r="r" b="b"/>
              <a:pathLst>
                <a:path w="9860" h="4246" extrusionOk="0">
                  <a:moveTo>
                    <a:pt x="9859" y="1"/>
                  </a:moveTo>
                  <a:lnTo>
                    <a:pt x="2841" y="2123"/>
                  </a:lnTo>
                  <a:cubicBezTo>
                    <a:pt x="2841" y="2123"/>
                    <a:pt x="1" y="3918"/>
                    <a:pt x="3883" y="4230"/>
                  </a:cubicBezTo>
                  <a:cubicBezTo>
                    <a:pt x="4012" y="4240"/>
                    <a:pt x="4139" y="4245"/>
                    <a:pt x="4263" y="4245"/>
                  </a:cubicBezTo>
                  <a:cubicBezTo>
                    <a:pt x="7902" y="4245"/>
                    <a:pt x="9859" y="1"/>
                    <a:pt x="9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70"/>
            <p:cNvSpPr/>
            <p:nvPr/>
          </p:nvSpPr>
          <p:spPr>
            <a:xfrm>
              <a:off x="2382396" y="2923728"/>
              <a:ext cx="1265205" cy="757704"/>
            </a:xfrm>
            <a:custGeom>
              <a:avLst/>
              <a:gdLst/>
              <a:ahLst/>
              <a:cxnLst/>
              <a:rect l="l" t="t" r="r" b="b"/>
              <a:pathLst>
                <a:path w="11059" h="6623" extrusionOk="0">
                  <a:moveTo>
                    <a:pt x="9882" y="1"/>
                  </a:moveTo>
                  <a:cubicBezTo>
                    <a:pt x="9665" y="1"/>
                    <a:pt x="9412" y="75"/>
                    <a:pt x="9121" y="253"/>
                  </a:cubicBezTo>
                  <a:cubicBezTo>
                    <a:pt x="4038" y="3363"/>
                    <a:pt x="300" y="5073"/>
                    <a:pt x="21" y="5083"/>
                  </a:cubicBezTo>
                  <a:lnTo>
                    <a:pt x="21" y="5083"/>
                  </a:lnTo>
                  <a:lnTo>
                    <a:pt x="10" y="5064"/>
                  </a:lnTo>
                  <a:lnTo>
                    <a:pt x="10" y="5064"/>
                  </a:lnTo>
                  <a:cubicBezTo>
                    <a:pt x="0" y="5077"/>
                    <a:pt x="4" y="5083"/>
                    <a:pt x="19" y="5083"/>
                  </a:cubicBezTo>
                  <a:cubicBezTo>
                    <a:pt x="20" y="5083"/>
                    <a:pt x="21" y="5083"/>
                    <a:pt x="21" y="5083"/>
                  </a:cubicBezTo>
                  <a:lnTo>
                    <a:pt x="21" y="5083"/>
                  </a:lnTo>
                  <a:lnTo>
                    <a:pt x="980" y="6623"/>
                  </a:lnTo>
                  <a:cubicBezTo>
                    <a:pt x="6907" y="5881"/>
                    <a:pt x="9707" y="3109"/>
                    <a:pt x="10706" y="1830"/>
                  </a:cubicBezTo>
                  <a:cubicBezTo>
                    <a:pt x="11059" y="1378"/>
                    <a:pt x="10811" y="1"/>
                    <a:pt x="9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70"/>
            <p:cNvSpPr/>
            <p:nvPr/>
          </p:nvSpPr>
          <p:spPr>
            <a:xfrm>
              <a:off x="2016419" y="2952673"/>
              <a:ext cx="1534972" cy="745692"/>
            </a:xfrm>
            <a:custGeom>
              <a:avLst/>
              <a:gdLst/>
              <a:ahLst/>
              <a:cxnLst/>
              <a:rect l="l" t="t" r="r" b="b"/>
              <a:pathLst>
                <a:path w="13417" h="6518" extrusionOk="0">
                  <a:moveTo>
                    <a:pt x="1859" y="1"/>
                  </a:moveTo>
                  <a:cubicBezTo>
                    <a:pt x="1127" y="1"/>
                    <a:pt x="573" y="208"/>
                    <a:pt x="299" y="707"/>
                  </a:cubicBezTo>
                  <a:cubicBezTo>
                    <a:pt x="0" y="1249"/>
                    <a:pt x="75" y="2005"/>
                    <a:pt x="554" y="2398"/>
                  </a:cubicBezTo>
                  <a:cubicBezTo>
                    <a:pt x="2581" y="4063"/>
                    <a:pt x="7077" y="5635"/>
                    <a:pt x="12803" y="6517"/>
                  </a:cubicBezTo>
                  <a:lnTo>
                    <a:pt x="13417" y="5049"/>
                  </a:lnTo>
                  <a:cubicBezTo>
                    <a:pt x="13417" y="5049"/>
                    <a:pt x="5471" y="1"/>
                    <a:pt x="1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5385" y="1397635"/>
            <a:ext cx="6660515" cy="13646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</a:rPr>
              <a:t>CẢM ƠN QUÝ THẦY CÔ VÀ CÁC EM ĐÃ CHÚ Ý</a:t>
            </a:r>
            <a:b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</a:rPr>
            </a:b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</a:rPr>
              <a:t> LẮNG NGHE!</a:t>
            </a:r>
          </a:p>
        </p:txBody>
      </p:sp>
      <p:pic>
        <p:nvPicPr>
          <p:cNvPr id="2" name="Picture 1" descr="hinh-nen-cam-on-slide-thank-you_112854938"/>
          <p:cNvPicPr>
            <a:picLocks noChangeAspect="1"/>
          </p:cNvPicPr>
          <p:nvPr/>
        </p:nvPicPr>
        <p:blipFill>
          <a:blip r:embed="rId3">
            <a:lum bright="-6000" contrast="6000"/>
          </a:blip>
          <a:srcRect t="19288" b="16809"/>
          <a:stretch>
            <a:fillRect/>
          </a:stretch>
        </p:blipFill>
        <p:spPr>
          <a:xfrm>
            <a:off x="3475990" y="3957608"/>
            <a:ext cx="2948305" cy="9004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90D6-4BC9-F8C4-A0C8-9EF6766A4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7D480-6540-9EFC-C067-7ADF69E784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38"/>
          <p:cNvGrpSpPr/>
          <p:nvPr/>
        </p:nvGrpSpPr>
        <p:grpSpPr>
          <a:xfrm>
            <a:off x="798317" y="1497940"/>
            <a:ext cx="7377039" cy="853284"/>
            <a:chOff x="1593675" y="1335475"/>
            <a:chExt cx="5779477" cy="1139840"/>
          </a:xfrm>
        </p:grpSpPr>
        <p:sp>
          <p:nvSpPr>
            <p:cNvPr id="483" name="Google Shape;483;p38"/>
            <p:cNvSpPr/>
            <p:nvPr/>
          </p:nvSpPr>
          <p:spPr>
            <a:xfrm>
              <a:off x="1593675" y="1508575"/>
              <a:ext cx="259800" cy="259800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1963350" y="1768375"/>
              <a:ext cx="173100" cy="173100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 rot="7624103">
              <a:off x="6900979" y="2163464"/>
              <a:ext cx="259802" cy="259802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 rot="7626498">
              <a:off x="7165431" y="1914003"/>
              <a:ext cx="173041" cy="173041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 rot="7626498">
              <a:off x="6744335" y="1784492"/>
              <a:ext cx="173041" cy="173041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1963350" y="1335475"/>
              <a:ext cx="173100" cy="173100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1196340" y="295666"/>
            <a:ext cx="64134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KHỞI ĐỘNG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Cả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lớp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hát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đồng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thanh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13657" r="4000" b="29201"/>
          <a:stretch>
            <a:fillRect/>
          </a:stretch>
        </p:blipFill>
        <p:spPr>
          <a:xfrm>
            <a:off x="2404110" y="3933825"/>
            <a:ext cx="5489575" cy="1209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99" y="4113234"/>
            <a:ext cx="942418" cy="942418"/>
          </a:xfrm>
          <a:prstGeom prst="rect">
            <a:avLst/>
          </a:prstGeom>
        </p:spPr>
      </p:pic>
      <p:grpSp>
        <p:nvGrpSpPr>
          <p:cNvPr id="79" name="Google Shape;2540;p37"/>
          <p:cNvGrpSpPr/>
          <p:nvPr/>
        </p:nvGrpSpPr>
        <p:grpSpPr>
          <a:xfrm>
            <a:off x="71755" y="3291840"/>
            <a:ext cx="1599565" cy="1609090"/>
            <a:chOff x="5209575" y="-1725950"/>
            <a:chExt cx="3251325" cy="4143375"/>
          </a:xfrm>
        </p:grpSpPr>
        <p:sp>
          <p:nvSpPr>
            <p:cNvPr id="80" name="Google Shape;2541;p37"/>
            <p:cNvSpPr/>
            <p:nvPr/>
          </p:nvSpPr>
          <p:spPr>
            <a:xfrm>
              <a:off x="5209575" y="-1430600"/>
              <a:ext cx="3251325" cy="2532075"/>
            </a:xfrm>
            <a:custGeom>
              <a:avLst/>
              <a:gdLst/>
              <a:ahLst/>
              <a:cxnLst/>
              <a:rect l="l" t="t" r="r" b="b"/>
              <a:pathLst>
                <a:path w="130053" h="101283" extrusionOk="0">
                  <a:moveTo>
                    <a:pt x="71422" y="1"/>
                  </a:moveTo>
                  <a:cubicBezTo>
                    <a:pt x="64896" y="1"/>
                    <a:pt x="58613" y="1826"/>
                    <a:pt x="54186" y="6985"/>
                  </a:cubicBezTo>
                  <a:cubicBezTo>
                    <a:pt x="48959" y="13081"/>
                    <a:pt x="46316" y="19677"/>
                    <a:pt x="44065" y="27286"/>
                  </a:cubicBezTo>
                  <a:cubicBezTo>
                    <a:pt x="43958" y="27631"/>
                    <a:pt x="43839" y="28000"/>
                    <a:pt x="43541" y="28190"/>
                  </a:cubicBezTo>
                  <a:cubicBezTo>
                    <a:pt x="43397" y="28289"/>
                    <a:pt x="43236" y="28329"/>
                    <a:pt x="43069" y="28329"/>
                  </a:cubicBezTo>
                  <a:cubicBezTo>
                    <a:pt x="42672" y="28329"/>
                    <a:pt x="42235" y="28102"/>
                    <a:pt x="41874" y="27893"/>
                  </a:cubicBezTo>
                  <a:cubicBezTo>
                    <a:pt x="39924" y="26767"/>
                    <a:pt x="37846" y="26181"/>
                    <a:pt x="35820" y="26181"/>
                  </a:cubicBezTo>
                  <a:cubicBezTo>
                    <a:pt x="32874" y="26181"/>
                    <a:pt x="30036" y="27419"/>
                    <a:pt x="27849" y="30036"/>
                  </a:cubicBezTo>
                  <a:cubicBezTo>
                    <a:pt x="25003" y="33429"/>
                    <a:pt x="24087" y="38084"/>
                    <a:pt x="24265" y="42502"/>
                  </a:cubicBezTo>
                  <a:cubicBezTo>
                    <a:pt x="22352" y="40923"/>
                    <a:pt x="19889" y="40172"/>
                    <a:pt x="17400" y="40172"/>
                  </a:cubicBezTo>
                  <a:cubicBezTo>
                    <a:pt x="15552" y="40172"/>
                    <a:pt x="13689" y="40586"/>
                    <a:pt x="12026" y="41383"/>
                  </a:cubicBezTo>
                  <a:cubicBezTo>
                    <a:pt x="8120" y="43240"/>
                    <a:pt x="5287" y="46931"/>
                    <a:pt x="3774" y="50979"/>
                  </a:cubicBezTo>
                  <a:cubicBezTo>
                    <a:pt x="3191" y="52539"/>
                    <a:pt x="2774" y="54206"/>
                    <a:pt x="2858" y="55872"/>
                  </a:cubicBezTo>
                  <a:cubicBezTo>
                    <a:pt x="3001" y="58647"/>
                    <a:pt x="4477" y="61147"/>
                    <a:pt x="5906" y="63516"/>
                  </a:cubicBezTo>
                  <a:cubicBezTo>
                    <a:pt x="2631" y="64326"/>
                    <a:pt x="726" y="67898"/>
                    <a:pt x="429" y="71255"/>
                  </a:cubicBezTo>
                  <a:cubicBezTo>
                    <a:pt x="0" y="75982"/>
                    <a:pt x="1977" y="80804"/>
                    <a:pt x="5382" y="84114"/>
                  </a:cubicBezTo>
                  <a:cubicBezTo>
                    <a:pt x="8787" y="87424"/>
                    <a:pt x="13514" y="89257"/>
                    <a:pt x="18252" y="89460"/>
                  </a:cubicBezTo>
                  <a:lnTo>
                    <a:pt x="111395" y="101164"/>
                  </a:lnTo>
                  <a:cubicBezTo>
                    <a:pt x="112443" y="101235"/>
                    <a:pt x="113513" y="101283"/>
                    <a:pt x="114585" y="101283"/>
                  </a:cubicBezTo>
                  <a:cubicBezTo>
                    <a:pt x="118529" y="101283"/>
                    <a:pt x="122490" y="100634"/>
                    <a:pt x="125421" y="98116"/>
                  </a:cubicBezTo>
                  <a:cubicBezTo>
                    <a:pt x="128969" y="95056"/>
                    <a:pt x="130052" y="89984"/>
                    <a:pt x="130028" y="85293"/>
                  </a:cubicBezTo>
                  <a:cubicBezTo>
                    <a:pt x="130028" y="82864"/>
                    <a:pt x="129755" y="80375"/>
                    <a:pt x="128671" y="78197"/>
                  </a:cubicBezTo>
                  <a:cubicBezTo>
                    <a:pt x="127588" y="76018"/>
                    <a:pt x="125564" y="74196"/>
                    <a:pt x="123147" y="73898"/>
                  </a:cubicBezTo>
                  <a:cubicBezTo>
                    <a:pt x="125052" y="70612"/>
                    <a:pt x="125897" y="66707"/>
                    <a:pt x="125528" y="62921"/>
                  </a:cubicBezTo>
                  <a:cubicBezTo>
                    <a:pt x="125183" y="59397"/>
                    <a:pt x="123730" y="55908"/>
                    <a:pt x="121075" y="53563"/>
                  </a:cubicBezTo>
                  <a:cubicBezTo>
                    <a:pt x="119206" y="51904"/>
                    <a:pt x="116699" y="50906"/>
                    <a:pt x="114221" y="50906"/>
                  </a:cubicBezTo>
                  <a:cubicBezTo>
                    <a:pt x="113195" y="50906"/>
                    <a:pt x="112174" y="51077"/>
                    <a:pt x="111205" y="51443"/>
                  </a:cubicBezTo>
                  <a:cubicBezTo>
                    <a:pt x="112526" y="46300"/>
                    <a:pt x="112157" y="40430"/>
                    <a:pt x="109621" y="35644"/>
                  </a:cubicBezTo>
                  <a:cubicBezTo>
                    <a:pt x="108311" y="33179"/>
                    <a:pt x="105823" y="31381"/>
                    <a:pt x="103061" y="30917"/>
                  </a:cubicBezTo>
                  <a:cubicBezTo>
                    <a:pt x="102263" y="30774"/>
                    <a:pt x="101310" y="30655"/>
                    <a:pt x="100953" y="29941"/>
                  </a:cubicBezTo>
                  <a:cubicBezTo>
                    <a:pt x="100799" y="29631"/>
                    <a:pt x="100787" y="29286"/>
                    <a:pt x="100775" y="28941"/>
                  </a:cubicBezTo>
                  <a:cubicBezTo>
                    <a:pt x="100703" y="23214"/>
                    <a:pt x="101799" y="16796"/>
                    <a:pt x="98822" y="11629"/>
                  </a:cubicBezTo>
                  <a:cubicBezTo>
                    <a:pt x="96334" y="7283"/>
                    <a:pt x="91881" y="4497"/>
                    <a:pt x="87368" y="2949"/>
                  </a:cubicBezTo>
                  <a:cubicBezTo>
                    <a:pt x="82514" y="1279"/>
                    <a:pt x="76883" y="1"/>
                    <a:pt x="71422" y="1"/>
                  </a:cubicBezTo>
                  <a:close/>
                </a:path>
              </a:pathLst>
            </a:custGeom>
            <a:solidFill>
              <a:srgbClr val="EA7D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2542;p37"/>
            <p:cNvSpPr/>
            <p:nvPr/>
          </p:nvSpPr>
          <p:spPr>
            <a:xfrm>
              <a:off x="6423700" y="-1347400"/>
              <a:ext cx="1182325" cy="1086800"/>
            </a:xfrm>
            <a:custGeom>
              <a:avLst/>
              <a:gdLst/>
              <a:ahLst/>
              <a:cxnLst/>
              <a:rect l="l" t="t" r="r" b="b"/>
              <a:pathLst>
                <a:path w="47293" h="43472" extrusionOk="0">
                  <a:moveTo>
                    <a:pt x="22583" y="0"/>
                  </a:moveTo>
                  <a:cubicBezTo>
                    <a:pt x="17369" y="0"/>
                    <a:pt x="12297" y="1678"/>
                    <a:pt x="8454" y="5443"/>
                  </a:cubicBezTo>
                  <a:cubicBezTo>
                    <a:pt x="6037" y="7813"/>
                    <a:pt x="4501" y="10932"/>
                    <a:pt x="3204" y="14052"/>
                  </a:cubicBezTo>
                  <a:cubicBezTo>
                    <a:pt x="1858" y="17278"/>
                    <a:pt x="691" y="20624"/>
                    <a:pt x="346" y="24112"/>
                  </a:cubicBezTo>
                  <a:cubicBezTo>
                    <a:pt x="1" y="27589"/>
                    <a:pt x="537" y="31244"/>
                    <a:pt x="2382" y="34221"/>
                  </a:cubicBezTo>
                  <a:cubicBezTo>
                    <a:pt x="4132" y="37031"/>
                    <a:pt x="7049" y="39102"/>
                    <a:pt x="10276" y="39840"/>
                  </a:cubicBezTo>
                  <a:lnTo>
                    <a:pt x="35196" y="43472"/>
                  </a:lnTo>
                  <a:cubicBezTo>
                    <a:pt x="39351" y="38864"/>
                    <a:pt x="42244" y="33352"/>
                    <a:pt x="44447" y="27541"/>
                  </a:cubicBezTo>
                  <a:cubicBezTo>
                    <a:pt x="47292" y="20028"/>
                    <a:pt x="46888" y="11182"/>
                    <a:pt x="40113" y="5860"/>
                  </a:cubicBezTo>
                  <a:cubicBezTo>
                    <a:pt x="36184" y="2776"/>
                    <a:pt x="31195" y="1002"/>
                    <a:pt x="26290" y="276"/>
                  </a:cubicBezTo>
                  <a:cubicBezTo>
                    <a:pt x="25056" y="94"/>
                    <a:pt x="23816" y="0"/>
                    <a:pt x="22583" y="0"/>
                  </a:cubicBezTo>
                  <a:close/>
                </a:path>
              </a:pathLst>
            </a:custGeom>
            <a:solidFill>
              <a:srgbClr val="F7C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2543;p37"/>
            <p:cNvSpPr/>
            <p:nvPr/>
          </p:nvSpPr>
          <p:spPr>
            <a:xfrm>
              <a:off x="7342575" y="-575950"/>
              <a:ext cx="337275" cy="271625"/>
            </a:xfrm>
            <a:custGeom>
              <a:avLst/>
              <a:gdLst/>
              <a:ahLst/>
              <a:cxnLst/>
              <a:rect l="l" t="t" r="r" b="b"/>
              <a:pathLst>
                <a:path w="13491" h="10865" extrusionOk="0">
                  <a:moveTo>
                    <a:pt x="8522" y="0"/>
                  </a:moveTo>
                  <a:cubicBezTo>
                    <a:pt x="7308" y="0"/>
                    <a:pt x="6091" y="469"/>
                    <a:pt x="5251" y="1351"/>
                  </a:cubicBezTo>
                  <a:lnTo>
                    <a:pt x="0" y="9518"/>
                  </a:lnTo>
                  <a:cubicBezTo>
                    <a:pt x="1393" y="10137"/>
                    <a:pt x="2882" y="10554"/>
                    <a:pt x="4394" y="10756"/>
                  </a:cubicBezTo>
                  <a:cubicBezTo>
                    <a:pt x="4927" y="10826"/>
                    <a:pt x="5472" y="10864"/>
                    <a:pt x="6018" y="10864"/>
                  </a:cubicBezTo>
                  <a:cubicBezTo>
                    <a:pt x="8083" y="10864"/>
                    <a:pt x="10159" y="10321"/>
                    <a:pt x="11609" y="8899"/>
                  </a:cubicBezTo>
                  <a:cubicBezTo>
                    <a:pt x="12847" y="7673"/>
                    <a:pt x="13490" y="5851"/>
                    <a:pt x="13204" y="4137"/>
                  </a:cubicBezTo>
                  <a:cubicBezTo>
                    <a:pt x="12919" y="2410"/>
                    <a:pt x="11704" y="862"/>
                    <a:pt x="10061" y="267"/>
                  </a:cubicBezTo>
                  <a:cubicBezTo>
                    <a:pt x="9569" y="88"/>
                    <a:pt x="9046" y="0"/>
                    <a:pt x="8522" y="0"/>
                  </a:cubicBezTo>
                  <a:close/>
                </a:path>
              </a:pathLst>
            </a:custGeom>
            <a:solidFill>
              <a:srgbClr val="F7C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2544;p37"/>
            <p:cNvSpPr/>
            <p:nvPr/>
          </p:nvSpPr>
          <p:spPr>
            <a:xfrm>
              <a:off x="6427925" y="-821800"/>
              <a:ext cx="239300" cy="171575"/>
            </a:xfrm>
            <a:custGeom>
              <a:avLst/>
              <a:gdLst/>
              <a:ahLst/>
              <a:cxnLst/>
              <a:rect l="l" t="t" r="r" b="b"/>
              <a:pathLst>
                <a:path w="9572" h="6863" extrusionOk="0">
                  <a:moveTo>
                    <a:pt x="4615" y="0"/>
                  </a:moveTo>
                  <a:cubicBezTo>
                    <a:pt x="2111" y="0"/>
                    <a:pt x="1" y="3107"/>
                    <a:pt x="1892" y="5315"/>
                  </a:cubicBezTo>
                  <a:cubicBezTo>
                    <a:pt x="2675" y="6224"/>
                    <a:pt x="4145" y="6862"/>
                    <a:pt x="5509" y="6862"/>
                  </a:cubicBezTo>
                  <a:cubicBezTo>
                    <a:pt x="6466" y="6862"/>
                    <a:pt x="7372" y="6547"/>
                    <a:pt x="7952" y="5791"/>
                  </a:cubicBezTo>
                  <a:cubicBezTo>
                    <a:pt x="9571" y="3672"/>
                    <a:pt x="7821" y="909"/>
                    <a:pt x="5583" y="159"/>
                  </a:cubicBezTo>
                  <a:cubicBezTo>
                    <a:pt x="5259" y="51"/>
                    <a:pt x="4934" y="0"/>
                    <a:pt x="4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2545;p37"/>
            <p:cNvSpPr/>
            <p:nvPr/>
          </p:nvSpPr>
          <p:spPr>
            <a:xfrm>
              <a:off x="6836850" y="-729225"/>
              <a:ext cx="309125" cy="199700"/>
            </a:xfrm>
            <a:custGeom>
              <a:avLst/>
              <a:gdLst/>
              <a:ahLst/>
              <a:cxnLst/>
              <a:rect l="l" t="t" r="r" b="b"/>
              <a:pathLst>
                <a:path w="12365" h="7988" extrusionOk="0">
                  <a:moveTo>
                    <a:pt x="5683" y="1"/>
                  </a:moveTo>
                  <a:cubicBezTo>
                    <a:pt x="5626" y="1"/>
                    <a:pt x="5569" y="2"/>
                    <a:pt x="5513" y="4"/>
                  </a:cubicBezTo>
                  <a:cubicBezTo>
                    <a:pt x="1941" y="135"/>
                    <a:pt x="1" y="3410"/>
                    <a:pt x="2811" y="6112"/>
                  </a:cubicBezTo>
                  <a:cubicBezTo>
                    <a:pt x="3929" y="7192"/>
                    <a:pt x="5885" y="7987"/>
                    <a:pt x="7682" y="7987"/>
                  </a:cubicBezTo>
                  <a:cubicBezTo>
                    <a:pt x="9155" y="7987"/>
                    <a:pt x="10520" y="7452"/>
                    <a:pt x="11228" y="6100"/>
                  </a:cubicBezTo>
                  <a:cubicBezTo>
                    <a:pt x="11359" y="5862"/>
                    <a:pt x="11454" y="5624"/>
                    <a:pt x="11514" y="5398"/>
                  </a:cubicBezTo>
                  <a:cubicBezTo>
                    <a:pt x="12364" y="2358"/>
                    <a:pt x="8280" y="1"/>
                    <a:pt x="56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2546;p37"/>
            <p:cNvSpPr/>
            <p:nvPr/>
          </p:nvSpPr>
          <p:spPr>
            <a:xfrm>
              <a:off x="6705300" y="-845700"/>
              <a:ext cx="97950" cy="91625"/>
            </a:xfrm>
            <a:custGeom>
              <a:avLst/>
              <a:gdLst/>
              <a:ahLst/>
              <a:cxnLst/>
              <a:rect l="l" t="t" r="r" b="b"/>
              <a:pathLst>
                <a:path w="3918" h="3665" extrusionOk="0">
                  <a:moveTo>
                    <a:pt x="1833" y="1"/>
                  </a:moveTo>
                  <a:cubicBezTo>
                    <a:pt x="1608" y="1"/>
                    <a:pt x="1385" y="29"/>
                    <a:pt x="1167" y="91"/>
                  </a:cubicBezTo>
                  <a:cubicBezTo>
                    <a:pt x="703" y="222"/>
                    <a:pt x="262" y="532"/>
                    <a:pt x="119" y="984"/>
                  </a:cubicBezTo>
                  <a:cubicBezTo>
                    <a:pt x="0" y="1342"/>
                    <a:pt x="60" y="1735"/>
                    <a:pt x="203" y="2080"/>
                  </a:cubicBezTo>
                  <a:cubicBezTo>
                    <a:pt x="405" y="2639"/>
                    <a:pt x="786" y="3139"/>
                    <a:pt x="1274" y="3497"/>
                  </a:cubicBezTo>
                  <a:cubicBezTo>
                    <a:pt x="1397" y="3586"/>
                    <a:pt x="1540" y="3664"/>
                    <a:pt x="1695" y="3664"/>
                  </a:cubicBezTo>
                  <a:cubicBezTo>
                    <a:pt x="1705" y="3664"/>
                    <a:pt x="1716" y="3664"/>
                    <a:pt x="1727" y="3663"/>
                  </a:cubicBezTo>
                  <a:cubicBezTo>
                    <a:pt x="1810" y="3663"/>
                    <a:pt x="1893" y="3628"/>
                    <a:pt x="1965" y="3592"/>
                  </a:cubicBezTo>
                  <a:cubicBezTo>
                    <a:pt x="3084" y="3080"/>
                    <a:pt x="3870" y="1889"/>
                    <a:pt x="3905" y="663"/>
                  </a:cubicBezTo>
                  <a:cubicBezTo>
                    <a:pt x="3917" y="520"/>
                    <a:pt x="3882" y="341"/>
                    <a:pt x="3751" y="294"/>
                  </a:cubicBezTo>
                  <a:lnTo>
                    <a:pt x="3548" y="449"/>
                  </a:lnTo>
                  <a:cubicBezTo>
                    <a:pt x="3015" y="191"/>
                    <a:pt x="2419" y="1"/>
                    <a:pt x="1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2547;p37"/>
            <p:cNvSpPr/>
            <p:nvPr/>
          </p:nvSpPr>
          <p:spPr>
            <a:xfrm>
              <a:off x="6693375" y="-754125"/>
              <a:ext cx="164050" cy="82400"/>
            </a:xfrm>
            <a:custGeom>
              <a:avLst/>
              <a:gdLst/>
              <a:ahLst/>
              <a:cxnLst/>
              <a:rect l="l" t="t" r="r" b="b"/>
              <a:pathLst>
                <a:path w="6562" h="3296" extrusionOk="0">
                  <a:moveTo>
                    <a:pt x="6402" y="0"/>
                  </a:moveTo>
                  <a:cubicBezTo>
                    <a:pt x="6296" y="0"/>
                    <a:pt x="6175" y="448"/>
                    <a:pt x="5787" y="1012"/>
                  </a:cubicBezTo>
                  <a:cubicBezTo>
                    <a:pt x="5394" y="1584"/>
                    <a:pt x="4656" y="2286"/>
                    <a:pt x="3644" y="2513"/>
                  </a:cubicBezTo>
                  <a:cubicBezTo>
                    <a:pt x="3407" y="2566"/>
                    <a:pt x="3171" y="2590"/>
                    <a:pt x="2942" y="2590"/>
                  </a:cubicBezTo>
                  <a:cubicBezTo>
                    <a:pt x="2206" y="2590"/>
                    <a:pt x="1535" y="2347"/>
                    <a:pt x="1072" y="2084"/>
                  </a:cubicBezTo>
                  <a:cubicBezTo>
                    <a:pt x="510" y="1764"/>
                    <a:pt x="213" y="1434"/>
                    <a:pt x="97" y="1434"/>
                  </a:cubicBezTo>
                  <a:cubicBezTo>
                    <a:pt x="88" y="1434"/>
                    <a:pt x="79" y="1437"/>
                    <a:pt x="72" y="1441"/>
                  </a:cubicBezTo>
                  <a:cubicBezTo>
                    <a:pt x="1" y="1489"/>
                    <a:pt x="168" y="1977"/>
                    <a:pt x="787" y="2501"/>
                  </a:cubicBezTo>
                  <a:cubicBezTo>
                    <a:pt x="1271" y="2909"/>
                    <a:pt x="2097" y="3295"/>
                    <a:pt x="3058" y="3295"/>
                  </a:cubicBezTo>
                  <a:cubicBezTo>
                    <a:pt x="3302" y="3295"/>
                    <a:pt x="3554" y="3270"/>
                    <a:pt x="3811" y="3215"/>
                  </a:cubicBezTo>
                  <a:cubicBezTo>
                    <a:pt x="5073" y="2917"/>
                    <a:pt x="5894" y="1989"/>
                    <a:pt x="6228" y="1274"/>
                  </a:cubicBezTo>
                  <a:cubicBezTo>
                    <a:pt x="6561" y="524"/>
                    <a:pt x="6490" y="12"/>
                    <a:pt x="6406" y="0"/>
                  </a:cubicBezTo>
                  <a:cubicBezTo>
                    <a:pt x="6405" y="0"/>
                    <a:pt x="6404" y="0"/>
                    <a:pt x="6402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2548;p37"/>
            <p:cNvSpPr/>
            <p:nvPr/>
          </p:nvSpPr>
          <p:spPr>
            <a:xfrm>
              <a:off x="6781800" y="-1032450"/>
              <a:ext cx="22625" cy="206325"/>
            </a:xfrm>
            <a:custGeom>
              <a:avLst/>
              <a:gdLst/>
              <a:ahLst/>
              <a:cxnLst/>
              <a:rect l="l" t="t" r="r" b="b"/>
              <a:pathLst>
                <a:path w="905" h="8253" extrusionOk="0">
                  <a:moveTo>
                    <a:pt x="290" y="1"/>
                  </a:moveTo>
                  <a:cubicBezTo>
                    <a:pt x="288" y="1"/>
                    <a:pt x="287" y="1"/>
                    <a:pt x="286" y="1"/>
                  </a:cubicBezTo>
                  <a:cubicBezTo>
                    <a:pt x="83" y="13"/>
                    <a:pt x="0" y="1870"/>
                    <a:pt x="95" y="4144"/>
                  </a:cubicBezTo>
                  <a:cubicBezTo>
                    <a:pt x="190" y="6411"/>
                    <a:pt x="427" y="8252"/>
                    <a:pt x="629" y="8252"/>
                  </a:cubicBezTo>
                  <a:cubicBezTo>
                    <a:pt x="630" y="8252"/>
                    <a:pt x="630" y="8252"/>
                    <a:pt x="631" y="8252"/>
                  </a:cubicBezTo>
                  <a:cubicBezTo>
                    <a:pt x="822" y="8252"/>
                    <a:pt x="905" y="6395"/>
                    <a:pt x="810" y="4109"/>
                  </a:cubicBezTo>
                  <a:cubicBezTo>
                    <a:pt x="715" y="1837"/>
                    <a:pt x="491" y="1"/>
                    <a:pt x="290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2549;p37"/>
            <p:cNvSpPr/>
            <p:nvPr/>
          </p:nvSpPr>
          <p:spPr>
            <a:xfrm>
              <a:off x="6698750" y="-860400"/>
              <a:ext cx="103300" cy="106125"/>
            </a:xfrm>
            <a:custGeom>
              <a:avLst/>
              <a:gdLst/>
              <a:ahLst/>
              <a:cxnLst/>
              <a:rect l="l" t="t" r="r" b="b"/>
              <a:pathLst>
                <a:path w="4132" h="4245" extrusionOk="0">
                  <a:moveTo>
                    <a:pt x="1917" y="1"/>
                  </a:moveTo>
                  <a:cubicBezTo>
                    <a:pt x="1381" y="1"/>
                    <a:pt x="703" y="191"/>
                    <a:pt x="286" y="799"/>
                  </a:cubicBezTo>
                  <a:cubicBezTo>
                    <a:pt x="84" y="1084"/>
                    <a:pt x="12" y="1441"/>
                    <a:pt x="0" y="1751"/>
                  </a:cubicBezTo>
                  <a:cubicBezTo>
                    <a:pt x="0" y="2061"/>
                    <a:pt x="84" y="2358"/>
                    <a:pt x="191" y="2608"/>
                  </a:cubicBezTo>
                  <a:cubicBezTo>
                    <a:pt x="405" y="3120"/>
                    <a:pt x="762" y="3466"/>
                    <a:pt x="1060" y="3692"/>
                  </a:cubicBezTo>
                  <a:cubicBezTo>
                    <a:pt x="1584" y="4074"/>
                    <a:pt x="1971" y="4244"/>
                    <a:pt x="2107" y="4244"/>
                  </a:cubicBezTo>
                  <a:cubicBezTo>
                    <a:pt x="2131" y="4244"/>
                    <a:pt x="2148" y="4239"/>
                    <a:pt x="2155" y="4228"/>
                  </a:cubicBezTo>
                  <a:cubicBezTo>
                    <a:pt x="2227" y="4132"/>
                    <a:pt x="1869" y="3823"/>
                    <a:pt x="1405" y="3323"/>
                  </a:cubicBezTo>
                  <a:cubicBezTo>
                    <a:pt x="1179" y="3073"/>
                    <a:pt x="929" y="2751"/>
                    <a:pt x="798" y="2370"/>
                  </a:cubicBezTo>
                  <a:cubicBezTo>
                    <a:pt x="667" y="1989"/>
                    <a:pt x="655" y="1525"/>
                    <a:pt x="881" y="1191"/>
                  </a:cubicBezTo>
                  <a:cubicBezTo>
                    <a:pt x="1096" y="858"/>
                    <a:pt x="1536" y="679"/>
                    <a:pt x="1941" y="656"/>
                  </a:cubicBezTo>
                  <a:cubicBezTo>
                    <a:pt x="1975" y="654"/>
                    <a:pt x="2009" y="653"/>
                    <a:pt x="2043" y="653"/>
                  </a:cubicBezTo>
                  <a:cubicBezTo>
                    <a:pt x="2399" y="653"/>
                    <a:pt x="2741" y="762"/>
                    <a:pt x="3012" y="882"/>
                  </a:cubicBezTo>
                  <a:cubicBezTo>
                    <a:pt x="3557" y="1133"/>
                    <a:pt x="3899" y="1385"/>
                    <a:pt x="4030" y="1385"/>
                  </a:cubicBezTo>
                  <a:cubicBezTo>
                    <a:pt x="4048" y="1385"/>
                    <a:pt x="4062" y="1380"/>
                    <a:pt x="4072" y="1370"/>
                  </a:cubicBezTo>
                  <a:cubicBezTo>
                    <a:pt x="4132" y="1310"/>
                    <a:pt x="3905" y="894"/>
                    <a:pt x="3262" y="441"/>
                  </a:cubicBezTo>
                  <a:cubicBezTo>
                    <a:pt x="2941" y="227"/>
                    <a:pt x="2489" y="13"/>
                    <a:pt x="1917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2550;p37"/>
            <p:cNvSpPr/>
            <p:nvPr/>
          </p:nvSpPr>
          <p:spPr>
            <a:xfrm>
              <a:off x="6958000" y="-946750"/>
              <a:ext cx="233375" cy="206500"/>
            </a:xfrm>
            <a:custGeom>
              <a:avLst/>
              <a:gdLst/>
              <a:ahLst/>
              <a:cxnLst/>
              <a:rect l="l" t="t" r="r" b="b"/>
              <a:pathLst>
                <a:path w="9335" h="8260" extrusionOk="0">
                  <a:moveTo>
                    <a:pt x="1004" y="0"/>
                  </a:moveTo>
                  <a:cubicBezTo>
                    <a:pt x="878" y="0"/>
                    <a:pt x="352" y="890"/>
                    <a:pt x="131" y="2526"/>
                  </a:cubicBezTo>
                  <a:cubicBezTo>
                    <a:pt x="36" y="3348"/>
                    <a:pt x="1" y="4360"/>
                    <a:pt x="322" y="5491"/>
                  </a:cubicBezTo>
                  <a:cubicBezTo>
                    <a:pt x="489" y="6038"/>
                    <a:pt x="763" y="6622"/>
                    <a:pt x="1215" y="7110"/>
                  </a:cubicBezTo>
                  <a:cubicBezTo>
                    <a:pt x="1644" y="7598"/>
                    <a:pt x="2239" y="8015"/>
                    <a:pt x="2965" y="8182"/>
                  </a:cubicBezTo>
                  <a:cubicBezTo>
                    <a:pt x="3186" y="8236"/>
                    <a:pt x="3406" y="8259"/>
                    <a:pt x="3621" y="8259"/>
                  </a:cubicBezTo>
                  <a:cubicBezTo>
                    <a:pt x="4114" y="8259"/>
                    <a:pt x="4583" y="8137"/>
                    <a:pt x="4989" y="7979"/>
                  </a:cubicBezTo>
                  <a:cubicBezTo>
                    <a:pt x="5585" y="7753"/>
                    <a:pt x="6097" y="7455"/>
                    <a:pt x="6561" y="7122"/>
                  </a:cubicBezTo>
                  <a:cubicBezTo>
                    <a:pt x="7478" y="6455"/>
                    <a:pt x="8132" y="5669"/>
                    <a:pt x="8561" y="4931"/>
                  </a:cubicBezTo>
                  <a:cubicBezTo>
                    <a:pt x="8990" y="4205"/>
                    <a:pt x="9180" y="3538"/>
                    <a:pt x="9264" y="3074"/>
                  </a:cubicBezTo>
                  <a:cubicBezTo>
                    <a:pt x="9335" y="2609"/>
                    <a:pt x="9299" y="2348"/>
                    <a:pt x="9240" y="2336"/>
                  </a:cubicBezTo>
                  <a:cubicBezTo>
                    <a:pt x="9238" y="2335"/>
                    <a:pt x="9236" y="2335"/>
                    <a:pt x="9234" y="2335"/>
                  </a:cubicBezTo>
                  <a:cubicBezTo>
                    <a:pt x="9081" y="2335"/>
                    <a:pt x="8896" y="3327"/>
                    <a:pt x="8002" y="4562"/>
                  </a:cubicBezTo>
                  <a:cubicBezTo>
                    <a:pt x="7537" y="5181"/>
                    <a:pt x="6894" y="5848"/>
                    <a:pt x="6061" y="6396"/>
                  </a:cubicBezTo>
                  <a:cubicBezTo>
                    <a:pt x="5644" y="6669"/>
                    <a:pt x="5168" y="6920"/>
                    <a:pt x="4668" y="7098"/>
                  </a:cubicBezTo>
                  <a:cubicBezTo>
                    <a:pt x="4321" y="7222"/>
                    <a:pt x="3968" y="7306"/>
                    <a:pt x="3626" y="7306"/>
                  </a:cubicBezTo>
                  <a:cubicBezTo>
                    <a:pt x="3475" y="7306"/>
                    <a:pt x="3325" y="7289"/>
                    <a:pt x="3179" y="7253"/>
                  </a:cubicBezTo>
                  <a:cubicBezTo>
                    <a:pt x="2691" y="7146"/>
                    <a:pt x="2239" y="6848"/>
                    <a:pt x="1906" y="6479"/>
                  </a:cubicBezTo>
                  <a:cubicBezTo>
                    <a:pt x="1560" y="6122"/>
                    <a:pt x="1322" y="5669"/>
                    <a:pt x="1155" y="5217"/>
                  </a:cubicBezTo>
                  <a:cubicBezTo>
                    <a:pt x="846" y="4288"/>
                    <a:pt x="798" y="3348"/>
                    <a:pt x="810" y="2574"/>
                  </a:cubicBezTo>
                  <a:cubicBezTo>
                    <a:pt x="846" y="1002"/>
                    <a:pt x="1155" y="50"/>
                    <a:pt x="1013" y="2"/>
                  </a:cubicBezTo>
                  <a:cubicBezTo>
                    <a:pt x="1010" y="1"/>
                    <a:pt x="1007" y="0"/>
                    <a:pt x="100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2551;p37"/>
            <p:cNvSpPr/>
            <p:nvPr/>
          </p:nvSpPr>
          <p:spPr>
            <a:xfrm>
              <a:off x="6999375" y="-1129775"/>
              <a:ext cx="264050" cy="149200"/>
            </a:xfrm>
            <a:custGeom>
              <a:avLst/>
              <a:gdLst/>
              <a:ahLst/>
              <a:cxnLst/>
              <a:rect l="l" t="t" r="r" b="b"/>
              <a:pathLst>
                <a:path w="10562" h="5968" extrusionOk="0">
                  <a:moveTo>
                    <a:pt x="2752" y="1"/>
                  </a:moveTo>
                  <a:cubicBezTo>
                    <a:pt x="2429" y="1"/>
                    <a:pt x="2129" y="22"/>
                    <a:pt x="1858" y="60"/>
                  </a:cubicBezTo>
                  <a:cubicBezTo>
                    <a:pt x="655" y="215"/>
                    <a:pt x="0" y="608"/>
                    <a:pt x="48" y="822"/>
                  </a:cubicBezTo>
                  <a:cubicBezTo>
                    <a:pt x="96" y="1060"/>
                    <a:pt x="798" y="1084"/>
                    <a:pt x="1858" y="1239"/>
                  </a:cubicBezTo>
                  <a:cubicBezTo>
                    <a:pt x="2906" y="1382"/>
                    <a:pt x="4311" y="1679"/>
                    <a:pt x="5715" y="2382"/>
                  </a:cubicBezTo>
                  <a:cubicBezTo>
                    <a:pt x="7109" y="3072"/>
                    <a:pt x="8204" y="4013"/>
                    <a:pt x="8942" y="4763"/>
                  </a:cubicBezTo>
                  <a:cubicBezTo>
                    <a:pt x="9629" y="5450"/>
                    <a:pt x="10066" y="5967"/>
                    <a:pt x="10300" y="5967"/>
                  </a:cubicBezTo>
                  <a:cubicBezTo>
                    <a:pt x="10321" y="5967"/>
                    <a:pt x="10341" y="5963"/>
                    <a:pt x="10359" y="5954"/>
                  </a:cubicBezTo>
                  <a:cubicBezTo>
                    <a:pt x="10561" y="5870"/>
                    <a:pt x="10478" y="5108"/>
                    <a:pt x="9883" y="4061"/>
                  </a:cubicBezTo>
                  <a:cubicBezTo>
                    <a:pt x="9311" y="3013"/>
                    <a:pt x="8132" y="1715"/>
                    <a:pt x="6454" y="882"/>
                  </a:cubicBezTo>
                  <a:cubicBezTo>
                    <a:pt x="5161" y="240"/>
                    <a:pt x="3833" y="1"/>
                    <a:pt x="2752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2552;p37"/>
            <p:cNvSpPr/>
            <p:nvPr/>
          </p:nvSpPr>
          <p:spPr>
            <a:xfrm>
              <a:off x="6529975" y="-993200"/>
              <a:ext cx="173850" cy="158350"/>
            </a:xfrm>
            <a:custGeom>
              <a:avLst/>
              <a:gdLst/>
              <a:ahLst/>
              <a:cxnLst/>
              <a:rect l="l" t="t" r="r" b="b"/>
              <a:pathLst>
                <a:path w="6954" h="6334" extrusionOk="0">
                  <a:moveTo>
                    <a:pt x="1036" y="0"/>
                  </a:moveTo>
                  <a:cubicBezTo>
                    <a:pt x="973" y="0"/>
                    <a:pt x="859" y="166"/>
                    <a:pt x="703" y="479"/>
                  </a:cubicBezTo>
                  <a:cubicBezTo>
                    <a:pt x="548" y="812"/>
                    <a:pt x="334" y="1300"/>
                    <a:pt x="191" y="1967"/>
                  </a:cubicBezTo>
                  <a:cubicBezTo>
                    <a:pt x="60" y="2634"/>
                    <a:pt x="0" y="3503"/>
                    <a:pt x="322" y="4420"/>
                  </a:cubicBezTo>
                  <a:cubicBezTo>
                    <a:pt x="477" y="4872"/>
                    <a:pt x="750" y="5325"/>
                    <a:pt x="1143" y="5706"/>
                  </a:cubicBezTo>
                  <a:cubicBezTo>
                    <a:pt x="1346" y="5896"/>
                    <a:pt x="1584" y="6075"/>
                    <a:pt x="1870" y="6194"/>
                  </a:cubicBezTo>
                  <a:cubicBezTo>
                    <a:pt x="2084" y="6288"/>
                    <a:pt x="2323" y="6333"/>
                    <a:pt x="2555" y="6333"/>
                  </a:cubicBezTo>
                  <a:cubicBezTo>
                    <a:pt x="2646" y="6333"/>
                    <a:pt x="2735" y="6326"/>
                    <a:pt x="2822" y="6313"/>
                  </a:cubicBezTo>
                  <a:cubicBezTo>
                    <a:pt x="3453" y="6230"/>
                    <a:pt x="3941" y="5932"/>
                    <a:pt x="4346" y="5622"/>
                  </a:cubicBezTo>
                  <a:cubicBezTo>
                    <a:pt x="4751" y="5313"/>
                    <a:pt x="5084" y="4944"/>
                    <a:pt x="5358" y="4587"/>
                  </a:cubicBezTo>
                  <a:cubicBezTo>
                    <a:pt x="5906" y="3848"/>
                    <a:pt x="6227" y="3098"/>
                    <a:pt x="6454" y="2479"/>
                  </a:cubicBezTo>
                  <a:cubicBezTo>
                    <a:pt x="6870" y="1217"/>
                    <a:pt x="6954" y="407"/>
                    <a:pt x="6846" y="372"/>
                  </a:cubicBezTo>
                  <a:cubicBezTo>
                    <a:pt x="6842" y="370"/>
                    <a:pt x="6838" y="370"/>
                    <a:pt x="6833" y="370"/>
                  </a:cubicBezTo>
                  <a:cubicBezTo>
                    <a:pt x="6684" y="370"/>
                    <a:pt x="6365" y="1108"/>
                    <a:pt x="5822" y="2205"/>
                  </a:cubicBezTo>
                  <a:cubicBezTo>
                    <a:pt x="5537" y="2765"/>
                    <a:pt x="5180" y="3432"/>
                    <a:pt x="4668" y="4039"/>
                  </a:cubicBezTo>
                  <a:cubicBezTo>
                    <a:pt x="4418" y="4336"/>
                    <a:pt x="4120" y="4622"/>
                    <a:pt x="3775" y="4872"/>
                  </a:cubicBezTo>
                  <a:cubicBezTo>
                    <a:pt x="3441" y="5134"/>
                    <a:pt x="3072" y="5325"/>
                    <a:pt x="2715" y="5372"/>
                  </a:cubicBezTo>
                  <a:cubicBezTo>
                    <a:pt x="2669" y="5378"/>
                    <a:pt x="2624" y="5381"/>
                    <a:pt x="2581" y="5381"/>
                  </a:cubicBezTo>
                  <a:cubicBezTo>
                    <a:pt x="2456" y="5381"/>
                    <a:pt x="2342" y="5357"/>
                    <a:pt x="2227" y="5313"/>
                  </a:cubicBezTo>
                  <a:cubicBezTo>
                    <a:pt x="2084" y="5253"/>
                    <a:pt x="1917" y="5158"/>
                    <a:pt x="1786" y="5027"/>
                  </a:cubicBezTo>
                  <a:cubicBezTo>
                    <a:pt x="1501" y="4765"/>
                    <a:pt x="1286" y="4444"/>
                    <a:pt x="1143" y="4098"/>
                  </a:cubicBezTo>
                  <a:cubicBezTo>
                    <a:pt x="846" y="3408"/>
                    <a:pt x="822" y="2682"/>
                    <a:pt x="858" y="2062"/>
                  </a:cubicBezTo>
                  <a:cubicBezTo>
                    <a:pt x="905" y="1455"/>
                    <a:pt x="1012" y="943"/>
                    <a:pt x="1060" y="586"/>
                  </a:cubicBezTo>
                  <a:cubicBezTo>
                    <a:pt x="1108" y="229"/>
                    <a:pt x="1120" y="15"/>
                    <a:pt x="1048" y="3"/>
                  </a:cubicBezTo>
                  <a:cubicBezTo>
                    <a:pt x="1044" y="1"/>
                    <a:pt x="1040" y="0"/>
                    <a:pt x="103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2553;p37"/>
            <p:cNvSpPr/>
            <p:nvPr/>
          </p:nvSpPr>
          <p:spPr>
            <a:xfrm>
              <a:off x="7138075" y="-1375625"/>
              <a:ext cx="491175" cy="850050"/>
            </a:xfrm>
            <a:custGeom>
              <a:avLst/>
              <a:gdLst/>
              <a:ahLst/>
              <a:cxnLst/>
              <a:rect l="l" t="t" r="r" b="b"/>
              <a:pathLst>
                <a:path w="19647" h="34002" extrusionOk="0">
                  <a:moveTo>
                    <a:pt x="2430" y="0"/>
                  </a:moveTo>
                  <a:lnTo>
                    <a:pt x="2430" y="0"/>
                  </a:lnTo>
                  <a:cubicBezTo>
                    <a:pt x="1394" y="369"/>
                    <a:pt x="1049" y="1631"/>
                    <a:pt x="846" y="2715"/>
                  </a:cubicBezTo>
                  <a:cubicBezTo>
                    <a:pt x="429" y="4965"/>
                    <a:pt x="1" y="7263"/>
                    <a:pt x="346" y="9525"/>
                  </a:cubicBezTo>
                  <a:cubicBezTo>
                    <a:pt x="691" y="11787"/>
                    <a:pt x="1942" y="14038"/>
                    <a:pt x="4037" y="14966"/>
                  </a:cubicBezTo>
                  <a:cubicBezTo>
                    <a:pt x="4394" y="15121"/>
                    <a:pt x="4787" y="15252"/>
                    <a:pt x="5037" y="15550"/>
                  </a:cubicBezTo>
                  <a:cubicBezTo>
                    <a:pt x="5418" y="16014"/>
                    <a:pt x="5311" y="16681"/>
                    <a:pt x="5216" y="17276"/>
                  </a:cubicBezTo>
                  <a:cubicBezTo>
                    <a:pt x="4739" y="20395"/>
                    <a:pt x="5263" y="23634"/>
                    <a:pt x="6549" y="26503"/>
                  </a:cubicBezTo>
                  <a:cubicBezTo>
                    <a:pt x="7216" y="27980"/>
                    <a:pt x="8085" y="29385"/>
                    <a:pt x="9133" y="30611"/>
                  </a:cubicBezTo>
                  <a:cubicBezTo>
                    <a:pt x="9883" y="31492"/>
                    <a:pt x="11038" y="33195"/>
                    <a:pt x="12014" y="33742"/>
                  </a:cubicBezTo>
                  <a:cubicBezTo>
                    <a:pt x="12336" y="33922"/>
                    <a:pt x="12697" y="34002"/>
                    <a:pt x="13061" y="34002"/>
                  </a:cubicBezTo>
                  <a:cubicBezTo>
                    <a:pt x="13397" y="34002"/>
                    <a:pt x="13736" y="33934"/>
                    <a:pt x="14050" y="33814"/>
                  </a:cubicBezTo>
                  <a:cubicBezTo>
                    <a:pt x="14717" y="33576"/>
                    <a:pt x="15277" y="33111"/>
                    <a:pt x="15765" y="32623"/>
                  </a:cubicBezTo>
                  <a:cubicBezTo>
                    <a:pt x="19170" y="29206"/>
                    <a:pt x="19646" y="23324"/>
                    <a:pt x="19217" y="18752"/>
                  </a:cubicBezTo>
                  <a:cubicBezTo>
                    <a:pt x="18706" y="13073"/>
                    <a:pt x="15943" y="7620"/>
                    <a:pt x="11669" y="3834"/>
                  </a:cubicBezTo>
                  <a:cubicBezTo>
                    <a:pt x="9547" y="1951"/>
                    <a:pt x="6787" y="436"/>
                    <a:pt x="4025" y="436"/>
                  </a:cubicBezTo>
                  <a:cubicBezTo>
                    <a:pt x="3348" y="436"/>
                    <a:pt x="2670" y="527"/>
                    <a:pt x="2001" y="726"/>
                  </a:cubicBezTo>
                  <a:lnTo>
                    <a:pt x="2430" y="0"/>
                  </a:lnTo>
                  <a:close/>
                </a:path>
              </a:pathLst>
            </a:custGeom>
            <a:solidFill>
              <a:srgbClr val="EA7D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2554;p37"/>
            <p:cNvSpPr/>
            <p:nvPr/>
          </p:nvSpPr>
          <p:spPr>
            <a:xfrm>
              <a:off x="7061575" y="-699950"/>
              <a:ext cx="13725" cy="6875"/>
            </a:xfrm>
            <a:custGeom>
              <a:avLst/>
              <a:gdLst/>
              <a:ahLst/>
              <a:cxnLst/>
              <a:rect l="l" t="t" r="r" b="b"/>
              <a:pathLst>
                <a:path w="549" h="275" extrusionOk="0">
                  <a:moveTo>
                    <a:pt x="191" y="0"/>
                  </a:moveTo>
                  <a:cubicBezTo>
                    <a:pt x="1" y="0"/>
                    <a:pt x="1" y="274"/>
                    <a:pt x="191" y="274"/>
                  </a:cubicBezTo>
                  <a:lnTo>
                    <a:pt x="370" y="274"/>
                  </a:lnTo>
                  <a:cubicBezTo>
                    <a:pt x="549" y="274"/>
                    <a:pt x="549" y="0"/>
                    <a:pt x="370" y="0"/>
                  </a:cubicBezTo>
                  <a:close/>
                </a:path>
              </a:pathLst>
            </a:custGeom>
            <a:solidFill>
              <a:srgbClr val="EA6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2555;p37"/>
            <p:cNvSpPr/>
            <p:nvPr/>
          </p:nvSpPr>
          <p:spPr>
            <a:xfrm>
              <a:off x="7031825" y="-631500"/>
              <a:ext cx="13700" cy="7175"/>
            </a:xfrm>
            <a:custGeom>
              <a:avLst/>
              <a:gdLst/>
              <a:ahLst/>
              <a:cxnLst/>
              <a:rect l="l" t="t" r="r" b="b"/>
              <a:pathLst>
                <a:path w="54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lnTo>
                    <a:pt x="357" y="286"/>
                  </a:lnTo>
                  <a:cubicBezTo>
                    <a:pt x="548" y="286"/>
                    <a:pt x="548" y="1"/>
                    <a:pt x="357" y="1"/>
                  </a:cubicBezTo>
                  <a:close/>
                </a:path>
              </a:pathLst>
            </a:custGeom>
            <a:solidFill>
              <a:srgbClr val="EA6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2556;p37"/>
            <p:cNvSpPr/>
            <p:nvPr/>
          </p:nvSpPr>
          <p:spPr>
            <a:xfrm>
              <a:off x="7005025" y="-667225"/>
              <a:ext cx="13425" cy="7175"/>
            </a:xfrm>
            <a:custGeom>
              <a:avLst/>
              <a:gdLst/>
              <a:ahLst/>
              <a:cxnLst/>
              <a:rect l="l" t="t" r="r" b="b"/>
              <a:pathLst>
                <a:path w="537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lnTo>
                    <a:pt x="358" y="287"/>
                  </a:lnTo>
                  <a:cubicBezTo>
                    <a:pt x="536" y="287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EA6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2557;p37"/>
            <p:cNvSpPr/>
            <p:nvPr/>
          </p:nvSpPr>
          <p:spPr>
            <a:xfrm>
              <a:off x="7099975" y="-621075"/>
              <a:ext cx="14025" cy="7175"/>
            </a:xfrm>
            <a:custGeom>
              <a:avLst/>
              <a:gdLst/>
              <a:ahLst/>
              <a:cxnLst/>
              <a:rect l="l" t="t" r="r" b="b"/>
              <a:pathLst>
                <a:path w="561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lnTo>
                    <a:pt x="370" y="286"/>
                  </a:lnTo>
                  <a:cubicBezTo>
                    <a:pt x="560" y="286"/>
                    <a:pt x="560" y="0"/>
                    <a:pt x="370" y="0"/>
                  </a:cubicBezTo>
                  <a:close/>
                </a:path>
              </a:pathLst>
            </a:custGeom>
            <a:solidFill>
              <a:srgbClr val="EA6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558;p37"/>
            <p:cNvSpPr/>
            <p:nvPr/>
          </p:nvSpPr>
          <p:spPr>
            <a:xfrm>
              <a:off x="6485925" y="-757400"/>
              <a:ext cx="11025" cy="5975"/>
            </a:xfrm>
            <a:custGeom>
              <a:avLst/>
              <a:gdLst/>
              <a:ahLst/>
              <a:cxnLst/>
              <a:rect l="l" t="t" r="r" b="b"/>
              <a:pathLst>
                <a:path w="441" h="239" extrusionOk="0">
                  <a:moveTo>
                    <a:pt x="143" y="0"/>
                  </a:moveTo>
                  <a:cubicBezTo>
                    <a:pt x="0" y="0"/>
                    <a:pt x="0" y="238"/>
                    <a:pt x="143" y="238"/>
                  </a:cubicBezTo>
                  <a:lnTo>
                    <a:pt x="298" y="238"/>
                  </a:lnTo>
                  <a:cubicBezTo>
                    <a:pt x="441" y="238"/>
                    <a:pt x="441" y="0"/>
                    <a:pt x="298" y="0"/>
                  </a:cubicBezTo>
                  <a:close/>
                </a:path>
              </a:pathLst>
            </a:custGeom>
            <a:solidFill>
              <a:srgbClr val="EA6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559;p37"/>
            <p:cNvSpPr/>
            <p:nvPr/>
          </p:nvSpPr>
          <p:spPr>
            <a:xfrm>
              <a:off x="6456150" y="-777950"/>
              <a:ext cx="10450" cy="5700"/>
            </a:xfrm>
            <a:custGeom>
              <a:avLst/>
              <a:gdLst/>
              <a:ahLst/>
              <a:cxnLst/>
              <a:rect l="l" t="t" r="r" b="b"/>
              <a:pathLst>
                <a:path w="418" h="228" extrusionOk="0">
                  <a:moveTo>
                    <a:pt x="155" y="1"/>
                  </a:moveTo>
                  <a:cubicBezTo>
                    <a:pt x="1" y="1"/>
                    <a:pt x="1" y="227"/>
                    <a:pt x="155" y="227"/>
                  </a:cubicBezTo>
                  <a:lnTo>
                    <a:pt x="263" y="227"/>
                  </a:lnTo>
                  <a:cubicBezTo>
                    <a:pt x="417" y="227"/>
                    <a:pt x="417" y="1"/>
                    <a:pt x="263" y="1"/>
                  </a:cubicBezTo>
                  <a:close/>
                </a:path>
              </a:pathLst>
            </a:custGeom>
            <a:solidFill>
              <a:srgbClr val="EA6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560;p37"/>
            <p:cNvSpPr/>
            <p:nvPr/>
          </p:nvSpPr>
          <p:spPr>
            <a:xfrm>
              <a:off x="6517175" y="-805925"/>
              <a:ext cx="11025" cy="5975"/>
            </a:xfrm>
            <a:custGeom>
              <a:avLst/>
              <a:gdLst/>
              <a:ahLst/>
              <a:cxnLst/>
              <a:rect l="l" t="t" r="r" b="b"/>
              <a:pathLst>
                <a:path w="441" h="239" extrusionOk="0">
                  <a:moveTo>
                    <a:pt x="143" y="1"/>
                  </a:moveTo>
                  <a:cubicBezTo>
                    <a:pt x="0" y="1"/>
                    <a:pt x="0" y="239"/>
                    <a:pt x="143" y="239"/>
                  </a:cubicBezTo>
                  <a:lnTo>
                    <a:pt x="298" y="239"/>
                  </a:lnTo>
                  <a:cubicBezTo>
                    <a:pt x="441" y="239"/>
                    <a:pt x="441" y="1"/>
                    <a:pt x="298" y="1"/>
                  </a:cubicBezTo>
                  <a:close/>
                </a:path>
              </a:pathLst>
            </a:custGeom>
            <a:solidFill>
              <a:srgbClr val="EA6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561;p37"/>
            <p:cNvSpPr/>
            <p:nvPr/>
          </p:nvSpPr>
          <p:spPr>
            <a:xfrm>
              <a:off x="6515100" y="-754725"/>
              <a:ext cx="11025" cy="5675"/>
            </a:xfrm>
            <a:custGeom>
              <a:avLst/>
              <a:gdLst/>
              <a:ahLst/>
              <a:cxnLst/>
              <a:rect l="l" t="t" r="r" b="b"/>
              <a:pathLst>
                <a:path w="441" h="227" extrusionOk="0">
                  <a:moveTo>
                    <a:pt x="143" y="1"/>
                  </a:moveTo>
                  <a:cubicBezTo>
                    <a:pt x="0" y="1"/>
                    <a:pt x="0" y="227"/>
                    <a:pt x="143" y="227"/>
                  </a:cubicBezTo>
                  <a:lnTo>
                    <a:pt x="286" y="227"/>
                  </a:lnTo>
                  <a:cubicBezTo>
                    <a:pt x="441" y="227"/>
                    <a:pt x="441" y="1"/>
                    <a:pt x="286" y="1"/>
                  </a:cubicBezTo>
                  <a:close/>
                </a:path>
              </a:pathLst>
            </a:custGeom>
            <a:solidFill>
              <a:srgbClr val="EA6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562;p37"/>
            <p:cNvSpPr/>
            <p:nvPr/>
          </p:nvSpPr>
          <p:spPr>
            <a:xfrm>
              <a:off x="5338450" y="-470175"/>
              <a:ext cx="2887900" cy="2887600"/>
            </a:xfrm>
            <a:custGeom>
              <a:avLst/>
              <a:gdLst/>
              <a:ahLst/>
              <a:cxnLst/>
              <a:rect l="l" t="t" r="r" b="b"/>
              <a:pathLst>
                <a:path w="115516" h="115504" extrusionOk="0">
                  <a:moveTo>
                    <a:pt x="57758" y="1"/>
                  </a:moveTo>
                  <a:cubicBezTo>
                    <a:pt x="25861" y="1"/>
                    <a:pt x="1" y="25849"/>
                    <a:pt x="1" y="57746"/>
                  </a:cubicBezTo>
                  <a:cubicBezTo>
                    <a:pt x="1" y="73069"/>
                    <a:pt x="6085" y="87762"/>
                    <a:pt x="16919" y="98596"/>
                  </a:cubicBezTo>
                  <a:cubicBezTo>
                    <a:pt x="27754" y="109419"/>
                    <a:pt x="42446" y="115503"/>
                    <a:pt x="57758" y="115503"/>
                  </a:cubicBezTo>
                  <a:cubicBezTo>
                    <a:pt x="73081" y="115503"/>
                    <a:pt x="87773" y="109419"/>
                    <a:pt x="98596" y="98596"/>
                  </a:cubicBezTo>
                  <a:cubicBezTo>
                    <a:pt x="109431" y="87762"/>
                    <a:pt x="115515" y="73069"/>
                    <a:pt x="115515" y="57746"/>
                  </a:cubicBezTo>
                  <a:cubicBezTo>
                    <a:pt x="115515" y="42435"/>
                    <a:pt x="109431" y="27742"/>
                    <a:pt x="98596" y="16908"/>
                  </a:cubicBezTo>
                  <a:cubicBezTo>
                    <a:pt x="87773" y="6085"/>
                    <a:pt x="73081" y="1"/>
                    <a:pt x="57758" y="1"/>
                  </a:cubicBezTo>
                  <a:close/>
                </a:path>
              </a:pathLst>
            </a:custGeom>
            <a:solidFill>
              <a:srgbClr val="93AC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563;p37"/>
            <p:cNvSpPr/>
            <p:nvPr/>
          </p:nvSpPr>
          <p:spPr>
            <a:xfrm>
              <a:off x="5862325" y="-395550"/>
              <a:ext cx="397100" cy="263850"/>
            </a:xfrm>
            <a:custGeom>
              <a:avLst/>
              <a:gdLst/>
              <a:ahLst/>
              <a:cxnLst/>
              <a:rect l="l" t="t" r="r" b="b"/>
              <a:pathLst>
                <a:path w="15884" h="10554" extrusionOk="0">
                  <a:moveTo>
                    <a:pt x="9679" y="1"/>
                  </a:moveTo>
                  <a:cubicBezTo>
                    <a:pt x="8227" y="1"/>
                    <a:pt x="6780" y="313"/>
                    <a:pt x="5477" y="957"/>
                  </a:cubicBezTo>
                  <a:cubicBezTo>
                    <a:pt x="2168" y="2588"/>
                    <a:pt x="1" y="6338"/>
                    <a:pt x="334" y="10006"/>
                  </a:cubicBezTo>
                  <a:lnTo>
                    <a:pt x="679" y="9029"/>
                  </a:lnTo>
                  <a:lnTo>
                    <a:pt x="679" y="9029"/>
                  </a:lnTo>
                  <a:cubicBezTo>
                    <a:pt x="560" y="9565"/>
                    <a:pt x="703" y="10148"/>
                    <a:pt x="1048" y="10553"/>
                  </a:cubicBezTo>
                  <a:cubicBezTo>
                    <a:pt x="3013" y="8339"/>
                    <a:pt x="5061" y="6160"/>
                    <a:pt x="7525" y="4529"/>
                  </a:cubicBezTo>
                  <a:cubicBezTo>
                    <a:pt x="9727" y="3072"/>
                    <a:pt x="12318" y="2080"/>
                    <a:pt x="14942" y="2080"/>
                  </a:cubicBezTo>
                  <a:cubicBezTo>
                    <a:pt x="15255" y="2080"/>
                    <a:pt x="15569" y="2094"/>
                    <a:pt x="15884" y="2124"/>
                  </a:cubicBezTo>
                  <a:lnTo>
                    <a:pt x="15884" y="2124"/>
                  </a:lnTo>
                  <a:cubicBezTo>
                    <a:pt x="14140" y="733"/>
                    <a:pt x="11904" y="1"/>
                    <a:pt x="9679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564;p37"/>
            <p:cNvSpPr/>
            <p:nvPr/>
          </p:nvSpPr>
          <p:spPr>
            <a:xfrm>
              <a:off x="7301500" y="-201675"/>
              <a:ext cx="924850" cy="2320750"/>
            </a:xfrm>
            <a:custGeom>
              <a:avLst/>
              <a:gdLst/>
              <a:ahLst/>
              <a:cxnLst/>
              <a:rect l="l" t="t" r="r" b="b"/>
              <a:pathLst>
                <a:path w="36994" h="92830" extrusionOk="0">
                  <a:moveTo>
                    <a:pt x="12788" y="0"/>
                  </a:moveTo>
                  <a:cubicBezTo>
                    <a:pt x="9240" y="786"/>
                    <a:pt x="9049" y="4132"/>
                    <a:pt x="9132" y="7323"/>
                  </a:cubicBezTo>
                  <a:cubicBezTo>
                    <a:pt x="9156" y="8597"/>
                    <a:pt x="8787" y="9882"/>
                    <a:pt x="9037" y="11145"/>
                  </a:cubicBezTo>
                  <a:cubicBezTo>
                    <a:pt x="9237" y="12204"/>
                    <a:pt x="10175" y="13229"/>
                    <a:pt x="11168" y="13229"/>
                  </a:cubicBezTo>
                  <a:cubicBezTo>
                    <a:pt x="11358" y="13229"/>
                    <a:pt x="11550" y="13191"/>
                    <a:pt x="11740" y="13109"/>
                  </a:cubicBezTo>
                  <a:cubicBezTo>
                    <a:pt x="12288" y="12883"/>
                    <a:pt x="12704" y="12311"/>
                    <a:pt x="13300" y="12299"/>
                  </a:cubicBezTo>
                  <a:cubicBezTo>
                    <a:pt x="13308" y="12299"/>
                    <a:pt x="13317" y="12299"/>
                    <a:pt x="13325" y="12299"/>
                  </a:cubicBezTo>
                  <a:cubicBezTo>
                    <a:pt x="14258" y="12299"/>
                    <a:pt x="14596" y="13582"/>
                    <a:pt x="14490" y="14514"/>
                  </a:cubicBezTo>
                  <a:cubicBezTo>
                    <a:pt x="14371" y="15466"/>
                    <a:pt x="14228" y="16657"/>
                    <a:pt x="15038" y="17169"/>
                  </a:cubicBezTo>
                  <a:cubicBezTo>
                    <a:pt x="13145" y="19265"/>
                    <a:pt x="10942" y="21086"/>
                    <a:pt x="8513" y="22563"/>
                  </a:cubicBezTo>
                  <a:cubicBezTo>
                    <a:pt x="10097" y="24015"/>
                    <a:pt x="11061" y="26123"/>
                    <a:pt x="11121" y="28266"/>
                  </a:cubicBezTo>
                  <a:cubicBezTo>
                    <a:pt x="10605" y="28623"/>
                    <a:pt x="9990" y="28699"/>
                    <a:pt x="9351" y="28699"/>
                  </a:cubicBezTo>
                  <a:cubicBezTo>
                    <a:pt x="8884" y="28699"/>
                    <a:pt x="8404" y="28659"/>
                    <a:pt x="7942" y="28659"/>
                  </a:cubicBezTo>
                  <a:cubicBezTo>
                    <a:pt x="6727" y="28659"/>
                    <a:pt x="3215" y="30897"/>
                    <a:pt x="5489" y="32099"/>
                  </a:cubicBezTo>
                  <a:cubicBezTo>
                    <a:pt x="5822" y="32278"/>
                    <a:pt x="6239" y="32314"/>
                    <a:pt x="6549" y="32528"/>
                  </a:cubicBezTo>
                  <a:cubicBezTo>
                    <a:pt x="6954" y="32814"/>
                    <a:pt x="7085" y="33326"/>
                    <a:pt x="7311" y="33766"/>
                  </a:cubicBezTo>
                  <a:cubicBezTo>
                    <a:pt x="7835" y="34778"/>
                    <a:pt x="8930" y="35469"/>
                    <a:pt x="10073" y="35481"/>
                  </a:cubicBezTo>
                  <a:cubicBezTo>
                    <a:pt x="10093" y="35481"/>
                    <a:pt x="10112" y="35481"/>
                    <a:pt x="10132" y="35481"/>
                  </a:cubicBezTo>
                  <a:cubicBezTo>
                    <a:pt x="11243" y="35481"/>
                    <a:pt x="12344" y="34821"/>
                    <a:pt x="12871" y="33838"/>
                  </a:cubicBezTo>
                  <a:cubicBezTo>
                    <a:pt x="13502" y="32695"/>
                    <a:pt x="13359" y="31302"/>
                    <a:pt x="13704" y="30040"/>
                  </a:cubicBezTo>
                  <a:cubicBezTo>
                    <a:pt x="13978" y="29006"/>
                    <a:pt x="14922" y="27987"/>
                    <a:pt x="15890" y="27987"/>
                  </a:cubicBezTo>
                  <a:cubicBezTo>
                    <a:pt x="16103" y="27987"/>
                    <a:pt x="16318" y="28037"/>
                    <a:pt x="16526" y="28147"/>
                  </a:cubicBezTo>
                  <a:cubicBezTo>
                    <a:pt x="17122" y="28456"/>
                    <a:pt x="17479" y="29171"/>
                    <a:pt x="18134" y="29290"/>
                  </a:cubicBezTo>
                  <a:cubicBezTo>
                    <a:pt x="18195" y="29300"/>
                    <a:pt x="18256" y="29305"/>
                    <a:pt x="18317" y="29305"/>
                  </a:cubicBezTo>
                  <a:cubicBezTo>
                    <a:pt x="18941" y="29305"/>
                    <a:pt x="19569" y="28801"/>
                    <a:pt x="20163" y="28801"/>
                  </a:cubicBezTo>
                  <a:cubicBezTo>
                    <a:pt x="20294" y="28801"/>
                    <a:pt x="20423" y="28825"/>
                    <a:pt x="20551" y="28885"/>
                  </a:cubicBezTo>
                  <a:cubicBezTo>
                    <a:pt x="20955" y="29706"/>
                    <a:pt x="21420" y="30599"/>
                    <a:pt x="22265" y="30945"/>
                  </a:cubicBezTo>
                  <a:cubicBezTo>
                    <a:pt x="22634" y="31087"/>
                    <a:pt x="23027" y="31123"/>
                    <a:pt x="23408" y="31206"/>
                  </a:cubicBezTo>
                  <a:cubicBezTo>
                    <a:pt x="24765" y="31480"/>
                    <a:pt x="25980" y="32397"/>
                    <a:pt x="26635" y="33612"/>
                  </a:cubicBezTo>
                  <a:cubicBezTo>
                    <a:pt x="26516" y="32885"/>
                    <a:pt x="26408" y="32099"/>
                    <a:pt x="26754" y="31445"/>
                  </a:cubicBezTo>
                  <a:cubicBezTo>
                    <a:pt x="26977" y="31021"/>
                    <a:pt x="27474" y="30732"/>
                    <a:pt x="27926" y="30732"/>
                  </a:cubicBezTo>
                  <a:cubicBezTo>
                    <a:pt x="28173" y="30732"/>
                    <a:pt x="28407" y="30818"/>
                    <a:pt x="28575" y="31016"/>
                  </a:cubicBezTo>
                  <a:cubicBezTo>
                    <a:pt x="29159" y="31683"/>
                    <a:pt x="28480" y="32766"/>
                    <a:pt x="28813" y="33588"/>
                  </a:cubicBezTo>
                  <a:cubicBezTo>
                    <a:pt x="29266" y="34719"/>
                    <a:pt x="31076" y="34385"/>
                    <a:pt x="31981" y="35207"/>
                  </a:cubicBezTo>
                  <a:cubicBezTo>
                    <a:pt x="32981" y="36100"/>
                    <a:pt x="32409" y="37731"/>
                    <a:pt x="31742" y="38886"/>
                  </a:cubicBezTo>
                  <a:cubicBezTo>
                    <a:pt x="31576" y="39184"/>
                    <a:pt x="31385" y="39493"/>
                    <a:pt x="31088" y="39660"/>
                  </a:cubicBezTo>
                  <a:cubicBezTo>
                    <a:pt x="30912" y="39762"/>
                    <a:pt x="30739" y="39806"/>
                    <a:pt x="30566" y="39806"/>
                  </a:cubicBezTo>
                  <a:cubicBezTo>
                    <a:pt x="29511" y="39806"/>
                    <a:pt x="28487" y="38172"/>
                    <a:pt x="27253" y="38172"/>
                  </a:cubicBezTo>
                  <a:cubicBezTo>
                    <a:pt x="27250" y="38172"/>
                    <a:pt x="27246" y="38172"/>
                    <a:pt x="27242" y="38172"/>
                  </a:cubicBezTo>
                  <a:cubicBezTo>
                    <a:pt x="27000" y="39283"/>
                    <a:pt x="25914" y="40130"/>
                    <a:pt x="24792" y="40130"/>
                  </a:cubicBezTo>
                  <a:cubicBezTo>
                    <a:pt x="24700" y="40130"/>
                    <a:pt x="24607" y="40124"/>
                    <a:pt x="24515" y="40112"/>
                  </a:cubicBezTo>
                  <a:cubicBezTo>
                    <a:pt x="22979" y="39910"/>
                    <a:pt x="22015" y="38410"/>
                    <a:pt x="21217" y="37088"/>
                  </a:cubicBezTo>
                  <a:cubicBezTo>
                    <a:pt x="20429" y="35771"/>
                    <a:pt x="19316" y="34349"/>
                    <a:pt x="17797" y="34349"/>
                  </a:cubicBezTo>
                  <a:cubicBezTo>
                    <a:pt x="17778" y="34349"/>
                    <a:pt x="17759" y="34349"/>
                    <a:pt x="17741" y="34350"/>
                  </a:cubicBezTo>
                  <a:cubicBezTo>
                    <a:pt x="16252" y="34397"/>
                    <a:pt x="15097" y="35838"/>
                    <a:pt x="13609" y="35898"/>
                  </a:cubicBezTo>
                  <a:cubicBezTo>
                    <a:pt x="13574" y="35899"/>
                    <a:pt x="13539" y="35900"/>
                    <a:pt x="13504" y="35900"/>
                  </a:cubicBezTo>
                  <a:cubicBezTo>
                    <a:pt x="13217" y="35900"/>
                    <a:pt x="12920" y="35858"/>
                    <a:pt x="12635" y="35858"/>
                  </a:cubicBezTo>
                  <a:cubicBezTo>
                    <a:pt x="12357" y="35858"/>
                    <a:pt x="12091" y="35897"/>
                    <a:pt x="11859" y="36052"/>
                  </a:cubicBezTo>
                  <a:cubicBezTo>
                    <a:pt x="11537" y="36255"/>
                    <a:pt x="11371" y="36624"/>
                    <a:pt x="11073" y="36862"/>
                  </a:cubicBezTo>
                  <a:cubicBezTo>
                    <a:pt x="10781" y="37098"/>
                    <a:pt x="10441" y="37173"/>
                    <a:pt x="10076" y="37173"/>
                  </a:cubicBezTo>
                  <a:cubicBezTo>
                    <a:pt x="9440" y="37173"/>
                    <a:pt x="8730" y="36945"/>
                    <a:pt x="8069" y="36945"/>
                  </a:cubicBezTo>
                  <a:cubicBezTo>
                    <a:pt x="8058" y="36945"/>
                    <a:pt x="8048" y="36945"/>
                    <a:pt x="8037" y="36945"/>
                  </a:cubicBezTo>
                  <a:cubicBezTo>
                    <a:pt x="5680" y="36981"/>
                    <a:pt x="4870" y="41267"/>
                    <a:pt x="3810" y="42958"/>
                  </a:cubicBezTo>
                  <a:cubicBezTo>
                    <a:pt x="2584" y="44922"/>
                    <a:pt x="1310" y="47054"/>
                    <a:pt x="1429" y="49363"/>
                  </a:cubicBezTo>
                  <a:cubicBezTo>
                    <a:pt x="1489" y="50530"/>
                    <a:pt x="1893" y="51757"/>
                    <a:pt x="1417" y="52816"/>
                  </a:cubicBezTo>
                  <a:cubicBezTo>
                    <a:pt x="1048" y="53662"/>
                    <a:pt x="167" y="54269"/>
                    <a:pt x="60" y="55186"/>
                  </a:cubicBezTo>
                  <a:cubicBezTo>
                    <a:pt x="0" y="55662"/>
                    <a:pt x="167" y="56138"/>
                    <a:pt x="334" y="56579"/>
                  </a:cubicBezTo>
                  <a:cubicBezTo>
                    <a:pt x="869" y="58019"/>
                    <a:pt x="1405" y="59460"/>
                    <a:pt x="1941" y="60901"/>
                  </a:cubicBezTo>
                  <a:cubicBezTo>
                    <a:pt x="2274" y="61782"/>
                    <a:pt x="2751" y="62794"/>
                    <a:pt x="3667" y="62960"/>
                  </a:cubicBezTo>
                  <a:cubicBezTo>
                    <a:pt x="3782" y="62982"/>
                    <a:pt x="3898" y="62988"/>
                    <a:pt x="4013" y="62988"/>
                  </a:cubicBezTo>
                  <a:cubicBezTo>
                    <a:pt x="4204" y="62988"/>
                    <a:pt x="4395" y="62970"/>
                    <a:pt x="4583" y="62970"/>
                  </a:cubicBezTo>
                  <a:cubicBezTo>
                    <a:pt x="4729" y="62970"/>
                    <a:pt x="4873" y="62981"/>
                    <a:pt x="5013" y="63020"/>
                  </a:cubicBezTo>
                  <a:cubicBezTo>
                    <a:pt x="5680" y="63210"/>
                    <a:pt x="6025" y="63949"/>
                    <a:pt x="6584" y="64353"/>
                  </a:cubicBezTo>
                  <a:cubicBezTo>
                    <a:pt x="7025" y="64675"/>
                    <a:pt x="7561" y="64771"/>
                    <a:pt x="8114" y="64771"/>
                  </a:cubicBezTo>
                  <a:cubicBezTo>
                    <a:pt x="8501" y="64771"/>
                    <a:pt x="8897" y="64724"/>
                    <a:pt x="9275" y="64675"/>
                  </a:cubicBezTo>
                  <a:cubicBezTo>
                    <a:pt x="10823" y="64461"/>
                    <a:pt x="12371" y="64234"/>
                    <a:pt x="13907" y="64020"/>
                  </a:cubicBezTo>
                  <a:cubicBezTo>
                    <a:pt x="14131" y="63990"/>
                    <a:pt x="14359" y="63974"/>
                    <a:pt x="14587" y="63974"/>
                  </a:cubicBezTo>
                  <a:cubicBezTo>
                    <a:pt x="16580" y="63974"/>
                    <a:pt x="18546" y="65146"/>
                    <a:pt x="17884" y="67497"/>
                  </a:cubicBezTo>
                  <a:cubicBezTo>
                    <a:pt x="17610" y="68425"/>
                    <a:pt x="17062" y="69259"/>
                    <a:pt x="16860" y="70199"/>
                  </a:cubicBezTo>
                  <a:cubicBezTo>
                    <a:pt x="15955" y="74450"/>
                    <a:pt x="17241" y="77891"/>
                    <a:pt x="13693" y="81439"/>
                  </a:cubicBezTo>
                  <a:cubicBezTo>
                    <a:pt x="12704" y="82439"/>
                    <a:pt x="11383" y="83582"/>
                    <a:pt x="11728" y="84951"/>
                  </a:cubicBezTo>
                  <a:cubicBezTo>
                    <a:pt x="11835" y="85392"/>
                    <a:pt x="12121" y="85785"/>
                    <a:pt x="12216" y="86237"/>
                  </a:cubicBezTo>
                  <a:cubicBezTo>
                    <a:pt x="12478" y="87440"/>
                    <a:pt x="11407" y="88452"/>
                    <a:pt x="10573" y="89356"/>
                  </a:cubicBezTo>
                  <a:cubicBezTo>
                    <a:pt x="9752" y="90261"/>
                    <a:pt x="9156" y="91833"/>
                    <a:pt x="10133" y="92571"/>
                  </a:cubicBezTo>
                  <a:cubicBezTo>
                    <a:pt x="10375" y="92752"/>
                    <a:pt x="10631" y="92829"/>
                    <a:pt x="10893" y="92829"/>
                  </a:cubicBezTo>
                  <a:cubicBezTo>
                    <a:pt x="11803" y="92829"/>
                    <a:pt x="12782" y="91893"/>
                    <a:pt x="13466" y="91107"/>
                  </a:cubicBezTo>
                  <a:cubicBezTo>
                    <a:pt x="15288" y="89023"/>
                    <a:pt x="17729" y="87904"/>
                    <a:pt x="19729" y="86094"/>
                  </a:cubicBezTo>
                  <a:cubicBezTo>
                    <a:pt x="21634" y="84392"/>
                    <a:pt x="22396" y="82999"/>
                    <a:pt x="24968" y="82129"/>
                  </a:cubicBezTo>
                  <a:cubicBezTo>
                    <a:pt x="25027" y="82106"/>
                    <a:pt x="25075" y="82094"/>
                    <a:pt x="25134" y="82070"/>
                  </a:cubicBezTo>
                  <a:cubicBezTo>
                    <a:pt x="32576" y="72354"/>
                    <a:pt x="36993" y="60198"/>
                    <a:pt x="36993" y="47006"/>
                  </a:cubicBezTo>
                  <a:cubicBezTo>
                    <a:pt x="36993" y="27623"/>
                    <a:pt x="27444" y="10466"/>
                    <a:pt x="12788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565;p37"/>
            <p:cNvSpPr/>
            <p:nvPr/>
          </p:nvSpPr>
          <p:spPr>
            <a:xfrm>
              <a:off x="5393225" y="-382050"/>
              <a:ext cx="1507050" cy="2742025"/>
            </a:xfrm>
            <a:custGeom>
              <a:avLst/>
              <a:gdLst/>
              <a:ahLst/>
              <a:cxnLst/>
              <a:rect l="l" t="t" r="r" b="b"/>
              <a:pathLst>
                <a:path w="60282" h="109681" extrusionOk="0">
                  <a:moveTo>
                    <a:pt x="35624" y="0"/>
                  </a:moveTo>
                  <a:lnTo>
                    <a:pt x="35624" y="0"/>
                  </a:lnTo>
                  <a:cubicBezTo>
                    <a:pt x="18407" y="6334"/>
                    <a:pt x="5049" y="20634"/>
                    <a:pt x="0" y="38433"/>
                  </a:cubicBezTo>
                  <a:cubicBezTo>
                    <a:pt x="917" y="40446"/>
                    <a:pt x="965" y="42970"/>
                    <a:pt x="1131" y="45256"/>
                  </a:cubicBezTo>
                  <a:cubicBezTo>
                    <a:pt x="1381" y="48708"/>
                    <a:pt x="2096" y="52126"/>
                    <a:pt x="3263" y="55376"/>
                  </a:cubicBezTo>
                  <a:cubicBezTo>
                    <a:pt x="4060" y="57602"/>
                    <a:pt x="5191" y="59900"/>
                    <a:pt x="7251" y="61043"/>
                  </a:cubicBezTo>
                  <a:cubicBezTo>
                    <a:pt x="8156" y="61543"/>
                    <a:pt x="9168" y="61782"/>
                    <a:pt x="10144" y="62115"/>
                  </a:cubicBezTo>
                  <a:cubicBezTo>
                    <a:pt x="13157" y="63127"/>
                    <a:pt x="15859" y="65008"/>
                    <a:pt x="17860" y="67485"/>
                  </a:cubicBezTo>
                  <a:cubicBezTo>
                    <a:pt x="18259" y="67980"/>
                    <a:pt x="18765" y="68564"/>
                    <a:pt x="19369" y="68564"/>
                  </a:cubicBezTo>
                  <a:cubicBezTo>
                    <a:pt x="19433" y="68564"/>
                    <a:pt x="19497" y="68558"/>
                    <a:pt x="19562" y="68544"/>
                  </a:cubicBezTo>
                  <a:cubicBezTo>
                    <a:pt x="19848" y="68497"/>
                    <a:pt x="20086" y="68318"/>
                    <a:pt x="20348" y="68211"/>
                  </a:cubicBezTo>
                  <a:cubicBezTo>
                    <a:pt x="20543" y="68129"/>
                    <a:pt x="20741" y="68092"/>
                    <a:pt x="20937" y="68092"/>
                  </a:cubicBezTo>
                  <a:cubicBezTo>
                    <a:pt x="22005" y="68092"/>
                    <a:pt x="23024" y="69194"/>
                    <a:pt x="23134" y="70330"/>
                  </a:cubicBezTo>
                  <a:cubicBezTo>
                    <a:pt x="23384" y="72759"/>
                    <a:pt x="21670" y="74271"/>
                    <a:pt x="22420" y="76843"/>
                  </a:cubicBezTo>
                  <a:cubicBezTo>
                    <a:pt x="22896" y="78486"/>
                    <a:pt x="23396" y="80165"/>
                    <a:pt x="24480" y="81486"/>
                  </a:cubicBezTo>
                  <a:cubicBezTo>
                    <a:pt x="25075" y="82213"/>
                    <a:pt x="25825" y="82796"/>
                    <a:pt x="26420" y="83522"/>
                  </a:cubicBezTo>
                  <a:cubicBezTo>
                    <a:pt x="27123" y="84403"/>
                    <a:pt x="27587" y="85463"/>
                    <a:pt x="28325" y="86320"/>
                  </a:cubicBezTo>
                  <a:cubicBezTo>
                    <a:pt x="30040" y="88320"/>
                    <a:pt x="32993" y="88928"/>
                    <a:pt x="34648" y="90976"/>
                  </a:cubicBezTo>
                  <a:cubicBezTo>
                    <a:pt x="35576" y="92142"/>
                    <a:pt x="35993" y="93619"/>
                    <a:pt x="36386" y="95059"/>
                  </a:cubicBezTo>
                  <a:cubicBezTo>
                    <a:pt x="37207" y="98084"/>
                    <a:pt x="38065" y="101155"/>
                    <a:pt x="39660" y="103858"/>
                  </a:cubicBezTo>
                  <a:cubicBezTo>
                    <a:pt x="41256" y="106561"/>
                    <a:pt x="43708" y="108906"/>
                    <a:pt x="46756" y="109680"/>
                  </a:cubicBezTo>
                  <a:cubicBezTo>
                    <a:pt x="47280" y="108787"/>
                    <a:pt x="46506" y="107704"/>
                    <a:pt x="45708" y="107049"/>
                  </a:cubicBezTo>
                  <a:cubicBezTo>
                    <a:pt x="44911" y="106406"/>
                    <a:pt x="43934" y="105680"/>
                    <a:pt x="43946" y="104656"/>
                  </a:cubicBezTo>
                  <a:cubicBezTo>
                    <a:pt x="43958" y="104168"/>
                    <a:pt x="44196" y="103715"/>
                    <a:pt x="44458" y="103299"/>
                  </a:cubicBezTo>
                  <a:cubicBezTo>
                    <a:pt x="45125" y="102286"/>
                    <a:pt x="45947" y="101382"/>
                    <a:pt x="46899" y="100643"/>
                  </a:cubicBezTo>
                  <a:cubicBezTo>
                    <a:pt x="47363" y="100286"/>
                    <a:pt x="47875" y="99953"/>
                    <a:pt x="48197" y="99465"/>
                  </a:cubicBezTo>
                  <a:cubicBezTo>
                    <a:pt x="48828" y="98500"/>
                    <a:pt x="48614" y="97203"/>
                    <a:pt x="49102" y="96179"/>
                  </a:cubicBezTo>
                  <a:cubicBezTo>
                    <a:pt x="49709" y="94893"/>
                    <a:pt x="51340" y="93547"/>
                    <a:pt x="50423" y="92464"/>
                  </a:cubicBezTo>
                  <a:lnTo>
                    <a:pt x="50423" y="92464"/>
                  </a:lnTo>
                  <a:cubicBezTo>
                    <a:pt x="50840" y="92671"/>
                    <a:pt x="51294" y="92766"/>
                    <a:pt x="51751" y="92766"/>
                  </a:cubicBezTo>
                  <a:cubicBezTo>
                    <a:pt x="53314" y="92766"/>
                    <a:pt x="54912" y="91649"/>
                    <a:pt x="55198" y="90083"/>
                  </a:cubicBezTo>
                  <a:cubicBezTo>
                    <a:pt x="55341" y="89261"/>
                    <a:pt x="55186" y="88428"/>
                    <a:pt x="55305" y="87606"/>
                  </a:cubicBezTo>
                  <a:cubicBezTo>
                    <a:pt x="55734" y="84653"/>
                    <a:pt x="60282" y="82379"/>
                    <a:pt x="58353" y="79319"/>
                  </a:cubicBezTo>
                  <a:cubicBezTo>
                    <a:pt x="57234" y="77531"/>
                    <a:pt x="53668" y="76732"/>
                    <a:pt x="51255" y="76732"/>
                  </a:cubicBezTo>
                  <a:cubicBezTo>
                    <a:pt x="50792" y="76732"/>
                    <a:pt x="50371" y="76762"/>
                    <a:pt x="50019" y="76819"/>
                  </a:cubicBezTo>
                  <a:cubicBezTo>
                    <a:pt x="49684" y="76880"/>
                    <a:pt x="49342" y="76958"/>
                    <a:pt x="48998" y="76958"/>
                  </a:cubicBezTo>
                  <a:cubicBezTo>
                    <a:pt x="48937" y="76958"/>
                    <a:pt x="48877" y="76955"/>
                    <a:pt x="48816" y="76950"/>
                  </a:cubicBezTo>
                  <a:cubicBezTo>
                    <a:pt x="48054" y="76867"/>
                    <a:pt x="47459" y="76283"/>
                    <a:pt x="46923" y="75748"/>
                  </a:cubicBezTo>
                  <a:cubicBezTo>
                    <a:pt x="46744" y="75569"/>
                    <a:pt x="46566" y="75378"/>
                    <a:pt x="46482" y="75152"/>
                  </a:cubicBezTo>
                  <a:cubicBezTo>
                    <a:pt x="46363" y="74866"/>
                    <a:pt x="46387" y="74545"/>
                    <a:pt x="46423" y="74235"/>
                  </a:cubicBezTo>
                  <a:cubicBezTo>
                    <a:pt x="46743" y="70873"/>
                    <a:pt x="45693" y="70308"/>
                    <a:pt x="44164" y="70308"/>
                  </a:cubicBezTo>
                  <a:cubicBezTo>
                    <a:pt x="43389" y="70308"/>
                    <a:pt x="42491" y="70453"/>
                    <a:pt x="41585" y="70453"/>
                  </a:cubicBezTo>
                  <a:cubicBezTo>
                    <a:pt x="40691" y="70453"/>
                    <a:pt x="39789" y="70311"/>
                    <a:pt x="38993" y="69747"/>
                  </a:cubicBezTo>
                  <a:cubicBezTo>
                    <a:pt x="38434" y="69342"/>
                    <a:pt x="38088" y="68699"/>
                    <a:pt x="37505" y="68330"/>
                  </a:cubicBezTo>
                  <a:cubicBezTo>
                    <a:pt x="36803" y="67877"/>
                    <a:pt x="35838" y="67877"/>
                    <a:pt x="35219" y="67306"/>
                  </a:cubicBezTo>
                  <a:cubicBezTo>
                    <a:pt x="34921" y="67032"/>
                    <a:pt x="34743" y="66651"/>
                    <a:pt x="34445" y="66365"/>
                  </a:cubicBezTo>
                  <a:cubicBezTo>
                    <a:pt x="34029" y="65950"/>
                    <a:pt x="33488" y="65811"/>
                    <a:pt x="32904" y="65811"/>
                  </a:cubicBezTo>
                  <a:cubicBezTo>
                    <a:pt x="32200" y="65811"/>
                    <a:pt x="31432" y="66012"/>
                    <a:pt x="30742" y="66175"/>
                  </a:cubicBezTo>
                  <a:cubicBezTo>
                    <a:pt x="30473" y="66237"/>
                    <a:pt x="30238" y="66264"/>
                    <a:pt x="30026" y="66264"/>
                  </a:cubicBezTo>
                  <a:cubicBezTo>
                    <a:pt x="29101" y="66264"/>
                    <a:pt x="28612" y="65760"/>
                    <a:pt x="27682" y="65508"/>
                  </a:cubicBezTo>
                  <a:cubicBezTo>
                    <a:pt x="27091" y="65354"/>
                    <a:pt x="26580" y="65206"/>
                    <a:pt x="25897" y="65206"/>
                  </a:cubicBezTo>
                  <a:cubicBezTo>
                    <a:pt x="25630" y="65206"/>
                    <a:pt x="25338" y="65228"/>
                    <a:pt x="25003" y="65282"/>
                  </a:cubicBezTo>
                  <a:cubicBezTo>
                    <a:pt x="24777" y="66282"/>
                    <a:pt x="23872" y="67115"/>
                    <a:pt x="22848" y="67246"/>
                  </a:cubicBezTo>
                  <a:cubicBezTo>
                    <a:pt x="22240" y="66433"/>
                    <a:pt x="21218" y="65976"/>
                    <a:pt x="20202" y="65976"/>
                  </a:cubicBezTo>
                  <a:cubicBezTo>
                    <a:pt x="19687" y="65976"/>
                    <a:pt x="19174" y="66093"/>
                    <a:pt x="18717" y="66342"/>
                  </a:cubicBezTo>
                  <a:cubicBezTo>
                    <a:pt x="17634" y="65318"/>
                    <a:pt x="17443" y="63484"/>
                    <a:pt x="18288" y="62270"/>
                  </a:cubicBezTo>
                  <a:cubicBezTo>
                    <a:pt x="18066" y="62003"/>
                    <a:pt x="17777" y="61912"/>
                    <a:pt x="17451" y="61912"/>
                  </a:cubicBezTo>
                  <a:cubicBezTo>
                    <a:pt x="16734" y="61912"/>
                    <a:pt x="15841" y="62354"/>
                    <a:pt x="15091" y="62354"/>
                  </a:cubicBezTo>
                  <a:cubicBezTo>
                    <a:pt x="14794" y="62354"/>
                    <a:pt x="14520" y="62285"/>
                    <a:pt x="14288" y="62091"/>
                  </a:cubicBezTo>
                  <a:cubicBezTo>
                    <a:pt x="12811" y="60853"/>
                    <a:pt x="16217" y="57948"/>
                    <a:pt x="14621" y="56876"/>
                  </a:cubicBezTo>
                  <a:cubicBezTo>
                    <a:pt x="14342" y="56441"/>
                    <a:pt x="13830" y="56215"/>
                    <a:pt x="13319" y="56215"/>
                  </a:cubicBezTo>
                  <a:cubicBezTo>
                    <a:pt x="12892" y="56215"/>
                    <a:pt x="12467" y="56373"/>
                    <a:pt x="12180" y="56698"/>
                  </a:cubicBezTo>
                  <a:cubicBezTo>
                    <a:pt x="11561" y="57400"/>
                    <a:pt x="11823" y="58674"/>
                    <a:pt x="12669" y="59091"/>
                  </a:cubicBezTo>
                  <a:lnTo>
                    <a:pt x="11680" y="59710"/>
                  </a:lnTo>
                  <a:cubicBezTo>
                    <a:pt x="10097" y="58483"/>
                    <a:pt x="8335" y="56900"/>
                    <a:pt x="8501" y="54900"/>
                  </a:cubicBezTo>
                  <a:cubicBezTo>
                    <a:pt x="8597" y="53828"/>
                    <a:pt x="9252" y="52816"/>
                    <a:pt x="9097" y="51756"/>
                  </a:cubicBezTo>
                  <a:cubicBezTo>
                    <a:pt x="9037" y="51304"/>
                    <a:pt x="8823" y="50828"/>
                    <a:pt x="8978" y="50387"/>
                  </a:cubicBezTo>
                  <a:cubicBezTo>
                    <a:pt x="9132" y="49959"/>
                    <a:pt x="9585" y="49732"/>
                    <a:pt x="9990" y="49542"/>
                  </a:cubicBezTo>
                  <a:cubicBezTo>
                    <a:pt x="11204" y="48982"/>
                    <a:pt x="12466" y="48411"/>
                    <a:pt x="13800" y="48363"/>
                  </a:cubicBezTo>
                  <a:cubicBezTo>
                    <a:pt x="13843" y="48362"/>
                    <a:pt x="13885" y="48361"/>
                    <a:pt x="13928" y="48361"/>
                  </a:cubicBezTo>
                  <a:cubicBezTo>
                    <a:pt x="16538" y="48361"/>
                    <a:pt x="17648" y="50868"/>
                    <a:pt x="19277" y="52590"/>
                  </a:cubicBezTo>
                  <a:cubicBezTo>
                    <a:pt x="19991" y="52316"/>
                    <a:pt x="20110" y="51340"/>
                    <a:pt x="19872" y="50625"/>
                  </a:cubicBezTo>
                  <a:cubicBezTo>
                    <a:pt x="19634" y="49911"/>
                    <a:pt x="19169" y="49256"/>
                    <a:pt x="19098" y="48506"/>
                  </a:cubicBezTo>
                  <a:cubicBezTo>
                    <a:pt x="19015" y="47494"/>
                    <a:pt x="19646" y="46589"/>
                    <a:pt x="20253" y="45780"/>
                  </a:cubicBezTo>
                  <a:cubicBezTo>
                    <a:pt x="21789" y="43732"/>
                    <a:pt x="23325" y="41684"/>
                    <a:pt x="24861" y="39636"/>
                  </a:cubicBezTo>
                  <a:cubicBezTo>
                    <a:pt x="26170" y="37874"/>
                    <a:pt x="27516" y="36100"/>
                    <a:pt x="29290" y="34814"/>
                  </a:cubicBezTo>
                  <a:cubicBezTo>
                    <a:pt x="29790" y="34445"/>
                    <a:pt x="30326" y="34123"/>
                    <a:pt x="30921" y="33992"/>
                  </a:cubicBezTo>
                  <a:cubicBezTo>
                    <a:pt x="32314" y="33683"/>
                    <a:pt x="34267" y="34231"/>
                    <a:pt x="34850" y="32921"/>
                  </a:cubicBezTo>
                  <a:cubicBezTo>
                    <a:pt x="33933" y="31921"/>
                    <a:pt x="33945" y="30218"/>
                    <a:pt x="34874" y="29230"/>
                  </a:cubicBezTo>
                  <a:cubicBezTo>
                    <a:pt x="34660" y="29195"/>
                    <a:pt x="34444" y="29179"/>
                    <a:pt x="34229" y="29179"/>
                  </a:cubicBezTo>
                  <a:cubicBezTo>
                    <a:pt x="33026" y="29179"/>
                    <a:pt x="31826" y="29701"/>
                    <a:pt x="31028" y="30599"/>
                  </a:cubicBezTo>
                  <a:cubicBezTo>
                    <a:pt x="30516" y="29266"/>
                    <a:pt x="32350" y="28337"/>
                    <a:pt x="33755" y="28087"/>
                  </a:cubicBezTo>
                  <a:cubicBezTo>
                    <a:pt x="36338" y="27623"/>
                    <a:pt x="38922" y="27170"/>
                    <a:pt x="41517" y="26718"/>
                  </a:cubicBezTo>
                  <a:cubicBezTo>
                    <a:pt x="41803" y="25682"/>
                    <a:pt x="40101" y="25420"/>
                    <a:pt x="39327" y="24670"/>
                  </a:cubicBezTo>
                  <a:cubicBezTo>
                    <a:pt x="38565" y="23920"/>
                    <a:pt x="38803" y="22670"/>
                    <a:pt x="38910" y="21610"/>
                  </a:cubicBezTo>
                  <a:cubicBezTo>
                    <a:pt x="39017" y="20538"/>
                    <a:pt x="38624" y="19145"/>
                    <a:pt x="37553" y="19098"/>
                  </a:cubicBezTo>
                  <a:cubicBezTo>
                    <a:pt x="37531" y="19097"/>
                    <a:pt x="37510" y="19096"/>
                    <a:pt x="37489" y="19096"/>
                  </a:cubicBezTo>
                  <a:cubicBezTo>
                    <a:pt x="37085" y="19096"/>
                    <a:pt x="36710" y="19301"/>
                    <a:pt x="36303" y="19324"/>
                  </a:cubicBezTo>
                  <a:cubicBezTo>
                    <a:pt x="36270" y="19326"/>
                    <a:pt x="36238" y="19327"/>
                    <a:pt x="36206" y="19327"/>
                  </a:cubicBezTo>
                  <a:cubicBezTo>
                    <a:pt x="34265" y="19327"/>
                    <a:pt x="33871" y="15531"/>
                    <a:pt x="31952" y="15531"/>
                  </a:cubicBezTo>
                  <a:cubicBezTo>
                    <a:pt x="31907" y="15531"/>
                    <a:pt x="31861" y="15533"/>
                    <a:pt x="31814" y="15538"/>
                  </a:cubicBezTo>
                  <a:cubicBezTo>
                    <a:pt x="29992" y="15704"/>
                    <a:pt x="30361" y="18681"/>
                    <a:pt x="29028" y="19931"/>
                  </a:cubicBezTo>
                  <a:cubicBezTo>
                    <a:pt x="28373" y="20550"/>
                    <a:pt x="27301" y="20717"/>
                    <a:pt x="26873" y="21503"/>
                  </a:cubicBezTo>
                  <a:cubicBezTo>
                    <a:pt x="26623" y="21955"/>
                    <a:pt x="26658" y="22491"/>
                    <a:pt x="26575" y="23003"/>
                  </a:cubicBezTo>
                  <a:cubicBezTo>
                    <a:pt x="26313" y="24547"/>
                    <a:pt x="24790" y="25748"/>
                    <a:pt x="23241" y="25748"/>
                  </a:cubicBezTo>
                  <a:cubicBezTo>
                    <a:pt x="23034" y="25748"/>
                    <a:pt x="22827" y="25727"/>
                    <a:pt x="22622" y="25682"/>
                  </a:cubicBezTo>
                  <a:cubicBezTo>
                    <a:pt x="22872" y="24575"/>
                    <a:pt x="23110" y="23455"/>
                    <a:pt x="23360" y="22348"/>
                  </a:cubicBezTo>
                  <a:lnTo>
                    <a:pt x="23360" y="22348"/>
                  </a:lnTo>
                  <a:cubicBezTo>
                    <a:pt x="23221" y="22350"/>
                    <a:pt x="23081" y="22351"/>
                    <a:pt x="22940" y="22351"/>
                  </a:cubicBezTo>
                  <a:cubicBezTo>
                    <a:pt x="21922" y="22351"/>
                    <a:pt x="20872" y="22285"/>
                    <a:pt x="20015" y="21741"/>
                  </a:cubicBezTo>
                  <a:cubicBezTo>
                    <a:pt x="19038" y="21134"/>
                    <a:pt x="18515" y="19681"/>
                    <a:pt x="19253" y="18800"/>
                  </a:cubicBezTo>
                  <a:cubicBezTo>
                    <a:pt x="20146" y="17752"/>
                    <a:pt x="22217" y="18098"/>
                    <a:pt x="22706" y="16812"/>
                  </a:cubicBezTo>
                  <a:cubicBezTo>
                    <a:pt x="22920" y="16276"/>
                    <a:pt x="22717" y="15669"/>
                    <a:pt x="22765" y="15097"/>
                  </a:cubicBezTo>
                  <a:cubicBezTo>
                    <a:pt x="22945" y="13173"/>
                    <a:pt x="25319" y="12501"/>
                    <a:pt x="27115" y="12501"/>
                  </a:cubicBezTo>
                  <a:cubicBezTo>
                    <a:pt x="27464" y="12501"/>
                    <a:pt x="27791" y="12527"/>
                    <a:pt x="28075" y="12573"/>
                  </a:cubicBezTo>
                  <a:cubicBezTo>
                    <a:pt x="28857" y="12706"/>
                    <a:pt x="29670" y="12880"/>
                    <a:pt x="30462" y="12880"/>
                  </a:cubicBezTo>
                  <a:cubicBezTo>
                    <a:pt x="30949" y="12880"/>
                    <a:pt x="31427" y="12814"/>
                    <a:pt x="31885" y="12633"/>
                  </a:cubicBezTo>
                  <a:cubicBezTo>
                    <a:pt x="33088" y="12156"/>
                    <a:pt x="33850" y="10442"/>
                    <a:pt x="32921" y="9549"/>
                  </a:cubicBezTo>
                  <a:cubicBezTo>
                    <a:pt x="33144" y="9274"/>
                    <a:pt x="33480" y="9208"/>
                    <a:pt x="33850" y="9208"/>
                  </a:cubicBezTo>
                  <a:cubicBezTo>
                    <a:pt x="34191" y="9208"/>
                    <a:pt x="34561" y="9263"/>
                    <a:pt x="34900" y="9263"/>
                  </a:cubicBezTo>
                  <a:cubicBezTo>
                    <a:pt x="35275" y="9263"/>
                    <a:pt x="35612" y="9195"/>
                    <a:pt x="35826" y="8906"/>
                  </a:cubicBezTo>
                  <a:cubicBezTo>
                    <a:pt x="36469" y="8025"/>
                    <a:pt x="34886" y="7156"/>
                    <a:pt x="34576" y="6108"/>
                  </a:cubicBezTo>
                  <a:cubicBezTo>
                    <a:pt x="34314" y="5227"/>
                    <a:pt x="35005" y="4405"/>
                    <a:pt x="35410" y="3584"/>
                  </a:cubicBezTo>
                  <a:cubicBezTo>
                    <a:pt x="35981" y="2477"/>
                    <a:pt x="35993" y="1191"/>
                    <a:pt x="3562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566;p37"/>
            <p:cNvSpPr/>
            <p:nvPr/>
          </p:nvSpPr>
          <p:spPr>
            <a:xfrm>
              <a:off x="6285000" y="-470175"/>
              <a:ext cx="1065325" cy="557400"/>
            </a:xfrm>
            <a:custGeom>
              <a:avLst/>
              <a:gdLst/>
              <a:ahLst/>
              <a:cxnLst/>
              <a:rect l="l" t="t" r="r" b="b"/>
              <a:pathLst>
                <a:path w="42613" h="22296" extrusionOk="0">
                  <a:moveTo>
                    <a:pt x="19896" y="1"/>
                  </a:moveTo>
                  <a:cubicBezTo>
                    <a:pt x="12907" y="1"/>
                    <a:pt x="6204" y="1239"/>
                    <a:pt x="0" y="3513"/>
                  </a:cubicBezTo>
                  <a:cubicBezTo>
                    <a:pt x="24" y="4180"/>
                    <a:pt x="322" y="4871"/>
                    <a:pt x="870" y="5252"/>
                  </a:cubicBezTo>
                  <a:cubicBezTo>
                    <a:pt x="1447" y="5646"/>
                    <a:pt x="2121" y="5787"/>
                    <a:pt x="2820" y="5787"/>
                  </a:cubicBezTo>
                  <a:cubicBezTo>
                    <a:pt x="3533" y="5787"/>
                    <a:pt x="4274" y="5640"/>
                    <a:pt x="4965" y="5466"/>
                  </a:cubicBezTo>
                  <a:cubicBezTo>
                    <a:pt x="5898" y="5231"/>
                    <a:pt x="6876" y="4957"/>
                    <a:pt x="7822" y="4957"/>
                  </a:cubicBezTo>
                  <a:cubicBezTo>
                    <a:pt x="8264" y="4957"/>
                    <a:pt x="8700" y="5016"/>
                    <a:pt x="9121" y="5168"/>
                  </a:cubicBezTo>
                  <a:cubicBezTo>
                    <a:pt x="10907" y="5823"/>
                    <a:pt x="11728" y="7823"/>
                    <a:pt x="12359" y="9609"/>
                  </a:cubicBezTo>
                  <a:cubicBezTo>
                    <a:pt x="12443" y="9859"/>
                    <a:pt x="12538" y="10133"/>
                    <a:pt x="12478" y="10395"/>
                  </a:cubicBezTo>
                  <a:cubicBezTo>
                    <a:pt x="12395" y="10764"/>
                    <a:pt x="12038" y="11002"/>
                    <a:pt x="11823" y="11324"/>
                  </a:cubicBezTo>
                  <a:cubicBezTo>
                    <a:pt x="11300" y="12062"/>
                    <a:pt x="11776" y="13264"/>
                    <a:pt x="12657" y="13467"/>
                  </a:cubicBezTo>
                  <a:cubicBezTo>
                    <a:pt x="11442" y="14217"/>
                    <a:pt x="11692" y="16039"/>
                    <a:pt x="12097" y="17420"/>
                  </a:cubicBezTo>
                  <a:cubicBezTo>
                    <a:pt x="12502" y="18789"/>
                    <a:pt x="12943" y="20230"/>
                    <a:pt x="13955" y="21253"/>
                  </a:cubicBezTo>
                  <a:cubicBezTo>
                    <a:pt x="14583" y="21889"/>
                    <a:pt x="15501" y="22296"/>
                    <a:pt x="16374" y="22296"/>
                  </a:cubicBezTo>
                  <a:cubicBezTo>
                    <a:pt x="16907" y="22296"/>
                    <a:pt x="17424" y="22144"/>
                    <a:pt x="17848" y="21801"/>
                  </a:cubicBezTo>
                  <a:cubicBezTo>
                    <a:pt x="18729" y="21075"/>
                    <a:pt x="18908" y="19837"/>
                    <a:pt x="19205" y="18741"/>
                  </a:cubicBezTo>
                  <a:cubicBezTo>
                    <a:pt x="19503" y="17646"/>
                    <a:pt x="20193" y="16431"/>
                    <a:pt x="21325" y="16372"/>
                  </a:cubicBezTo>
                  <a:cubicBezTo>
                    <a:pt x="21361" y="16369"/>
                    <a:pt x="21398" y="16368"/>
                    <a:pt x="21435" y="16368"/>
                  </a:cubicBezTo>
                  <a:cubicBezTo>
                    <a:pt x="21778" y="16368"/>
                    <a:pt x="22129" y="16464"/>
                    <a:pt x="22465" y="16464"/>
                  </a:cubicBezTo>
                  <a:cubicBezTo>
                    <a:pt x="22620" y="16464"/>
                    <a:pt x="22773" y="16443"/>
                    <a:pt x="22920" y="16384"/>
                  </a:cubicBezTo>
                  <a:cubicBezTo>
                    <a:pt x="23539" y="16146"/>
                    <a:pt x="23718" y="15384"/>
                    <a:pt x="24123" y="14860"/>
                  </a:cubicBezTo>
                  <a:cubicBezTo>
                    <a:pt x="24801" y="13979"/>
                    <a:pt x="26028" y="13836"/>
                    <a:pt x="27099" y="13562"/>
                  </a:cubicBezTo>
                  <a:cubicBezTo>
                    <a:pt x="28159" y="13288"/>
                    <a:pt x="29361" y="12586"/>
                    <a:pt x="29326" y="11478"/>
                  </a:cubicBezTo>
                  <a:cubicBezTo>
                    <a:pt x="29302" y="10764"/>
                    <a:pt x="28885" y="9752"/>
                    <a:pt x="29564" y="9514"/>
                  </a:cubicBezTo>
                  <a:cubicBezTo>
                    <a:pt x="29631" y="9488"/>
                    <a:pt x="29696" y="9477"/>
                    <a:pt x="29759" y="9477"/>
                  </a:cubicBezTo>
                  <a:cubicBezTo>
                    <a:pt x="30284" y="9477"/>
                    <a:pt x="30667" y="10279"/>
                    <a:pt x="31231" y="10502"/>
                  </a:cubicBezTo>
                  <a:cubicBezTo>
                    <a:pt x="31351" y="10551"/>
                    <a:pt x="31465" y="10574"/>
                    <a:pt x="31574" y="10574"/>
                  </a:cubicBezTo>
                  <a:cubicBezTo>
                    <a:pt x="32415" y="10574"/>
                    <a:pt x="32912" y="9219"/>
                    <a:pt x="32933" y="8228"/>
                  </a:cubicBezTo>
                  <a:cubicBezTo>
                    <a:pt x="33600" y="8835"/>
                    <a:pt x="34326" y="9478"/>
                    <a:pt x="35219" y="9669"/>
                  </a:cubicBezTo>
                  <a:cubicBezTo>
                    <a:pt x="35346" y="9694"/>
                    <a:pt x="35476" y="9706"/>
                    <a:pt x="35607" y="9706"/>
                  </a:cubicBezTo>
                  <a:cubicBezTo>
                    <a:pt x="36412" y="9706"/>
                    <a:pt x="37239" y="9245"/>
                    <a:pt x="37362" y="8466"/>
                  </a:cubicBezTo>
                  <a:cubicBezTo>
                    <a:pt x="37458" y="7942"/>
                    <a:pt x="37219" y="7383"/>
                    <a:pt x="37422" y="6895"/>
                  </a:cubicBezTo>
                  <a:cubicBezTo>
                    <a:pt x="37627" y="6395"/>
                    <a:pt x="38179" y="6203"/>
                    <a:pt x="38739" y="6203"/>
                  </a:cubicBezTo>
                  <a:cubicBezTo>
                    <a:pt x="38926" y="6203"/>
                    <a:pt x="39115" y="6225"/>
                    <a:pt x="39291" y="6264"/>
                  </a:cubicBezTo>
                  <a:cubicBezTo>
                    <a:pt x="39818" y="6371"/>
                    <a:pt x="40358" y="6565"/>
                    <a:pt x="40887" y="6565"/>
                  </a:cubicBezTo>
                  <a:cubicBezTo>
                    <a:pt x="41063" y="6565"/>
                    <a:pt x="41238" y="6543"/>
                    <a:pt x="41410" y="6490"/>
                  </a:cubicBezTo>
                  <a:cubicBezTo>
                    <a:pt x="42161" y="6264"/>
                    <a:pt x="42613" y="5430"/>
                    <a:pt x="42601" y="4632"/>
                  </a:cubicBezTo>
                  <a:cubicBezTo>
                    <a:pt x="35636" y="1644"/>
                    <a:pt x="27956" y="1"/>
                    <a:pt x="1989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567;p37"/>
            <p:cNvSpPr/>
            <p:nvPr/>
          </p:nvSpPr>
          <p:spPr>
            <a:xfrm>
              <a:off x="5665875" y="-257450"/>
              <a:ext cx="1143925" cy="908975"/>
            </a:xfrm>
            <a:custGeom>
              <a:avLst/>
              <a:gdLst/>
              <a:ahLst/>
              <a:cxnLst/>
              <a:rect l="l" t="t" r="r" b="b"/>
              <a:pathLst>
                <a:path w="45757" h="36359" extrusionOk="0">
                  <a:moveTo>
                    <a:pt x="30661" y="1"/>
                  </a:moveTo>
                  <a:cubicBezTo>
                    <a:pt x="27804" y="1"/>
                    <a:pt x="24905" y="498"/>
                    <a:pt x="22206" y="1255"/>
                  </a:cubicBezTo>
                  <a:cubicBezTo>
                    <a:pt x="11835" y="4160"/>
                    <a:pt x="2584" y="12875"/>
                    <a:pt x="691" y="23722"/>
                  </a:cubicBezTo>
                  <a:cubicBezTo>
                    <a:pt x="179" y="26710"/>
                    <a:pt x="0" y="29937"/>
                    <a:pt x="1370" y="32640"/>
                  </a:cubicBezTo>
                  <a:cubicBezTo>
                    <a:pt x="2450" y="34754"/>
                    <a:pt x="4769" y="36358"/>
                    <a:pt x="7050" y="36358"/>
                  </a:cubicBezTo>
                  <a:cubicBezTo>
                    <a:pt x="7685" y="36358"/>
                    <a:pt x="8317" y="36234"/>
                    <a:pt x="8918" y="35962"/>
                  </a:cubicBezTo>
                  <a:cubicBezTo>
                    <a:pt x="10466" y="35271"/>
                    <a:pt x="11502" y="33818"/>
                    <a:pt x="12466" y="32437"/>
                  </a:cubicBezTo>
                  <a:cubicBezTo>
                    <a:pt x="15395" y="28223"/>
                    <a:pt x="18753" y="23389"/>
                    <a:pt x="23813" y="21781"/>
                  </a:cubicBezTo>
                  <a:cubicBezTo>
                    <a:pt x="29076" y="20103"/>
                    <a:pt x="34874" y="20936"/>
                    <a:pt x="39970" y="18579"/>
                  </a:cubicBezTo>
                  <a:cubicBezTo>
                    <a:pt x="42196" y="17543"/>
                    <a:pt x="43732" y="15769"/>
                    <a:pt x="44506" y="13733"/>
                  </a:cubicBezTo>
                  <a:cubicBezTo>
                    <a:pt x="45756" y="10494"/>
                    <a:pt x="45078" y="6601"/>
                    <a:pt x="42291" y="4053"/>
                  </a:cubicBezTo>
                  <a:cubicBezTo>
                    <a:pt x="39041" y="1094"/>
                    <a:pt x="34899" y="1"/>
                    <a:pt x="30661" y="1"/>
                  </a:cubicBez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568;p37"/>
            <p:cNvSpPr/>
            <p:nvPr/>
          </p:nvSpPr>
          <p:spPr>
            <a:xfrm>
              <a:off x="5927800" y="-340400"/>
              <a:ext cx="453600" cy="297675"/>
            </a:xfrm>
            <a:custGeom>
              <a:avLst/>
              <a:gdLst/>
              <a:ahLst/>
              <a:cxnLst/>
              <a:rect l="l" t="t" r="r" b="b"/>
              <a:pathLst>
                <a:path w="18144" h="11907" extrusionOk="0">
                  <a:moveTo>
                    <a:pt x="8073" y="1"/>
                  </a:moveTo>
                  <a:cubicBezTo>
                    <a:pt x="5403" y="1"/>
                    <a:pt x="3158" y="989"/>
                    <a:pt x="1418" y="3013"/>
                  </a:cubicBezTo>
                  <a:cubicBezTo>
                    <a:pt x="1" y="4668"/>
                    <a:pt x="1275" y="6014"/>
                    <a:pt x="1739" y="7752"/>
                  </a:cubicBezTo>
                  <a:cubicBezTo>
                    <a:pt x="1942" y="8466"/>
                    <a:pt x="1787" y="9228"/>
                    <a:pt x="1799" y="9978"/>
                  </a:cubicBezTo>
                  <a:cubicBezTo>
                    <a:pt x="1823" y="10717"/>
                    <a:pt x="2108" y="11562"/>
                    <a:pt x="2799" y="11824"/>
                  </a:cubicBezTo>
                  <a:cubicBezTo>
                    <a:pt x="2944" y="11881"/>
                    <a:pt x="3089" y="11907"/>
                    <a:pt x="3231" y="11907"/>
                  </a:cubicBezTo>
                  <a:cubicBezTo>
                    <a:pt x="4071" y="11907"/>
                    <a:pt x="4829" y="10995"/>
                    <a:pt x="5073" y="10109"/>
                  </a:cubicBezTo>
                  <a:cubicBezTo>
                    <a:pt x="5406" y="8966"/>
                    <a:pt x="5335" y="7716"/>
                    <a:pt x="4883" y="6633"/>
                  </a:cubicBezTo>
                  <a:lnTo>
                    <a:pt x="4883" y="6633"/>
                  </a:lnTo>
                  <a:cubicBezTo>
                    <a:pt x="5597" y="7692"/>
                    <a:pt x="6311" y="8752"/>
                    <a:pt x="7026" y="9824"/>
                  </a:cubicBezTo>
                  <a:cubicBezTo>
                    <a:pt x="7347" y="10288"/>
                    <a:pt x="7669" y="10764"/>
                    <a:pt x="8145" y="11074"/>
                  </a:cubicBezTo>
                  <a:cubicBezTo>
                    <a:pt x="8405" y="11240"/>
                    <a:pt x="8728" y="11344"/>
                    <a:pt x="9042" y="11344"/>
                  </a:cubicBezTo>
                  <a:cubicBezTo>
                    <a:pt x="9289" y="11344"/>
                    <a:pt x="9529" y="11280"/>
                    <a:pt x="9728" y="11133"/>
                  </a:cubicBezTo>
                  <a:cubicBezTo>
                    <a:pt x="10228" y="10752"/>
                    <a:pt x="10288" y="10014"/>
                    <a:pt x="10217" y="9383"/>
                  </a:cubicBezTo>
                  <a:cubicBezTo>
                    <a:pt x="10050" y="7871"/>
                    <a:pt x="9407" y="6430"/>
                    <a:pt x="8407" y="5299"/>
                  </a:cubicBezTo>
                  <a:lnTo>
                    <a:pt x="8407" y="5299"/>
                  </a:lnTo>
                  <a:cubicBezTo>
                    <a:pt x="9609" y="6478"/>
                    <a:pt x="10967" y="7502"/>
                    <a:pt x="12431" y="8335"/>
                  </a:cubicBezTo>
                  <a:cubicBezTo>
                    <a:pt x="12696" y="8486"/>
                    <a:pt x="13035" y="8623"/>
                    <a:pt x="13332" y="8623"/>
                  </a:cubicBezTo>
                  <a:cubicBezTo>
                    <a:pt x="13529" y="8623"/>
                    <a:pt x="13708" y="8563"/>
                    <a:pt x="13836" y="8407"/>
                  </a:cubicBezTo>
                  <a:cubicBezTo>
                    <a:pt x="14015" y="8192"/>
                    <a:pt x="14015" y="7895"/>
                    <a:pt x="13979" y="7633"/>
                  </a:cubicBezTo>
                  <a:cubicBezTo>
                    <a:pt x="13777" y="5823"/>
                    <a:pt x="12455" y="4371"/>
                    <a:pt x="11193" y="3049"/>
                  </a:cubicBezTo>
                  <a:lnTo>
                    <a:pt x="11193" y="3049"/>
                  </a:lnTo>
                  <a:cubicBezTo>
                    <a:pt x="12919" y="4013"/>
                    <a:pt x="14896" y="4525"/>
                    <a:pt x="16860" y="4525"/>
                  </a:cubicBezTo>
                  <a:cubicBezTo>
                    <a:pt x="16872" y="4526"/>
                    <a:pt x="16884" y="4526"/>
                    <a:pt x="16896" y="4526"/>
                  </a:cubicBezTo>
                  <a:cubicBezTo>
                    <a:pt x="17440" y="4526"/>
                    <a:pt x="18144" y="4264"/>
                    <a:pt x="18039" y="3740"/>
                  </a:cubicBezTo>
                  <a:cubicBezTo>
                    <a:pt x="17991" y="3466"/>
                    <a:pt x="17729" y="3299"/>
                    <a:pt x="17491" y="3156"/>
                  </a:cubicBezTo>
                  <a:cubicBezTo>
                    <a:pt x="14610" y="1489"/>
                    <a:pt x="11455" y="13"/>
                    <a:pt x="8121" y="1"/>
                  </a:cubicBezTo>
                  <a:cubicBezTo>
                    <a:pt x="8105" y="1"/>
                    <a:pt x="8089" y="1"/>
                    <a:pt x="8073" y="1"/>
                  </a:cubicBezTo>
                  <a:close/>
                </a:path>
              </a:pathLst>
            </a:custGeom>
            <a:solidFill>
              <a:srgbClr val="F7C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569;p37"/>
            <p:cNvSpPr/>
            <p:nvPr/>
          </p:nvSpPr>
          <p:spPr>
            <a:xfrm>
              <a:off x="7285125" y="472500"/>
              <a:ext cx="463775" cy="431050"/>
            </a:xfrm>
            <a:custGeom>
              <a:avLst/>
              <a:gdLst/>
              <a:ahLst/>
              <a:cxnLst/>
              <a:rect l="l" t="t" r="r" b="b"/>
              <a:pathLst>
                <a:path w="18551" h="17242" extrusionOk="0">
                  <a:moveTo>
                    <a:pt x="12264" y="1"/>
                  </a:moveTo>
                  <a:cubicBezTo>
                    <a:pt x="10883" y="1191"/>
                    <a:pt x="8811" y="2608"/>
                    <a:pt x="7013" y="3049"/>
                  </a:cubicBezTo>
                  <a:cubicBezTo>
                    <a:pt x="5168" y="3501"/>
                    <a:pt x="3179" y="3287"/>
                    <a:pt x="1322" y="3894"/>
                  </a:cubicBezTo>
                  <a:cubicBezTo>
                    <a:pt x="703" y="4085"/>
                    <a:pt x="0" y="4561"/>
                    <a:pt x="143" y="5192"/>
                  </a:cubicBezTo>
                  <a:cubicBezTo>
                    <a:pt x="215" y="5561"/>
                    <a:pt x="572" y="5799"/>
                    <a:pt x="905" y="5954"/>
                  </a:cubicBezTo>
                  <a:cubicBezTo>
                    <a:pt x="1801" y="6378"/>
                    <a:pt x="2782" y="6506"/>
                    <a:pt x="3779" y="6506"/>
                  </a:cubicBezTo>
                  <a:cubicBezTo>
                    <a:pt x="4492" y="6506"/>
                    <a:pt x="5213" y="6440"/>
                    <a:pt x="5918" y="6371"/>
                  </a:cubicBezTo>
                  <a:cubicBezTo>
                    <a:pt x="5921" y="6370"/>
                    <a:pt x="5923" y="6370"/>
                    <a:pt x="5926" y="6370"/>
                  </a:cubicBezTo>
                  <a:cubicBezTo>
                    <a:pt x="6291" y="6370"/>
                    <a:pt x="4906" y="8848"/>
                    <a:pt x="4858" y="8942"/>
                  </a:cubicBezTo>
                  <a:cubicBezTo>
                    <a:pt x="4299" y="9919"/>
                    <a:pt x="3787" y="10907"/>
                    <a:pt x="3310" y="11919"/>
                  </a:cubicBezTo>
                  <a:cubicBezTo>
                    <a:pt x="3001" y="12586"/>
                    <a:pt x="2763" y="13514"/>
                    <a:pt x="3346" y="13955"/>
                  </a:cubicBezTo>
                  <a:cubicBezTo>
                    <a:pt x="3502" y="14075"/>
                    <a:pt x="3675" y="14130"/>
                    <a:pt x="3859" y="14130"/>
                  </a:cubicBezTo>
                  <a:cubicBezTo>
                    <a:pt x="5443" y="14130"/>
                    <a:pt x="7899" y="10100"/>
                    <a:pt x="8454" y="9204"/>
                  </a:cubicBezTo>
                  <a:lnTo>
                    <a:pt x="8454" y="9204"/>
                  </a:lnTo>
                  <a:cubicBezTo>
                    <a:pt x="7454" y="11133"/>
                    <a:pt x="6787" y="13241"/>
                    <a:pt x="6501" y="15408"/>
                  </a:cubicBezTo>
                  <a:cubicBezTo>
                    <a:pt x="6454" y="15777"/>
                    <a:pt x="6430" y="16193"/>
                    <a:pt x="6692" y="16467"/>
                  </a:cubicBezTo>
                  <a:cubicBezTo>
                    <a:pt x="6827" y="16613"/>
                    <a:pt x="6994" y="16674"/>
                    <a:pt x="7173" y="16674"/>
                  </a:cubicBezTo>
                  <a:cubicBezTo>
                    <a:pt x="7609" y="16674"/>
                    <a:pt x="8118" y="16314"/>
                    <a:pt x="8430" y="15943"/>
                  </a:cubicBezTo>
                  <a:cubicBezTo>
                    <a:pt x="9728" y="14419"/>
                    <a:pt x="10633" y="12610"/>
                    <a:pt x="11514" y="10824"/>
                  </a:cubicBezTo>
                  <a:lnTo>
                    <a:pt x="11514" y="10824"/>
                  </a:lnTo>
                  <a:cubicBezTo>
                    <a:pt x="10859" y="12395"/>
                    <a:pt x="10478" y="14074"/>
                    <a:pt x="10383" y="15777"/>
                  </a:cubicBezTo>
                  <a:cubicBezTo>
                    <a:pt x="10347" y="16396"/>
                    <a:pt x="10538" y="17205"/>
                    <a:pt x="11145" y="17241"/>
                  </a:cubicBezTo>
                  <a:cubicBezTo>
                    <a:pt x="11419" y="17241"/>
                    <a:pt x="11657" y="17086"/>
                    <a:pt x="11847" y="16896"/>
                  </a:cubicBezTo>
                  <a:cubicBezTo>
                    <a:pt x="13383" y="15455"/>
                    <a:pt x="12824" y="13526"/>
                    <a:pt x="13359" y="11752"/>
                  </a:cubicBezTo>
                  <a:lnTo>
                    <a:pt x="13359" y="11752"/>
                  </a:lnTo>
                  <a:cubicBezTo>
                    <a:pt x="13847" y="13253"/>
                    <a:pt x="13621" y="15086"/>
                    <a:pt x="14693" y="16253"/>
                  </a:cubicBezTo>
                  <a:cubicBezTo>
                    <a:pt x="14859" y="16431"/>
                    <a:pt x="15074" y="16598"/>
                    <a:pt x="15324" y="16610"/>
                  </a:cubicBezTo>
                  <a:cubicBezTo>
                    <a:pt x="15331" y="16610"/>
                    <a:pt x="15338" y="16610"/>
                    <a:pt x="15345" y="16610"/>
                  </a:cubicBezTo>
                  <a:cubicBezTo>
                    <a:pt x="15669" y="16610"/>
                    <a:pt x="15945" y="16342"/>
                    <a:pt x="16062" y="16039"/>
                  </a:cubicBezTo>
                  <a:cubicBezTo>
                    <a:pt x="16169" y="15717"/>
                    <a:pt x="16157" y="15372"/>
                    <a:pt x="16133" y="15038"/>
                  </a:cubicBezTo>
                  <a:cubicBezTo>
                    <a:pt x="15955" y="11752"/>
                    <a:pt x="16038" y="6930"/>
                    <a:pt x="18550" y="4442"/>
                  </a:cubicBezTo>
                  <a:lnTo>
                    <a:pt x="12264" y="1"/>
                  </a:lnTo>
                  <a:close/>
                </a:path>
              </a:pathLst>
            </a:custGeom>
            <a:solidFill>
              <a:srgbClr val="F7C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570;p37"/>
            <p:cNvSpPr/>
            <p:nvPr/>
          </p:nvSpPr>
          <p:spPr>
            <a:xfrm>
              <a:off x="7527725" y="-214275"/>
              <a:ext cx="485200" cy="937425"/>
            </a:xfrm>
            <a:custGeom>
              <a:avLst/>
              <a:gdLst/>
              <a:ahLst/>
              <a:cxnLst/>
              <a:rect l="l" t="t" r="r" b="b"/>
              <a:pathLst>
                <a:path w="19408" h="37497" extrusionOk="0">
                  <a:moveTo>
                    <a:pt x="4655" y="1"/>
                  </a:moveTo>
                  <a:cubicBezTo>
                    <a:pt x="4203" y="1"/>
                    <a:pt x="3771" y="73"/>
                    <a:pt x="3381" y="242"/>
                  </a:cubicBezTo>
                  <a:cubicBezTo>
                    <a:pt x="3798" y="659"/>
                    <a:pt x="4393" y="861"/>
                    <a:pt x="4715" y="1326"/>
                  </a:cubicBezTo>
                  <a:cubicBezTo>
                    <a:pt x="4834" y="1433"/>
                    <a:pt x="4941" y="1552"/>
                    <a:pt x="5036" y="1683"/>
                  </a:cubicBezTo>
                  <a:cubicBezTo>
                    <a:pt x="5394" y="2183"/>
                    <a:pt x="5632" y="2838"/>
                    <a:pt x="5870" y="3386"/>
                  </a:cubicBezTo>
                  <a:cubicBezTo>
                    <a:pt x="6382" y="4552"/>
                    <a:pt x="6787" y="5755"/>
                    <a:pt x="7084" y="6993"/>
                  </a:cubicBezTo>
                  <a:cubicBezTo>
                    <a:pt x="7692" y="9398"/>
                    <a:pt x="7870" y="11922"/>
                    <a:pt x="7572" y="14399"/>
                  </a:cubicBezTo>
                  <a:cubicBezTo>
                    <a:pt x="6965" y="19542"/>
                    <a:pt x="4227" y="24460"/>
                    <a:pt x="0" y="27448"/>
                  </a:cubicBezTo>
                  <a:cubicBezTo>
                    <a:pt x="1215" y="31972"/>
                    <a:pt x="4691" y="35818"/>
                    <a:pt x="9061" y="37497"/>
                  </a:cubicBezTo>
                  <a:cubicBezTo>
                    <a:pt x="11013" y="36021"/>
                    <a:pt x="12942" y="34437"/>
                    <a:pt x="14323" y="32413"/>
                  </a:cubicBezTo>
                  <a:cubicBezTo>
                    <a:pt x="15526" y="30639"/>
                    <a:pt x="16264" y="28603"/>
                    <a:pt x="16883" y="26555"/>
                  </a:cubicBezTo>
                  <a:cubicBezTo>
                    <a:pt x="18538" y="21126"/>
                    <a:pt x="19407" y="15030"/>
                    <a:pt x="16895" y="9946"/>
                  </a:cubicBezTo>
                  <a:cubicBezTo>
                    <a:pt x="15216" y="6529"/>
                    <a:pt x="12192" y="3993"/>
                    <a:pt x="9156" y="1695"/>
                  </a:cubicBezTo>
                  <a:cubicBezTo>
                    <a:pt x="8132" y="932"/>
                    <a:pt x="6271" y="1"/>
                    <a:pt x="465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571;p37"/>
            <p:cNvSpPr/>
            <p:nvPr/>
          </p:nvSpPr>
          <p:spPr>
            <a:xfrm>
              <a:off x="7394650" y="-480750"/>
              <a:ext cx="259300" cy="151425"/>
            </a:xfrm>
            <a:custGeom>
              <a:avLst/>
              <a:gdLst/>
              <a:ahLst/>
              <a:cxnLst/>
              <a:rect l="l" t="t" r="r" b="b"/>
              <a:pathLst>
                <a:path w="10372" h="6057" extrusionOk="0">
                  <a:moveTo>
                    <a:pt x="8656" y="1"/>
                  </a:moveTo>
                  <a:cubicBezTo>
                    <a:pt x="7146" y="1"/>
                    <a:pt x="5793" y="501"/>
                    <a:pt x="4430" y="1126"/>
                  </a:cubicBezTo>
                  <a:cubicBezTo>
                    <a:pt x="3513" y="1543"/>
                    <a:pt x="2680" y="2115"/>
                    <a:pt x="1918" y="2757"/>
                  </a:cubicBezTo>
                  <a:cubicBezTo>
                    <a:pt x="1275" y="3317"/>
                    <a:pt x="406" y="3829"/>
                    <a:pt x="84" y="4651"/>
                  </a:cubicBezTo>
                  <a:cubicBezTo>
                    <a:pt x="37" y="4758"/>
                    <a:pt x="1" y="4877"/>
                    <a:pt x="13" y="4996"/>
                  </a:cubicBezTo>
                  <a:cubicBezTo>
                    <a:pt x="25" y="5341"/>
                    <a:pt x="382" y="5555"/>
                    <a:pt x="703" y="5675"/>
                  </a:cubicBezTo>
                  <a:cubicBezTo>
                    <a:pt x="1417" y="5944"/>
                    <a:pt x="2150" y="6056"/>
                    <a:pt x="2885" y="6056"/>
                  </a:cubicBezTo>
                  <a:cubicBezTo>
                    <a:pt x="4201" y="6056"/>
                    <a:pt x="5527" y="5696"/>
                    <a:pt x="6764" y="5222"/>
                  </a:cubicBezTo>
                  <a:cubicBezTo>
                    <a:pt x="7752" y="4841"/>
                    <a:pt x="8776" y="4436"/>
                    <a:pt x="9502" y="3674"/>
                  </a:cubicBezTo>
                  <a:cubicBezTo>
                    <a:pt x="10371" y="2793"/>
                    <a:pt x="10324" y="1876"/>
                    <a:pt x="10002" y="793"/>
                  </a:cubicBezTo>
                  <a:cubicBezTo>
                    <a:pt x="9943" y="602"/>
                    <a:pt x="9883" y="388"/>
                    <a:pt x="9728" y="245"/>
                  </a:cubicBezTo>
                  <a:cubicBezTo>
                    <a:pt x="9526" y="55"/>
                    <a:pt x="9228" y="19"/>
                    <a:pt x="8954" y="7"/>
                  </a:cubicBezTo>
                  <a:cubicBezTo>
                    <a:pt x="8854" y="3"/>
                    <a:pt x="8755" y="1"/>
                    <a:pt x="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2572;p37"/>
            <p:cNvSpPr/>
            <p:nvPr/>
          </p:nvSpPr>
          <p:spPr>
            <a:xfrm>
              <a:off x="6524625" y="-1183850"/>
              <a:ext cx="246175" cy="121575"/>
            </a:xfrm>
            <a:custGeom>
              <a:avLst/>
              <a:gdLst/>
              <a:ahLst/>
              <a:cxnLst/>
              <a:rect l="l" t="t" r="r" b="b"/>
              <a:pathLst>
                <a:path w="9847" h="4863" extrusionOk="0">
                  <a:moveTo>
                    <a:pt x="6919" y="0"/>
                  </a:moveTo>
                  <a:cubicBezTo>
                    <a:pt x="6726" y="0"/>
                    <a:pt x="6526" y="7"/>
                    <a:pt x="6322" y="21"/>
                  </a:cubicBezTo>
                  <a:cubicBezTo>
                    <a:pt x="5608" y="92"/>
                    <a:pt x="4822" y="259"/>
                    <a:pt x="4048" y="568"/>
                  </a:cubicBezTo>
                  <a:cubicBezTo>
                    <a:pt x="3274" y="890"/>
                    <a:pt x="2596" y="1306"/>
                    <a:pt x="2024" y="1759"/>
                  </a:cubicBezTo>
                  <a:cubicBezTo>
                    <a:pt x="1476" y="2211"/>
                    <a:pt x="1024" y="2699"/>
                    <a:pt x="726" y="3152"/>
                  </a:cubicBezTo>
                  <a:cubicBezTo>
                    <a:pt x="119" y="4045"/>
                    <a:pt x="0" y="4735"/>
                    <a:pt x="191" y="4843"/>
                  </a:cubicBezTo>
                  <a:cubicBezTo>
                    <a:pt x="215" y="4856"/>
                    <a:pt x="242" y="4863"/>
                    <a:pt x="273" y="4863"/>
                  </a:cubicBezTo>
                  <a:cubicBezTo>
                    <a:pt x="513" y="4863"/>
                    <a:pt x="951" y="4467"/>
                    <a:pt x="1595" y="3950"/>
                  </a:cubicBezTo>
                  <a:cubicBezTo>
                    <a:pt x="1965" y="3652"/>
                    <a:pt x="2417" y="3330"/>
                    <a:pt x="2929" y="3009"/>
                  </a:cubicBezTo>
                  <a:cubicBezTo>
                    <a:pt x="3441" y="2699"/>
                    <a:pt x="4024" y="2390"/>
                    <a:pt x="4667" y="2116"/>
                  </a:cubicBezTo>
                  <a:cubicBezTo>
                    <a:pt x="5322" y="1866"/>
                    <a:pt x="5953" y="1687"/>
                    <a:pt x="6548" y="1545"/>
                  </a:cubicBezTo>
                  <a:cubicBezTo>
                    <a:pt x="7132" y="1425"/>
                    <a:pt x="7680" y="1342"/>
                    <a:pt x="8144" y="1306"/>
                  </a:cubicBezTo>
                  <a:cubicBezTo>
                    <a:pt x="9084" y="1223"/>
                    <a:pt x="9716" y="1211"/>
                    <a:pt x="9787" y="973"/>
                  </a:cubicBezTo>
                  <a:cubicBezTo>
                    <a:pt x="9846" y="771"/>
                    <a:pt x="9287" y="354"/>
                    <a:pt x="8227" y="128"/>
                  </a:cubicBezTo>
                  <a:cubicBezTo>
                    <a:pt x="7845" y="43"/>
                    <a:pt x="7401" y="0"/>
                    <a:pt x="6919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2573;p37"/>
            <p:cNvSpPr/>
            <p:nvPr/>
          </p:nvSpPr>
          <p:spPr>
            <a:xfrm>
              <a:off x="6176950" y="-1644425"/>
              <a:ext cx="331900" cy="324475"/>
            </a:xfrm>
            <a:custGeom>
              <a:avLst/>
              <a:gdLst/>
              <a:ahLst/>
              <a:cxnLst/>
              <a:rect l="l" t="t" r="r" b="b"/>
              <a:pathLst>
                <a:path w="13276" h="12979" extrusionOk="0">
                  <a:moveTo>
                    <a:pt x="10643" y="0"/>
                  </a:moveTo>
                  <a:cubicBezTo>
                    <a:pt x="10620" y="0"/>
                    <a:pt x="10596" y="1"/>
                    <a:pt x="10573" y="1"/>
                  </a:cubicBezTo>
                  <a:cubicBezTo>
                    <a:pt x="9121" y="25"/>
                    <a:pt x="7966" y="1001"/>
                    <a:pt x="7323" y="2287"/>
                  </a:cubicBezTo>
                  <a:cubicBezTo>
                    <a:pt x="6882" y="3192"/>
                    <a:pt x="6692" y="4192"/>
                    <a:pt x="6561" y="5192"/>
                  </a:cubicBezTo>
                  <a:cubicBezTo>
                    <a:pt x="5775" y="4378"/>
                    <a:pt x="4056" y="3547"/>
                    <a:pt x="2596" y="3547"/>
                  </a:cubicBezTo>
                  <a:cubicBezTo>
                    <a:pt x="1599" y="3547"/>
                    <a:pt x="723" y="3934"/>
                    <a:pt x="346" y="4978"/>
                  </a:cubicBezTo>
                  <a:cubicBezTo>
                    <a:pt x="1" y="5930"/>
                    <a:pt x="691" y="6942"/>
                    <a:pt x="1417" y="7657"/>
                  </a:cubicBezTo>
                  <a:cubicBezTo>
                    <a:pt x="4013" y="10216"/>
                    <a:pt x="7501" y="11633"/>
                    <a:pt x="10883" y="12979"/>
                  </a:cubicBezTo>
                  <a:cubicBezTo>
                    <a:pt x="12002" y="10109"/>
                    <a:pt x="12752" y="7085"/>
                    <a:pt x="13109" y="4025"/>
                  </a:cubicBezTo>
                  <a:cubicBezTo>
                    <a:pt x="13216" y="3120"/>
                    <a:pt x="13276" y="2168"/>
                    <a:pt x="12919" y="1322"/>
                  </a:cubicBezTo>
                  <a:cubicBezTo>
                    <a:pt x="12465" y="252"/>
                    <a:pt x="11614" y="0"/>
                    <a:pt x="10643" y="0"/>
                  </a:cubicBezTo>
                  <a:close/>
                </a:path>
              </a:pathLst>
            </a:custGeom>
            <a:solidFill>
              <a:srgbClr val="EA7D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574;p37"/>
            <p:cNvSpPr/>
            <p:nvPr/>
          </p:nvSpPr>
          <p:spPr>
            <a:xfrm>
              <a:off x="6608550" y="-1725950"/>
              <a:ext cx="217325" cy="204775"/>
            </a:xfrm>
            <a:custGeom>
              <a:avLst/>
              <a:gdLst/>
              <a:ahLst/>
              <a:cxnLst/>
              <a:rect l="l" t="t" r="r" b="b"/>
              <a:pathLst>
                <a:path w="8693" h="8191" extrusionOk="0">
                  <a:moveTo>
                    <a:pt x="1533" y="1"/>
                  </a:moveTo>
                  <a:cubicBezTo>
                    <a:pt x="1043" y="1"/>
                    <a:pt x="574" y="182"/>
                    <a:pt x="310" y="642"/>
                  </a:cubicBezTo>
                  <a:cubicBezTo>
                    <a:pt x="1" y="1190"/>
                    <a:pt x="191" y="2274"/>
                    <a:pt x="298" y="2845"/>
                  </a:cubicBezTo>
                  <a:cubicBezTo>
                    <a:pt x="655" y="4738"/>
                    <a:pt x="1382" y="6560"/>
                    <a:pt x="2406" y="8191"/>
                  </a:cubicBezTo>
                  <a:cubicBezTo>
                    <a:pt x="3311" y="7762"/>
                    <a:pt x="4180" y="7274"/>
                    <a:pt x="5025" y="6750"/>
                  </a:cubicBezTo>
                  <a:cubicBezTo>
                    <a:pt x="6501" y="5822"/>
                    <a:pt x="7954" y="4631"/>
                    <a:pt x="8490" y="2976"/>
                  </a:cubicBezTo>
                  <a:cubicBezTo>
                    <a:pt x="8621" y="2607"/>
                    <a:pt x="8692" y="2190"/>
                    <a:pt x="8561" y="1809"/>
                  </a:cubicBezTo>
                  <a:cubicBezTo>
                    <a:pt x="8353" y="1189"/>
                    <a:pt x="7891" y="945"/>
                    <a:pt x="7334" y="945"/>
                  </a:cubicBezTo>
                  <a:cubicBezTo>
                    <a:pt x="6008" y="945"/>
                    <a:pt x="4146" y="2322"/>
                    <a:pt x="3883" y="3295"/>
                  </a:cubicBezTo>
                  <a:lnTo>
                    <a:pt x="3883" y="3295"/>
                  </a:lnTo>
                  <a:cubicBezTo>
                    <a:pt x="4167" y="2236"/>
                    <a:pt x="3715" y="1023"/>
                    <a:pt x="2822" y="404"/>
                  </a:cubicBezTo>
                  <a:cubicBezTo>
                    <a:pt x="2476" y="162"/>
                    <a:pt x="1995" y="1"/>
                    <a:pt x="1533" y="1"/>
                  </a:cubicBezTo>
                  <a:close/>
                </a:path>
              </a:pathLst>
            </a:custGeom>
            <a:solidFill>
              <a:srgbClr val="EA7D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575;p37"/>
            <p:cNvSpPr/>
            <p:nvPr/>
          </p:nvSpPr>
          <p:spPr>
            <a:xfrm>
              <a:off x="8081350" y="-61175"/>
              <a:ext cx="140825" cy="409300"/>
            </a:xfrm>
            <a:custGeom>
              <a:avLst/>
              <a:gdLst/>
              <a:ahLst/>
              <a:cxnLst/>
              <a:rect l="l" t="t" r="r" b="b"/>
              <a:pathLst>
                <a:path w="5633" h="16372" extrusionOk="0">
                  <a:moveTo>
                    <a:pt x="1" y="0"/>
                  </a:moveTo>
                  <a:cubicBezTo>
                    <a:pt x="1" y="0"/>
                    <a:pt x="48" y="48"/>
                    <a:pt x="144" y="143"/>
                  </a:cubicBezTo>
                  <a:cubicBezTo>
                    <a:pt x="239" y="226"/>
                    <a:pt x="394" y="357"/>
                    <a:pt x="560" y="536"/>
                  </a:cubicBezTo>
                  <a:cubicBezTo>
                    <a:pt x="644" y="619"/>
                    <a:pt x="739" y="714"/>
                    <a:pt x="846" y="822"/>
                  </a:cubicBezTo>
                  <a:cubicBezTo>
                    <a:pt x="941" y="929"/>
                    <a:pt x="1048" y="1048"/>
                    <a:pt x="1156" y="1167"/>
                  </a:cubicBezTo>
                  <a:cubicBezTo>
                    <a:pt x="1382" y="1429"/>
                    <a:pt x="1620" y="1726"/>
                    <a:pt x="1882" y="2060"/>
                  </a:cubicBezTo>
                  <a:cubicBezTo>
                    <a:pt x="2001" y="2226"/>
                    <a:pt x="2120" y="2405"/>
                    <a:pt x="2251" y="2584"/>
                  </a:cubicBezTo>
                  <a:cubicBezTo>
                    <a:pt x="2370" y="2774"/>
                    <a:pt x="2501" y="2965"/>
                    <a:pt x="2620" y="3167"/>
                  </a:cubicBezTo>
                  <a:cubicBezTo>
                    <a:pt x="2870" y="3572"/>
                    <a:pt x="3096" y="4024"/>
                    <a:pt x="3323" y="4489"/>
                  </a:cubicBezTo>
                  <a:cubicBezTo>
                    <a:pt x="3537" y="4953"/>
                    <a:pt x="3739" y="5453"/>
                    <a:pt x="3930" y="5965"/>
                  </a:cubicBezTo>
                  <a:cubicBezTo>
                    <a:pt x="4108" y="6477"/>
                    <a:pt x="4275" y="7001"/>
                    <a:pt x="4418" y="7537"/>
                  </a:cubicBezTo>
                  <a:cubicBezTo>
                    <a:pt x="4561" y="8072"/>
                    <a:pt x="4680" y="8620"/>
                    <a:pt x="4787" y="9156"/>
                  </a:cubicBezTo>
                  <a:cubicBezTo>
                    <a:pt x="4882" y="9692"/>
                    <a:pt x="4978" y="10216"/>
                    <a:pt x="5049" y="10739"/>
                  </a:cubicBezTo>
                  <a:cubicBezTo>
                    <a:pt x="5120" y="11251"/>
                    <a:pt x="5192" y="11751"/>
                    <a:pt x="5239" y="12228"/>
                  </a:cubicBezTo>
                  <a:cubicBezTo>
                    <a:pt x="5287" y="12704"/>
                    <a:pt x="5323" y="13156"/>
                    <a:pt x="5359" y="13573"/>
                  </a:cubicBezTo>
                  <a:cubicBezTo>
                    <a:pt x="5394" y="14002"/>
                    <a:pt x="5430" y="14383"/>
                    <a:pt x="5454" y="14716"/>
                  </a:cubicBezTo>
                  <a:cubicBezTo>
                    <a:pt x="5478" y="15061"/>
                    <a:pt x="5489" y="15359"/>
                    <a:pt x="5501" y="15597"/>
                  </a:cubicBezTo>
                  <a:cubicBezTo>
                    <a:pt x="5537" y="16085"/>
                    <a:pt x="5561" y="16371"/>
                    <a:pt x="5561" y="16371"/>
                  </a:cubicBezTo>
                  <a:cubicBezTo>
                    <a:pt x="5561" y="16371"/>
                    <a:pt x="5561" y="16300"/>
                    <a:pt x="5573" y="16169"/>
                  </a:cubicBezTo>
                  <a:cubicBezTo>
                    <a:pt x="5573" y="16038"/>
                    <a:pt x="5585" y="15847"/>
                    <a:pt x="5597" y="15597"/>
                  </a:cubicBezTo>
                  <a:cubicBezTo>
                    <a:pt x="5609" y="15359"/>
                    <a:pt x="5620" y="15061"/>
                    <a:pt x="5620" y="14716"/>
                  </a:cubicBezTo>
                  <a:cubicBezTo>
                    <a:pt x="5632" y="14371"/>
                    <a:pt x="5632" y="13990"/>
                    <a:pt x="5632" y="13561"/>
                  </a:cubicBezTo>
                  <a:cubicBezTo>
                    <a:pt x="5620" y="13144"/>
                    <a:pt x="5609" y="12692"/>
                    <a:pt x="5585" y="12204"/>
                  </a:cubicBezTo>
                  <a:cubicBezTo>
                    <a:pt x="5561" y="11716"/>
                    <a:pt x="5513" y="11216"/>
                    <a:pt x="5454" y="10692"/>
                  </a:cubicBezTo>
                  <a:cubicBezTo>
                    <a:pt x="5394" y="10156"/>
                    <a:pt x="5323" y="9620"/>
                    <a:pt x="5228" y="9073"/>
                  </a:cubicBezTo>
                  <a:cubicBezTo>
                    <a:pt x="5120" y="8525"/>
                    <a:pt x="5001" y="7965"/>
                    <a:pt x="4858" y="7418"/>
                  </a:cubicBezTo>
                  <a:cubicBezTo>
                    <a:pt x="4704" y="6882"/>
                    <a:pt x="4537" y="6334"/>
                    <a:pt x="4346" y="5810"/>
                  </a:cubicBezTo>
                  <a:cubicBezTo>
                    <a:pt x="4144" y="5286"/>
                    <a:pt x="3918" y="4786"/>
                    <a:pt x="3680" y="4310"/>
                  </a:cubicBezTo>
                  <a:cubicBezTo>
                    <a:pt x="3442" y="3834"/>
                    <a:pt x="3180" y="3393"/>
                    <a:pt x="2906" y="2988"/>
                  </a:cubicBezTo>
                  <a:cubicBezTo>
                    <a:pt x="2775" y="2786"/>
                    <a:pt x="2632" y="2596"/>
                    <a:pt x="2501" y="2405"/>
                  </a:cubicBezTo>
                  <a:cubicBezTo>
                    <a:pt x="2358" y="2226"/>
                    <a:pt x="2215" y="2048"/>
                    <a:pt x="2084" y="1893"/>
                  </a:cubicBezTo>
                  <a:cubicBezTo>
                    <a:pt x="1941" y="1738"/>
                    <a:pt x="1810" y="1572"/>
                    <a:pt x="1679" y="1441"/>
                  </a:cubicBezTo>
                  <a:cubicBezTo>
                    <a:pt x="1537" y="1298"/>
                    <a:pt x="1418" y="1167"/>
                    <a:pt x="1287" y="1048"/>
                  </a:cubicBezTo>
                  <a:cubicBezTo>
                    <a:pt x="1156" y="929"/>
                    <a:pt x="1048" y="822"/>
                    <a:pt x="929" y="726"/>
                  </a:cubicBezTo>
                  <a:cubicBezTo>
                    <a:pt x="822" y="631"/>
                    <a:pt x="715" y="548"/>
                    <a:pt x="620" y="464"/>
                  </a:cubicBezTo>
                  <a:cubicBezTo>
                    <a:pt x="429" y="298"/>
                    <a:pt x="263" y="202"/>
                    <a:pt x="167" y="119"/>
                  </a:cubicBezTo>
                  <a:cubicBezTo>
                    <a:pt x="60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576;p37"/>
            <p:cNvSpPr/>
            <p:nvPr/>
          </p:nvSpPr>
          <p:spPr>
            <a:xfrm>
              <a:off x="8282275" y="494525"/>
              <a:ext cx="68475" cy="434025"/>
            </a:xfrm>
            <a:custGeom>
              <a:avLst/>
              <a:gdLst/>
              <a:ahLst/>
              <a:cxnLst/>
              <a:rect l="l" t="t" r="r" b="b"/>
              <a:pathLst>
                <a:path w="2739" h="17361" extrusionOk="0">
                  <a:moveTo>
                    <a:pt x="0" y="1"/>
                  </a:moveTo>
                  <a:cubicBezTo>
                    <a:pt x="0" y="1"/>
                    <a:pt x="12" y="61"/>
                    <a:pt x="48" y="191"/>
                  </a:cubicBezTo>
                  <a:cubicBezTo>
                    <a:pt x="84" y="322"/>
                    <a:pt x="108" y="513"/>
                    <a:pt x="191" y="739"/>
                  </a:cubicBezTo>
                  <a:cubicBezTo>
                    <a:pt x="227" y="858"/>
                    <a:pt x="274" y="989"/>
                    <a:pt x="322" y="1132"/>
                  </a:cubicBezTo>
                  <a:cubicBezTo>
                    <a:pt x="381" y="1275"/>
                    <a:pt x="441" y="1418"/>
                    <a:pt x="500" y="1584"/>
                  </a:cubicBezTo>
                  <a:cubicBezTo>
                    <a:pt x="572" y="1739"/>
                    <a:pt x="643" y="1906"/>
                    <a:pt x="727" y="2073"/>
                  </a:cubicBezTo>
                  <a:cubicBezTo>
                    <a:pt x="810" y="2251"/>
                    <a:pt x="893" y="2430"/>
                    <a:pt x="989" y="2620"/>
                  </a:cubicBezTo>
                  <a:cubicBezTo>
                    <a:pt x="1167" y="3001"/>
                    <a:pt x="1370" y="3406"/>
                    <a:pt x="1548" y="3847"/>
                  </a:cubicBezTo>
                  <a:cubicBezTo>
                    <a:pt x="1596" y="3954"/>
                    <a:pt x="1643" y="4061"/>
                    <a:pt x="1691" y="4168"/>
                  </a:cubicBezTo>
                  <a:cubicBezTo>
                    <a:pt x="1727" y="4287"/>
                    <a:pt x="1774" y="4406"/>
                    <a:pt x="1810" y="4525"/>
                  </a:cubicBezTo>
                  <a:cubicBezTo>
                    <a:pt x="1858" y="4644"/>
                    <a:pt x="1882" y="4763"/>
                    <a:pt x="1917" y="4882"/>
                  </a:cubicBezTo>
                  <a:cubicBezTo>
                    <a:pt x="1941" y="4942"/>
                    <a:pt x="1953" y="5002"/>
                    <a:pt x="1977" y="5061"/>
                  </a:cubicBezTo>
                  <a:cubicBezTo>
                    <a:pt x="1989" y="5121"/>
                    <a:pt x="2001" y="5180"/>
                    <a:pt x="2013" y="5252"/>
                  </a:cubicBezTo>
                  <a:cubicBezTo>
                    <a:pt x="2132" y="5740"/>
                    <a:pt x="2179" y="6276"/>
                    <a:pt x="2215" y="6811"/>
                  </a:cubicBezTo>
                  <a:cubicBezTo>
                    <a:pt x="2239" y="7085"/>
                    <a:pt x="2251" y="7359"/>
                    <a:pt x="2251" y="7633"/>
                  </a:cubicBezTo>
                  <a:cubicBezTo>
                    <a:pt x="2263" y="7907"/>
                    <a:pt x="2263" y="8192"/>
                    <a:pt x="2263" y="8466"/>
                  </a:cubicBezTo>
                  <a:cubicBezTo>
                    <a:pt x="2275" y="8752"/>
                    <a:pt x="2275" y="9026"/>
                    <a:pt x="2275" y="9312"/>
                  </a:cubicBezTo>
                  <a:cubicBezTo>
                    <a:pt x="2286" y="9585"/>
                    <a:pt x="2275" y="9859"/>
                    <a:pt x="2263" y="10133"/>
                  </a:cubicBezTo>
                  <a:cubicBezTo>
                    <a:pt x="2251" y="10681"/>
                    <a:pt x="2263" y="11217"/>
                    <a:pt x="2227" y="11740"/>
                  </a:cubicBezTo>
                  <a:cubicBezTo>
                    <a:pt x="2215" y="12002"/>
                    <a:pt x="2203" y="12264"/>
                    <a:pt x="2191" y="12514"/>
                  </a:cubicBezTo>
                  <a:cubicBezTo>
                    <a:pt x="2179" y="12764"/>
                    <a:pt x="2179" y="13014"/>
                    <a:pt x="2155" y="13253"/>
                  </a:cubicBezTo>
                  <a:cubicBezTo>
                    <a:pt x="2108" y="13729"/>
                    <a:pt x="2084" y="14181"/>
                    <a:pt x="2048" y="14598"/>
                  </a:cubicBezTo>
                  <a:cubicBezTo>
                    <a:pt x="2013" y="15015"/>
                    <a:pt x="1989" y="15396"/>
                    <a:pt x="1953" y="15741"/>
                  </a:cubicBezTo>
                  <a:cubicBezTo>
                    <a:pt x="1917" y="16074"/>
                    <a:pt x="1894" y="16372"/>
                    <a:pt x="1858" y="16610"/>
                  </a:cubicBezTo>
                  <a:cubicBezTo>
                    <a:pt x="1834" y="16729"/>
                    <a:pt x="1822" y="16836"/>
                    <a:pt x="1798" y="16932"/>
                  </a:cubicBezTo>
                  <a:cubicBezTo>
                    <a:pt x="1774" y="17027"/>
                    <a:pt x="1763" y="17110"/>
                    <a:pt x="1739" y="17170"/>
                  </a:cubicBezTo>
                  <a:cubicBezTo>
                    <a:pt x="1703" y="17289"/>
                    <a:pt x="1691" y="17360"/>
                    <a:pt x="1691" y="17360"/>
                  </a:cubicBezTo>
                  <a:cubicBezTo>
                    <a:pt x="1691" y="17360"/>
                    <a:pt x="1715" y="17301"/>
                    <a:pt x="1763" y="17170"/>
                  </a:cubicBezTo>
                  <a:cubicBezTo>
                    <a:pt x="1798" y="17110"/>
                    <a:pt x="1822" y="17039"/>
                    <a:pt x="1846" y="16943"/>
                  </a:cubicBezTo>
                  <a:cubicBezTo>
                    <a:pt x="1882" y="16860"/>
                    <a:pt x="1917" y="16753"/>
                    <a:pt x="1941" y="16634"/>
                  </a:cubicBezTo>
                  <a:cubicBezTo>
                    <a:pt x="2072" y="16158"/>
                    <a:pt x="2191" y="15455"/>
                    <a:pt x="2310" y="14634"/>
                  </a:cubicBezTo>
                  <a:cubicBezTo>
                    <a:pt x="2370" y="14217"/>
                    <a:pt x="2429" y="13765"/>
                    <a:pt x="2501" y="13276"/>
                  </a:cubicBezTo>
                  <a:cubicBezTo>
                    <a:pt x="2560" y="12800"/>
                    <a:pt x="2584" y="12288"/>
                    <a:pt x="2632" y="11764"/>
                  </a:cubicBezTo>
                  <a:cubicBezTo>
                    <a:pt x="2679" y="11240"/>
                    <a:pt x="2691" y="10693"/>
                    <a:pt x="2715" y="10145"/>
                  </a:cubicBezTo>
                  <a:cubicBezTo>
                    <a:pt x="2739" y="9585"/>
                    <a:pt x="2727" y="9026"/>
                    <a:pt x="2727" y="8466"/>
                  </a:cubicBezTo>
                  <a:cubicBezTo>
                    <a:pt x="2715" y="8181"/>
                    <a:pt x="2715" y="7907"/>
                    <a:pt x="2703" y="7621"/>
                  </a:cubicBezTo>
                  <a:cubicBezTo>
                    <a:pt x="2703" y="7347"/>
                    <a:pt x="2679" y="7061"/>
                    <a:pt x="2667" y="6787"/>
                  </a:cubicBezTo>
                  <a:cubicBezTo>
                    <a:pt x="2620" y="6228"/>
                    <a:pt x="2536" y="5668"/>
                    <a:pt x="2405" y="5156"/>
                  </a:cubicBezTo>
                  <a:cubicBezTo>
                    <a:pt x="2394" y="5085"/>
                    <a:pt x="2370" y="5025"/>
                    <a:pt x="2358" y="4954"/>
                  </a:cubicBezTo>
                  <a:cubicBezTo>
                    <a:pt x="2334" y="4894"/>
                    <a:pt x="2310" y="4823"/>
                    <a:pt x="2298" y="4763"/>
                  </a:cubicBezTo>
                  <a:cubicBezTo>
                    <a:pt x="2251" y="4632"/>
                    <a:pt x="2215" y="4501"/>
                    <a:pt x="2167" y="4394"/>
                  </a:cubicBezTo>
                  <a:cubicBezTo>
                    <a:pt x="2120" y="4275"/>
                    <a:pt x="2072" y="4156"/>
                    <a:pt x="2024" y="4049"/>
                  </a:cubicBezTo>
                  <a:cubicBezTo>
                    <a:pt x="1977" y="3930"/>
                    <a:pt x="1917" y="3811"/>
                    <a:pt x="1870" y="3704"/>
                  </a:cubicBezTo>
                  <a:cubicBezTo>
                    <a:pt x="1655" y="3263"/>
                    <a:pt x="1429" y="2870"/>
                    <a:pt x="1215" y="2501"/>
                  </a:cubicBezTo>
                  <a:cubicBezTo>
                    <a:pt x="1012" y="2132"/>
                    <a:pt x="822" y="1799"/>
                    <a:pt x="667" y="1501"/>
                  </a:cubicBezTo>
                  <a:cubicBezTo>
                    <a:pt x="584" y="1346"/>
                    <a:pt x="512" y="1215"/>
                    <a:pt x="441" y="1084"/>
                  </a:cubicBezTo>
                  <a:cubicBezTo>
                    <a:pt x="381" y="953"/>
                    <a:pt x="334" y="822"/>
                    <a:pt x="274" y="715"/>
                  </a:cubicBezTo>
                  <a:cubicBezTo>
                    <a:pt x="179" y="489"/>
                    <a:pt x="119" y="310"/>
                    <a:pt x="72" y="191"/>
                  </a:cubicBezTo>
                  <a:cubicBezTo>
                    <a:pt x="24" y="6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577;p37"/>
            <p:cNvSpPr/>
            <p:nvPr/>
          </p:nvSpPr>
          <p:spPr>
            <a:xfrm>
              <a:off x="7773875" y="-554700"/>
              <a:ext cx="114325" cy="361975"/>
            </a:xfrm>
            <a:custGeom>
              <a:avLst/>
              <a:gdLst/>
              <a:ahLst/>
              <a:cxnLst/>
              <a:rect l="l" t="t" r="r" b="b"/>
              <a:pathLst>
                <a:path w="4573" h="14479" extrusionOk="0">
                  <a:moveTo>
                    <a:pt x="1" y="0"/>
                  </a:moveTo>
                  <a:cubicBezTo>
                    <a:pt x="1" y="0"/>
                    <a:pt x="1" y="60"/>
                    <a:pt x="1" y="167"/>
                  </a:cubicBezTo>
                  <a:cubicBezTo>
                    <a:pt x="12" y="286"/>
                    <a:pt x="12" y="453"/>
                    <a:pt x="36" y="667"/>
                  </a:cubicBezTo>
                  <a:cubicBezTo>
                    <a:pt x="60" y="774"/>
                    <a:pt x="72" y="893"/>
                    <a:pt x="96" y="1013"/>
                  </a:cubicBezTo>
                  <a:cubicBezTo>
                    <a:pt x="108" y="1084"/>
                    <a:pt x="120" y="1143"/>
                    <a:pt x="132" y="1215"/>
                  </a:cubicBezTo>
                  <a:cubicBezTo>
                    <a:pt x="143" y="1286"/>
                    <a:pt x="167" y="1358"/>
                    <a:pt x="191" y="1429"/>
                  </a:cubicBezTo>
                  <a:cubicBezTo>
                    <a:pt x="227" y="1572"/>
                    <a:pt x="262" y="1727"/>
                    <a:pt x="322" y="1894"/>
                  </a:cubicBezTo>
                  <a:cubicBezTo>
                    <a:pt x="382" y="2048"/>
                    <a:pt x="441" y="2215"/>
                    <a:pt x="501" y="2382"/>
                  </a:cubicBezTo>
                  <a:cubicBezTo>
                    <a:pt x="584" y="2548"/>
                    <a:pt x="655" y="2727"/>
                    <a:pt x="739" y="2918"/>
                  </a:cubicBezTo>
                  <a:cubicBezTo>
                    <a:pt x="834" y="3096"/>
                    <a:pt x="929" y="3275"/>
                    <a:pt x="1024" y="3453"/>
                  </a:cubicBezTo>
                  <a:cubicBezTo>
                    <a:pt x="1132" y="3644"/>
                    <a:pt x="1239" y="3834"/>
                    <a:pt x="1346" y="4025"/>
                  </a:cubicBezTo>
                  <a:cubicBezTo>
                    <a:pt x="1465" y="4215"/>
                    <a:pt x="1584" y="4406"/>
                    <a:pt x="1703" y="4596"/>
                  </a:cubicBezTo>
                  <a:cubicBezTo>
                    <a:pt x="1953" y="4977"/>
                    <a:pt x="2203" y="5370"/>
                    <a:pt x="2465" y="5775"/>
                  </a:cubicBezTo>
                  <a:cubicBezTo>
                    <a:pt x="2584" y="5977"/>
                    <a:pt x="2715" y="6180"/>
                    <a:pt x="2834" y="6382"/>
                  </a:cubicBezTo>
                  <a:cubicBezTo>
                    <a:pt x="2965" y="6585"/>
                    <a:pt x="3072" y="6799"/>
                    <a:pt x="3191" y="7013"/>
                  </a:cubicBezTo>
                  <a:cubicBezTo>
                    <a:pt x="3310" y="7216"/>
                    <a:pt x="3406" y="7430"/>
                    <a:pt x="3513" y="7644"/>
                  </a:cubicBezTo>
                  <a:cubicBezTo>
                    <a:pt x="3561" y="7751"/>
                    <a:pt x="3596" y="7859"/>
                    <a:pt x="3644" y="7966"/>
                  </a:cubicBezTo>
                  <a:cubicBezTo>
                    <a:pt x="3680" y="8085"/>
                    <a:pt x="3739" y="8180"/>
                    <a:pt x="3763" y="8299"/>
                  </a:cubicBezTo>
                  <a:cubicBezTo>
                    <a:pt x="3799" y="8406"/>
                    <a:pt x="3834" y="8513"/>
                    <a:pt x="3870" y="8621"/>
                  </a:cubicBezTo>
                  <a:lnTo>
                    <a:pt x="3894" y="8704"/>
                  </a:lnTo>
                  <a:lnTo>
                    <a:pt x="3918" y="8752"/>
                  </a:lnTo>
                  <a:lnTo>
                    <a:pt x="3918" y="8763"/>
                  </a:lnTo>
                  <a:lnTo>
                    <a:pt x="3918" y="8775"/>
                  </a:lnTo>
                  <a:lnTo>
                    <a:pt x="3965" y="8954"/>
                  </a:lnTo>
                  <a:cubicBezTo>
                    <a:pt x="3989" y="9061"/>
                    <a:pt x="4013" y="9180"/>
                    <a:pt x="4037" y="9287"/>
                  </a:cubicBezTo>
                  <a:lnTo>
                    <a:pt x="4072" y="9466"/>
                  </a:lnTo>
                  <a:lnTo>
                    <a:pt x="4096" y="9621"/>
                  </a:lnTo>
                  <a:cubicBezTo>
                    <a:pt x="4132" y="9847"/>
                    <a:pt x="4168" y="10049"/>
                    <a:pt x="4192" y="10276"/>
                  </a:cubicBezTo>
                  <a:cubicBezTo>
                    <a:pt x="4203" y="10490"/>
                    <a:pt x="4227" y="10692"/>
                    <a:pt x="4239" y="10895"/>
                  </a:cubicBezTo>
                  <a:cubicBezTo>
                    <a:pt x="4239" y="11109"/>
                    <a:pt x="4239" y="11311"/>
                    <a:pt x="4251" y="11502"/>
                  </a:cubicBezTo>
                  <a:cubicBezTo>
                    <a:pt x="4251" y="11692"/>
                    <a:pt x="4239" y="11883"/>
                    <a:pt x="4239" y="12062"/>
                  </a:cubicBezTo>
                  <a:cubicBezTo>
                    <a:pt x="4239" y="12157"/>
                    <a:pt x="4239" y="12240"/>
                    <a:pt x="4239" y="12335"/>
                  </a:cubicBezTo>
                  <a:cubicBezTo>
                    <a:pt x="4227" y="12419"/>
                    <a:pt x="4227" y="12502"/>
                    <a:pt x="4215" y="12585"/>
                  </a:cubicBezTo>
                  <a:cubicBezTo>
                    <a:pt x="4203" y="12752"/>
                    <a:pt x="4203" y="12907"/>
                    <a:pt x="4192" y="13050"/>
                  </a:cubicBezTo>
                  <a:cubicBezTo>
                    <a:pt x="4168" y="13347"/>
                    <a:pt x="4144" y="13609"/>
                    <a:pt x="4132" y="13812"/>
                  </a:cubicBezTo>
                  <a:cubicBezTo>
                    <a:pt x="4084" y="14240"/>
                    <a:pt x="4061" y="14478"/>
                    <a:pt x="4061" y="14478"/>
                  </a:cubicBezTo>
                  <a:cubicBezTo>
                    <a:pt x="4061" y="14478"/>
                    <a:pt x="4120" y="14240"/>
                    <a:pt x="4215" y="13836"/>
                  </a:cubicBezTo>
                  <a:cubicBezTo>
                    <a:pt x="4263" y="13621"/>
                    <a:pt x="4311" y="13371"/>
                    <a:pt x="4370" y="13074"/>
                  </a:cubicBezTo>
                  <a:cubicBezTo>
                    <a:pt x="4406" y="12776"/>
                    <a:pt x="4477" y="12454"/>
                    <a:pt x="4501" y="12085"/>
                  </a:cubicBezTo>
                  <a:cubicBezTo>
                    <a:pt x="4525" y="11895"/>
                    <a:pt x="4549" y="11704"/>
                    <a:pt x="4561" y="11514"/>
                  </a:cubicBezTo>
                  <a:cubicBezTo>
                    <a:pt x="4561" y="11311"/>
                    <a:pt x="4573" y="11109"/>
                    <a:pt x="4573" y="10895"/>
                  </a:cubicBezTo>
                  <a:cubicBezTo>
                    <a:pt x="4573" y="10680"/>
                    <a:pt x="4573" y="10466"/>
                    <a:pt x="4561" y="10240"/>
                  </a:cubicBezTo>
                  <a:cubicBezTo>
                    <a:pt x="4561" y="10133"/>
                    <a:pt x="4549" y="10014"/>
                    <a:pt x="4537" y="9906"/>
                  </a:cubicBezTo>
                  <a:cubicBezTo>
                    <a:pt x="4525" y="9787"/>
                    <a:pt x="4513" y="9668"/>
                    <a:pt x="4501" y="9549"/>
                  </a:cubicBezTo>
                  <a:lnTo>
                    <a:pt x="4477" y="9371"/>
                  </a:lnTo>
                  <a:lnTo>
                    <a:pt x="4453" y="9204"/>
                  </a:lnTo>
                  <a:cubicBezTo>
                    <a:pt x="4430" y="9097"/>
                    <a:pt x="4406" y="8978"/>
                    <a:pt x="4382" y="8859"/>
                  </a:cubicBezTo>
                  <a:lnTo>
                    <a:pt x="4346" y="8692"/>
                  </a:lnTo>
                  <a:lnTo>
                    <a:pt x="4346" y="8680"/>
                  </a:lnTo>
                  <a:lnTo>
                    <a:pt x="4346" y="8656"/>
                  </a:lnTo>
                  <a:lnTo>
                    <a:pt x="4334" y="8633"/>
                  </a:lnTo>
                  <a:lnTo>
                    <a:pt x="4323" y="8597"/>
                  </a:lnTo>
                  <a:lnTo>
                    <a:pt x="4299" y="8502"/>
                  </a:lnTo>
                  <a:cubicBezTo>
                    <a:pt x="4263" y="8382"/>
                    <a:pt x="4227" y="8275"/>
                    <a:pt x="4192" y="8156"/>
                  </a:cubicBezTo>
                  <a:cubicBezTo>
                    <a:pt x="4156" y="8037"/>
                    <a:pt x="4108" y="7918"/>
                    <a:pt x="4061" y="7799"/>
                  </a:cubicBezTo>
                  <a:cubicBezTo>
                    <a:pt x="4013" y="7692"/>
                    <a:pt x="3977" y="7573"/>
                    <a:pt x="3918" y="7454"/>
                  </a:cubicBezTo>
                  <a:cubicBezTo>
                    <a:pt x="3811" y="7239"/>
                    <a:pt x="3715" y="7001"/>
                    <a:pt x="3596" y="6787"/>
                  </a:cubicBezTo>
                  <a:cubicBezTo>
                    <a:pt x="3477" y="6573"/>
                    <a:pt x="3358" y="6358"/>
                    <a:pt x="3227" y="6156"/>
                  </a:cubicBezTo>
                  <a:cubicBezTo>
                    <a:pt x="3096" y="5942"/>
                    <a:pt x="2965" y="5739"/>
                    <a:pt x="2834" y="5537"/>
                  </a:cubicBezTo>
                  <a:cubicBezTo>
                    <a:pt x="2572" y="5132"/>
                    <a:pt x="2298" y="4751"/>
                    <a:pt x="2037" y="4370"/>
                  </a:cubicBezTo>
                  <a:cubicBezTo>
                    <a:pt x="1917" y="4180"/>
                    <a:pt x="1786" y="4001"/>
                    <a:pt x="1667" y="3822"/>
                  </a:cubicBezTo>
                  <a:cubicBezTo>
                    <a:pt x="1548" y="3632"/>
                    <a:pt x="1429" y="3453"/>
                    <a:pt x="1322" y="3287"/>
                  </a:cubicBezTo>
                  <a:cubicBezTo>
                    <a:pt x="1215" y="3108"/>
                    <a:pt x="1108" y="2941"/>
                    <a:pt x="1013" y="2775"/>
                  </a:cubicBezTo>
                  <a:cubicBezTo>
                    <a:pt x="917" y="2596"/>
                    <a:pt x="834" y="2429"/>
                    <a:pt x="751" y="2275"/>
                  </a:cubicBezTo>
                  <a:cubicBezTo>
                    <a:pt x="667" y="2108"/>
                    <a:pt x="596" y="1953"/>
                    <a:pt x="524" y="1810"/>
                  </a:cubicBezTo>
                  <a:cubicBezTo>
                    <a:pt x="465" y="1655"/>
                    <a:pt x="405" y="1513"/>
                    <a:pt x="358" y="1370"/>
                  </a:cubicBezTo>
                  <a:cubicBezTo>
                    <a:pt x="334" y="1310"/>
                    <a:pt x="298" y="1239"/>
                    <a:pt x="286" y="1179"/>
                  </a:cubicBezTo>
                  <a:cubicBezTo>
                    <a:pt x="262" y="1108"/>
                    <a:pt x="239" y="1048"/>
                    <a:pt x="227" y="989"/>
                  </a:cubicBezTo>
                  <a:cubicBezTo>
                    <a:pt x="191" y="870"/>
                    <a:pt x="155" y="751"/>
                    <a:pt x="132" y="655"/>
                  </a:cubicBezTo>
                  <a:cubicBezTo>
                    <a:pt x="84" y="441"/>
                    <a:pt x="48" y="274"/>
                    <a:pt x="36" y="167"/>
                  </a:cubicBezTo>
                  <a:cubicBezTo>
                    <a:pt x="12" y="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578;p37"/>
            <p:cNvSpPr/>
            <p:nvPr/>
          </p:nvSpPr>
          <p:spPr>
            <a:xfrm>
              <a:off x="7411625" y="-1231875"/>
              <a:ext cx="255425" cy="595350"/>
            </a:xfrm>
            <a:custGeom>
              <a:avLst/>
              <a:gdLst/>
              <a:ahLst/>
              <a:cxnLst/>
              <a:rect l="l" t="t" r="r" b="b"/>
              <a:pathLst>
                <a:path w="10217" h="23814" extrusionOk="0">
                  <a:moveTo>
                    <a:pt x="1" y="1"/>
                  </a:moveTo>
                  <a:cubicBezTo>
                    <a:pt x="1" y="1"/>
                    <a:pt x="72" y="72"/>
                    <a:pt x="215" y="215"/>
                  </a:cubicBezTo>
                  <a:cubicBezTo>
                    <a:pt x="346" y="358"/>
                    <a:pt x="548" y="560"/>
                    <a:pt x="810" y="822"/>
                  </a:cubicBezTo>
                  <a:cubicBezTo>
                    <a:pt x="1072" y="1084"/>
                    <a:pt x="1394" y="1394"/>
                    <a:pt x="1739" y="1763"/>
                  </a:cubicBezTo>
                  <a:cubicBezTo>
                    <a:pt x="2108" y="2132"/>
                    <a:pt x="2489" y="2561"/>
                    <a:pt x="2906" y="3025"/>
                  </a:cubicBezTo>
                  <a:cubicBezTo>
                    <a:pt x="3108" y="3263"/>
                    <a:pt x="3322" y="3513"/>
                    <a:pt x="3537" y="3775"/>
                  </a:cubicBezTo>
                  <a:cubicBezTo>
                    <a:pt x="3727" y="4049"/>
                    <a:pt x="3942" y="4323"/>
                    <a:pt x="4156" y="4609"/>
                  </a:cubicBezTo>
                  <a:cubicBezTo>
                    <a:pt x="4251" y="4763"/>
                    <a:pt x="4346" y="4918"/>
                    <a:pt x="4442" y="5073"/>
                  </a:cubicBezTo>
                  <a:cubicBezTo>
                    <a:pt x="4489" y="5144"/>
                    <a:pt x="4537" y="5228"/>
                    <a:pt x="4585" y="5299"/>
                  </a:cubicBezTo>
                  <a:lnTo>
                    <a:pt x="4656" y="5418"/>
                  </a:lnTo>
                  <a:lnTo>
                    <a:pt x="4727" y="5549"/>
                  </a:lnTo>
                  <a:cubicBezTo>
                    <a:pt x="4811" y="5716"/>
                    <a:pt x="4906" y="5883"/>
                    <a:pt x="4989" y="6049"/>
                  </a:cubicBezTo>
                  <a:cubicBezTo>
                    <a:pt x="5037" y="6133"/>
                    <a:pt x="5085" y="6216"/>
                    <a:pt x="5120" y="6299"/>
                  </a:cubicBezTo>
                  <a:cubicBezTo>
                    <a:pt x="5168" y="6371"/>
                    <a:pt x="5204" y="6478"/>
                    <a:pt x="5251" y="6561"/>
                  </a:cubicBezTo>
                  <a:cubicBezTo>
                    <a:pt x="5406" y="6918"/>
                    <a:pt x="5573" y="7287"/>
                    <a:pt x="5716" y="7657"/>
                  </a:cubicBezTo>
                  <a:cubicBezTo>
                    <a:pt x="5787" y="7847"/>
                    <a:pt x="5870" y="8026"/>
                    <a:pt x="5942" y="8216"/>
                  </a:cubicBezTo>
                  <a:cubicBezTo>
                    <a:pt x="6001" y="8419"/>
                    <a:pt x="6073" y="8609"/>
                    <a:pt x="6144" y="8800"/>
                  </a:cubicBezTo>
                  <a:lnTo>
                    <a:pt x="6251" y="9085"/>
                  </a:lnTo>
                  <a:lnTo>
                    <a:pt x="6347" y="9383"/>
                  </a:lnTo>
                  <a:cubicBezTo>
                    <a:pt x="6406" y="9585"/>
                    <a:pt x="6466" y="9776"/>
                    <a:pt x="6537" y="9978"/>
                  </a:cubicBezTo>
                  <a:cubicBezTo>
                    <a:pt x="6597" y="10169"/>
                    <a:pt x="6644" y="10371"/>
                    <a:pt x="6704" y="10574"/>
                  </a:cubicBezTo>
                  <a:cubicBezTo>
                    <a:pt x="6751" y="10776"/>
                    <a:pt x="6811" y="10978"/>
                    <a:pt x="6859" y="11181"/>
                  </a:cubicBezTo>
                  <a:lnTo>
                    <a:pt x="7002" y="11788"/>
                  </a:lnTo>
                  <a:lnTo>
                    <a:pt x="7073" y="12086"/>
                  </a:lnTo>
                  <a:lnTo>
                    <a:pt x="7132" y="12395"/>
                  </a:lnTo>
                  <a:cubicBezTo>
                    <a:pt x="7168" y="12598"/>
                    <a:pt x="7204" y="12800"/>
                    <a:pt x="7240" y="13002"/>
                  </a:cubicBezTo>
                  <a:cubicBezTo>
                    <a:pt x="7263" y="13205"/>
                    <a:pt x="7287" y="13407"/>
                    <a:pt x="7311" y="13610"/>
                  </a:cubicBezTo>
                  <a:lnTo>
                    <a:pt x="7347" y="13919"/>
                  </a:lnTo>
                  <a:cubicBezTo>
                    <a:pt x="7359" y="14003"/>
                    <a:pt x="7359" y="14122"/>
                    <a:pt x="7371" y="14217"/>
                  </a:cubicBezTo>
                  <a:cubicBezTo>
                    <a:pt x="7383" y="14419"/>
                    <a:pt x="7406" y="14622"/>
                    <a:pt x="7406" y="14824"/>
                  </a:cubicBezTo>
                  <a:cubicBezTo>
                    <a:pt x="7418" y="15217"/>
                    <a:pt x="7418" y="15622"/>
                    <a:pt x="7430" y="16015"/>
                  </a:cubicBezTo>
                  <a:cubicBezTo>
                    <a:pt x="7430" y="16801"/>
                    <a:pt x="7430" y="17574"/>
                    <a:pt x="7490" y="18301"/>
                  </a:cubicBezTo>
                  <a:cubicBezTo>
                    <a:pt x="7502" y="18479"/>
                    <a:pt x="7513" y="18658"/>
                    <a:pt x="7525" y="18836"/>
                  </a:cubicBezTo>
                  <a:cubicBezTo>
                    <a:pt x="7549" y="19015"/>
                    <a:pt x="7573" y="19182"/>
                    <a:pt x="7597" y="19360"/>
                  </a:cubicBezTo>
                  <a:cubicBezTo>
                    <a:pt x="7609" y="19396"/>
                    <a:pt x="7609" y="19444"/>
                    <a:pt x="7621" y="19491"/>
                  </a:cubicBezTo>
                  <a:lnTo>
                    <a:pt x="7644" y="19610"/>
                  </a:lnTo>
                  <a:cubicBezTo>
                    <a:pt x="7656" y="19694"/>
                    <a:pt x="7668" y="19777"/>
                    <a:pt x="7692" y="19860"/>
                  </a:cubicBezTo>
                  <a:cubicBezTo>
                    <a:pt x="7740" y="20027"/>
                    <a:pt x="7775" y="20182"/>
                    <a:pt x="7835" y="20337"/>
                  </a:cubicBezTo>
                  <a:cubicBezTo>
                    <a:pt x="8037" y="20956"/>
                    <a:pt x="8347" y="21468"/>
                    <a:pt x="8645" y="21884"/>
                  </a:cubicBezTo>
                  <a:cubicBezTo>
                    <a:pt x="8942" y="22301"/>
                    <a:pt x="9228" y="22646"/>
                    <a:pt x="9466" y="22932"/>
                  </a:cubicBezTo>
                  <a:cubicBezTo>
                    <a:pt x="9942" y="23492"/>
                    <a:pt x="10216" y="23813"/>
                    <a:pt x="10216" y="23813"/>
                  </a:cubicBezTo>
                  <a:cubicBezTo>
                    <a:pt x="10216" y="23813"/>
                    <a:pt x="10157" y="23718"/>
                    <a:pt x="10050" y="23563"/>
                  </a:cubicBezTo>
                  <a:cubicBezTo>
                    <a:pt x="9930" y="23408"/>
                    <a:pt x="9764" y="23170"/>
                    <a:pt x="9538" y="22873"/>
                  </a:cubicBezTo>
                  <a:cubicBezTo>
                    <a:pt x="9323" y="22575"/>
                    <a:pt x="9049" y="22218"/>
                    <a:pt x="8787" y="21789"/>
                  </a:cubicBezTo>
                  <a:cubicBezTo>
                    <a:pt x="8656" y="21575"/>
                    <a:pt x="8514" y="21337"/>
                    <a:pt x="8395" y="21087"/>
                  </a:cubicBezTo>
                  <a:cubicBezTo>
                    <a:pt x="8275" y="20825"/>
                    <a:pt x="8168" y="20551"/>
                    <a:pt x="8085" y="20253"/>
                  </a:cubicBezTo>
                  <a:cubicBezTo>
                    <a:pt x="8037" y="20110"/>
                    <a:pt x="8002" y="19956"/>
                    <a:pt x="7978" y="19801"/>
                  </a:cubicBezTo>
                  <a:cubicBezTo>
                    <a:pt x="7954" y="19729"/>
                    <a:pt x="7942" y="19646"/>
                    <a:pt x="7930" y="19563"/>
                  </a:cubicBezTo>
                  <a:lnTo>
                    <a:pt x="7918" y="19432"/>
                  </a:lnTo>
                  <a:cubicBezTo>
                    <a:pt x="7906" y="19408"/>
                    <a:pt x="7906" y="19360"/>
                    <a:pt x="7906" y="19313"/>
                  </a:cubicBezTo>
                  <a:cubicBezTo>
                    <a:pt x="7883" y="19146"/>
                    <a:pt x="7871" y="18979"/>
                    <a:pt x="7859" y="18813"/>
                  </a:cubicBezTo>
                  <a:cubicBezTo>
                    <a:pt x="7835" y="18634"/>
                    <a:pt x="7835" y="18455"/>
                    <a:pt x="7823" y="18277"/>
                  </a:cubicBezTo>
                  <a:cubicBezTo>
                    <a:pt x="7799" y="17563"/>
                    <a:pt x="7823" y="16812"/>
                    <a:pt x="7835" y="16015"/>
                  </a:cubicBezTo>
                  <a:cubicBezTo>
                    <a:pt x="7835" y="15622"/>
                    <a:pt x="7847" y="15217"/>
                    <a:pt x="7835" y="14800"/>
                  </a:cubicBezTo>
                  <a:cubicBezTo>
                    <a:pt x="7835" y="14598"/>
                    <a:pt x="7823" y="14395"/>
                    <a:pt x="7811" y="14193"/>
                  </a:cubicBezTo>
                  <a:cubicBezTo>
                    <a:pt x="7799" y="14086"/>
                    <a:pt x="7799" y="13991"/>
                    <a:pt x="7787" y="13883"/>
                  </a:cubicBezTo>
                  <a:lnTo>
                    <a:pt x="7752" y="13562"/>
                  </a:lnTo>
                  <a:cubicBezTo>
                    <a:pt x="7728" y="13360"/>
                    <a:pt x="7716" y="13145"/>
                    <a:pt x="7680" y="12943"/>
                  </a:cubicBezTo>
                  <a:cubicBezTo>
                    <a:pt x="7644" y="12729"/>
                    <a:pt x="7609" y="12526"/>
                    <a:pt x="7573" y="12312"/>
                  </a:cubicBezTo>
                  <a:lnTo>
                    <a:pt x="7525" y="12002"/>
                  </a:lnTo>
                  <a:lnTo>
                    <a:pt x="7454" y="11693"/>
                  </a:lnTo>
                  <a:lnTo>
                    <a:pt x="7311" y="11062"/>
                  </a:lnTo>
                  <a:cubicBezTo>
                    <a:pt x="7263" y="10859"/>
                    <a:pt x="7204" y="10657"/>
                    <a:pt x="7144" y="10455"/>
                  </a:cubicBezTo>
                  <a:cubicBezTo>
                    <a:pt x="7085" y="10252"/>
                    <a:pt x="7037" y="10038"/>
                    <a:pt x="6966" y="9847"/>
                  </a:cubicBezTo>
                  <a:cubicBezTo>
                    <a:pt x="6906" y="9645"/>
                    <a:pt x="6835" y="9442"/>
                    <a:pt x="6775" y="9240"/>
                  </a:cubicBezTo>
                  <a:lnTo>
                    <a:pt x="6668" y="8942"/>
                  </a:lnTo>
                  <a:lnTo>
                    <a:pt x="6561" y="8645"/>
                  </a:lnTo>
                  <a:cubicBezTo>
                    <a:pt x="6490" y="8454"/>
                    <a:pt x="6418" y="8252"/>
                    <a:pt x="6347" y="8061"/>
                  </a:cubicBezTo>
                  <a:cubicBezTo>
                    <a:pt x="6275" y="7871"/>
                    <a:pt x="6192" y="7680"/>
                    <a:pt x="6109" y="7490"/>
                  </a:cubicBezTo>
                  <a:cubicBezTo>
                    <a:pt x="5954" y="7109"/>
                    <a:pt x="5787" y="6752"/>
                    <a:pt x="5608" y="6394"/>
                  </a:cubicBezTo>
                  <a:cubicBezTo>
                    <a:pt x="5573" y="6299"/>
                    <a:pt x="5537" y="6216"/>
                    <a:pt x="5478" y="6121"/>
                  </a:cubicBezTo>
                  <a:cubicBezTo>
                    <a:pt x="5430" y="6037"/>
                    <a:pt x="5382" y="5954"/>
                    <a:pt x="5335" y="5859"/>
                  </a:cubicBezTo>
                  <a:cubicBezTo>
                    <a:pt x="5239" y="5692"/>
                    <a:pt x="5144" y="5525"/>
                    <a:pt x="5049" y="5359"/>
                  </a:cubicBezTo>
                  <a:lnTo>
                    <a:pt x="4977" y="5228"/>
                  </a:lnTo>
                  <a:lnTo>
                    <a:pt x="4906" y="5109"/>
                  </a:lnTo>
                  <a:cubicBezTo>
                    <a:pt x="4846" y="5037"/>
                    <a:pt x="4799" y="4954"/>
                    <a:pt x="4739" y="4870"/>
                  </a:cubicBezTo>
                  <a:cubicBezTo>
                    <a:pt x="4632" y="4716"/>
                    <a:pt x="4537" y="4561"/>
                    <a:pt x="4430" y="4418"/>
                  </a:cubicBezTo>
                  <a:cubicBezTo>
                    <a:pt x="4215" y="4120"/>
                    <a:pt x="3989" y="3847"/>
                    <a:pt x="3775" y="3585"/>
                  </a:cubicBezTo>
                  <a:cubicBezTo>
                    <a:pt x="3537" y="3323"/>
                    <a:pt x="3322" y="3085"/>
                    <a:pt x="3108" y="2846"/>
                  </a:cubicBezTo>
                  <a:cubicBezTo>
                    <a:pt x="2882" y="2620"/>
                    <a:pt x="2668" y="2406"/>
                    <a:pt x="2465" y="2203"/>
                  </a:cubicBezTo>
                  <a:cubicBezTo>
                    <a:pt x="2263" y="2001"/>
                    <a:pt x="2049" y="1822"/>
                    <a:pt x="1858" y="1644"/>
                  </a:cubicBezTo>
                  <a:cubicBezTo>
                    <a:pt x="1489" y="1287"/>
                    <a:pt x="1144" y="1001"/>
                    <a:pt x="870" y="751"/>
                  </a:cubicBezTo>
                  <a:cubicBezTo>
                    <a:pt x="596" y="513"/>
                    <a:pt x="382" y="322"/>
                    <a:pt x="227" y="191"/>
                  </a:cubicBezTo>
                  <a:cubicBezTo>
                    <a:pt x="84" y="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579;p37"/>
            <p:cNvSpPr/>
            <p:nvPr/>
          </p:nvSpPr>
          <p:spPr>
            <a:xfrm>
              <a:off x="5432225" y="-302150"/>
              <a:ext cx="258075" cy="456800"/>
            </a:xfrm>
            <a:custGeom>
              <a:avLst/>
              <a:gdLst/>
              <a:ahLst/>
              <a:cxnLst/>
              <a:rect l="l" t="t" r="r" b="b"/>
              <a:pathLst>
                <a:path w="10323" h="18272" extrusionOk="0">
                  <a:moveTo>
                    <a:pt x="9870" y="0"/>
                  </a:moveTo>
                  <a:cubicBezTo>
                    <a:pt x="9727" y="0"/>
                    <a:pt x="9553" y="11"/>
                    <a:pt x="9346" y="43"/>
                  </a:cubicBezTo>
                  <a:cubicBezTo>
                    <a:pt x="9025" y="78"/>
                    <a:pt x="8656" y="162"/>
                    <a:pt x="8239" y="316"/>
                  </a:cubicBezTo>
                  <a:cubicBezTo>
                    <a:pt x="7834" y="459"/>
                    <a:pt x="7382" y="686"/>
                    <a:pt x="6930" y="983"/>
                  </a:cubicBezTo>
                  <a:cubicBezTo>
                    <a:pt x="6477" y="1281"/>
                    <a:pt x="6025" y="1662"/>
                    <a:pt x="5596" y="2102"/>
                  </a:cubicBezTo>
                  <a:cubicBezTo>
                    <a:pt x="5167" y="2555"/>
                    <a:pt x="4763" y="3067"/>
                    <a:pt x="4405" y="3650"/>
                  </a:cubicBezTo>
                  <a:cubicBezTo>
                    <a:pt x="4048" y="4222"/>
                    <a:pt x="3739" y="4853"/>
                    <a:pt x="3512" y="5543"/>
                  </a:cubicBezTo>
                  <a:cubicBezTo>
                    <a:pt x="3489" y="5627"/>
                    <a:pt x="3465" y="5710"/>
                    <a:pt x="3441" y="5793"/>
                  </a:cubicBezTo>
                  <a:cubicBezTo>
                    <a:pt x="3417" y="5889"/>
                    <a:pt x="3381" y="5972"/>
                    <a:pt x="3370" y="6055"/>
                  </a:cubicBezTo>
                  <a:cubicBezTo>
                    <a:pt x="3322" y="6234"/>
                    <a:pt x="3286" y="6401"/>
                    <a:pt x="3239" y="6579"/>
                  </a:cubicBezTo>
                  <a:cubicBezTo>
                    <a:pt x="3167" y="6924"/>
                    <a:pt x="3084" y="7270"/>
                    <a:pt x="3000" y="7603"/>
                  </a:cubicBezTo>
                  <a:cubicBezTo>
                    <a:pt x="2834" y="8294"/>
                    <a:pt x="2679" y="8984"/>
                    <a:pt x="2524" y="9663"/>
                  </a:cubicBezTo>
                  <a:cubicBezTo>
                    <a:pt x="2358" y="10341"/>
                    <a:pt x="2215" y="11020"/>
                    <a:pt x="2072" y="11663"/>
                  </a:cubicBezTo>
                  <a:cubicBezTo>
                    <a:pt x="2000" y="11985"/>
                    <a:pt x="1929" y="12306"/>
                    <a:pt x="1857" y="12616"/>
                  </a:cubicBezTo>
                  <a:cubicBezTo>
                    <a:pt x="1798" y="12937"/>
                    <a:pt x="1762" y="13259"/>
                    <a:pt x="1715" y="13556"/>
                  </a:cubicBezTo>
                  <a:cubicBezTo>
                    <a:pt x="1643" y="14163"/>
                    <a:pt x="1596" y="14735"/>
                    <a:pt x="1512" y="15259"/>
                  </a:cubicBezTo>
                  <a:cubicBezTo>
                    <a:pt x="1429" y="15783"/>
                    <a:pt x="1334" y="16247"/>
                    <a:pt x="1203" y="16652"/>
                  </a:cubicBezTo>
                  <a:cubicBezTo>
                    <a:pt x="1072" y="17057"/>
                    <a:pt x="893" y="17390"/>
                    <a:pt x="714" y="17628"/>
                  </a:cubicBezTo>
                  <a:cubicBezTo>
                    <a:pt x="536" y="17878"/>
                    <a:pt x="345" y="18045"/>
                    <a:pt x="214" y="18128"/>
                  </a:cubicBezTo>
                  <a:cubicBezTo>
                    <a:pt x="143" y="18188"/>
                    <a:pt x="95" y="18211"/>
                    <a:pt x="60" y="18235"/>
                  </a:cubicBezTo>
                  <a:cubicBezTo>
                    <a:pt x="24" y="18259"/>
                    <a:pt x="0" y="18271"/>
                    <a:pt x="0" y="18271"/>
                  </a:cubicBezTo>
                  <a:cubicBezTo>
                    <a:pt x="0" y="18271"/>
                    <a:pt x="24" y="18259"/>
                    <a:pt x="60" y="18247"/>
                  </a:cubicBezTo>
                  <a:cubicBezTo>
                    <a:pt x="95" y="18223"/>
                    <a:pt x="155" y="18200"/>
                    <a:pt x="226" y="18152"/>
                  </a:cubicBezTo>
                  <a:cubicBezTo>
                    <a:pt x="369" y="18069"/>
                    <a:pt x="583" y="17926"/>
                    <a:pt x="786" y="17688"/>
                  </a:cubicBezTo>
                  <a:cubicBezTo>
                    <a:pt x="988" y="17449"/>
                    <a:pt x="1191" y="17116"/>
                    <a:pt x="1357" y="16711"/>
                  </a:cubicBezTo>
                  <a:cubicBezTo>
                    <a:pt x="1536" y="16307"/>
                    <a:pt x="1667" y="15830"/>
                    <a:pt x="1774" y="15306"/>
                  </a:cubicBezTo>
                  <a:cubicBezTo>
                    <a:pt x="1881" y="14783"/>
                    <a:pt x="1965" y="14211"/>
                    <a:pt x="2060" y="13604"/>
                  </a:cubicBezTo>
                  <a:cubicBezTo>
                    <a:pt x="2107" y="13306"/>
                    <a:pt x="2155" y="13008"/>
                    <a:pt x="2238" y="12699"/>
                  </a:cubicBezTo>
                  <a:cubicBezTo>
                    <a:pt x="2310" y="12389"/>
                    <a:pt x="2393" y="12080"/>
                    <a:pt x="2465" y="11758"/>
                  </a:cubicBezTo>
                  <a:cubicBezTo>
                    <a:pt x="2631" y="11115"/>
                    <a:pt x="2798" y="10449"/>
                    <a:pt x="2953" y="9770"/>
                  </a:cubicBezTo>
                  <a:cubicBezTo>
                    <a:pt x="3120" y="9091"/>
                    <a:pt x="3286" y="8401"/>
                    <a:pt x="3453" y="7710"/>
                  </a:cubicBezTo>
                  <a:cubicBezTo>
                    <a:pt x="3524" y="7365"/>
                    <a:pt x="3608" y="7020"/>
                    <a:pt x="3691" y="6674"/>
                  </a:cubicBezTo>
                  <a:cubicBezTo>
                    <a:pt x="3762" y="6329"/>
                    <a:pt x="3834" y="5996"/>
                    <a:pt x="3941" y="5674"/>
                  </a:cubicBezTo>
                  <a:cubicBezTo>
                    <a:pt x="4143" y="5031"/>
                    <a:pt x="4429" y="4412"/>
                    <a:pt x="4751" y="3853"/>
                  </a:cubicBezTo>
                  <a:cubicBezTo>
                    <a:pt x="5084" y="3293"/>
                    <a:pt x="5453" y="2781"/>
                    <a:pt x="5858" y="2340"/>
                  </a:cubicBezTo>
                  <a:cubicBezTo>
                    <a:pt x="6251" y="1900"/>
                    <a:pt x="6668" y="1507"/>
                    <a:pt x="7084" y="1198"/>
                  </a:cubicBezTo>
                  <a:cubicBezTo>
                    <a:pt x="7501" y="888"/>
                    <a:pt x="7918" y="638"/>
                    <a:pt x="8311" y="471"/>
                  </a:cubicBezTo>
                  <a:cubicBezTo>
                    <a:pt x="8704" y="293"/>
                    <a:pt x="9061" y="185"/>
                    <a:pt x="9358" y="126"/>
                  </a:cubicBezTo>
                  <a:cubicBezTo>
                    <a:pt x="9656" y="66"/>
                    <a:pt x="9894" y="43"/>
                    <a:pt x="10061" y="31"/>
                  </a:cubicBezTo>
                  <a:cubicBezTo>
                    <a:pt x="10228" y="19"/>
                    <a:pt x="10323" y="19"/>
                    <a:pt x="10323" y="19"/>
                  </a:cubicBezTo>
                  <a:cubicBezTo>
                    <a:pt x="10323" y="19"/>
                    <a:pt x="10228" y="7"/>
                    <a:pt x="10061" y="7"/>
                  </a:cubicBezTo>
                  <a:cubicBezTo>
                    <a:pt x="10005" y="3"/>
                    <a:pt x="9942" y="0"/>
                    <a:pt x="9870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580;p37"/>
            <p:cNvSpPr/>
            <p:nvPr/>
          </p:nvSpPr>
          <p:spPr>
            <a:xfrm>
              <a:off x="5275950" y="-9100"/>
              <a:ext cx="394425" cy="473900"/>
            </a:xfrm>
            <a:custGeom>
              <a:avLst/>
              <a:gdLst/>
              <a:ahLst/>
              <a:cxnLst/>
              <a:rect l="l" t="t" r="r" b="b"/>
              <a:pathLst>
                <a:path w="15777" h="18956" extrusionOk="0">
                  <a:moveTo>
                    <a:pt x="15776" y="1"/>
                  </a:moveTo>
                  <a:cubicBezTo>
                    <a:pt x="15775" y="1"/>
                    <a:pt x="15680" y="25"/>
                    <a:pt x="15502" y="60"/>
                  </a:cubicBezTo>
                  <a:cubicBezTo>
                    <a:pt x="15312" y="96"/>
                    <a:pt x="15050" y="155"/>
                    <a:pt x="14716" y="274"/>
                  </a:cubicBezTo>
                  <a:cubicBezTo>
                    <a:pt x="14395" y="394"/>
                    <a:pt x="14002" y="560"/>
                    <a:pt x="13585" y="798"/>
                  </a:cubicBezTo>
                  <a:cubicBezTo>
                    <a:pt x="13157" y="1036"/>
                    <a:pt x="12692" y="1346"/>
                    <a:pt x="12240" y="1727"/>
                  </a:cubicBezTo>
                  <a:cubicBezTo>
                    <a:pt x="11776" y="2108"/>
                    <a:pt x="11299" y="2560"/>
                    <a:pt x="10847" y="3072"/>
                  </a:cubicBezTo>
                  <a:cubicBezTo>
                    <a:pt x="10383" y="3584"/>
                    <a:pt x="9930" y="4144"/>
                    <a:pt x="9490" y="4751"/>
                  </a:cubicBezTo>
                  <a:cubicBezTo>
                    <a:pt x="9049" y="5346"/>
                    <a:pt x="8620" y="5989"/>
                    <a:pt x="8204" y="6656"/>
                  </a:cubicBezTo>
                  <a:cubicBezTo>
                    <a:pt x="7787" y="7311"/>
                    <a:pt x="7382" y="7990"/>
                    <a:pt x="6977" y="8668"/>
                  </a:cubicBezTo>
                  <a:lnTo>
                    <a:pt x="6680" y="9180"/>
                  </a:lnTo>
                  <a:cubicBezTo>
                    <a:pt x="6584" y="9359"/>
                    <a:pt x="6489" y="9537"/>
                    <a:pt x="6394" y="9716"/>
                  </a:cubicBezTo>
                  <a:cubicBezTo>
                    <a:pt x="6203" y="10061"/>
                    <a:pt x="6037" y="10419"/>
                    <a:pt x="5858" y="10764"/>
                  </a:cubicBezTo>
                  <a:cubicBezTo>
                    <a:pt x="5513" y="11466"/>
                    <a:pt x="5191" y="12157"/>
                    <a:pt x="4870" y="12824"/>
                  </a:cubicBezTo>
                  <a:cubicBezTo>
                    <a:pt x="4703" y="13145"/>
                    <a:pt x="4548" y="13478"/>
                    <a:pt x="4382" y="13788"/>
                  </a:cubicBezTo>
                  <a:cubicBezTo>
                    <a:pt x="4298" y="13943"/>
                    <a:pt x="4215" y="14098"/>
                    <a:pt x="4132" y="14252"/>
                  </a:cubicBezTo>
                  <a:cubicBezTo>
                    <a:pt x="4048" y="14407"/>
                    <a:pt x="3965" y="14550"/>
                    <a:pt x="3882" y="14705"/>
                  </a:cubicBezTo>
                  <a:cubicBezTo>
                    <a:pt x="3727" y="15002"/>
                    <a:pt x="3536" y="15264"/>
                    <a:pt x="3370" y="15538"/>
                  </a:cubicBezTo>
                  <a:cubicBezTo>
                    <a:pt x="3203" y="15800"/>
                    <a:pt x="3024" y="16050"/>
                    <a:pt x="2858" y="16288"/>
                  </a:cubicBezTo>
                  <a:cubicBezTo>
                    <a:pt x="2667" y="16515"/>
                    <a:pt x="2501" y="16753"/>
                    <a:pt x="2334" y="16943"/>
                  </a:cubicBezTo>
                  <a:cubicBezTo>
                    <a:pt x="2239" y="17050"/>
                    <a:pt x="2155" y="17146"/>
                    <a:pt x="2072" y="17241"/>
                  </a:cubicBezTo>
                  <a:cubicBezTo>
                    <a:pt x="1977" y="17336"/>
                    <a:pt x="1905" y="17431"/>
                    <a:pt x="1810" y="17515"/>
                  </a:cubicBezTo>
                  <a:cubicBezTo>
                    <a:pt x="1643" y="17669"/>
                    <a:pt x="1477" y="17824"/>
                    <a:pt x="1334" y="17967"/>
                  </a:cubicBezTo>
                  <a:cubicBezTo>
                    <a:pt x="1167" y="18098"/>
                    <a:pt x="1024" y="18217"/>
                    <a:pt x="881" y="18324"/>
                  </a:cubicBezTo>
                  <a:cubicBezTo>
                    <a:pt x="822" y="18384"/>
                    <a:pt x="762" y="18431"/>
                    <a:pt x="691" y="18479"/>
                  </a:cubicBezTo>
                  <a:cubicBezTo>
                    <a:pt x="631" y="18527"/>
                    <a:pt x="572" y="18562"/>
                    <a:pt x="512" y="18598"/>
                  </a:cubicBezTo>
                  <a:cubicBezTo>
                    <a:pt x="405" y="18681"/>
                    <a:pt x="310" y="18741"/>
                    <a:pt x="238" y="18789"/>
                  </a:cubicBezTo>
                  <a:cubicBezTo>
                    <a:pt x="84" y="18896"/>
                    <a:pt x="0" y="18955"/>
                    <a:pt x="0" y="18955"/>
                  </a:cubicBezTo>
                  <a:cubicBezTo>
                    <a:pt x="0" y="18955"/>
                    <a:pt x="84" y="18908"/>
                    <a:pt x="250" y="18812"/>
                  </a:cubicBezTo>
                  <a:cubicBezTo>
                    <a:pt x="334" y="18765"/>
                    <a:pt x="429" y="18717"/>
                    <a:pt x="548" y="18646"/>
                  </a:cubicBezTo>
                  <a:cubicBezTo>
                    <a:pt x="608" y="18610"/>
                    <a:pt x="667" y="18574"/>
                    <a:pt x="738" y="18539"/>
                  </a:cubicBezTo>
                  <a:cubicBezTo>
                    <a:pt x="798" y="18503"/>
                    <a:pt x="869" y="18455"/>
                    <a:pt x="941" y="18396"/>
                  </a:cubicBezTo>
                  <a:cubicBezTo>
                    <a:pt x="1084" y="18300"/>
                    <a:pt x="1239" y="18193"/>
                    <a:pt x="1417" y="18074"/>
                  </a:cubicBezTo>
                  <a:cubicBezTo>
                    <a:pt x="1572" y="17931"/>
                    <a:pt x="1751" y="17789"/>
                    <a:pt x="1929" y="17634"/>
                  </a:cubicBezTo>
                  <a:cubicBezTo>
                    <a:pt x="2024" y="17562"/>
                    <a:pt x="2120" y="17467"/>
                    <a:pt x="2203" y="17372"/>
                  </a:cubicBezTo>
                  <a:cubicBezTo>
                    <a:pt x="2298" y="17288"/>
                    <a:pt x="2393" y="17193"/>
                    <a:pt x="2489" y="17098"/>
                  </a:cubicBezTo>
                  <a:cubicBezTo>
                    <a:pt x="2596" y="17003"/>
                    <a:pt x="2679" y="16896"/>
                    <a:pt x="2774" y="16788"/>
                  </a:cubicBezTo>
                  <a:cubicBezTo>
                    <a:pt x="2870" y="16681"/>
                    <a:pt x="2965" y="16574"/>
                    <a:pt x="3060" y="16455"/>
                  </a:cubicBezTo>
                  <a:cubicBezTo>
                    <a:pt x="3251" y="16217"/>
                    <a:pt x="3441" y="15967"/>
                    <a:pt x="3632" y="15717"/>
                  </a:cubicBezTo>
                  <a:cubicBezTo>
                    <a:pt x="3715" y="15574"/>
                    <a:pt x="3810" y="15443"/>
                    <a:pt x="3906" y="15300"/>
                  </a:cubicBezTo>
                  <a:cubicBezTo>
                    <a:pt x="3953" y="15241"/>
                    <a:pt x="4001" y="15169"/>
                    <a:pt x="4048" y="15098"/>
                  </a:cubicBezTo>
                  <a:cubicBezTo>
                    <a:pt x="4084" y="15026"/>
                    <a:pt x="4132" y="14955"/>
                    <a:pt x="4179" y="14883"/>
                  </a:cubicBezTo>
                  <a:cubicBezTo>
                    <a:pt x="4548" y="14300"/>
                    <a:pt x="4882" y="13669"/>
                    <a:pt x="5227" y="13002"/>
                  </a:cubicBezTo>
                  <a:cubicBezTo>
                    <a:pt x="5561" y="12347"/>
                    <a:pt x="5906" y="11657"/>
                    <a:pt x="6251" y="10966"/>
                  </a:cubicBezTo>
                  <a:cubicBezTo>
                    <a:pt x="6430" y="10621"/>
                    <a:pt x="6608" y="10264"/>
                    <a:pt x="6799" y="9930"/>
                  </a:cubicBezTo>
                  <a:cubicBezTo>
                    <a:pt x="6882" y="9752"/>
                    <a:pt x="6977" y="9585"/>
                    <a:pt x="7073" y="9418"/>
                  </a:cubicBezTo>
                  <a:lnTo>
                    <a:pt x="7370" y="8906"/>
                  </a:lnTo>
                  <a:cubicBezTo>
                    <a:pt x="7763" y="8228"/>
                    <a:pt x="8180" y="7549"/>
                    <a:pt x="8585" y="6882"/>
                  </a:cubicBezTo>
                  <a:cubicBezTo>
                    <a:pt x="8990" y="6228"/>
                    <a:pt x="9394" y="5585"/>
                    <a:pt x="9823" y="4989"/>
                  </a:cubicBezTo>
                  <a:cubicBezTo>
                    <a:pt x="10240" y="4382"/>
                    <a:pt x="10668" y="3811"/>
                    <a:pt x="11109" y="3299"/>
                  </a:cubicBezTo>
                  <a:cubicBezTo>
                    <a:pt x="11537" y="2787"/>
                    <a:pt x="11978" y="2322"/>
                    <a:pt x="12407" y="1929"/>
                  </a:cubicBezTo>
                  <a:cubicBezTo>
                    <a:pt x="12847" y="1537"/>
                    <a:pt x="13264" y="1203"/>
                    <a:pt x="13669" y="953"/>
                  </a:cubicBezTo>
                  <a:cubicBezTo>
                    <a:pt x="14073" y="691"/>
                    <a:pt x="14443" y="501"/>
                    <a:pt x="14752" y="358"/>
                  </a:cubicBezTo>
                  <a:cubicBezTo>
                    <a:pt x="15074" y="227"/>
                    <a:pt x="15324" y="132"/>
                    <a:pt x="15502" y="84"/>
                  </a:cubicBezTo>
                  <a:cubicBezTo>
                    <a:pt x="15680" y="25"/>
                    <a:pt x="15775" y="1"/>
                    <a:pt x="15776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581;p37"/>
            <p:cNvSpPr/>
            <p:nvPr/>
          </p:nvSpPr>
          <p:spPr>
            <a:xfrm>
              <a:off x="5816775" y="-638925"/>
              <a:ext cx="369425" cy="367025"/>
            </a:xfrm>
            <a:custGeom>
              <a:avLst/>
              <a:gdLst/>
              <a:ahLst/>
              <a:cxnLst/>
              <a:rect l="l" t="t" r="r" b="b"/>
              <a:pathLst>
                <a:path w="14777" h="14681" extrusionOk="0">
                  <a:moveTo>
                    <a:pt x="13360" y="0"/>
                  </a:moveTo>
                  <a:cubicBezTo>
                    <a:pt x="13265" y="0"/>
                    <a:pt x="13169" y="12"/>
                    <a:pt x="13074" y="12"/>
                  </a:cubicBezTo>
                  <a:cubicBezTo>
                    <a:pt x="12979" y="24"/>
                    <a:pt x="12872" y="12"/>
                    <a:pt x="12764" y="36"/>
                  </a:cubicBezTo>
                  <a:cubicBezTo>
                    <a:pt x="12336" y="83"/>
                    <a:pt x="11871" y="214"/>
                    <a:pt x="11383" y="429"/>
                  </a:cubicBezTo>
                  <a:cubicBezTo>
                    <a:pt x="10895" y="631"/>
                    <a:pt x="10407" y="929"/>
                    <a:pt x="9919" y="1274"/>
                  </a:cubicBezTo>
                  <a:cubicBezTo>
                    <a:pt x="9431" y="1619"/>
                    <a:pt x="8943" y="2012"/>
                    <a:pt x="8454" y="2441"/>
                  </a:cubicBezTo>
                  <a:cubicBezTo>
                    <a:pt x="8323" y="2548"/>
                    <a:pt x="8204" y="2655"/>
                    <a:pt x="8085" y="2762"/>
                  </a:cubicBezTo>
                  <a:lnTo>
                    <a:pt x="7895" y="2917"/>
                  </a:lnTo>
                  <a:lnTo>
                    <a:pt x="7847" y="2965"/>
                  </a:lnTo>
                  <a:lnTo>
                    <a:pt x="7800" y="3012"/>
                  </a:lnTo>
                  <a:lnTo>
                    <a:pt x="7704" y="3096"/>
                  </a:lnTo>
                  <a:cubicBezTo>
                    <a:pt x="7466" y="3322"/>
                    <a:pt x="7216" y="3536"/>
                    <a:pt x="6978" y="3798"/>
                  </a:cubicBezTo>
                  <a:cubicBezTo>
                    <a:pt x="6871" y="3929"/>
                    <a:pt x="6752" y="4060"/>
                    <a:pt x="6633" y="4179"/>
                  </a:cubicBezTo>
                  <a:cubicBezTo>
                    <a:pt x="6514" y="4322"/>
                    <a:pt x="6407" y="4453"/>
                    <a:pt x="6299" y="4584"/>
                  </a:cubicBezTo>
                  <a:cubicBezTo>
                    <a:pt x="6073" y="4846"/>
                    <a:pt x="5859" y="5120"/>
                    <a:pt x="5656" y="5405"/>
                  </a:cubicBezTo>
                  <a:lnTo>
                    <a:pt x="5502" y="5608"/>
                  </a:lnTo>
                  <a:lnTo>
                    <a:pt x="5347" y="5834"/>
                  </a:lnTo>
                  <a:lnTo>
                    <a:pt x="5061" y="6263"/>
                  </a:lnTo>
                  <a:cubicBezTo>
                    <a:pt x="4871" y="6548"/>
                    <a:pt x="4692" y="6846"/>
                    <a:pt x="4513" y="7132"/>
                  </a:cubicBezTo>
                  <a:cubicBezTo>
                    <a:pt x="4156" y="7715"/>
                    <a:pt x="3847" y="8311"/>
                    <a:pt x="3561" y="8894"/>
                  </a:cubicBezTo>
                  <a:cubicBezTo>
                    <a:pt x="3275" y="9489"/>
                    <a:pt x="3049" y="10073"/>
                    <a:pt x="2835" y="10620"/>
                  </a:cubicBezTo>
                  <a:cubicBezTo>
                    <a:pt x="2620" y="11168"/>
                    <a:pt x="2406" y="11680"/>
                    <a:pt x="2180" y="12144"/>
                  </a:cubicBezTo>
                  <a:cubicBezTo>
                    <a:pt x="1954" y="12597"/>
                    <a:pt x="1727" y="13002"/>
                    <a:pt x="1477" y="13335"/>
                  </a:cubicBezTo>
                  <a:cubicBezTo>
                    <a:pt x="1239" y="13668"/>
                    <a:pt x="977" y="13930"/>
                    <a:pt x="763" y="14133"/>
                  </a:cubicBezTo>
                  <a:cubicBezTo>
                    <a:pt x="644" y="14228"/>
                    <a:pt x="537" y="14299"/>
                    <a:pt x="453" y="14383"/>
                  </a:cubicBezTo>
                  <a:cubicBezTo>
                    <a:pt x="358" y="14454"/>
                    <a:pt x="275" y="14502"/>
                    <a:pt x="203" y="14549"/>
                  </a:cubicBezTo>
                  <a:cubicBezTo>
                    <a:pt x="72" y="14633"/>
                    <a:pt x="1" y="14680"/>
                    <a:pt x="1" y="14680"/>
                  </a:cubicBezTo>
                  <a:cubicBezTo>
                    <a:pt x="1" y="14680"/>
                    <a:pt x="72" y="14633"/>
                    <a:pt x="215" y="14561"/>
                  </a:cubicBezTo>
                  <a:cubicBezTo>
                    <a:pt x="370" y="14502"/>
                    <a:pt x="572" y="14371"/>
                    <a:pt x="822" y="14204"/>
                  </a:cubicBezTo>
                  <a:cubicBezTo>
                    <a:pt x="1061" y="14014"/>
                    <a:pt x="1346" y="13776"/>
                    <a:pt x="1608" y="13442"/>
                  </a:cubicBezTo>
                  <a:cubicBezTo>
                    <a:pt x="1763" y="13287"/>
                    <a:pt x="1882" y="13097"/>
                    <a:pt x="2025" y="12906"/>
                  </a:cubicBezTo>
                  <a:cubicBezTo>
                    <a:pt x="2156" y="12704"/>
                    <a:pt x="2287" y="12490"/>
                    <a:pt x="2418" y="12263"/>
                  </a:cubicBezTo>
                  <a:cubicBezTo>
                    <a:pt x="2668" y="11811"/>
                    <a:pt x="2918" y="11299"/>
                    <a:pt x="3156" y="10751"/>
                  </a:cubicBezTo>
                  <a:cubicBezTo>
                    <a:pt x="3394" y="10216"/>
                    <a:pt x="3632" y="9644"/>
                    <a:pt x="3918" y="9073"/>
                  </a:cubicBezTo>
                  <a:cubicBezTo>
                    <a:pt x="3954" y="9001"/>
                    <a:pt x="3990" y="8930"/>
                    <a:pt x="4037" y="8858"/>
                  </a:cubicBezTo>
                  <a:cubicBezTo>
                    <a:pt x="4073" y="8787"/>
                    <a:pt x="4109" y="8715"/>
                    <a:pt x="4144" y="8656"/>
                  </a:cubicBezTo>
                  <a:cubicBezTo>
                    <a:pt x="4228" y="8513"/>
                    <a:pt x="4299" y="8370"/>
                    <a:pt x="4382" y="8227"/>
                  </a:cubicBezTo>
                  <a:cubicBezTo>
                    <a:pt x="4549" y="7930"/>
                    <a:pt x="4716" y="7656"/>
                    <a:pt x="4894" y="7358"/>
                  </a:cubicBezTo>
                  <a:cubicBezTo>
                    <a:pt x="5073" y="7084"/>
                    <a:pt x="5252" y="6787"/>
                    <a:pt x="5430" y="6513"/>
                  </a:cubicBezTo>
                  <a:lnTo>
                    <a:pt x="5728" y="6084"/>
                  </a:lnTo>
                  <a:lnTo>
                    <a:pt x="5871" y="5882"/>
                  </a:lnTo>
                  <a:lnTo>
                    <a:pt x="6026" y="5679"/>
                  </a:lnTo>
                  <a:cubicBezTo>
                    <a:pt x="6228" y="5405"/>
                    <a:pt x="6430" y="5132"/>
                    <a:pt x="6645" y="4870"/>
                  </a:cubicBezTo>
                  <a:cubicBezTo>
                    <a:pt x="6752" y="4739"/>
                    <a:pt x="6859" y="4608"/>
                    <a:pt x="6966" y="4477"/>
                  </a:cubicBezTo>
                  <a:cubicBezTo>
                    <a:pt x="7073" y="4358"/>
                    <a:pt x="7192" y="4239"/>
                    <a:pt x="7299" y="4120"/>
                  </a:cubicBezTo>
                  <a:cubicBezTo>
                    <a:pt x="7514" y="3870"/>
                    <a:pt x="7764" y="3631"/>
                    <a:pt x="8002" y="3405"/>
                  </a:cubicBezTo>
                  <a:lnTo>
                    <a:pt x="8097" y="3322"/>
                  </a:lnTo>
                  <a:lnTo>
                    <a:pt x="8133" y="3274"/>
                  </a:lnTo>
                  <a:lnTo>
                    <a:pt x="8181" y="3239"/>
                  </a:lnTo>
                  <a:lnTo>
                    <a:pt x="8359" y="3072"/>
                  </a:lnTo>
                  <a:cubicBezTo>
                    <a:pt x="8478" y="2965"/>
                    <a:pt x="8597" y="2858"/>
                    <a:pt x="8716" y="2738"/>
                  </a:cubicBezTo>
                  <a:cubicBezTo>
                    <a:pt x="9193" y="2310"/>
                    <a:pt x="9657" y="1905"/>
                    <a:pt x="10121" y="1548"/>
                  </a:cubicBezTo>
                  <a:cubicBezTo>
                    <a:pt x="10586" y="1203"/>
                    <a:pt x="11038" y="893"/>
                    <a:pt x="11502" y="667"/>
                  </a:cubicBezTo>
                  <a:cubicBezTo>
                    <a:pt x="11955" y="441"/>
                    <a:pt x="12383" y="286"/>
                    <a:pt x="12788" y="202"/>
                  </a:cubicBezTo>
                  <a:cubicBezTo>
                    <a:pt x="12895" y="179"/>
                    <a:pt x="12991" y="179"/>
                    <a:pt x="13086" y="167"/>
                  </a:cubicBezTo>
                  <a:cubicBezTo>
                    <a:pt x="13181" y="155"/>
                    <a:pt x="13276" y="131"/>
                    <a:pt x="13360" y="131"/>
                  </a:cubicBezTo>
                  <a:cubicBezTo>
                    <a:pt x="13479" y="131"/>
                    <a:pt x="13593" y="126"/>
                    <a:pt x="13698" y="126"/>
                  </a:cubicBezTo>
                  <a:cubicBezTo>
                    <a:pt x="13750" y="126"/>
                    <a:pt x="13800" y="127"/>
                    <a:pt x="13848" y="131"/>
                  </a:cubicBezTo>
                  <a:cubicBezTo>
                    <a:pt x="14003" y="155"/>
                    <a:pt x="14134" y="167"/>
                    <a:pt x="14253" y="179"/>
                  </a:cubicBezTo>
                  <a:cubicBezTo>
                    <a:pt x="14360" y="191"/>
                    <a:pt x="14455" y="226"/>
                    <a:pt x="14538" y="238"/>
                  </a:cubicBezTo>
                  <a:cubicBezTo>
                    <a:pt x="14693" y="274"/>
                    <a:pt x="14777" y="286"/>
                    <a:pt x="14777" y="286"/>
                  </a:cubicBezTo>
                  <a:cubicBezTo>
                    <a:pt x="14777" y="286"/>
                    <a:pt x="14693" y="262"/>
                    <a:pt x="14550" y="214"/>
                  </a:cubicBezTo>
                  <a:cubicBezTo>
                    <a:pt x="14467" y="191"/>
                    <a:pt x="14372" y="155"/>
                    <a:pt x="14265" y="119"/>
                  </a:cubicBezTo>
                  <a:cubicBezTo>
                    <a:pt x="14146" y="95"/>
                    <a:pt x="14015" y="71"/>
                    <a:pt x="13860" y="48"/>
                  </a:cubicBezTo>
                  <a:cubicBezTo>
                    <a:pt x="13717" y="12"/>
                    <a:pt x="13538" y="12"/>
                    <a:pt x="13360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582;p37"/>
            <p:cNvSpPr/>
            <p:nvPr/>
          </p:nvSpPr>
          <p:spPr>
            <a:xfrm>
              <a:off x="7396750" y="-1043450"/>
              <a:ext cx="136350" cy="386975"/>
            </a:xfrm>
            <a:custGeom>
              <a:avLst/>
              <a:gdLst/>
              <a:ahLst/>
              <a:cxnLst/>
              <a:rect l="l" t="t" r="r" b="b"/>
              <a:pathLst>
                <a:path w="5454" h="15479" extrusionOk="0">
                  <a:moveTo>
                    <a:pt x="0" y="0"/>
                  </a:moveTo>
                  <a:cubicBezTo>
                    <a:pt x="0" y="1"/>
                    <a:pt x="12" y="60"/>
                    <a:pt x="48" y="179"/>
                  </a:cubicBezTo>
                  <a:cubicBezTo>
                    <a:pt x="60" y="239"/>
                    <a:pt x="84" y="310"/>
                    <a:pt x="107" y="393"/>
                  </a:cubicBezTo>
                  <a:cubicBezTo>
                    <a:pt x="131" y="489"/>
                    <a:pt x="167" y="584"/>
                    <a:pt x="203" y="691"/>
                  </a:cubicBezTo>
                  <a:cubicBezTo>
                    <a:pt x="238" y="798"/>
                    <a:pt x="286" y="917"/>
                    <a:pt x="334" y="1036"/>
                  </a:cubicBezTo>
                  <a:cubicBezTo>
                    <a:pt x="393" y="1167"/>
                    <a:pt x="453" y="1310"/>
                    <a:pt x="512" y="1453"/>
                  </a:cubicBezTo>
                  <a:cubicBezTo>
                    <a:pt x="643" y="1739"/>
                    <a:pt x="810" y="2060"/>
                    <a:pt x="965" y="2406"/>
                  </a:cubicBezTo>
                  <a:cubicBezTo>
                    <a:pt x="1048" y="2584"/>
                    <a:pt x="1131" y="2763"/>
                    <a:pt x="1203" y="2965"/>
                  </a:cubicBezTo>
                  <a:cubicBezTo>
                    <a:pt x="1239" y="3060"/>
                    <a:pt x="1274" y="3156"/>
                    <a:pt x="1310" y="3251"/>
                  </a:cubicBezTo>
                  <a:cubicBezTo>
                    <a:pt x="1346" y="3358"/>
                    <a:pt x="1381" y="3453"/>
                    <a:pt x="1405" y="3560"/>
                  </a:cubicBezTo>
                  <a:cubicBezTo>
                    <a:pt x="1477" y="3775"/>
                    <a:pt x="1536" y="3989"/>
                    <a:pt x="1608" y="4215"/>
                  </a:cubicBezTo>
                  <a:cubicBezTo>
                    <a:pt x="1667" y="4441"/>
                    <a:pt x="1727" y="4668"/>
                    <a:pt x="1786" y="4906"/>
                  </a:cubicBezTo>
                  <a:cubicBezTo>
                    <a:pt x="1905" y="5358"/>
                    <a:pt x="1989" y="5858"/>
                    <a:pt x="2096" y="6358"/>
                  </a:cubicBezTo>
                  <a:cubicBezTo>
                    <a:pt x="2179" y="6858"/>
                    <a:pt x="2274" y="7359"/>
                    <a:pt x="2358" y="7870"/>
                  </a:cubicBezTo>
                  <a:cubicBezTo>
                    <a:pt x="2441" y="8382"/>
                    <a:pt x="2524" y="8894"/>
                    <a:pt x="2620" y="9406"/>
                  </a:cubicBezTo>
                  <a:cubicBezTo>
                    <a:pt x="2715" y="9906"/>
                    <a:pt x="2834" y="10395"/>
                    <a:pt x="2965" y="10871"/>
                  </a:cubicBezTo>
                  <a:cubicBezTo>
                    <a:pt x="3084" y="11347"/>
                    <a:pt x="3239" y="11800"/>
                    <a:pt x="3382" y="12228"/>
                  </a:cubicBezTo>
                  <a:cubicBezTo>
                    <a:pt x="3465" y="12442"/>
                    <a:pt x="3548" y="12645"/>
                    <a:pt x="3632" y="12835"/>
                  </a:cubicBezTo>
                  <a:cubicBezTo>
                    <a:pt x="3727" y="13026"/>
                    <a:pt x="3810" y="13216"/>
                    <a:pt x="3894" y="13395"/>
                  </a:cubicBezTo>
                  <a:cubicBezTo>
                    <a:pt x="3989" y="13562"/>
                    <a:pt x="4072" y="13740"/>
                    <a:pt x="4168" y="13883"/>
                  </a:cubicBezTo>
                  <a:cubicBezTo>
                    <a:pt x="4263" y="14038"/>
                    <a:pt x="4358" y="14193"/>
                    <a:pt x="4441" y="14312"/>
                  </a:cubicBezTo>
                  <a:cubicBezTo>
                    <a:pt x="4537" y="14443"/>
                    <a:pt x="4632" y="14562"/>
                    <a:pt x="4715" y="14681"/>
                  </a:cubicBezTo>
                  <a:cubicBezTo>
                    <a:pt x="4799" y="14788"/>
                    <a:pt x="4882" y="14883"/>
                    <a:pt x="4953" y="14967"/>
                  </a:cubicBezTo>
                  <a:cubicBezTo>
                    <a:pt x="4989" y="15014"/>
                    <a:pt x="5025" y="15050"/>
                    <a:pt x="5060" y="15086"/>
                  </a:cubicBezTo>
                  <a:cubicBezTo>
                    <a:pt x="5096" y="15133"/>
                    <a:pt x="5132" y="15157"/>
                    <a:pt x="5168" y="15193"/>
                  </a:cubicBezTo>
                  <a:cubicBezTo>
                    <a:pt x="5227" y="15252"/>
                    <a:pt x="5275" y="15300"/>
                    <a:pt x="5322" y="15348"/>
                  </a:cubicBezTo>
                  <a:cubicBezTo>
                    <a:pt x="5406" y="15431"/>
                    <a:pt x="5453" y="15479"/>
                    <a:pt x="5453" y="15479"/>
                  </a:cubicBezTo>
                  <a:cubicBezTo>
                    <a:pt x="5453" y="15479"/>
                    <a:pt x="5418" y="15431"/>
                    <a:pt x="5346" y="15336"/>
                  </a:cubicBezTo>
                  <a:cubicBezTo>
                    <a:pt x="5275" y="15229"/>
                    <a:pt x="5156" y="15098"/>
                    <a:pt x="5025" y="14907"/>
                  </a:cubicBezTo>
                  <a:cubicBezTo>
                    <a:pt x="4965" y="14812"/>
                    <a:pt x="4894" y="14717"/>
                    <a:pt x="4822" y="14598"/>
                  </a:cubicBezTo>
                  <a:cubicBezTo>
                    <a:pt x="4751" y="14490"/>
                    <a:pt x="4679" y="14359"/>
                    <a:pt x="4596" y="14228"/>
                  </a:cubicBezTo>
                  <a:cubicBezTo>
                    <a:pt x="4441" y="13955"/>
                    <a:pt x="4287" y="13633"/>
                    <a:pt x="4132" y="13276"/>
                  </a:cubicBezTo>
                  <a:cubicBezTo>
                    <a:pt x="4060" y="13109"/>
                    <a:pt x="3989" y="12919"/>
                    <a:pt x="3917" y="12728"/>
                  </a:cubicBezTo>
                  <a:cubicBezTo>
                    <a:pt x="3846" y="12526"/>
                    <a:pt x="3775" y="12323"/>
                    <a:pt x="3715" y="12121"/>
                  </a:cubicBezTo>
                  <a:cubicBezTo>
                    <a:pt x="3656" y="11907"/>
                    <a:pt x="3584" y="11692"/>
                    <a:pt x="3525" y="11466"/>
                  </a:cubicBezTo>
                  <a:cubicBezTo>
                    <a:pt x="3501" y="11347"/>
                    <a:pt x="3465" y="11240"/>
                    <a:pt x="3441" y="11121"/>
                  </a:cubicBezTo>
                  <a:cubicBezTo>
                    <a:pt x="3406" y="11014"/>
                    <a:pt x="3382" y="10895"/>
                    <a:pt x="3358" y="10776"/>
                  </a:cubicBezTo>
                  <a:cubicBezTo>
                    <a:pt x="3298" y="10537"/>
                    <a:pt x="3251" y="10299"/>
                    <a:pt x="3203" y="10061"/>
                  </a:cubicBezTo>
                  <a:cubicBezTo>
                    <a:pt x="3155" y="9811"/>
                    <a:pt x="3108" y="9573"/>
                    <a:pt x="3060" y="9323"/>
                  </a:cubicBezTo>
                  <a:cubicBezTo>
                    <a:pt x="2965" y="8823"/>
                    <a:pt x="2894" y="8311"/>
                    <a:pt x="2810" y="7799"/>
                  </a:cubicBezTo>
                  <a:cubicBezTo>
                    <a:pt x="2727" y="7287"/>
                    <a:pt x="2632" y="6775"/>
                    <a:pt x="2524" y="6263"/>
                  </a:cubicBezTo>
                  <a:cubicBezTo>
                    <a:pt x="2417" y="5763"/>
                    <a:pt x="2310" y="5275"/>
                    <a:pt x="2167" y="4799"/>
                  </a:cubicBezTo>
                  <a:cubicBezTo>
                    <a:pt x="2096" y="4561"/>
                    <a:pt x="2048" y="4322"/>
                    <a:pt x="1965" y="4096"/>
                  </a:cubicBezTo>
                  <a:cubicBezTo>
                    <a:pt x="1882" y="3882"/>
                    <a:pt x="1810" y="3668"/>
                    <a:pt x="1739" y="3453"/>
                  </a:cubicBezTo>
                  <a:cubicBezTo>
                    <a:pt x="1596" y="3025"/>
                    <a:pt x="1393" y="2632"/>
                    <a:pt x="1203" y="2286"/>
                  </a:cubicBezTo>
                  <a:cubicBezTo>
                    <a:pt x="1012" y="1941"/>
                    <a:pt x="834" y="1644"/>
                    <a:pt x="679" y="1370"/>
                  </a:cubicBezTo>
                  <a:cubicBezTo>
                    <a:pt x="596" y="1239"/>
                    <a:pt x="524" y="1108"/>
                    <a:pt x="453" y="989"/>
                  </a:cubicBezTo>
                  <a:cubicBezTo>
                    <a:pt x="393" y="870"/>
                    <a:pt x="334" y="751"/>
                    <a:pt x="286" y="655"/>
                  </a:cubicBezTo>
                  <a:cubicBezTo>
                    <a:pt x="238" y="548"/>
                    <a:pt x="191" y="465"/>
                    <a:pt x="155" y="381"/>
                  </a:cubicBezTo>
                  <a:cubicBezTo>
                    <a:pt x="119" y="298"/>
                    <a:pt x="96" y="227"/>
                    <a:pt x="72" y="179"/>
                  </a:cubicBezTo>
                  <a:cubicBezTo>
                    <a:pt x="24" y="6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583;p37"/>
            <p:cNvSpPr/>
            <p:nvPr/>
          </p:nvSpPr>
          <p:spPr>
            <a:xfrm>
              <a:off x="5338450" y="-470175"/>
              <a:ext cx="2819725" cy="2842050"/>
            </a:xfrm>
            <a:custGeom>
              <a:avLst/>
              <a:gdLst/>
              <a:ahLst/>
              <a:cxnLst/>
              <a:rect l="l" t="t" r="r" b="b"/>
              <a:pathLst>
                <a:path w="112789" h="113682" extrusionOk="0">
                  <a:moveTo>
                    <a:pt x="57758" y="1"/>
                  </a:moveTo>
                  <a:cubicBezTo>
                    <a:pt x="25861" y="1"/>
                    <a:pt x="1" y="25849"/>
                    <a:pt x="1" y="57746"/>
                  </a:cubicBezTo>
                  <a:cubicBezTo>
                    <a:pt x="1" y="84654"/>
                    <a:pt x="18396" y="107252"/>
                    <a:pt x="43292" y="113681"/>
                  </a:cubicBezTo>
                  <a:cubicBezTo>
                    <a:pt x="42863" y="110193"/>
                    <a:pt x="43018" y="106645"/>
                    <a:pt x="43923" y="103073"/>
                  </a:cubicBezTo>
                  <a:cubicBezTo>
                    <a:pt x="46352" y="93465"/>
                    <a:pt x="53150" y="85488"/>
                    <a:pt x="60544" y="79189"/>
                  </a:cubicBezTo>
                  <a:cubicBezTo>
                    <a:pt x="68152" y="72712"/>
                    <a:pt x="76522" y="67152"/>
                    <a:pt x="84737" y="61497"/>
                  </a:cubicBezTo>
                  <a:cubicBezTo>
                    <a:pt x="89988" y="57877"/>
                    <a:pt x="95251" y="54281"/>
                    <a:pt x="100358" y="50459"/>
                  </a:cubicBezTo>
                  <a:cubicBezTo>
                    <a:pt x="101085" y="49924"/>
                    <a:pt x="101811" y="49376"/>
                    <a:pt x="102525" y="48828"/>
                  </a:cubicBezTo>
                  <a:cubicBezTo>
                    <a:pt x="102787" y="48626"/>
                    <a:pt x="103633" y="47971"/>
                    <a:pt x="103645" y="47959"/>
                  </a:cubicBezTo>
                  <a:cubicBezTo>
                    <a:pt x="104835" y="47019"/>
                    <a:pt x="106026" y="46066"/>
                    <a:pt x="107193" y="45078"/>
                  </a:cubicBezTo>
                  <a:cubicBezTo>
                    <a:pt x="109098" y="43494"/>
                    <a:pt x="110967" y="41863"/>
                    <a:pt x="112789" y="40172"/>
                  </a:cubicBezTo>
                  <a:cubicBezTo>
                    <a:pt x="105347" y="16872"/>
                    <a:pt x="83523" y="1"/>
                    <a:pt x="57758" y="1"/>
                  </a:cubicBezTo>
                  <a:close/>
                </a:path>
              </a:pathLst>
            </a:custGeom>
            <a:solidFill>
              <a:srgbClr val="FFFFFF">
                <a:alpha val="55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55" y="2392680"/>
            <a:ext cx="647700" cy="647700"/>
          </a:xfrm>
          <a:prstGeom prst="rect">
            <a:avLst/>
          </a:prstGeom>
        </p:spPr>
      </p:pic>
      <p:grpSp>
        <p:nvGrpSpPr>
          <p:cNvPr id="6" name="Google Shape;2463;p37"/>
          <p:cNvGrpSpPr/>
          <p:nvPr/>
        </p:nvGrpSpPr>
        <p:grpSpPr>
          <a:xfrm flipH="1">
            <a:off x="-635" y="460375"/>
            <a:ext cx="890905" cy="1496060"/>
            <a:chOff x="11997325" y="1193675"/>
            <a:chExt cx="1407775" cy="1854475"/>
          </a:xfrm>
        </p:grpSpPr>
        <p:sp>
          <p:nvSpPr>
            <p:cNvPr id="7" name="Google Shape;2464;p37"/>
            <p:cNvSpPr/>
            <p:nvPr/>
          </p:nvSpPr>
          <p:spPr>
            <a:xfrm>
              <a:off x="12147350" y="2252800"/>
              <a:ext cx="153900" cy="306475"/>
            </a:xfrm>
            <a:custGeom>
              <a:avLst/>
              <a:gdLst/>
              <a:ahLst/>
              <a:cxnLst/>
              <a:rect l="l" t="t" r="r" b="b"/>
              <a:pathLst>
                <a:path w="6156" h="12259" extrusionOk="0">
                  <a:moveTo>
                    <a:pt x="6156" y="0"/>
                  </a:moveTo>
                  <a:lnTo>
                    <a:pt x="5441" y="857"/>
                  </a:lnTo>
                  <a:cubicBezTo>
                    <a:pt x="4608" y="1988"/>
                    <a:pt x="3774" y="3131"/>
                    <a:pt x="2941" y="4262"/>
                  </a:cubicBezTo>
                  <a:cubicBezTo>
                    <a:pt x="1941" y="5644"/>
                    <a:pt x="917" y="7037"/>
                    <a:pt x="393" y="8656"/>
                  </a:cubicBezTo>
                  <a:cubicBezTo>
                    <a:pt x="0" y="9823"/>
                    <a:pt x="24" y="11359"/>
                    <a:pt x="1072" y="11990"/>
                  </a:cubicBezTo>
                  <a:cubicBezTo>
                    <a:pt x="1345" y="12144"/>
                    <a:pt x="1667" y="12228"/>
                    <a:pt x="1977" y="12252"/>
                  </a:cubicBezTo>
                  <a:cubicBezTo>
                    <a:pt x="2044" y="12257"/>
                    <a:pt x="2112" y="12259"/>
                    <a:pt x="2178" y="12259"/>
                  </a:cubicBezTo>
                  <a:cubicBezTo>
                    <a:pt x="3703" y="12259"/>
                    <a:pt x="5036" y="10985"/>
                    <a:pt x="5560" y="9537"/>
                  </a:cubicBezTo>
                  <a:cubicBezTo>
                    <a:pt x="6108" y="8037"/>
                    <a:pt x="5989" y="6370"/>
                    <a:pt x="5858" y="4774"/>
                  </a:cubicBezTo>
                  <a:cubicBezTo>
                    <a:pt x="5727" y="3167"/>
                    <a:pt x="5608" y="1512"/>
                    <a:pt x="6156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465;p37"/>
            <p:cNvSpPr/>
            <p:nvPr/>
          </p:nvSpPr>
          <p:spPr>
            <a:xfrm>
              <a:off x="12025600" y="2190575"/>
              <a:ext cx="278025" cy="157175"/>
            </a:xfrm>
            <a:custGeom>
              <a:avLst/>
              <a:gdLst/>
              <a:ahLst/>
              <a:cxnLst/>
              <a:rect l="l" t="t" r="r" b="b"/>
              <a:pathLst>
                <a:path w="11121" h="6287" extrusionOk="0">
                  <a:moveTo>
                    <a:pt x="11121" y="1"/>
                  </a:moveTo>
                  <a:lnTo>
                    <a:pt x="11121" y="1"/>
                  </a:lnTo>
                  <a:cubicBezTo>
                    <a:pt x="9728" y="215"/>
                    <a:pt x="8490" y="84"/>
                    <a:pt x="7097" y="298"/>
                  </a:cubicBezTo>
                  <a:cubicBezTo>
                    <a:pt x="5418" y="548"/>
                    <a:pt x="3703" y="822"/>
                    <a:pt x="2179" y="1572"/>
                  </a:cubicBezTo>
                  <a:cubicBezTo>
                    <a:pt x="1084" y="2120"/>
                    <a:pt x="0" y="3215"/>
                    <a:pt x="298" y="4406"/>
                  </a:cubicBezTo>
                  <a:cubicBezTo>
                    <a:pt x="381" y="4715"/>
                    <a:pt x="536" y="5001"/>
                    <a:pt x="751" y="5239"/>
                  </a:cubicBezTo>
                  <a:cubicBezTo>
                    <a:pt x="1376" y="5964"/>
                    <a:pt x="2315" y="6286"/>
                    <a:pt x="3282" y="6286"/>
                  </a:cubicBezTo>
                  <a:cubicBezTo>
                    <a:pt x="3935" y="6286"/>
                    <a:pt x="4601" y="6139"/>
                    <a:pt x="5192" y="5870"/>
                  </a:cubicBezTo>
                  <a:cubicBezTo>
                    <a:pt x="6656" y="5204"/>
                    <a:pt x="7751" y="3942"/>
                    <a:pt x="8787" y="2727"/>
                  </a:cubicBezTo>
                  <a:cubicBezTo>
                    <a:pt x="9359" y="2060"/>
                    <a:pt x="9930" y="1394"/>
                    <a:pt x="10573" y="810"/>
                  </a:cubicBezTo>
                  <a:lnTo>
                    <a:pt x="11121" y="1"/>
                  </a:ln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466;p37"/>
            <p:cNvSpPr/>
            <p:nvPr/>
          </p:nvSpPr>
          <p:spPr>
            <a:xfrm>
              <a:off x="12042575" y="1992625"/>
              <a:ext cx="292300" cy="134750"/>
            </a:xfrm>
            <a:custGeom>
              <a:avLst/>
              <a:gdLst/>
              <a:ahLst/>
              <a:cxnLst/>
              <a:rect l="l" t="t" r="r" b="b"/>
              <a:pathLst>
                <a:path w="11692" h="5390" extrusionOk="0">
                  <a:moveTo>
                    <a:pt x="7243" y="1"/>
                  </a:moveTo>
                  <a:cubicBezTo>
                    <a:pt x="5612" y="1"/>
                    <a:pt x="3954" y="12"/>
                    <a:pt x="2405" y="513"/>
                  </a:cubicBezTo>
                  <a:cubicBezTo>
                    <a:pt x="1238" y="882"/>
                    <a:pt x="0" y="1799"/>
                    <a:pt x="119" y="3025"/>
                  </a:cubicBezTo>
                  <a:cubicBezTo>
                    <a:pt x="143" y="3335"/>
                    <a:pt x="262" y="3632"/>
                    <a:pt x="429" y="3906"/>
                  </a:cubicBezTo>
                  <a:cubicBezTo>
                    <a:pt x="1053" y="4918"/>
                    <a:pt x="2256" y="5390"/>
                    <a:pt x="3466" y="5390"/>
                  </a:cubicBezTo>
                  <a:cubicBezTo>
                    <a:pt x="3894" y="5390"/>
                    <a:pt x="4323" y="5331"/>
                    <a:pt x="4727" y="5216"/>
                  </a:cubicBezTo>
                  <a:cubicBezTo>
                    <a:pt x="6275" y="4775"/>
                    <a:pt x="7549" y="3704"/>
                    <a:pt x="8763" y="2656"/>
                  </a:cubicBezTo>
                  <a:cubicBezTo>
                    <a:pt x="9430" y="2096"/>
                    <a:pt x="10966" y="489"/>
                    <a:pt x="11692" y="13"/>
                  </a:cubicBezTo>
                  <a:cubicBezTo>
                    <a:pt x="10275" y="13"/>
                    <a:pt x="8870" y="13"/>
                    <a:pt x="7465" y="1"/>
                  </a:cubicBezTo>
                  <a:cubicBezTo>
                    <a:pt x="7391" y="1"/>
                    <a:pt x="7317" y="1"/>
                    <a:pt x="724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467;p37"/>
            <p:cNvSpPr/>
            <p:nvPr/>
          </p:nvSpPr>
          <p:spPr>
            <a:xfrm>
              <a:off x="12243475" y="1730100"/>
              <a:ext cx="191125" cy="158650"/>
            </a:xfrm>
            <a:custGeom>
              <a:avLst/>
              <a:gdLst/>
              <a:ahLst/>
              <a:cxnLst/>
              <a:rect l="l" t="t" r="r" b="b"/>
              <a:pathLst>
                <a:path w="7645" h="6346" extrusionOk="0">
                  <a:moveTo>
                    <a:pt x="7645" y="1"/>
                  </a:moveTo>
                  <a:cubicBezTo>
                    <a:pt x="6656" y="394"/>
                    <a:pt x="5680" y="798"/>
                    <a:pt x="4692" y="1191"/>
                  </a:cubicBezTo>
                  <a:cubicBezTo>
                    <a:pt x="3501" y="1679"/>
                    <a:pt x="2287" y="2180"/>
                    <a:pt x="1310" y="3001"/>
                  </a:cubicBezTo>
                  <a:cubicBezTo>
                    <a:pt x="596" y="3596"/>
                    <a:pt x="1" y="4585"/>
                    <a:pt x="429" y="5406"/>
                  </a:cubicBezTo>
                  <a:cubicBezTo>
                    <a:pt x="537" y="5620"/>
                    <a:pt x="703" y="5799"/>
                    <a:pt x="906" y="5930"/>
                  </a:cubicBezTo>
                  <a:cubicBezTo>
                    <a:pt x="1300" y="6218"/>
                    <a:pt x="1770" y="6346"/>
                    <a:pt x="2252" y="6346"/>
                  </a:cubicBezTo>
                  <a:cubicBezTo>
                    <a:pt x="2965" y="6346"/>
                    <a:pt x="3707" y="6068"/>
                    <a:pt x="4275" y="5620"/>
                  </a:cubicBezTo>
                  <a:cubicBezTo>
                    <a:pt x="5228" y="4870"/>
                    <a:pt x="5811" y="3751"/>
                    <a:pt x="6359" y="2680"/>
                  </a:cubicBezTo>
                  <a:cubicBezTo>
                    <a:pt x="6656" y="2096"/>
                    <a:pt x="7276" y="536"/>
                    <a:pt x="764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468;p37"/>
            <p:cNvSpPr/>
            <p:nvPr/>
          </p:nvSpPr>
          <p:spPr>
            <a:xfrm>
              <a:off x="12788200" y="1966450"/>
              <a:ext cx="169375" cy="179900"/>
            </a:xfrm>
            <a:custGeom>
              <a:avLst/>
              <a:gdLst/>
              <a:ahLst/>
              <a:cxnLst/>
              <a:rect l="l" t="t" r="r" b="b"/>
              <a:pathLst>
                <a:path w="6775" h="7196" extrusionOk="0">
                  <a:moveTo>
                    <a:pt x="6775" y="0"/>
                  </a:moveTo>
                  <a:cubicBezTo>
                    <a:pt x="5870" y="560"/>
                    <a:pt x="4965" y="1119"/>
                    <a:pt x="4060" y="1679"/>
                  </a:cubicBezTo>
                  <a:cubicBezTo>
                    <a:pt x="2977" y="2346"/>
                    <a:pt x="1858" y="3036"/>
                    <a:pt x="1024" y="4013"/>
                  </a:cubicBezTo>
                  <a:cubicBezTo>
                    <a:pt x="429" y="4715"/>
                    <a:pt x="0" y="5799"/>
                    <a:pt x="560" y="6537"/>
                  </a:cubicBezTo>
                  <a:cubicBezTo>
                    <a:pt x="703" y="6727"/>
                    <a:pt x="905" y="6870"/>
                    <a:pt x="1119" y="6977"/>
                  </a:cubicBezTo>
                  <a:cubicBezTo>
                    <a:pt x="1424" y="7128"/>
                    <a:pt x="1750" y="7196"/>
                    <a:pt x="2081" y="7196"/>
                  </a:cubicBezTo>
                  <a:cubicBezTo>
                    <a:pt x="2929" y="7196"/>
                    <a:pt x="3803" y="6750"/>
                    <a:pt x="4394" y="6108"/>
                  </a:cubicBezTo>
                  <a:cubicBezTo>
                    <a:pt x="5203" y="5203"/>
                    <a:pt x="5596" y="4013"/>
                    <a:pt x="5953" y="2858"/>
                  </a:cubicBezTo>
                  <a:cubicBezTo>
                    <a:pt x="6156" y="2239"/>
                    <a:pt x="6501" y="596"/>
                    <a:pt x="6775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469;p37"/>
            <p:cNvSpPr/>
            <p:nvPr/>
          </p:nvSpPr>
          <p:spPr>
            <a:xfrm>
              <a:off x="12858150" y="1739025"/>
              <a:ext cx="204200" cy="136375"/>
            </a:xfrm>
            <a:custGeom>
              <a:avLst/>
              <a:gdLst/>
              <a:ahLst/>
              <a:cxnLst/>
              <a:rect l="l" t="t" r="r" b="b"/>
              <a:pathLst>
                <a:path w="8168" h="5455" extrusionOk="0">
                  <a:moveTo>
                    <a:pt x="8168" y="1"/>
                  </a:moveTo>
                  <a:lnTo>
                    <a:pt x="8168" y="1"/>
                  </a:lnTo>
                  <a:cubicBezTo>
                    <a:pt x="7537" y="168"/>
                    <a:pt x="5870" y="239"/>
                    <a:pt x="5215" y="334"/>
                  </a:cubicBezTo>
                  <a:cubicBezTo>
                    <a:pt x="4025" y="501"/>
                    <a:pt x="2774" y="680"/>
                    <a:pt x="1750" y="1334"/>
                  </a:cubicBezTo>
                  <a:cubicBezTo>
                    <a:pt x="738" y="1989"/>
                    <a:pt x="0" y="3251"/>
                    <a:pt x="345" y="4418"/>
                  </a:cubicBezTo>
                  <a:cubicBezTo>
                    <a:pt x="417" y="4644"/>
                    <a:pt x="524" y="4859"/>
                    <a:pt x="691" y="5037"/>
                  </a:cubicBezTo>
                  <a:cubicBezTo>
                    <a:pt x="968" y="5336"/>
                    <a:pt x="1345" y="5454"/>
                    <a:pt x="1746" y="5454"/>
                  </a:cubicBezTo>
                  <a:cubicBezTo>
                    <a:pt x="2258" y="5454"/>
                    <a:pt x="2810" y="5262"/>
                    <a:pt x="3251" y="5001"/>
                  </a:cubicBezTo>
                  <a:cubicBezTo>
                    <a:pt x="4358" y="4335"/>
                    <a:pt x="5227" y="3358"/>
                    <a:pt x="6072" y="2394"/>
                  </a:cubicBezTo>
                  <a:cubicBezTo>
                    <a:pt x="6775" y="1596"/>
                    <a:pt x="7465" y="799"/>
                    <a:pt x="816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470;p37"/>
            <p:cNvSpPr/>
            <p:nvPr/>
          </p:nvSpPr>
          <p:spPr>
            <a:xfrm>
              <a:off x="11997325" y="1687150"/>
              <a:ext cx="300050" cy="129000"/>
            </a:xfrm>
            <a:custGeom>
              <a:avLst/>
              <a:gdLst/>
              <a:ahLst/>
              <a:cxnLst/>
              <a:rect l="l" t="t" r="r" b="b"/>
              <a:pathLst>
                <a:path w="12002" h="5160" extrusionOk="0">
                  <a:moveTo>
                    <a:pt x="3191" y="1"/>
                  </a:moveTo>
                  <a:cubicBezTo>
                    <a:pt x="3111" y="1"/>
                    <a:pt x="3032" y="2"/>
                    <a:pt x="2953" y="4"/>
                  </a:cubicBezTo>
                  <a:cubicBezTo>
                    <a:pt x="1727" y="28"/>
                    <a:pt x="286" y="576"/>
                    <a:pt x="48" y="1778"/>
                  </a:cubicBezTo>
                  <a:cubicBezTo>
                    <a:pt x="0" y="2088"/>
                    <a:pt x="24" y="2409"/>
                    <a:pt x="119" y="2719"/>
                  </a:cubicBezTo>
                  <a:cubicBezTo>
                    <a:pt x="548" y="4267"/>
                    <a:pt x="2274" y="5160"/>
                    <a:pt x="3882" y="5160"/>
                  </a:cubicBezTo>
                  <a:cubicBezTo>
                    <a:pt x="3896" y="5160"/>
                    <a:pt x="3910" y="5160"/>
                    <a:pt x="3923" y="5160"/>
                  </a:cubicBezTo>
                  <a:cubicBezTo>
                    <a:pt x="5515" y="5160"/>
                    <a:pt x="7014" y="4487"/>
                    <a:pt x="8466" y="3826"/>
                  </a:cubicBezTo>
                  <a:cubicBezTo>
                    <a:pt x="9251" y="3469"/>
                    <a:pt x="11180" y="2350"/>
                    <a:pt x="12002" y="2100"/>
                  </a:cubicBezTo>
                  <a:cubicBezTo>
                    <a:pt x="10656" y="1695"/>
                    <a:pt x="9299" y="1302"/>
                    <a:pt x="7954" y="909"/>
                  </a:cubicBezTo>
                  <a:cubicBezTo>
                    <a:pt x="6398" y="455"/>
                    <a:pt x="4811" y="1"/>
                    <a:pt x="319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471;p37"/>
            <p:cNvSpPr/>
            <p:nvPr/>
          </p:nvSpPr>
          <p:spPr>
            <a:xfrm>
              <a:off x="12449750" y="1530275"/>
              <a:ext cx="115525" cy="177525"/>
            </a:xfrm>
            <a:custGeom>
              <a:avLst/>
              <a:gdLst/>
              <a:ahLst/>
              <a:cxnLst/>
              <a:rect l="l" t="t" r="r" b="b"/>
              <a:pathLst>
                <a:path w="4621" h="7101" extrusionOk="0">
                  <a:moveTo>
                    <a:pt x="1617" y="0"/>
                  </a:moveTo>
                  <a:cubicBezTo>
                    <a:pt x="1520" y="0"/>
                    <a:pt x="1421" y="13"/>
                    <a:pt x="1322" y="40"/>
                  </a:cubicBezTo>
                  <a:cubicBezTo>
                    <a:pt x="1132" y="100"/>
                    <a:pt x="953" y="207"/>
                    <a:pt x="799" y="350"/>
                  </a:cubicBezTo>
                  <a:cubicBezTo>
                    <a:pt x="25" y="1052"/>
                    <a:pt x="1" y="2314"/>
                    <a:pt x="465" y="3255"/>
                  </a:cubicBezTo>
                  <a:cubicBezTo>
                    <a:pt x="930" y="4196"/>
                    <a:pt x="1763" y="4886"/>
                    <a:pt x="2584" y="5541"/>
                  </a:cubicBezTo>
                  <a:cubicBezTo>
                    <a:pt x="3025" y="5898"/>
                    <a:pt x="4228" y="6696"/>
                    <a:pt x="4620" y="7101"/>
                  </a:cubicBezTo>
                  <a:cubicBezTo>
                    <a:pt x="4454" y="6196"/>
                    <a:pt x="4299" y="5291"/>
                    <a:pt x="4132" y="4386"/>
                  </a:cubicBezTo>
                  <a:cubicBezTo>
                    <a:pt x="3930" y="3303"/>
                    <a:pt x="3727" y="2183"/>
                    <a:pt x="3204" y="1207"/>
                  </a:cubicBezTo>
                  <a:cubicBezTo>
                    <a:pt x="2882" y="595"/>
                    <a:pt x="2279" y="0"/>
                    <a:pt x="161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472;p37"/>
            <p:cNvSpPr/>
            <p:nvPr/>
          </p:nvSpPr>
          <p:spPr>
            <a:xfrm>
              <a:off x="12434275" y="2042950"/>
              <a:ext cx="149750" cy="289925"/>
            </a:xfrm>
            <a:custGeom>
              <a:avLst/>
              <a:gdLst/>
              <a:ahLst/>
              <a:cxnLst/>
              <a:rect l="l" t="t" r="r" b="b"/>
              <a:pathLst>
                <a:path w="5990" h="11597" extrusionOk="0">
                  <a:moveTo>
                    <a:pt x="1132" y="0"/>
                  </a:moveTo>
                  <a:cubicBezTo>
                    <a:pt x="1120" y="869"/>
                    <a:pt x="584" y="3024"/>
                    <a:pt x="465" y="3882"/>
                  </a:cubicBezTo>
                  <a:cubicBezTo>
                    <a:pt x="227" y="5465"/>
                    <a:pt x="1" y="7120"/>
                    <a:pt x="465" y="8656"/>
                  </a:cubicBezTo>
                  <a:cubicBezTo>
                    <a:pt x="916" y="10197"/>
                    <a:pt x="2240" y="11597"/>
                    <a:pt x="3838" y="11597"/>
                  </a:cubicBezTo>
                  <a:cubicBezTo>
                    <a:pt x="3845" y="11597"/>
                    <a:pt x="3852" y="11597"/>
                    <a:pt x="3858" y="11597"/>
                  </a:cubicBezTo>
                  <a:cubicBezTo>
                    <a:pt x="4180" y="11585"/>
                    <a:pt x="4501" y="11525"/>
                    <a:pt x="4787" y="11382"/>
                  </a:cubicBezTo>
                  <a:cubicBezTo>
                    <a:pt x="5882" y="10835"/>
                    <a:pt x="5990" y="9299"/>
                    <a:pt x="5680" y="8108"/>
                  </a:cubicBezTo>
                  <a:cubicBezTo>
                    <a:pt x="5251" y="6465"/>
                    <a:pt x="4323" y="5001"/>
                    <a:pt x="3406" y="3560"/>
                  </a:cubicBezTo>
                  <a:cubicBezTo>
                    <a:pt x="2656" y="2381"/>
                    <a:pt x="1894" y="1191"/>
                    <a:pt x="1132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473;p37"/>
            <p:cNvSpPr/>
            <p:nvPr/>
          </p:nvSpPr>
          <p:spPr>
            <a:xfrm>
              <a:off x="12586675" y="1775950"/>
              <a:ext cx="116125" cy="216175"/>
            </a:xfrm>
            <a:custGeom>
              <a:avLst/>
              <a:gdLst/>
              <a:ahLst/>
              <a:cxnLst/>
              <a:rect l="l" t="t" r="r" b="b"/>
              <a:pathLst>
                <a:path w="4645" h="8647" extrusionOk="0">
                  <a:moveTo>
                    <a:pt x="1465" y="0"/>
                  </a:moveTo>
                  <a:cubicBezTo>
                    <a:pt x="1382" y="631"/>
                    <a:pt x="787" y="2203"/>
                    <a:pt x="620" y="2834"/>
                  </a:cubicBezTo>
                  <a:cubicBezTo>
                    <a:pt x="310" y="4001"/>
                    <a:pt x="1" y="5215"/>
                    <a:pt x="239" y="6370"/>
                  </a:cubicBezTo>
                  <a:cubicBezTo>
                    <a:pt x="489" y="7513"/>
                    <a:pt x="1465" y="8597"/>
                    <a:pt x="2751" y="8644"/>
                  </a:cubicBezTo>
                  <a:cubicBezTo>
                    <a:pt x="2783" y="8646"/>
                    <a:pt x="2816" y="8646"/>
                    <a:pt x="2848" y="8646"/>
                  </a:cubicBezTo>
                  <a:cubicBezTo>
                    <a:pt x="3077" y="8646"/>
                    <a:pt x="3304" y="8609"/>
                    <a:pt x="3513" y="8525"/>
                  </a:cubicBezTo>
                  <a:cubicBezTo>
                    <a:pt x="4442" y="8156"/>
                    <a:pt x="4644" y="7025"/>
                    <a:pt x="4489" y="6132"/>
                  </a:cubicBezTo>
                  <a:cubicBezTo>
                    <a:pt x="4275" y="4906"/>
                    <a:pt x="3632" y="3798"/>
                    <a:pt x="3013" y="2703"/>
                  </a:cubicBezTo>
                  <a:cubicBezTo>
                    <a:pt x="2501" y="1798"/>
                    <a:pt x="1977" y="893"/>
                    <a:pt x="1465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474;p37"/>
            <p:cNvSpPr/>
            <p:nvPr/>
          </p:nvSpPr>
          <p:spPr>
            <a:xfrm>
              <a:off x="13052800" y="1745875"/>
              <a:ext cx="151850" cy="164125"/>
            </a:xfrm>
            <a:custGeom>
              <a:avLst/>
              <a:gdLst/>
              <a:ahLst/>
              <a:cxnLst/>
              <a:rect l="l" t="t" r="r" b="b"/>
              <a:pathLst>
                <a:path w="6074" h="6565" extrusionOk="0">
                  <a:moveTo>
                    <a:pt x="1" y="1"/>
                  </a:moveTo>
                  <a:lnTo>
                    <a:pt x="1" y="1"/>
                  </a:lnTo>
                  <a:cubicBezTo>
                    <a:pt x="227" y="548"/>
                    <a:pt x="465" y="2072"/>
                    <a:pt x="620" y="2656"/>
                  </a:cubicBezTo>
                  <a:cubicBezTo>
                    <a:pt x="894" y="3727"/>
                    <a:pt x="1203" y="4823"/>
                    <a:pt x="1918" y="5632"/>
                  </a:cubicBezTo>
                  <a:cubicBezTo>
                    <a:pt x="2417" y="6188"/>
                    <a:pt x="3168" y="6565"/>
                    <a:pt x="3929" y="6565"/>
                  </a:cubicBezTo>
                  <a:cubicBezTo>
                    <a:pt x="4276" y="6565"/>
                    <a:pt x="4626" y="6486"/>
                    <a:pt x="4954" y="6311"/>
                  </a:cubicBezTo>
                  <a:cubicBezTo>
                    <a:pt x="5168" y="6204"/>
                    <a:pt x="5359" y="6061"/>
                    <a:pt x="5502" y="5882"/>
                  </a:cubicBezTo>
                  <a:cubicBezTo>
                    <a:pt x="6073" y="5156"/>
                    <a:pt x="5728" y="4168"/>
                    <a:pt x="5204" y="3525"/>
                  </a:cubicBezTo>
                  <a:cubicBezTo>
                    <a:pt x="4466" y="2644"/>
                    <a:pt x="3466" y="2049"/>
                    <a:pt x="2466" y="1465"/>
                  </a:cubicBezTo>
                  <a:cubicBezTo>
                    <a:pt x="1644" y="977"/>
                    <a:pt x="822" y="489"/>
                    <a:pt x="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475;p37"/>
            <p:cNvSpPr/>
            <p:nvPr/>
          </p:nvSpPr>
          <p:spPr>
            <a:xfrm>
              <a:off x="12241175" y="1193675"/>
              <a:ext cx="1163925" cy="1221150"/>
            </a:xfrm>
            <a:custGeom>
              <a:avLst/>
              <a:gdLst/>
              <a:ahLst/>
              <a:cxnLst/>
              <a:rect l="l" t="t" r="r" b="b"/>
              <a:pathLst>
                <a:path w="46557" h="48846" extrusionOk="0">
                  <a:moveTo>
                    <a:pt x="46396" y="0"/>
                  </a:moveTo>
                  <a:cubicBezTo>
                    <a:pt x="46345" y="0"/>
                    <a:pt x="46293" y="26"/>
                    <a:pt x="46265" y="86"/>
                  </a:cubicBezTo>
                  <a:cubicBezTo>
                    <a:pt x="42098" y="9206"/>
                    <a:pt x="32954" y="12790"/>
                    <a:pt x="24393" y="16707"/>
                  </a:cubicBezTo>
                  <a:cubicBezTo>
                    <a:pt x="22298" y="17671"/>
                    <a:pt x="20226" y="18684"/>
                    <a:pt x="18357" y="20041"/>
                  </a:cubicBezTo>
                  <a:cubicBezTo>
                    <a:pt x="16512" y="21362"/>
                    <a:pt x="14880" y="22970"/>
                    <a:pt x="13321" y="24625"/>
                  </a:cubicBezTo>
                  <a:cubicBezTo>
                    <a:pt x="10320" y="27804"/>
                    <a:pt x="7665" y="31304"/>
                    <a:pt x="5463" y="35078"/>
                  </a:cubicBezTo>
                  <a:cubicBezTo>
                    <a:pt x="3057" y="39198"/>
                    <a:pt x="807" y="43877"/>
                    <a:pt x="21" y="48616"/>
                  </a:cubicBezTo>
                  <a:cubicBezTo>
                    <a:pt x="1" y="48760"/>
                    <a:pt x="123" y="48845"/>
                    <a:pt x="244" y="48845"/>
                  </a:cubicBezTo>
                  <a:cubicBezTo>
                    <a:pt x="332" y="48845"/>
                    <a:pt x="420" y="48800"/>
                    <a:pt x="450" y="48699"/>
                  </a:cubicBezTo>
                  <a:cubicBezTo>
                    <a:pt x="1962" y="44306"/>
                    <a:pt x="3367" y="40067"/>
                    <a:pt x="5677" y="35995"/>
                  </a:cubicBezTo>
                  <a:cubicBezTo>
                    <a:pt x="7951" y="31995"/>
                    <a:pt x="10725" y="28280"/>
                    <a:pt x="13868" y="24922"/>
                  </a:cubicBezTo>
                  <a:cubicBezTo>
                    <a:pt x="15416" y="23267"/>
                    <a:pt x="17047" y="21660"/>
                    <a:pt x="18905" y="20338"/>
                  </a:cubicBezTo>
                  <a:cubicBezTo>
                    <a:pt x="21000" y="18838"/>
                    <a:pt x="23358" y="17779"/>
                    <a:pt x="25691" y="16731"/>
                  </a:cubicBezTo>
                  <a:cubicBezTo>
                    <a:pt x="29882" y="14838"/>
                    <a:pt x="34168" y="13052"/>
                    <a:pt x="37979" y="10456"/>
                  </a:cubicBezTo>
                  <a:cubicBezTo>
                    <a:pt x="41681" y="7932"/>
                    <a:pt x="45122" y="4515"/>
                    <a:pt x="46527" y="169"/>
                  </a:cubicBezTo>
                  <a:cubicBezTo>
                    <a:pt x="46556" y="67"/>
                    <a:pt x="46478" y="0"/>
                    <a:pt x="4639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476;p37"/>
            <p:cNvSpPr/>
            <p:nvPr/>
          </p:nvSpPr>
          <p:spPr>
            <a:xfrm>
              <a:off x="12121450" y="1970600"/>
              <a:ext cx="333100" cy="100400"/>
            </a:xfrm>
            <a:custGeom>
              <a:avLst/>
              <a:gdLst/>
              <a:ahLst/>
              <a:cxnLst/>
              <a:rect l="l" t="t" r="r" b="b"/>
              <a:pathLst>
                <a:path w="13324" h="4016" extrusionOk="0">
                  <a:moveTo>
                    <a:pt x="13228" y="1"/>
                  </a:moveTo>
                  <a:cubicBezTo>
                    <a:pt x="8751" y="120"/>
                    <a:pt x="4310" y="2144"/>
                    <a:pt x="179" y="3704"/>
                  </a:cubicBezTo>
                  <a:cubicBezTo>
                    <a:pt x="0" y="3767"/>
                    <a:pt x="100" y="4016"/>
                    <a:pt x="265" y="4016"/>
                  </a:cubicBezTo>
                  <a:cubicBezTo>
                    <a:pt x="287" y="4016"/>
                    <a:pt x="310" y="4011"/>
                    <a:pt x="334" y="4001"/>
                  </a:cubicBezTo>
                  <a:cubicBezTo>
                    <a:pt x="4584" y="2346"/>
                    <a:pt x="8739" y="941"/>
                    <a:pt x="13240" y="168"/>
                  </a:cubicBezTo>
                  <a:cubicBezTo>
                    <a:pt x="13323" y="156"/>
                    <a:pt x="13323" y="1"/>
                    <a:pt x="13228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477;p37"/>
            <p:cNvSpPr/>
            <p:nvPr/>
          </p:nvSpPr>
          <p:spPr>
            <a:xfrm>
              <a:off x="12455425" y="1962725"/>
              <a:ext cx="41100" cy="267675"/>
            </a:xfrm>
            <a:custGeom>
              <a:avLst/>
              <a:gdLst/>
              <a:ahLst/>
              <a:cxnLst/>
              <a:rect l="l" t="t" r="r" b="b"/>
              <a:pathLst>
                <a:path w="1644" h="10707" extrusionOk="0">
                  <a:moveTo>
                    <a:pt x="128" y="0"/>
                  </a:moveTo>
                  <a:cubicBezTo>
                    <a:pt x="65" y="0"/>
                    <a:pt x="0" y="39"/>
                    <a:pt x="0" y="114"/>
                  </a:cubicBezTo>
                  <a:cubicBezTo>
                    <a:pt x="0" y="1888"/>
                    <a:pt x="202" y="3662"/>
                    <a:pt x="417" y="5424"/>
                  </a:cubicBezTo>
                  <a:cubicBezTo>
                    <a:pt x="619" y="7126"/>
                    <a:pt x="726" y="9043"/>
                    <a:pt x="1381" y="10639"/>
                  </a:cubicBezTo>
                  <a:cubicBezTo>
                    <a:pt x="1400" y="10686"/>
                    <a:pt x="1443" y="10707"/>
                    <a:pt x="1489" y="10707"/>
                  </a:cubicBezTo>
                  <a:cubicBezTo>
                    <a:pt x="1557" y="10707"/>
                    <a:pt x="1631" y="10658"/>
                    <a:pt x="1631" y="10579"/>
                  </a:cubicBezTo>
                  <a:cubicBezTo>
                    <a:pt x="1643" y="8924"/>
                    <a:pt x="1155" y="7210"/>
                    <a:pt x="917" y="5567"/>
                  </a:cubicBezTo>
                  <a:cubicBezTo>
                    <a:pt x="655" y="3757"/>
                    <a:pt x="512" y="1923"/>
                    <a:pt x="250" y="102"/>
                  </a:cubicBezTo>
                  <a:cubicBezTo>
                    <a:pt x="244" y="33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478;p37"/>
            <p:cNvSpPr/>
            <p:nvPr/>
          </p:nvSpPr>
          <p:spPr>
            <a:xfrm>
              <a:off x="12135125" y="2178525"/>
              <a:ext cx="192375" cy="103025"/>
            </a:xfrm>
            <a:custGeom>
              <a:avLst/>
              <a:gdLst/>
              <a:ahLst/>
              <a:cxnLst/>
              <a:rect l="l" t="t" r="r" b="b"/>
              <a:pathLst>
                <a:path w="7695" h="4121" extrusionOk="0">
                  <a:moveTo>
                    <a:pt x="7547" y="0"/>
                  </a:moveTo>
                  <a:cubicBezTo>
                    <a:pt x="7536" y="0"/>
                    <a:pt x="7525" y="2"/>
                    <a:pt x="7514" y="6"/>
                  </a:cubicBezTo>
                  <a:cubicBezTo>
                    <a:pt x="6240" y="566"/>
                    <a:pt x="5061" y="1328"/>
                    <a:pt x="3835" y="1959"/>
                  </a:cubicBezTo>
                  <a:cubicBezTo>
                    <a:pt x="2596" y="2590"/>
                    <a:pt x="1334" y="3173"/>
                    <a:pt x="120" y="3852"/>
                  </a:cubicBezTo>
                  <a:cubicBezTo>
                    <a:pt x="1" y="3917"/>
                    <a:pt x="39" y="4120"/>
                    <a:pt x="173" y="4120"/>
                  </a:cubicBezTo>
                  <a:cubicBezTo>
                    <a:pt x="186" y="4120"/>
                    <a:pt x="200" y="4118"/>
                    <a:pt x="215" y="4114"/>
                  </a:cubicBezTo>
                  <a:cubicBezTo>
                    <a:pt x="2763" y="3281"/>
                    <a:pt x="5549" y="1911"/>
                    <a:pt x="7621" y="173"/>
                  </a:cubicBezTo>
                  <a:cubicBezTo>
                    <a:pt x="7695" y="110"/>
                    <a:pt x="7629" y="0"/>
                    <a:pt x="7547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479;p37"/>
            <p:cNvSpPr/>
            <p:nvPr/>
          </p:nvSpPr>
          <p:spPr>
            <a:xfrm>
              <a:off x="12066975" y="1697100"/>
              <a:ext cx="617575" cy="62500"/>
            </a:xfrm>
            <a:custGeom>
              <a:avLst/>
              <a:gdLst/>
              <a:ahLst/>
              <a:cxnLst/>
              <a:rect l="l" t="t" r="r" b="b"/>
              <a:pathLst>
                <a:path w="24703" h="2500" extrusionOk="0">
                  <a:moveTo>
                    <a:pt x="19498" y="1"/>
                  </a:moveTo>
                  <a:cubicBezTo>
                    <a:pt x="17354" y="1"/>
                    <a:pt x="15197" y="310"/>
                    <a:pt x="13073" y="666"/>
                  </a:cubicBezTo>
                  <a:cubicBezTo>
                    <a:pt x="8958" y="1356"/>
                    <a:pt x="4992" y="1981"/>
                    <a:pt x="820" y="1981"/>
                  </a:cubicBezTo>
                  <a:cubicBezTo>
                    <a:pt x="599" y="1981"/>
                    <a:pt x="377" y="1979"/>
                    <a:pt x="155" y="1976"/>
                  </a:cubicBezTo>
                  <a:cubicBezTo>
                    <a:pt x="0" y="1976"/>
                    <a:pt x="0" y="2178"/>
                    <a:pt x="143" y="2214"/>
                  </a:cubicBezTo>
                  <a:cubicBezTo>
                    <a:pt x="1151" y="2416"/>
                    <a:pt x="2176" y="2499"/>
                    <a:pt x="3208" y="2499"/>
                  </a:cubicBezTo>
                  <a:cubicBezTo>
                    <a:pt x="6177" y="2499"/>
                    <a:pt x="9208" y="1812"/>
                    <a:pt x="12061" y="1309"/>
                  </a:cubicBezTo>
                  <a:cubicBezTo>
                    <a:pt x="14705" y="848"/>
                    <a:pt x="17348" y="469"/>
                    <a:pt x="19998" y="469"/>
                  </a:cubicBezTo>
                  <a:cubicBezTo>
                    <a:pt x="21525" y="469"/>
                    <a:pt x="23054" y="595"/>
                    <a:pt x="24587" y="904"/>
                  </a:cubicBezTo>
                  <a:cubicBezTo>
                    <a:pt x="24591" y="904"/>
                    <a:pt x="24594" y="905"/>
                    <a:pt x="24598" y="905"/>
                  </a:cubicBezTo>
                  <a:cubicBezTo>
                    <a:pt x="24684" y="905"/>
                    <a:pt x="24703" y="772"/>
                    <a:pt x="24623" y="737"/>
                  </a:cubicBezTo>
                  <a:cubicBezTo>
                    <a:pt x="22939" y="201"/>
                    <a:pt x="21223" y="1"/>
                    <a:pt x="19498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480;p37"/>
            <p:cNvSpPr/>
            <p:nvPr/>
          </p:nvSpPr>
          <p:spPr>
            <a:xfrm>
              <a:off x="12322375" y="1708950"/>
              <a:ext cx="134925" cy="123075"/>
            </a:xfrm>
            <a:custGeom>
              <a:avLst/>
              <a:gdLst/>
              <a:ahLst/>
              <a:cxnLst/>
              <a:rect l="l" t="t" r="r" b="b"/>
              <a:pathLst>
                <a:path w="5397" h="4923" extrusionOk="0">
                  <a:moveTo>
                    <a:pt x="5339" y="1"/>
                  </a:moveTo>
                  <a:cubicBezTo>
                    <a:pt x="5329" y="1"/>
                    <a:pt x="5319" y="5"/>
                    <a:pt x="5310" y="13"/>
                  </a:cubicBezTo>
                  <a:cubicBezTo>
                    <a:pt x="4643" y="525"/>
                    <a:pt x="4024" y="1097"/>
                    <a:pt x="3393" y="1668"/>
                  </a:cubicBezTo>
                  <a:cubicBezTo>
                    <a:pt x="2298" y="2656"/>
                    <a:pt x="1095" y="3597"/>
                    <a:pt x="95" y="4692"/>
                  </a:cubicBezTo>
                  <a:cubicBezTo>
                    <a:pt x="1" y="4796"/>
                    <a:pt x="79" y="4923"/>
                    <a:pt x="187" y="4923"/>
                  </a:cubicBezTo>
                  <a:cubicBezTo>
                    <a:pt x="214" y="4923"/>
                    <a:pt x="244" y="4914"/>
                    <a:pt x="274" y="4895"/>
                  </a:cubicBezTo>
                  <a:cubicBezTo>
                    <a:pt x="1524" y="4026"/>
                    <a:pt x="2596" y="2859"/>
                    <a:pt x="3691" y="1799"/>
                  </a:cubicBezTo>
                  <a:cubicBezTo>
                    <a:pt x="4274" y="1251"/>
                    <a:pt x="4858" y="680"/>
                    <a:pt x="5370" y="73"/>
                  </a:cubicBezTo>
                  <a:cubicBezTo>
                    <a:pt x="5397" y="37"/>
                    <a:pt x="5369" y="1"/>
                    <a:pt x="5339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81;p37"/>
            <p:cNvSpPr/>
            <p:nvPr/>
          </p:nvSpPr>
          <p:spPr>
            <a:xfrm>
              <a:off x="12492475" y="1587250"/>
              <a:ext cx="72550" cy="115775"/>
            </a:xfrm>
            <a:custGeom>
              <a:avLst/>
              <a:gdLst/>
              <a:ahLst/>
              <a:cxnLst/>
              <a:rect l="l" t="t" r="r" b="b"/>
              <a:pathLst>
                <a:path w="2902" h="4631" extrusionOk="0">
                  <a:moveTo>
                    <a:pt x="147" y="1"/>
                  </a:moveTo>
                  <a:cubicBezTo>
                    <a:pt x="73" y="1"/>
                    <a:pt x="0" y="53"/>
                    <a:pt x="30" y="143"/>
                  </a:cubicBezTo>
                  <a:cubicBezTo>
                    <a:pt x="578" y="1726"/>
                    <a:pt x="1566" y="3357"/>
                    <a:pt x="2697" y="4595"/>
                  </a:cubicBezTo>
                  <a:cubicBezTo>
                    <a:pt x="2719" y="4620"/>
                    <a:pt x="2744" y="4631"/>
                    <a:pt x="2769" y="4631"/>
                  </a:cubicBezTo>
                  <a:cubicBezTo>
                    <a:pt x="2839" y="4631"/>
                    <a:pt x="2902" y="4547"/>
                    <a:pt x="2840" y="4476"/>
                  </a:cubicBezTo>
                  <a:cubicBezTo>
                    <a:pt x="1757" y="3143"/>
                    <a:pt x="1126" y="1524"/>
                    <a:pt x="256" y="59"/>
                  </a:cubicBezTo>
                  <a:cubicBezTo>
                    <a:pt x="234" y="19"/>
                    <a:pt x="190" y="1"/>
                    <a:pt x="147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482;p37"/>
            <p:cNvSpPr/>
            <p:nvPr/>
          </p:nvSpPr>
          <p:spPr>
            <a:xfrm>
              <a:off x="12611975" y="1764250"/>
              <a:ext cx="28750" cy="169250"/>
            </a:xfrm>
            <a:custGeom>
              <a:avLst/>
              <a:gdLst/>
              <a:ahLst/>
              <a:cxnLst/>
              <a:rect l="l" t="t" r="r" b="b"/>
              <a:pathLst>
                <a:path w="1150" h="6770" extrusionOk="0">
                  <a:moveTo>
                    <a:pt x="510" y="0"/>
                  </a:moveTo>
                  <a:cubicBezTo>
                    <a:pt x="487" y="0"/>
                    <a:pt x="464" y="13"/>
                    <a:pt x="453" y="40"/>
                  </a:cubicBezTo>
                  <a:cubicBezTo>
                    <a:pt x="1" y="2016"/>
                    <a:pt x="358" y="4683"/>
                    <a:pt x="822" y="6648"/>
                  </a:cubicBezTo>
                  <a:cubicBezTo>
                    <a:pt x="840" y="6728"/>
                    <a:pt x="918" y="6770"/>
                    <a:pt x="993" y="6770"/>
                  </a:cubicBezTo>
                  <a:cubicBezTo>
                    <a:pt x="1073" y="6770"/>
                    <a:pt x="1150" y="6722"/>
                    <a:pt x="1144" y="6624"/>
                  </a:cubicBezTo>
                  <a:cubicBezTo>
                    <a:pt x="1084" y="5588"/>
                    <a:pt x="941" y="4564"/>
                    <a:pt x="858" y="3528"/>
                  </a:cubicBezTo>
                  <a:cubicBezTo>
                    <a:pt x="775" y="2385"/>
                    <a:pt x="834" y="1171"/>
                    <a:pt x="572" y="52"/>
                  </a:cubicBezTo>
                  <a:cubicBezTo>
                    <a:pt x="566" y="19"/>
                    <a:pt x="538" y="0"/>
                    <a:pt x="510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483;p37"/>
            <p:cNvSpPr/>
            <p:nvPr/>
          </p:nvSpPr>
          <p:spPr>
            <a:xfrm>
              <a:off x="12858450" y="1533000"/>
              <a:ext cx="233375" cy="561675"/>
            </a:xfrm>
            <a:custGeom>
              <a:avLst/>
              <a:gdLst/>
              <a:ahLst/>
              <a:cxnLst/>
              <a:rect l="l" t="t" r="r" b="b"/>
              <a:pathLst>
                <a:path w="9335" h="22467" extrusionOk="0">
                  <a:moveTo>
                    <a:pt x="7524" y="0"/>
                  </a:moveTo>
                  <a:cubicBezTo>
                    <a:pt x="7422" y="0"/>
                    <a:pt x="7316" y="83"/>
                    <a:pt x="7346" y="205"/>
                  </a:cubicBezTo>
                  <a:cubicBezTo>
                    <a:pt x="7811" y="2217"/>
                    <a:pt x="8215" y="4051"/>
                    <a:pt x="8037" y="6134"/>
                  </a:cubicBezTo>
                  <a:cubicBezTo>
                    <a:pt x="7870" y="8159"/>
                    <a:pt x="7322" y="10147"/>
                    <a:pt x="6525" y="12016"/>
                  </a:cubicBezTo>
                  <a:cubicBezTo>
                    <a:pt x="4929" y="15779"/>
                    <a:pt x="2393" y="18993"/>
                    <a:pt x="60" y="22303"/>
                  </a:cubicBezTo>
                  <a:cubicBezTo>
                    <a:pt x="0" y="22388"/>
                    <a:pt x="67" y="22466"/>
                    <a:pt x="141" y="22466"/>
                  </a:cubicBezTo>
                  <a:cubicBezTo>
                    <a:pt x="171" y="22466"/>
                    <a:pt x="202" y="22453"/>
                    <a:pt x="226" y="22422"/>
                  </a:cubicBezTo>
                  <a:cubicBezTo>
                    <a:pt x="2977" y="19124"/>
                    <a:pt x="5620" y="15588"/>
                    <a:pt x="7191" y="11552"/>
                  </a:cubicBezTo>
                  <a:cubicBezTo>
                    <a:pt x="8525" y="8135"/>
                    <a:pt x="9335" y="3539"/>
                    <a:pt x="7668" y="86"/>
                  </a:cubicBezTo>
                  <a:cubicBezTo>
                    <a:pt x="7638" y="26"/>
                    <a:pt x="7582" y="0"/>
                    <a:pt x="752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484;p37"/>
            <p:cNvSpPr/>
            <p:nvPr/>
          </p:nvSpPr>
          <p:spPr>
            <a:xfrm>
              <a:off x="12906625" y="1742225"/>
              <a:ext cx="155775" cy="88625"/>
            </a:xfrm>
            <a:custGeom>
              <a:avLst/>
              <a:gdLst/>
              <a:ahLst/>
              <a:cxnLst/>
              <a:rect l="l" t="t" r="r" b="b"/>
              <a:pathLst>
                <a:path w="6231" h="3545" extrusionOk="0">
                  <a:moveTo>
                    <a:pt x="6035" y="0"/>
                  </a:moveTo>
                  <a:cubicBezTo>
                    <a:pt x="6025" y="0"/>
                    <a:pt x="6014" y="1"/>
                    <a:pt x="6003" y="4"/>
                  </a:cubicBezTo>
                  <a:cubicBezTo>
                    <a:pt x="3812" y="480"/>
                    <a:pt x="1609" y="1683"/>
                    <a:pt x="85" y="3326"/>
                  </a:cubicBezTo>
                  <a:cubicBezTo>
                    <a:pt x="0" y="3420"/>
                    <a:pt x="73" y="3544"/>
                    <a:pt x="171" y="3544"/>
                  </a:cubicBezTo>
                  <a:cubicBezTo>
                    <a:pt x="197" y="3544"/>
                    <a:pt x="225" y="3536"/>
                    <a:pt x="252" y="3516"/>
                  </a:cubicBezTo>
                  <a:cubicBezTo>
                    <a:pt x="2145" y="2230"/>
                    <a:pt x="3991" y="1159"/>
                    <a:pt x="6098" y="266"/>
                  </a:cubicBezTo>
                  <a:cubicBezTo>
                    <a:pt x="6230" y="200"/>
                    <a:pt x="6168" y="0"/>
                    <a:pt x="6035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485;p37"/>
            <p:cNvSpPr/>
            <p:nvPr/>
          </p:nvSpPr>
          <p:spPr>
            <a:xfrm>
              <a:off x="13052275" y="1746150"/>
              <a:ext cx="75750" cy="97300"/>
            </a:xfrm>
            <a:custGeom>
              <a:avLst/>
              <a:gdLst/>
              <a:ahLst/>
              <a:cxnLst/>
              <a:rect l="l" t="t" r="r" b="b"/>
              <a:pathLst>
                <a:path w="3030" h="3892" extrusionOk="0">
                  <a:moveTo>
                    <a:pt x="200" y="1"/>
                  </a:moveTo>
                  <a:cubicBezTo>
                    <a:pt x="94" y="1"/>
                    <a:pt x="1" y="112"/>
                    <a:pt x="58" y="216"/>
                  </a:cubicBezTo>
                  <a:cubicBezTo>
                    <a:pt x="367" y="847"/>
                    <a:pt x="915" y="1323"/>
                    <a:pt x="1343" y="1859"/>
                  </a:cubicBezTo>
                  <a:cubicBezTo>
                    <a:pt x="1855" y="2478"/>
                    <a:pt x="2308" y="3121"/>
                    <a:pt x="2701" y="3812"/>
                  </a:cubicBezTo>
                  <a:cubicBezTo>
                    <a:pt x="2733" y="3868"/>
                    <a:pt x="2784" y="3891"/>
                    <a:pt x="2834" y="3891"/>
                  </a:cubicBezTo>
                  <a:cubicBezTo>
                    <a:pt x="2933" y="3891"/>
                    <a:pt x="3030" y="3799"/>
                    <a:pt x="2975" y="3681"/>
                  </a:cubicBezTo>
                  <a:cubicBezTo>
                    <a:pt x="2356" y="2430"/>
                    <a:pt x="1498" y="799"/>
                    <a:pt x="284" y="25"/>
                  </a:cubicBezTo>
                  <a:cubicBezTo>
                    <a:pt x="257" y="8"/>
                    <a:pt x="228" y="1"/>
                    <a:pt x="200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486;p37"/>
            <p:cNvSpPr/>
            <p:nvPr/>
          </p:nvSpPr>
          <p:spPr>
            <a:xfrm>
              <a:off x="12978700" y="2519775"/>
              <a:ext cx="316725" cy="147950"/>
            </a:xfrm>
            <a:custGeom>
              <a:avLst/>
              <a:gdLst/>
              <a:ahLst/>
              <a:cxnLst/>
              <a:rect l="l" t="t" r="r" b="b"/>
              <a:pathLst>
                <a:path w="12669" h="5918" extrusionOk="0">
                  <a:moveTo>
                    <a:pt x="6899" y="0"/>
                  </a:moveTo>
                  <a:cubicBezTo>
                    <a:pt x="2809" y="0"/>
                    <a:pt x="0" y="3573"/>
                    <a:pt x="0" y="3573"/>
                  </a:cubicBezTo>
                  <a:cubicBezTo>
                    <a:pt x="1865" y="5307"/>
                    <a:pt x="3736" y="5917"/>
                    <a:pt x="5445" y="5917"/>
                  </a:cubicBezTo>
                  <a:cubicBezTo>
                    <a:pt x="9512" y="5917"/>
                    <a:pt x="12669" y="2465"/>
                    <a:pt x="12669" y="2465"/>
                  </a:cubicBezTo>
                  <a:cubicBezTo>
                    <a:pt x="10593" y="641"/>
                    <a:pt x="8631" y="0"/>
                    <a:pt x="6899" y="0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487;p37"/>
            <p:cNvSpPr/>
            <p:nvPr/>
          </p:nvSpPr>
          <p:spPr>
            <a:xfrm>
              <a:off x="12863800" y="2301600"/>
              <a:ext cx="311375" cy="305725"/>
            </a:xfrm>
            <a:custGeom>
              <a:avLst/>
              <a:gdLst/>
              <a:ahLst/>
              <a:cxnLst/>
              <a:rect l="l" t="t" r="r" b="b"/>
              <a:pathLst>
                <a:path w="12455" h="12229" extrusionOk="0">
                  <a:moveTo>
                    <a:pt x="8216" y="1"/>
                  </a:moveTo>
                  <a:cubicBezTo>
                    <a:pt x="0" y="4346"/>
                    <a:pt x="4751" y="12228"/>
                    <a:pt x="4751" y="12228"/>
                  </a:cubicBezTo>
                  <a:cubicBezTo>
                    <a:pt x="12454" y="8418"/>
                    <a:pt x="8216" y="1"/>
                    <a:pt x="8216" y="1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488;p37"/>
            <p:cNvSpPr/>
            <p:nvPr/>
          </p:nvSpPr>
          <p:spPr>
            <a:xfrm>
              <a:off x="12748600" y="2609775"/>
              <a:ext cx="235175" cy="216150"/>
            </a:xfrm>
            <a:custGeom>
              <a:avLst/>
              <a:gdLst/>
              <a:ahLst/>
              <a:cxnLst/>
              <a:rect l="l" t="t" r="r" b="b"/>
              <a:pathLst>
                <a:path w="9407" h="8646" extrusionOk="0">
                  <a:moveTo>
                    <a:pt x="8498" y="0"/>
                  </a:moveTo>
                  <a:cubicBezTo>
                    <a:pt x="123" y="0"/>
                    <a:pt x="1" y="8593"/>
                    <a:pt x="1" y="8593"/>
                  </a:cubicBezTo>
                  <a:cubicBezTo>
                    <a:pt x="364" y="8628"/>
                    <a:pt x="714" y="8645"/>
                    <a:pt x="1050" y="8645"/>
                  </a:cubicBezTo>
                  <a:cubicBezTo>
                    <a:pt x="8632" y="8645"/>
                    <a:pt x="9407" y="32"/>
                    <a:pt x="9407" y="32"/>
                  </a:cubicBezTo>
                  <a:cubicBezTo>
                    <a:pt x="9094" y="11"/>
                    <a:pt x="8791" y="0"/>
                    <a:pt x="8498" y="0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489;p37"/>
            <p:cNvSpPr/>
            <p:nvPr/>
          </p:nvSpPr>
          <p:spPr>
            <a:xfrm>
              <a:off x="12901600" y="2604925"/>
              <a:ext cx="297075" cy="292900"/>
            </a:xfrm>
            <a:custGeom>
              <a:avLst/>
              <a:gdLst/>
              <a:ahLst/>
              <a:cxnLst/>
              <a:rect l="l" t="t" r="r" b="b"/>
              <a:pathLst>
                <a:path w="11883" h="11716" extrusionOk="0">
                  <a:moveTo>
                    <a:pt x="3072" y="0"/>
                  </a:moveTo>
                  <a:lnTo>
                    <a:pt x="3072" y="0"/>
                  </a:lnTo>
                  <a:cubicBezTo>
                    <a:pt x="1" y="8763"/>
                    <a:pt x="8823" y="11716"/>
                    <a:pt x="8823" y="11716"/>
                  </a:cubicBezTo>
                  <a:cubicBezTo>
                    <a:pt x="11883" y="3679"/>
                    <a:pt x="3073" y="0"/>
                    <a:pt x="3072" y="0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490;p37"/>
            <p:cNvSpPr/>
            <p:nvPr/>
          </p:nvSpPr>
          <p:spPr>
            <a:xfrm>
              <a:off x="12712000" y="2447875"/>
              <a:ext cx="275050" cy="174025"/>
            </a:xfrm>
            <a:custGeom>
              <a:avLst/>
              <a:gdLst/>
              <a:ahLst/>
              <a:cxnLst/>
              <a:rect l="l" t="t" r="r" b="b"/>
              <a:pathLst>
                <a:path w="11002" h="6961" extrusionOk="0">
                  <a:moveTo>
                    <a:pt x="2842" y="1"/>
                  </a:moveTo>
                  <a:cubicBezTo>
                    <a:pt x="1209" y="1"/>
                    <a:pt x="0" y="365"/>
                    <a:pt x="0" y="365"/>
                  </a:cubicBezTo>
                  <a:cubicBezTo>
                    <a:pt x="1206" y="6038"/>
                    <a:pt x="5796" y="6960"/>
                    <a:pt x="8652" y="6960"/>
                  </a:cubicBezTo>
                  <a:cubicBezTo>
                    <a:pt x="10028" y="6960"/>
                    <a:pt x="11002" y="6746"/>
                    <a:pt x="11002" y="6746"/>
                  </a:cubicBezTo>
                  <a:cubicBezTo>
                    <a:pt x="9629" y="1054"/>
                    <a:pt x="5621" y="1"/>
                    <a:pt x="2842" y="1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491;p37"/>
            <p:cNvSpPr/>
            <p:nvPr/>
          </p:nvSpPr>
          <p:spPr>
            <a:xfrm>
              <a:off x="13159850" y="2623200"/>
              <a:ext cx="16600" cy="11425"/>
            </a:xfrm>
            <a:custGeom>
              <a:avLst/>
              <a:gdLst/>
              <a:ahLst/>
              <a:cxnLst/>
              <a:rect l="l" t="t" r="r" b="b"/>
              <a:pathLst>
                <a:path w="664" h="457" extrusionOk="0">
                  <a:moveTo>
                    <a:pt x="117" y="1"/>
                  </a:moveTo>
                  <a:cubicBezTo>
                    <a:pt x="49" y="1"/>
                    <a:pt x="1" y="100"/>
                    <a:pt x="53" y="162"/>
                  </a:cubicBezTo>
                  <a:cubicBezTo>
                    <a:pt x="172" y="269"/>
                    <a:pt x="315" y="353"/>
                    <a:pt x="446" y="436"/>
                  </a:cubicBezTo>
                  <a:cubicBezTo>
                    <a:pt x="466" y="450"/>
                    <a:pt x="487" y="457"/>
                    <a:pt x="506" y="457"/>
                  </a:cubicBezTo>
                  <a:cubicBezTo>
                    <a:pt x="599" y="457"/>
                    <a:pt x="663" y="314"/>
                    <a:pt x="565" y="245"/>
                  </a:cubicBezTo>
                  <a:cubicBezTo>
                    <a:pt x="434" y="162"/>
                    <a:pt x="303" y="67"/>
                    <a:pt x="148" y="7"/>
                  </a:cubicBezTo>
                  <a:cubicBezTo>
                    <a:pt x="138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492;p37"/>
            <p:cNvSpPr/>
            <p:nvPr/>
          </p:nvSpPr>
          <p:spPr>
            <a:xfrm>
              <a:off x="13194950" y="2544900"/>
              <a:ext cx="16050" cy="16900"/>
            </a:xfrm>
            <a:custGeom>
              <a:avLst/>
              <a:gdLst/>
              <a:ahLst/>
              <a:cxnLst/>
              <a:rect l="l" t="t" r="r" b="b"/>
              <a:pathLst>
                <a:path w="642" h="676" extrusionOk="0">
                  <a:moveTo>
                    <a:pt x="509" y="0"/>
                  </a:moveTo>
                  <a:cubicBezTo>
                    <a:pt x="488" y="0"/>
                    <a:pt x="466" y="10"/>
                    <a:pt x="447" y="32"/>
                  </a:cubicBezTo>
                  <a:cubicBezTo>
                    <a:pt x="304" y="198"/>
                    <a:pt x="125" y="353"/>
                    <a:pt x="30" y="556"/>
                  </a:cubicBezTo>
                  <a:cubicBezTo>
                    <a:pt x="1" y="604"/>
                    <a:pt x="35" y="676"/>
                    <a:pt x="86" y="676"/>
                  </a:cubicBezTo>
                  <a:cubicBezTo>
                    <a:pt x="99" y="676"/>
                    <a:pt x="112" y="672"/>
                    <a:pt x="125" y="663"/>
                  </a:cubicBezTo>
                  <a:cubicBezTo>
                    <a:pt x="304" y="532"/>
                    <a:pt x="435" y="341"/>
                    <a:pt x="578" y="175"/>
                  </a:cubicBezTo>
                  <a:cubicBezTo>
                    <a:pt x="642" y="101"/>
                    <a:pt x="579" y="0"/>
                    <a:pt x="50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493;p37"/>
            <p:cNvSpPr/>
            <p:nvPr/>
          </p:nvSpPr>
          <p:spPr>
            <a:xfrm>
              <a:off x="13242625" y="2600300"/>
              <a:ext cx="17300" cy="9950"/>
            </a:xfrm>
            <a:custGeom>
              <a:avLst/>
              <a:gdLst/>
              <a:ahLst/>
              <a:cxnLst/>
              <a:rect l="l" t="t" r="r" b="b"/>
              <a:pathLst>
                <a:path w="692" h="398" extrusionOk="0">
                  <a:moveTo>
                    <a:pt x="104" y="0"/>
                  </a:moveTo>
                  <a:cubicBezTo>
                    <a:pt x="30" y="0"/>
                    <a:pt x="1" y="107"/>
                    <a:pt x="64" y="149"/>
                  </a:cubicBezTo>
                  <a:cubicBezTo>
                    <a:pt x="195" y="257"/>
                    <a:pt x="361" y="316"/>
                    <a:pt x="504" y="387"/>
                  </a:cubicBezTo>
                  <a:cubicBezTo>
                    <a:pt x="519" y="394"/>
                    <a:pt x="534" y="397"/>
                    <a:pt x="548" y="397"/>
                  </a:cubicBezTo>
                  <a:cubicBezTo>
                    <a:pt x="634" y="397"/>
                    <a:pt x="692" y="284"/>
                    <a:pt x="599" y="233"/>
                  </a:cubicBezTo>
                  <a:cubicBezTo>
                    <a:pt x="457" y="149"/>
                    <a:pt x="302" y="54"/>
                    <a:pt x="135" y="6"/>
                  </a:cubicBezTo>
                  <a:cubicBezTo>
                    <a:pt x="124" y="2"/>
                    <a:pt x="113" y="0"/>
                    <a:pt x="104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494;p37"/>
            <p:cNvSpPr/>
            <p:nvPr/>
          </p:nvSpPr>
          <p:spPr>
            <a:xfrm>
              <a:off x="13247175" y="2563350"/>
              <a:ext cx="11100" cy="5325"/>
            </a:xfrm>
            <a:custGeom>
              <a:avLst/>
              <a:gdLst/>
              <a:ahLst/>
              <a:cxnLst/>
              <a:rect l="l" t="t" r="r" b="b"/>
              <a:pathLst>
                <a:path w="444" h="213" extrusionOk="0">
                  <a:moveTo>
                    <a:pt x="351" y="1"/>
                  </a:moveTo>
                  <a:cubicBezTo>
                    <a:pt x="342" y="1"/>
                    <a:pt x="332" y="3"/>
                    <a:pt x="322" y="8"/>
                  </a:cubicBezTo>
                  <a:cubicBezTo>
                    <a:pt x="239" y="56"/>
                    <a:pt x="167" y="80"/>
                    <a:pt x="72" y="91"/>
                  </a:cubicBezTo>
                  <a:cubicBezTo>
                    <a:pt x="1" y="115"/>
                    <a:pt x="25" y="211"/>
                    <a:pt x="84" y="211"/>
                  </a:cubicBezTo>
                  <a:cubicBezTo>
                    <a:pt x="99" y="212"/>
                    <a:pt x="114" y="213"/>
                    <a:pt x="128" y="213"/>
                  </a:cubicBezTo>
                  <a:cubicBezTo>
                    <a:pt x="225" y="213"/>
                    <a:pt x="299" y="179"/>
                    <a:pt x="382" y="127"/>
                  </a:cubicBezTo>
                  <a:cubicBezTo>
                    <a:pt x="443" y="86"/>
                    <a:pt x="408" y="1"/>
                    <a:pt x="351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495;p37"/>
            <p:cNvSpPr/>
            <p:nvPr/>
          </p:nvSpPr>
          <p:spPr>
            <a:xfrm>
              <a:off x="13119375" y="2606275"/>
              <a:ext cx="22950" cy="15075"/>
            </a:xfrm>
            <a:custGeom>
              <a:avLst/>
              <a:gdLst/>
              <a:ahLst/>
              <a:cxnLst/>
              <a:rect l="l" t="t" r="r" b="b"/>
              <a:pathLst>
                <a:path w="918" h="603" extrusionOk="0">
                  <a:moveTo>
                    <a:pt x="59" y="0"/>
                  </a:moveTo>
                  <a:cubicBezTo>
                    <a:pt x="28" y="0"/>
                    <a:pt x="1" y="47"/>
                    <a:pt x="41" y="77"/>
                  </a:cubicBezTo>
                  <a:cubicBezTo>
                    <a:pt x="303" y="256"/>
                    <a:pt x="565" y="446"/>
                    <a:pt x="850" y="601"/>
                  </a:cubicBezTo>
                  <a:cubicBezTo>
                    <a:pt x="854" y="602"/>
                    <a:pt x="858" y="603"/>
                    <a:pt x="862" y="603"/>
                  </a:cubicBezTo>
                  <a:cubicBezTo>
                    <a:pt x="893" y="603"/>
                    <a:pt x="918" y="563"/>
                    <a:pt x="886" y="541"/>
                  </a:cubicBezTo>
                  <a:cubicBezTo>
                    <a:pt x="636" y="339"/>
                    <a:pt x="362" y="172"/>
                    <a:pt x="76" y="6"/>
                  </a:cubicBezTo>
                  <a:cubicBezTo>
                    <a:pt x="71" y="2"/>
                    <a:pt x="65" y="0"/>
                    <a:pt x="5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2496;p37"/>
            <p:cNvSpPr/>
            <p:nvPr/>
          </p:nvSpPr>
          <p:spPr>
            <a:xfrm>
              <a:off x="13115525" y="2634475"/>
              <a:ext cx="19200" cy="14525"/>
            </a:xfrm>
            <a:custGeom>
              <a:avLst/>
              <a:gdLst/>
              <a:ahLst/>
              <a:cxnLst/>
              <a:rect l="l" t="t" r="r" b="b"/>
              <a:pathLst>
                <a:path w="768" h="581" extrusionOk="0">
                  <a:moveTo>
                    <a:pt x="86" y="0"/>
                  </a:moveTo>
                  <a:cubicBezTo>
                    <a:pt x="43" y="0"/>
                    <a:pt x="0" y="64"/>
                    <a:pt x="40" y="104"/>
                  </a:cubicBezTo>
                  <a:cubicBezTo>
                    <a:pt x="230" y="271"/>
                    <a:pt x="445" y="414"/>
                    <a:pt x="659" y="568"/>
                  </a:cubicBezTo>
                  <a:cubicBezTo>
                    <a:pt x="669" y="577"/>
                    <a:pt x="680" y="580"/>
                    <a:pt x="690" y="580"/>
                  </a:cubicBezTo>
                  <a:cubicBezTo>
                    <a:pt x="736" y="580"/>
                    <a:pt x="768" y="500"/>
                    <a:pt x="719" y="461"/>
                  </a:cubicBezTo>
                  <a:cubicBezTo>
                    <a:pt x="528" y="306"/>
                    <a:pt x="326" y="140"/>
                    <a:pt x="111" y="9"/>
                  </a:cubicBezTo>
                  <a:cubicBezTo>
                    <a:pt x="103" y="3"/>
                    <a:pt x="95" y="0"/>
                    <a:pt x="86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497;p37"/>
            <p:cNvSpPr/>
            <p:nvPr/>
          </p:nvSpPr>
          <p:spPr>
            <a:xfrm>
              <a:off x="13167575" y="2605725"/>
              <a:ext cx="22850" cy="14350"/>
            </a:xfrm>
            <a:custGeom>
              <a:avLst/>
              <a:gdLst/>
              <a:ahLst/>
              <a:cxnLst/>
              <a:rect l="l" t="t" r="r" b="b"/>
              <a:pathLst>
                <a:path w="914" h="574" extrusionOk="0">
                  <a:moveTo>
                    <a:pt x="79" y="0"/>
                  </a:moveTo>
                  <a:cubicBezTo>
                    <a:pt x="23" y="0"/>
                    <a:pt x="0" y="79"/>
                    <a:pt x="53" y="111"/>
                  </a:cubicBezTo>
                  <a:cubicBezTo>
                    <a:pt x="291" y="278"/>
                    <a:pt x="577" y="397"/>
                    <a:pt x="827" y="563"/>
                  </a:cubicBezTo>
                  <a:cubicBezTo>
                    <a:pt x="836" y="570"/>
                    <a:pt x="845" y="573"/>
                    <a:pt x="854" y="573"/>
                  </a:cubicBezTo>
                  <a:cubicBezTo>
                    <a:pt x="890" y="573"/>
                    <a:pt x="913" y="521"/>
                    <a:pt x="875" y="492"/>
                  </a:cubicBezTo>
                  <a:cubicBezTo>
                    <a:pt x="649" y="301"/>
                    <a:pt x="387" y="99"/>
                    <a:pt x="101" y="4"/>
                  </a:cubicBezTo>
                  <a:cubicBezTo>
                    <a:pt x="93" y="1"/>
                    <a:pt x="86" y="0"/>
                    <a:pt x="7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498;p37"/>
            <p:cNvSpPr/>
            <p:nvPr/>
          </p:nvSpPr>
          <p:spPr>
            <a:xfrm>
              <a:off x="13204550" y="2596450"/>
              <a:ext cx="25225" cy="16375"/>
            </a:xfrm>
            <a:custGeom>
              <a:avLst/>
              <a:gdLst/>
              <a:ahLst/>
              <a:cxnLst/>
              <a:rect l="l" t="t" r="r" b="b"/>
              <a:pathLst>
                <a:path w="1009" h="655" extrusionOk="0">
                  <a:moveTo>
                    <a:pt x="142" y="0"/>
                  </a:moveTo>
                  <a:cubicBezTo>
                    <a:pt x="68" y="0"/>
                    <a:pt x="0" y="119"/>
                    <a:pt x="75" y="172"/>
                  </a:cubicBezTo>
                  <a:cubicBezTo>
                    <a:pt x="277" y="375"/>
                    <a:pt x="563" y="494"/>
                    <a:pt x="813" y="637"/>
                  </a:cubicBezTo>
                  <a:cubicBezTo>
                    <a:pt x="831" y="649"/>
                    <a:pt x="849" y="654"/>
                    <a:pt x="866" y="654"/>
                  </a:cubicBezTo>
                  <a:cubicBezTo>
                    <a:pt x="950" y="654"/>
                    <a:pt x="1009" y="529"/>
                    <a:pt x="920" y="470"/>
                  </a:cubicBezTo>
                  <a:cubicBezTo>
                    <a:pt x="682" y="315"/>
                    <a:pt x="444" y="113"/>
                    <a:pt x="170" y="6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499;p37"/>
            <p:cNvSpPr/>
            <p:nvPr/>
          </p:nvSpPr>
          <p:spPr>
            <a:xfrm>
              <a:off x="13164900" y="2552200"/>
              <a:ext cx="12975" cy="15875"/>
            </a:xfrm>
            <a:custGeom>
              <a:avLst/>
              <a:gdLst/>
              <a:ahLst/>
              <a:cxnLst/>
              <a:rect l="l" t="t" r="r" b="b"/>
              <a:pathLst>
                <a:path w="519" h="635" extrusionOk="0">
                  <a:moveTo>
                    <a:pt x="446" y="1"/>
                  </a:moveTo>
                  <a:cubicBezTo>
                    <a:pt x="429" y="1"/>
                    <a:pt x="412" y="8"/>
                    <a:pt x="398" y="25"/>
                  </a:cubicBezTo>
                  <a:cubicBezTo>
                    <a:pt x="256" y="192"/>
                    <a:pt x="77" y="347"/>
                    <a:pt x="17" y="549"/>
                  </a:cubicBezTo>
                  <a:cubicBezTo>
                    <a:pt x="0" y="602"/>
                    <a:pt x="40" y="635"/>
                    <a:pt x="81" y="635"/>
                  </a:cubicBezTo>
                  <a:cubicBezTo>
                    <a:pt x="97" y="635"/>
                    <a:pt x="112" y="630"/>
                    <a:pt x="125" y="621"/>
                  </a:cubicBezTo>
                  <a:cubicBezTo>
                    <a:pt x="291" y="490"/>
                    <a:pt x="387" y="264"/>
                    <a:pt x="494" y="85"/>
                  </a:cubicBezTo>
                  <a:cubicBezTo>
                    <a:pt x="519" y="43"/>
                    <a:pt x="485" y="1"/>
                    <a:pt x="44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500;p37"/>
            <p:cNvSpPr/>
            <p:nvPr/>
          </p:nvSpPr>
          <p:spPr>
            <a:xfrm>
              <a:off x="13023925" y="2789800"/>
              <a:ext cx="7475" cy="16200"/>
            </a:xfrm>
            <a:custGeom>
              <a:avLst/>
              <a:gdLst/>
              <a:ahLst/>
              <a:cxnLst/>
              <a:rect l="l" t="t" r="r" b="b"/>
              <a:pathLst>
                <a:path w="299" h="648" extrusionOk="0">
                  <a:moveTo>
                    <a:pt x="203" y="1"/>
                  </a:moveTo>
                  <a:cubicBezTo>
                    <a:pt x="167" y="1"/>
                    <a:pt x="129" y="23"/>
                    <a:pt x="108" y="70"/>
                  </a:cubicBezTo>
                  <a:cubicBezTo>
                    <a:pt x="61" y="213"/>
                    <a:pt x="37" y="380"/>
                    <a:pt x="13" y="535"/>
                  </a:cubicBezTo>
                  <a:cubicBezTo>
                    <a:pt x="0" y="609"/>
                    <a:pt x="56" y="648"/>
                    <a:pt x="115" y="648"/>
                  </a:cubicBezTo>
                  <a:cubicBezTo>
                    <a:pt x="170" y="648"/>
                    <a:pt x="228" y="615"/>
                    <a:pt x="239" y="547"/>
                  </a:cubicBezTo>
                  <a:cubicBezTo>
                    <a:pt x="263" y="392"/>
                    <a:pt x="299" y="249"/>
                    <a:pt x="299" y="94"/>
                  </a:cubicBezTo>
                  <a:cubicBezTo>
                    <a:pt x="292" y="35"/>
                    <a:pt x="249" y="1"/>
                    <a:pt x="203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501;p37"/>
            <p:cNvSpPr/>
            <p:nvPr/>
          </p:nvSpPr>
          <p:spPr>
            <a:xfrm>
              <a:off x="13100425" y="2795425"/>
              <a:ext cx="21500" cy="9350"/>
            </a:xfrm>
            <a:custGeom>
              <a:avLst/>
              <a:gdLst/>
              <a:ahLst/>
              <a:cxnLst/>
              <a:rect l="l" t="t" r="r" b="b"/>
              <a:pathLst>
                <a:path w="860" h="374" extrusionOk="0">
                  <a:moveTo>
                    <a:pt x="108" y="0"/>
                  </a:moveTo>
                  <a:cubicBezTo>
                    <a:pt x="25" y="0"/>
                    <a:pt x="1" y="95"/>
                    <a:pt x="60" y="143"/>
                  </a:cubicBezTo>
                  <a:cubicBezTo>
                    <a:pt x="251" y="262"/>
                    <a:pt x="477" y="298"/>
                    <a:pt x="691" y="369"/>
                  </a:cubicBezTo>
                  <a:cubicBezTo>
                    <a:pt x="703" y="372"/>
                    <a:pt x="713" y="374"/>
                    <a:pt x="723" y="374"/>
                  </a:cubicBezTo>
                  <a:cubicBezTo>
                    <a:pt x="829" y="374"/>
                    <a:pt x="860" y="210"/>
                    <a:pt x="751" y="167"/>
                  </a:cubicBezTo>
                  <a:cubicBezTo>
                    <a:pt x="537" y="107"/>
                    <a:pt x="322" y="12"/>
                    <a:pt x="108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502;p37"/>
            <p:cNvSpPr/>
            <p:nvPr/>
          </p:nvSpPr>
          <p:spPr>
            <a:xfrm>
              <a:off x="13079900" y="2856350"/>
              <a:ext cx="5675" cy="16825"/>
            </a:xfrm>
            <a:custGeom>
              <a:avLst/>
              <a:gdLst/>
              <a:ahLst/>
              <a:cxnLst/>
              <a:rect l="l" t="t" r="r" b="b"/>
              <a:pathLst>
                <a:path w="227" h="673" extrusionOk="0">
                  <a:moveTo>
                    <a:pt x="136" y="1"/>
                  </a:moveTo>
                  <a:cubicBezTo>
                    <a:pt x="99" y="1"/>
                    <a:pt x="60" y="22"/>
                    <a:pt x="48" y="63"/>
                  </a:cubicBezTo>
                  <a:cubicBezTo>
                    <a:pt x="0" y="230"/>
                    <a:pt x="12" y="409"/>
                    <a:pt x="0" y="587"/>
                  </a:cubicBezTo>
                  <a:cubicBezTo>
                    <a:pt x="0" y="642"/>
                    <a:pt x="47" y="672"/>
                    <a:pt x="93" y="672"/>
                  </a:cubicBezTo>
                  <a:cubicBezTo>
                    <a:pt x="137" y="672"/>
                    <a:pt x="179" y="645"/>
                    <a:pt x="179" y="587"/>
                  </a:cubicBezTo>
                  <a:cubicBezTo>
                    <a:pt x="203" y="409"/>
                    <a:pt x="227" y="242"/>
                    <a:pt x="215" y="63"/>
                  </a:cubicBezTo>
                  <a:cubicBezTo>
                    <a:pt x="209" y="22"/>
                    <a:pt x="173" y="1"/>
                    <a:pt x="13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503;p37"/>
            <p:cNvSpPr/>
            <p:nvPr/>
          </p:nvSpPr>
          <p:spPr>
            <a:xfrm>
              <a:off x="13115250" y="2846650"/>
              <a:ext cx="8475" cy="8325"/>
            </a:xfrm>
            <a:custGeom>
              <a:avLst/>
              <a:gdLst/>
              <a:ahLst/>
              <a:cxnLst/>
              <a:rect l="l" t="t" r="r" b="b"/>
              <a:pathLst>
                <a:path w="339" h="333" extrusionOk="0">
                  <a:moveTo>
                    <a:pt x="64" y="1"/>
                  </a:moveTo>
                  <a:cubicBezTo>
                    <a:pt x="30" y="1"/>
                    <a:pt x="1" y="27"/>
                    <a:pt x="15" y="70"/>
                  </a:cubicBezTo>
                  <a:cubicBezTo>
                    <a:pt x="51" y="189"/>
                    <a:pt x="110" y="249"/>
                    <a:pt x="218" y="320"/>
                  </a:cubicBezTo>
                  <a:cubicBezTo>
                    <a:pt x="230" y="329"/>
                    <a:pt x="242" y="332"/>
                    <a:pt x="253" y="332"/>
                  </a:cubicBezTo>
                  <a:cubicBezTo>
                    <a:pt x="306" y="332"/>
                    <a:pt x="338" y="253"/>
                    <a:pt x="289" y="213"/>
                  </a:cubicBezTo>
                  <a:cubicBezTo>
                    <a:pt x="218" y="166"/>
                    <a:pt x="170" y="94"/>
                    <a:pt x="122" y="35"/>
                  </a:cubicBezTo>
                  <a:cubicBezTo>
                    <a:pt x="108" y="11"/>
                    <a:pt x="85" y="1"/>
                    <a:pt x="6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504;p37"/>
            <p:cNvSpPr/>
            <p:nvPr/>
          </p:nvSpPr>
          <p:spPr>
            <a:xfrm>
              <a:off x="13024050" y="2745250"/>
              <a:ext cx="6150" cy="25725"/>
            </a:xfrm>
            <a:custGeom>
              <a:avLst/>
              <a:gdLst/>
              <a:ahLst/>
              <a:cxnLst/>
              <a:rect l="l" t="t" r="r" b="b"/>
              <a:pathLst>
                <a:path w="246" h="1029" extrusionOk="0">
                  <a:moveTo>
                    <a:pt x="202" y="0"/>
                  </a:moveTo>
                  <a:cubicBezTo>
                    <a:pt x="185" y="0"/>
                    <a:pt x="168" y="10"/>
                    <a:pt x="163" y="31"/>
                  </a:cubicBezTo>
                  <a:cubicBezTo>
                    <a:pt x="91" y="352"/>
                    <a:pt x="32" y="662"/>
                    <a:pt x="8" y="995"/>
                  </a:cubicBezTo>
                  <a:cubicBezTo>
                    <a:pt x="1" y="1016"/>
                    <a:pt x="18" y="1029"/>
                    <a:pt x="36" y="1029"/>
                  </a:cubicBezTo>
                  <a:cubicBezTo>
                    <a:pt x="49" y="1029"/>
                    <a:pt x="62" y="1022"/>
                    <a:pt x="67" y="1007"/>
                  </a:cubicBezTo>
                  <a:cubicBezTo>
                    <a:pt x="151" y="685"/>
                    <a:pt x="198" y="364"/>
                    <a:pt x="246" y="43"/>
                  </a:cubicBezTo>
                  <a:cubicBezTo>
                    <a:pt x="246" y="16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505;p37"/>
            <p:cNvSpPr/>
            <p:nvPr/>
          </p:nvSpPr>
          <p:spPr>
            <a:xfrm>
              <a:off x="12995175" y="2753350"/>
              <a:ext cx="7825" cy="21250"/>
            </a:xfrm>
            <a:custGeom>
              <a:avLst/>
              <a:gdLst/>
              <a:ahLst/>
              <a:cxnLst/>
              <a:rect l="l" t="t" r="r" b="b"/>
              <a:pathLst>
                <a:path w="313" h="850" extrusionOk="0">
                  <a:moveTo>
                    <a:pt x="253" y="1"/>
                  </a:moveTo>
                  <a:cubicBezTo>
                    <a:pt x="229" y="1"/>
                    <a:pt x="204" y="13"/>
                    <a:pt x="198" y="40"/>
                  </a:cubicBezTo>
                  <a:cubicBezTo>
                    <a:pt x="103" y="266"/>
                    <a:pt x="68" y="528"/>
                    <a:pt x="8" y="766"/>
                  </a:cubicBezTo>
                  <a:cubicBezTo>
                    <a:pt x="1" y="817"/>
                    <a:pt x="41" y="849"/>
                    <a:pt x="77" y="849"/>
                  </a:cubicBezTo>
                  <a:cubicBezTo>
                    <a:pt x="101" y="849"/>
                    <a:pt x="122" y="835"/>
                    <a:pt x="127" y="802"/>
                  </a:cubicBezTo>
                  <a:cubicBezTo>
                    <a:pt x="198" y="552"/>
                    <a:pt x="270" y="314"/>
                    <a:pt x="306" y="52"/>
                  </a:cubicBezTo>
                  <a:cubicBezTo>
                    <a:pt x="312" y="19"/>
                    <a:pt x="283" y="1"/>
                    <a:pt x="253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506;p37"/>
            <p:cNvSpPr/>
            <p:nvPr/>
          </p:nvSpPr>
          <p:spPr>
            <a:xfrm>
              <a:off x="13044175" y="2789375"/>
              <a:ext cx="6575" cy="25075"/>
            </a:xfrm>
            <a:custGeom>
              <a:avLst/>
              <a:gdLst/>
              <a:ahLst/>
              <a:cxnLst/>
              <a:rect l="l" t="t" r="r" b="b"/>
              <a:pathLst>
                <a:path w="263" h="1003" extrusionOk="0">
                  <a:moveTo>
                    <a:pt x="162" y="0"/>
                  </a:moveTo>
                  <a:cubicBezTo>
                    <a:pt x="142" y="0"/>
                    <a:pt x="124" y="12"/>
                    <a:pt x="120" y="40"/>
                  </a:cubicBezTo>
                  <a:cubicBezTo>
                    <a:pt x="60" y="337"/>
                    <a:pt x="60" y="647"/>
                    <a:pt x="1" y="945"/>
                  </a:cubicBezTo>
                  <a:cubicBezTo>
                    <a:pt x="1" y="980"/>
                    <a:pt x="26" y="1003"/>
                    <a:pt x="52" y="1003"/>
                  </a:cubicBezTo>
                  <a:cubicBezTo>
                    <a:pt x="69" y="1003"/>
                    <a:pt x="86" y="992"/>
                    <a:pt x="96" y="968"/>
                  </a:cubicBezTo>
                  <a:cubicBezTo>
                    <a:pt x="167" y="683"/>
                    <a:pt x="263" y="361"/>
                    <a:pt x="239" y="63"/>
                  </a:cubicBezTo>
                  <a:cubicBezTo>
                    <a:pt x="232" y="27"/>
                    <a:pt x="194" y="0"/>
                    <a:pt x="162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507;p37"/>
            <p:cNvSpPr/>
            <p:nvPr/>
          </p:nvSpPr>
          <p:spPr>
            <a:xfrm>
              <a:off x="13065425" y="2820500"/>
              <a:ext cx="8850" cy="25975"/>
            </a:xfrm>
            <a:custGeom>
              <a:avLst/>
              <a:gdLst/>
              <a:ahLst/>
              <a:cxnLst/>
              <a:rect l="l" t="t" r="r" b="b"/>
              <a:pathLst>
                <a:path w="354" h="1039" extrusionOk="0">
                  <a:moveTo>
                    <a:pt x="230" y="0"/>
                  </a:moveTo>
                  <a:cubicBezTo>
                    <a:pt x="192" y="0"/>
                    <a:pt x="154" y="22"/>
                    <a:pt x="139" y="69"/>
                  </a:cubicBezTo>
                  <a:cubicBezTo>
                    <a:pt x="44" y="342"/>
                    <a:pt x="44" y="652"/>
                    <a:pt x="8" y="938"/>
                  </a:cubicBezTo>
                  <a:cubicBezTo>
                    <a:pt x="1" y="1000"/>
                    <a:pt x="62" y="1038"/>
                    <a:pt x="120" y="1038"/>
                  </a:cubicBezTo>
                  <a:cubicBezTo>
                    <a:pt x="161" y="1038"/>
                    <a:pt x="200" y="1018"/>
                    <a:pt x="210" y="973"/>
                  </a:cubicBezTo>
                  <a:cubicBezTo>
                    <a:pt x="258" y="688"/>
                    <a:pt x="353" y="390"/>
                    <a:pt x="329" y="104"/>
                  </a:cubicBezTo>
                  <a:cubicBezTo>
                    <a:pt x="329" y="37"/>
                    <a:pt x="280" y="0"/>
                    <a:pt x="230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2508;p37"/>
            <p:cNvSpPr/>
            <p:nvPr/>
          </p:nvSpPr>
          <p:spPr>
            <a:xfrm>
              <a:off x="13082875" y="2770325"/>
              <a:ext cx="19375" cy="6650"/>
            </a:xfrm>
            <a:custGeom>
              <a:avLst/>
              <a:gdLst/>
              <a:ahLst/>
              <a:cxnLst/>
              <a:rect l="l" t="t" r="r" b="b"/>
              <a:pathLst>
                <a:path w="775" h="266" extrusionOk="0">
                  <a:moveTo>
                    <a:pt x="126" y="1"/>
                  </a:moveTo>
                  <a:cubicBezTo>
                    <a:pt x="104" y="1"/>
                    <a:pt x="82" y="2"/>
                    <a:pt x="60" y="4"/>
                  </a:cubicBezTo>
                  <a:cubicBezTo>
                    <a:pt x="0" y="16"/>
                    <a:pt x="0" y="99"/>
                    <a:pt x="36" y="123"/>
                  </a:cubicBezTo>
                  <a:cubicBezTo>
                    <a:pt x="227" y="242"/>
                    <a:pt x="477" y="230"/>
                    <a:pt x="691" y="266"/>
                  </a:cubicBezTo>
                  <a:cubicBezTo>
                    <a:pt x="762" y="266"/>
                    <a:pt x="774" y="171"/>
                    <a:pt x="715" y="147"/>
                  </a:cubicBezTo>
                  <a:cubicBezTo>
                    <a:pt x="521" y="93"/>
                    <a:pt x="328" y="1"/>
                    <a:pt x="12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2509;p37"/>
            <p:cNvSpPr/>
            <p:nvPr/>
          </p:nvSpPr>
          <p:spPr>
            <a:xfrm>
              <a:off x="13057550" y="2432900"/>
              <a:ext cx="16450" cy="12225"/>
            </a:xfrm>
            <a:custGeom>
              <a:avLst/>
              <a:gdLst/>
              <a:ahLst/>
              <a:cxnLst/>
              <a:rect l="l" t="t" r="r" b="b"/>
              <a:pathLst>
                <a:path w="658" h="489" extrusionOk="0">
                  <a:moveTo>
                    <a:pt x="476" y="0"/>
                  </a:moveTo>
                  <a:cubicBezTo>
                    <a:pt x="453" y="0"/>
                    <a:pt x="429" y="7"/>
                    <a:pt x="406" y="23"/>
                  </a:cubicBezTo>
                  <a:cubicBezTo>
                    <a:pt x="287" y="130"/>
                    <a:pt x="156" y="225"/>
                    <a:pt x="49" y="345"/>
                  </a:cubicBezTo>
                  <a:cubicBezTo>
                    <a:pt x="1" y="412"/>
                    <a:pt x="63" y="488"/>
                    <a:pt x="132" y="488"/>
                  </a:cubicBezTo>
                  <a:cubicBezTo>
                    <a:pt x="148" y="488"/>
                    <a:pt x="165" y="484"/>
                    <a:pt x="180" y="476"/>
                  </a:cubicBezTo>
                  <a:cubicBezTo>
                    <a:pt x="323" y="404"/>
                    <a:pt x="442" y="297"/>
                    <a:pt x="561" y="190"/>
                  </a:cubicBezTo>
                  <a:cubicBezTo>
                    <a:pt x="657" y="122"/>
                    <a:pt x="574" y="0"/>
                    <a:pt x="476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2510;p37"/>
            <p:cNvSpPr/>
            <p:nvPr/>
          </p:nvSpPr>
          <p:spPr>
            <a:xfrm>
              <a:off x="12997300" y="2373350"/>
              <a:ext cx="13975" cy="18100"/>
            </a:xfrm>
            <a:custGeom>
              <a:avLst/>
              <a:gdLst/>
              <a:ahLst/>
              <a:cxnLst/>
              <a:rect l="l" t="t" r="r" b="b"/>
              <a:pathLst>
                <a:path w="559" h="724" extrusionOk="0">
                  <a:moveTo>
                    <a:pt x="142" y="1"/>
                  </a:moveTo>
                  <a:cubicBezTo>
                    <a:pt x="73" y="1"/>
                    <a:pt x="1" y="69"/>
                    <a:pt x="42" y="143"/>
                  </a:cubicBezTo>
                  <a:cubicBezTo>
                    <a:pt x="161" y="333"/>
                    <a:pt x="256" y="548"/>
                    <a:pt x="423" y="702"/>
                  </a:cubicBezTo>
                  <a:cubicBezTo>
                    <a:pt x="438" y="717"/>
                    <a:pt x="457" y="724"/>
                    <a:pt x="475" y="724"/>
                  </a:cubicBezTo>
                  <a:cubicBezTo>
                    <a:pt x="518" y="724"/>
                    <a:pt x="559" y="689"/>
                    <a:pt x="542" y="631"/>
                  </a:cubicBezTo>
                  <a:cubicBezTo>
                    <a:pt x="483" y="429"/>
                    <a:pt x="340" y="238"/>
                    <a:pt x="221" y="48"/>
                  </a:cubicBezTo>
                  <a:cubicBezTo>
                    <a:pt x="202" y="14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2511;p37"/>
            <p:cNvSpPr/>
            <p:nvPr/>
          </p:nvSpPr>
          <p:spPr>
            <a:xfrm>
              <a:off x="13061950" y="2346175"/>
              <a:ext cx="14825" cy="13225"/>
            </a:xfrm>
            <a:custGeom>
              <a:avLst/>
              <a:gdLst/>
              <a:ahLst/>
              <a:cxnLst/>
              <a:rect l="l" t="t" r="r" b="b"/>
              <a:pathLst>
                <a:path w="593" h="529" extrusionOk="0">
                  <a:moveTo>
                    <a:pt x="468" y="1"/>
                  </a:moveTo>
                  <a:cubicBezTo>
                    <a:pt x="448" y="1"/>
                    <a:pt x="428" y="9"/>
                    <a:pt x="409" y="27"/>
                  </a:cubicBezTo>
                  <a:cubicBezTo>
                    <a:pt x="278" y="146"/>
                    <a:pt x="135" y="254"/>
                    <a:pt x="40" y="396"/>
                  </a:cubicBezTo>
                  <a:cubicBezTo>
                    <a:pt x="1" y="455"/>
                    <a:pt x="49" y="528"/>
                    <a:pt x="106" y="528"/>
                  </a:cubicBezTo>
                  <a:cubicBezTo>
                    <a:pt x="120" y="528"/>
                    <a:pt x="133" y="524"/>
                    <a:pt x="147" y="516"/>
                  </a:cubicBezTo>
                  <a:cubicBezTo>
                    <a:pt x="290" y="420"/>
                    <a:pt x="409" y="289"/>
                    <a:pt x="528" y="158"/>
                  </a:cubicBezTo>
                  <a:cubicBezTo>
                    <a:pt x="592" y="94"/>
                    <a:pt x="536" y="1"/>
                    <a:pt x="468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2512;p37"/>
            <p:cNvSpPr/>
            <p:nvPr/>
          </p:nvSpPr>
          <p:spPr>
            <a:xfrm>
              <a:off x="13030750" y="2333950"/>
              <a:ext cx="4225" cy="9875"/>
            </a:xfrm>
            <a:custGeom>
              <a:avLst/>
              <a:gdLst/>
              <a:ahLst/>
              <a:cxnLst/>
              <a:rect l="l" t="t" r="r" b="b"/>
              <a:pathLst>
                <a:path w="169" h="395" extrusionOk="0">
                  <a:moveTo>
                    <a:pt x="68" y="0"/>
                  </a:moveTo>
                  <a:cubicBezTo>
                    <a:pt x="33" y="0"/>
                    <a:pt x="0" y="28"/>
                    <a:pt x="14" y="76"/>
                  </a:cubicBezTo>
                  <a:cubicBezTo>
                    <a:pt x="26" y="171"/>
                    <a:pt x="26" y="243"/>
                    <a:pt x="14" y="338"/>
                  </a:cubicBezTo>
                  <a:cubicBezTo>
                    <a:pt x="7" y="377"/>
                    <a:pt x="33" y="395"/>
                    <a:pt x="62" y="395"/>
                  </a:cubicBezTo>
                  <a:cubicBezTo>
                    <a:pt x="85" y="395"/>
                    <a:pt x="110" y="383"/>
                    <a:pt x="121" y="362"/>
                  </a:cubicBezTo>
                  <a:cubicBezTo>
                    <a:pt x="169" y="254"/>
                    <a:pt x="157" y="159"/>
                    <a:pt x="133" y="52"/>
                  </a:cubicBezTo>
                  <a:cubicBezTo>
                    <a:pt x="123" y="16"/>
                    <a:pt x="95" y="0"/>
                    <a:pt x="68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2513;p37"/>
            <p:cNvSpPr/>
            <p:nvPr/>
          </p:nvSpPr>
          <p:spPr>
            <a:xfrm>
              <a:off x="13028625" y="2460975"/>
              <a:ext cx="21725" cy="17025"/>
            </a:xfrm>
            <a:custGeom>
              <a:avLst/>
              <a:gdLst/>
              <a:ahLst/>
              <a:cxnLst/>
              <a:rect l="l" t="t" r="r" b="b"/>
              <a:pathLst>
                <a:path w="869" h="681" extrusionOk="0">
                  <a:moveTo>
                    <a:pt x="827" y="1"/>
                  </a:moveTo>
                  <a:cubicBezTo>
                    <a:pt x="822" y="1"/>
                    <a:pt x="818" y="3"/>
                    <a:pt x="813" y="7"/>
                  </a:cubicBezTo>
                  <a:cubicBezTo>
                    <a:pt x="527" y="186"/>
                    <a:pt x="289" y="400"/>
                    <a:pt x="39" y="615"/>
                  </a:cubicBezTo>
                  <a:cubicBezTo>
                    <a:pt x="0" y="644"/>
                    <a:pt x="33" y="681"/>
                    <a:pt x="65" y="681"/>
                  </a:cubicBezTo>
                  <a:cubicBezTo>
                    <a:pt x="73" y="681"/>
                    <a:pt x="80" y="679"/>
                    <a:pt x="87" y="674"/>
                  </a:cubicBezTo>
                  <a:cubicBezTo>
                    <a:pt x="349" y="472"/>
                    <a:pt x="611" y="293"/>
                    <a:pt x="849" y="67"/>
                  </a:cubicBezTo>
                  <a:cubicBezTo>
                    <a:pt x="868" y="38"/>
                    <a:pt x="848" y="1"/>
                    <a:pt x="827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2514;p37"/>
            <p:cNvSpPr/>
            <p:nvPr/>
          </p:nvSpPr>
          <p:spPr>
            <a:xfrm>
              <a:off x="13054500" y="2476650"/>
              <a:ext cx="19525" cy="13900"/>
            </a:xfrm>
            <a:custGeom>
              <a:avLst/>
              <a:gdLst/>
              <a:ahLst/>
              <a:cxnLst/>
              <a:rect l="l" t="t" r="r" b="b"/>
              <a:pathLst>
                <a:path w="781" h="556" extrusionOk="0">
                  <a:moveTo>
                    <a:pt x="704" y="0"/>
                  </a:moveTo>
                  <a:cubicBezTo>
                    <a:pt x="694" y="0"/>
                    <a:pt x="683" y="4"/>
                    <a:pt x="671" y="11"/>
                  </a:cubicBezTo>
                  <a:cubicBezTo>
                    <a:pt x="457" y="154"/>
                    <a:pt x="231" y="285"/>
                    <a:pt x="40" y="452"/>
                  </a:cubicBezTo>
                  <a:cubicBezTo>
                    <a:pt x="0" y="492"/>
                    <a:pt x="35" y="556"/>
                    <a:pt x="82" y="556"/>
                  </a:cubicBezTo>
                  <a:cubicBezTo>
                    <a:pt x="91" y="556"/>
                    <a:pt x="101" y="553"/>
                    <a:pt x="111" y="547"/>
                  </a:cubicBezTo>
                  <a:cubicBezTo>
                    <a:pt x="326" y="428"/>
                    <a:pt x="528" y="261"/>
                    <a:pt x="731" y="119"/>
                  </a:cubicBezTo>
                  <a:cubicBezTo>
                    <a:pt x="780" y="89"/>
                    <a:pt x="755" y="0"/>
                    <a:pt x="704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2515;p37"/>
            <p:cNvSpPr/>
            <p:nvPr/>
          </p:nvSpPr>
          <p:spPr>
            <a:xfrm>
              <a:off x="13043300" y="2414900"/>
              <a:ext cx="21025" cy="17225"/>
            </a:xfrm>
            <a:custGeom>
              <a:avLst/>
              <a:gdLst/>
              <a:ahLst/>
              <a:cxnLst/>
              <a:rect l="l" t="t" r="r" b="b"/>
              <a:pathLst>
                <a:path w="841" h="689" extrusionOk="0">
                  <a:moveTo>
                    <a:pt x="777" y="0"/>
                  </a:moveTo>
                  <a:cubicBezTo>
                    <a:pt x="772" y="0"/>
                    <a:pt x="767" y="2"/>
                    <a:pt x="762" y="5"/>
                  </a:cubicBezTo>
                  <a:cubicBezTo>
                    <a:pt x="500" y="172"/>
                    <a:pt x="214" y="350"/>
                    <a:pt x="36" y="600"/>
                  </a:cubicBezTo>
                  <a:cubicBezTo>
                    <a:pt x="0" y="645"/>
                    <a:pt x="44" y="689"/>
                    <a:pt x="88" y="689"/>
                  </a:cubicBezTo>
                  <a:cubicBezTo>
                    <a:pt x="104" y="689"/>
                    <a:pt x="119" y="684"/>
                    <a:pt x="131" y="672"/>
                  </a:cubicBezTo>
                  <a:cubicBezTo>
                    <a:pt x="369" y="505"/>
                    <a:pt x="571" y="267"/>
                    <a:pt x="810" y="76"/>
                  </a:cubicBezTo>
                  <a:cubicBezTo>
                    <a:pt x="840" y="56"/>
                    <a:pt x="809" y="0"/>
                    <a:pt x="777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2516;p37"/>
            <p:cNvSpPr/>
            <p:nvPr/>
          </p:nvSpPr>
          <p:spPr>
            <a:xfrm>
              <a:off x="13046275" y="2375525"/>
              <a:ext cx="23675" cy="18675"/>
            </a:xfrm>
            <a:custGeom>
              <a:avLst/>
              <a:gdLst/>
              <a:ahLst/>
              <a:cxnLst/>
              <a:rect l="l" t="t" r="r" b="b"/>
              <a:pathLst>
                <a:path w="947" h="747" extrusionOk="0">
                  <a:moveTo>
                    <a:pt x="784" y="1"/>
                  </a:moveTo>
                  <a:cubicBezTo>
                    <a:pt x="764" y="1"/>
                    <a:pt x="744" y="7"/>
                    <a:pt x="726" y="20"/>
                  </a:cubicBezTo>
                  <a:cubicBezTo>
                    <a:pt x="500" y="199"/>
                    <a:pt x="238" y="365"/>
                    <a:pt x="59" y="592"/>
                  </a:cubicBezTo>
                  <a:cubicBezTo>
                    <a:pt x="0" y="661"/>
                    <a:pt x="72" y="746"/>
                    <a:pt x="146" y="746"/>
                  </a:cubicBezTo>
                  <a:cubicBezTo>
                    <a:pt x="161" y="746"/>
                    <a:pt x="176" y="743"/>
                    <a:pt x="190" y="735"/>
                  </a:cubicBezTo>
                  <a:cubicBezTo>
                    <a:pt x="440" y="592"/>
                    <a:pt x="655" y="365"/>
                    <a:pt x="869" y="175"/>
                  </a:cubicBezTo>
                  <a:cubicBezTo>
                    <a:pt x="946" y="107"/>
                    <a:pt x="867" y="1"/>
                    <a:pt x="78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2517;p37"/>
            <p:cNvSpPr/>
            <p:nvPr/>
          </p:nvSpPr>
          <p:spPr>
            <a:xfrm>
              <a:off x="12994725" y="2406350"/>
              <a:ext cx="13100" cy="15850"/>
            </a:xfrm>
            <a:custGeom>
              <a:avLst/>
              <a:gdLst/>
              <a:ahLst/>
              <a:cxnLst/>
              <a:rect l="l" t="t" r="r" b="b"/>
              <a:pathLst>
                <a:path w="524" h="634" extrusionOk="0">
                  <a:moveTo>
                    <a:pt x="74" y="1"/>
                  </a:moveTo>
                  <a:cubicBezTo>
                    <a:pt x="35" y="1"/>
                    <a:pt x="1" y="43"/>
                    <a:pt x="26" y="85"/>
                  </a:cubicBezTo>
                  <a:cubicBezTo>
                    <a:pt x="133" y="275"/>
                    <a:pt x="228" y="502"/>
                    <a:pt x="419" y="621"/>
                  </a:cubicBezTo>
                  <a:cubicBezTo>
                    <a:pt x="428" y="629"/>
                    <a:pt x="438" y="633"/>
                    <a:pt x="450" y="633"/>
                  </a:cubicBezTo>
                  <a:cubicBezTo>
                    <a:pt x="485" y="633"/>
                    <a:pt x="523" y="597"/>
                    <a:pt x="514" y="561"/>
                  </a:cubicBezTo>
                  <a:cubicBezTo>
                    <a:pt x="443" y="347"/>
                    <a:pt x="252" y="180"/>
                    <a:pt x="121" y="25"/>
                  </a:cubicBezTo>
                  <a:cubicBezTo>
                    <a:pt x="107" y="8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2518;p37"/>
            <p:cNvSpPr/>
            <p:nvPr/>
          </p:nvSpPr>
          <p:spPr>
            <a:xfrm>
              <a:off x="12729275" y="2325950"/>
              <a:ext cx="542925" cy="548950"/>
            </a:xfrm>
            <a:custGeom>
              <a:avLst/>
              <a:gdLst/>
              <a:ahLst/>
              <a:cxnLst/>
              <a:rect l="l" t="t" r="r" b="b"/>
              <a:pathLst>
                <a:path w="21717" h="21958" extrusionOk="0">
                  <a:moveTo>
                    <a:pt x="12964" y="1"/>
                  </a:moveTo>
                  <a:cubicBezTo>
                    <a:pt x="12944" y="1"/>
                    <a:pt x="12926" y="11"/>
                    <a:pt x="12918" y="39"/>
                  </a:cubicBezTo>
                  <a:cubicBezTo>
                    <a:pt x="12597" y="705"/>
                    <a:pt x="12347" y="1408"/>
                    <a:pt x="12132" y="2134"/>
                  </a:cubicBezTo>
                  <a:cubicBezTo>
                    <a:pt x="12013" y="1741"/>
                    <a:pt x="11847" y="1360"/>
                    <a:pt x="11751" y="967"/>
                  </a:cubicBezTo>
                  <a:cubicBezTo>
                    <a:pt x="11737" y="908"/>
                    <a:pt x="11691" y="882"/>
                    <a:pt x="11645" y="882"/>
                  </a:cubicBezTo>
                  <a:cubicBezTo>
                    <a:pt x="11579" y="882"/>
                    <a:pt x="11511" y="936"/>
                    <a:pt x="11525" y="1027"/>
                  </a:cubicBezTo>
                  <a:cubicBezTo>
                    <a:pt x="11620" y="1479"/>
                    <a:pt x="11739" y="2003"/>
                    <a:pt x="12013" y="2384"/>
                  </a:cubicBezTo>
                  <a:cubicBezTo>
                    <a:pt x="12025" y="2396"/>
                    <a:pt x="12037" y="2396"/>
                    <a:pt x="12049" y="2396"/>
                  </a:cubicBezTo>
                  <a:cubicBezTo>
                    <a:pt x="11811" y="3194"/>
                    <a:pt x="11608" y="4003"/>
                    <a:pt x="11406" y="4789"/>
                  </a:cubicBezTo>
                  <a:cubicBezTo>
                    <a:pt x="11263" y="4527"/>
                    <a:pt x="11061" y="4289"/>
                    <a:pt x="10906" y="4063"/>
                  </a:cubicBezTo>
                  <a:cubicBezTo>
                    <a:pt x="10656" y="3682"/>
                    <a:pt x="10418" y="3265"/>
                    <a:pt x="10108" y="2944"/>
                  </a:cubicBezTo>
                  <a:cubicBezTo>
                    <a:pt x="10094" y="2930"/>
                    <a:pt x="10080" y="2924"/>
                    <a:pt x="10068" y="2924"/>
                  </a:cubicBezTo>
                  <a:cubicBezTo>
                    <a:pt x="10038" y="2924"/>
                    <a:pt x="10016" y="2958"/>
                    <a:pt x="10025" y="2991"/>
                  </a:cubicBezTo>
                  <a:cubicBezTo>
                    <a:pt x="10227" y="3456"/>
                    <a:pt x="10537" y="3872"/>
                    <a:pt x="10799" y="4301"/>
                  </a:cubicBezTo>
                  <a:cubicBezTo>
                    <a:pt x="10965" y="4563"/>
                    <a:pt x="11120" y="4861"/>
                    <a:pt x="11323" y="5111"/>
                  </a:cubicBezTo>
                  <a:cubicBezTo>
                    <a:pt x="11299" y="5218"/>
                    <a:pt x="11275" y="5325"/>
                    <a:pt x="11251" y="5420"/>
                  </a:cubicBezTo>
                  <a:cubicBezTo>
                    <a:pt x="11096" y="6004"/>
                    <a:pt x="10930" y="6599"/>
                    <a:pt x="10751" y="7218"/>
                  </a:cubicBezTo>
                  <a:cubicBezTo>
                    <a:pt x="10668" y="7099"/>
                    <a:pt x="10573" y="7004"/>
                    <a:pt x="10489" y="6897"/>
                  </a:cubicBezTo>
                  <a:cubicBezTo>
                    <a:pt x="10287" y="6635"/>
                    <a:pt x="10084" y="6373"/>
                    <a:pt x="9882" y="6111"/>
                  </a:cubicBezTo>
                  <a:cubicBezTo>
                    <a:pt x="9861" y="6081"/>
                    <a:pt x="9834" y="6068"/>
                    <a:pt x="9808" y="6068"/>
                  </a:cubicBezTo>
                  <a:cubicBezTo>
                    <a:pt x="9730" y="6068"/>
                    <a:pt x="9653" y="6177"/>
                    <a:pt x="9715" y="6266"/>
                  </a:cubicBezTo>
                  <a:cubicBezTo>
                    <a:pt x="9918" y="6539"/>
                    <a:pt x="10108" y="6801"/>
                    <a:pt x="10299" y="7075"/>
                  </a:cubicBezTo>
                  <a:cubicBezTo>
                    <a:pt x="10418" y="7230"/>
                    <a:pt x="10513" y="7421"/>
                    <a:pt x="10656" y="7563"/>
                  </a:cubicBezTo>
                  <a:cubicBezTo>
                    <a:pt x="10346" y="8683"/>
                    <a:pt x="10072" y="9837"/>
                    <a:pt x="10013" y="10945"/>
                  </a:cubicBezTo>
                  <a:cubicBezTo>
                    <a:pt x="10013" y="10957"/>
                    <a:pt x="10025" y="10969"/>
                    <a:pt x="10025" y="10980"/>
                  </a:cubicBezTo>
                  <a:cubicBezTo>
                    <a:pt x="9989" y="11016"/>
                    <a:pt x="9965" y="11040"/>
                    <a:pt x="9930" y="11076"/>
                  </a:cubicBezTo>
                  <a:cubicBezTo>
                    <a:pt x="9918" y="11052"/>
                    <a:pt x="9918" y="11040"/>
                    <a:pt x="9894" y="11028"/>
                  </a:cubicBezTo>
                  <a:cubicBezTo>
                    <a:pt x="9537" y="10814"/>
                    <a:pt x="9180" y="10611"/>
                    <a:pt x="8810" y="10409"/>
                  </a:cubicBezTo>
                  <a:cubicBezTo>
                    <a:pt x="8810" y="10135"/>
                    <a:pt x="8668" y="9826"/>
                    <a:pt x="8560" y="9576"/>
                  </a:cubicBezTo>
                  <a:cubicBezTo>
                    <a:pt x="8429" y="9242"/>
                    <a:pt x="8263" y="8921"/>
                    <a:pt x="8072" y="8611"/>
                  </a:cubicBezTo>
                  <a:cubicBezTo>
                    <a:pt x="8050" y="8578"/>
                    <a:pt x="8019" y="8564"/>
                    <a:pt x="7988" y="8564"/>
                  </a:cubicBezTo>
                  <a:cubicBezTo>
                    <a:pt x="7919" y="8564"/>
                    <a:pt x="7853" y="8632"/>
                    <a:pt x="7894" y="8706"/>
                  </a:cubicBezTo>
                  <a:cubicBezTo>
                    <a:pt x="8060" y="8992"/>
                    <a:pt x="8203" y="9290"/>
                    <a:pt x="8322" y="9587"/>
                  </a:cubicBezTo>
                  <a:cubicBezTo>
                    <a:pt x="8406" y="9790"/>
                    <a:pt x="8453" y="10040"/>
                    <a:pt x="8537" y="10254"/>
                  </a:cubicBezTo>
                  <a:cubicBezTo>
                    <a:pt x="8025" y="9980"/>
                    <a:pt x="7513" y="9718"/>
                    <a:pt x="6989" y="9456"/>
                  </a:cubicBezTo>
                  <a:cubicBezTo>
                    <a:pt x="6727" y="8373"/>
                    <a:pt x="6132" y="7361"/>
                    <a:pt x="5572" y="6408"/>
                  </a:cubicBezTo>
                  <a:cubicBezTo>
                    <a:pt x="5545" y="6367"/>
                    <a:pt x="5506" y="6349"/>
                    <a:pt x="5466" y="6349"/>
                  </a:cubicBezTo>
                  <a:cubicBezTo>
                    <a:pt x="5382" y="6349"/>
                    <a:pt x="5301" y="6430"/>
                    <a:pt x="5358" y="6528"/>
                  </a:cubicBezTo>
                  <a:cubicBezTo>
                    <a:pt x="5870" y="7432"/>
                    <a:pt x="6251" y="8397"/>
                    <a:pt x="6715" y="9314"/>
                  </a:cubicBezTo>
                  <a:cubicBezTo>
                    <a:pt x="6132" y="9016"/>
                    <a:pt x="5548" y="8718"/>
                    <a:pt x="4989" y="8409"/>
                  </a:cubicBezTo>
                  <a:cubicBezTo>
                    <a:pt x="4655" y="8230"/>
                    <a:pt x="4334" y="8040"/>
                    <a:pt x="4012" y="7861"/>
                  </a:cubicBezTo>
                  <a:cubicBezTo>
                    <a:pt x="3881" y="7540"/>
                    <a:pt x="3691" y="7230"/>
                    <a:pt x="3524" y="6932"/>
                  </a:cubicBezTo>
                  <a:cubicBezTo>
                    <a:pt x="3310" y="6528"/>
                    <a:pt x="3084" y="6135"/>
                    <a:pt x="2857" y="5742"/>
                  </a:cubicBezTo>
                  <a:cubicBezTo>
                    <a:pt x="2841" y="5710"/>
                    <a:pt x="2815" y="5697"/>
                    <a:pt x="2789" y="5697"/>
                  </a:cubicBezTo>
                  <a:cubicBezTo>
                    <a:pt x="2736" y="5697"/>
                    <a:pt x="2683" y="5750"/>
                    <a:pt x="2714" y="5813"/>
                  </a:cubicBezTo>
                  <a:cubicBezTo>
                    <a:pt x="2905" y="6230"/>
                    <a:pt x="3095" y="6635"/>
                    <a:pt x="3298" y="7051"/>
                  </a:cubicBezTo>
                  <a:cubicBezTo>
                    <a:pt x="3381" y="7230"/>
                    <a:pt x="3465" y="7421"/>
                    <a:pt x="3548" y="7599"/>
                  </a:cubicBezTo>
                  <a:cubicBezTo>
                    <a:pt x="2417" y="6956"/>
                    <a:pt x="1274" y="6301"/>
                    <a:pt x="131" y="5670"/>
                  </a:cubicBezTo>
                  <a:cubicBezTo>
                    <a:pt x="118" y="5662"/>
                    <a:pt x="106" y="5658"/>
                    <a:pt x="94" y="5658"/>
                  </a:cubicBezTo>
                  <a:cubicBezTo>
                    <a:pt x="39" y="5658"/>
                    <a:pt x="0" y="5740"/>
                    <a:pt x="59" y="5789"/>
                  </a:cubicBezTo>
                  <a:cubicBezTo>
                    <a:pt x="631" y="6254"/>
                    <a:pt x="1250" y="6670"/>
                    <a:pt x="1893" y="7063"/>
                  </a:cubicBezTo>
                  <a:cubicBezTo>
                    <a:pt x="1476" y="7075"/>
                    <a:pt x="1071" y="7135"/>
                    <a:pt x="655" y="7135"/>
                  </a:cubicBezTo>
                  <a:cubicBezTo>
                    <a:pt x="512" y="7135"/>
                    <a:pt x="500" y="7361"/>
                    <a:pt x="655" y="7361"/>
                  </a:cubicBezTo>
                  <a:cubicBezTo>
                    <a:pt x="813" y="7373"/>
                    <a:pt x="980" y="7383"/>
                    <a:pt x="1149" y="7383"/>
                  </a:cubicBezTo>
                  <a:cubicBezTo>
                    <a:pt x="1474" y="7383"/>
                    <a:pt x="1805" y="7348"/>
                    <a:pt x="2095" y="7230"/>
                  </a:cubicBezTo>
                  <a:cubicBezTo>
                    <a:pt x="2107" y="7230"/>
                    <a:pt x="2119" y="7218"/>
                    <a:pt x="2131" y="7206"/>
                  </a:cubicBezTo>
                  <a:cubicBezTo>
                    <a:pt x="2845" y="7635"/>
                    <a:pt x="3584" y="8028"/>
                    <a:pt x="4310" y="8421"/>
                  </a:cubicBezTo>
                  <a:cubicBezTo>
                    <a:pt x="4012" y="8504"/>
                    <a:pt x="3715" y="8635"/>
                    <a:pt x="3441" y="8730"/>
                  </a:cubicBezTo>
                  <a:cubicBezTo>
                    <a:pt x="3012" y="8873"/>
                    <a:pt x="2548" y="9004"/>
                    <a:pt x="2155" y="9230"/>
                  </a:cubicBezTo>
                  <a:cubicBezTo>
                    <a:pt x="2107" y="9254"/>
                    <a:pt x="2131" y="9314"/>
                    <a:pt x="2179" y="9314"/>
                  </a:cubicBezTo>
                  <a:cubicBezTo>
                    <a:pt x="2679" y="9242"/>
                    <a:pt x="3167" y="9052"/>
                    <a:pt x="3655" y="8885"/>
                  </a:cubicBezTo>
                  <a:cubicBezTo>
                    <a:pt x="3953" y="8790"/>
                    <a:pt x="4298" y="8718"/>
                    <a:pt x="4596" y="8564"/>
                  </a:cubicBezTo>
                  <a:cubicBezTo>
                    <a:pt x="4715" y="8635"/>
                    <a:pt x="4834" y="8694"/>
                    <a:pt x="4953" y="8754"/>
                  </a:cubicBezTo>
                  <a:cubicBezTo>
                    <a:pt x="5465" y="9040"/>
                    <a:pt x="5989" y="9349"/>
                    <a:pt x="6524" y="9647"/>
                  </a:cubicBezTo>
                  <a:cubicBezTo>
                    <a:pt x="6382" y="9707"/>
                    <a:pt x="6251" y="9778"/>
                    <a:pt x="6132" y="9826"/>
                  </a:cubicBezTo>
                  <a:cubicBezTo>
                    <a:pt x="5810" y="9968"/>
                    <a:pt x="5489" y="10099"/>
                    <a:pt x="5167" y="10242"/>
                  </a:cubicBezTo>
                  <a:cubicBezTo>
                    <a:pt x="5039" y="10285"/>
                    <a:pt x="5121" y="10452"/>
                    <a:pt x="5234" y="10452"/>
                  </a:cubicBezTo>
                  <a:cubicBezTo>
                    <a:pt x="5247" y="10452"/>
                    <a:pt x="5261" y="10450"/>
                    <a:pt x="5274" y="10445"/>
                  </a:cubicBezTo>
                  <a:cubicBezTo>
                    <a:pt x="5584" y="10314"/>
                    <a:pt x="5893" y="10195"/>
                    <a:pt x="6203" y="10076"/>
                  </a:cubicBezTo>
                  <a:cubicBezTo>
                    <a:pt x="6393" y="10004"/>
                    <a:pt x="6643" y="9945"/>
                    <a:pt x="6822" y="9814"/>
                  </a:cubicBezTo>
                  <a:cubicBezTo>
                    <a:pt x="7786" y="10361"/>
                    <a:pt x="8787" y="10873"/>
                    <a:pt x="9787" y="11207"/>
                  </a:cubicBezTo>
                  <a:cubicBezTo>
                    <a:pt x="9406" y="11552"/>
                    <a:pt x="9025" y="11909"/>
                    <a:pt x="8644" y="12278"/>
                  </a:cubicBezTo>
                  <a:cubicBezTo>
                    <a:pt x="8632" y="12266"/>
                    <a:pt x="8620" y="12243"/>
                    <a:pt x="8596" y="12243"/>
                  </a:cubicBezTo>
                  <a:cubicBezTo>
                    <a:pt x="8466" y="12201"/>
                    <a:pt x="8327" y="12187"/>
                    <a:pt x="8186" y="12187"/>
                  </a:cubicBezTo>
                  <a:cubicBezTo>
                    <a:pt x="8004" y="12187"/>
                    <a:pt x="7818" y="12211"/>
                    <a:pt x="7644" y="12231"/>
                  </a:cubicBezTo>
                  <a:cubicBezTo>
                    <a:pt x="7298" y="12266"/>
                    <a:pt x="6953" y="12326"/>
                    <a:pt x="6608" y="12409"/>
                  </a:cubicBezTo>
                  <a:cubicBezTo>
                    <a:pt x="6485" y="12443"/>
                    <a:pt x="6519" y="12602"/>
                    <a:pt x="6632" y="12602"/>
                  </a:cubicBezTo>
                  <a:cubicBezTo>
                    <a:pt x="6639" y="12602"/>
                    <a:pt x="6647" y="12601"/>
                    <a:pt x="6655" y="12600"/>
                  </a:cubicBezTo>
                  <a:cubicBezTo>
                    <a:pt x="7001" y="12528"/>
                    <a:pt x="7358" y="12469"/>
                    <a:pt x="7715" y="12445"/>
                  </a:cubicBezTo>
                  <a:cubicBezTo>
                    <a:pt x="7802" y="12437"/>
                    <a:pt x="7891" y="12436"/>
                    <a:pt x="7980" y="12436"/>
                  </a:cubicBezTo>
                  <a:cubicBezTo>
                    <a:pt x="8025" y="12436"/>
                    <a:pt x="8069" y="12436"/>
                    <a:pt x="8114" y="12436"/>
                  </a:cubicBezTo>
                  <a:cubicBezTo>
                    <a:pt x="8248" y="12436"/>
                    <a:pt x="8382" y="12433"/>
                    <a:pt x="8513" y="12409"/>
                  </a:cubicBezTo>
                  <a:lnTo>
                    <a:pt x="8513" y="12409"/>
                  </a:lnTo>
                  <a:cubicBezTo>
                    <a:pt x="8084" y="12838"/>
                    <a:pt x="7656" y="13266"/>
                    <a:pt x="7239" y="13695"/>
                  </a:cubicBezTo>
                  <a:cubicBezTo>
                    <a:pt x="7106" y="13687"/>
                    <a:pt x="6973" y="13683"/>
                    <a:pt x="6840" y="13683"/>
                  </a:cubicBezTo>
                  <a:cubicBezTo>
                    <a:pt x="5802" y="13683"/>
                    <a:pt x="4754" y="13915"/>
                    <a:pt x="3762" y="14148"/>
                  </a:cubicBezTo>
                  <a:cubicBezTo>
                    <a:pt x="3619" y="14192"/>
                    <a:pt x="3659" y="14389"/>
                    <a:pt x="3790" y="14389"/>
                  </a:cubicBezTo>
                  <a:cubicBezTo>
                    <a:pt x="3800" y="14389"/>
                    <a:pt x="3810" y="14388"/>
                    <a:pt x="3822" y="14386"/>
                  </a:cubicBezTo>
                  <a:cubicBezTo>
                    <a:pt x="4881" y="14159"/>
                    <a:pt x="5977" y="14076"/>
                    <a:pt x="7048" y="13886"/>
                  </a:cubicBezTo>
                  <a:lnTo>
                    <a:pt x="7048" y="13886"/>
                  </a:lnTo>
                  <a:cubicBezTo>
                    <a:pt x="6655" y="14290"/>
                    <a:pt x="6251" y="14683"/>
                    <a:pt x="5846" y="15064"/>
                  </a:cubicBezTo>
                  <a:cubicBezTo>
                    <a:pt x="5703" y="15195"/>
                    <a:pt x="5560" y="15326"/>
                    <a:pt x="5417" y="15457"/>
                  </a:cubicBezTo>
                  <a:cubicBezTo>
                    <a:pt x="5393" y="15469"/>
                    <a:pt x="5381" y="15481"/>
                    <a:pt x="5370" y="15505"/>
                  </a:cubicBezTo>
                  <a:cubicBezTo>
                    <a:pt x="5167" y="15695"/>
                    <a:pt x="4965" y="15886"/>
                    <a:pt x="4750" y="16076"/>
                  </a:cubicBezTo>
                  <a:cubicBezTo>
                    <a:pt x="3953" y="16112"/>
                    <a:pt x="3107" y="16374"/>
                    <a:pt x="2322" y="16553"/>
                  </a:cubicBezTo>
                  <a:cubicBezTo>
                    <a:pt x="2230" y="16575"/>
                    <a:pt x="2259" y="16708"/>
                    <a:pt x="2357" y="16708"/>
                  </a:cubicBezTo>
                  <a:cubicBezTo>
                    <a:pt x="2361" y="16708"/>
                    <a:pt x="2365" y="16708"/>
                    <a:pt x="2369" y="16707"/>
                  </a:cubicBezTo>
                  <a:cubicBezTo>
                    <a:pt x="3000" y="16624"/>
                    <a:pt x="3703" y="16576"/>
                    <a:pt x="4357" y="16434"/>
                  </a:cubicBezTo>
                  <a:lnTo>
                    <a:pt x="4357" y="16434"/>
                  </a:lnTo>
                  <a:cubicBezTo>
                    <a:pt x="3381" y="17326"/>
                    <a:pt x="2405" y="18219"/>
                    <a:pt x="1464" y="19136"/>
                  </a:cubicBezTo>
                  <a:cubicBezTo>
                    <a:pt x="1415" y="19176"/>
                    <a:pt x="1455" y="19255"/>
                    <a:pt x="1511" y="19255"/>
                  </a:cubicBezTo>
                  <a:cubicBezTo>
                    <a:pt x="1523" y="19255"/>
                    <a:pt x="1535" y="19252"/>
                    <a:pt x="1548" y="19243"/>
                  </a:cubicBezTo>
                  <a:cubicBezTo>
                    <a:pt x="2155" y="18850"/>
                    <a:pt x="2738" y="18386"/>
                    <a:pt x="3298" y="17898"/>
                  </a:cubicBezTo>
                  <a:lnTo>
                    <a:pt x="3298" y="17898"/>
                  </a:lnTo>
                  <a:cubicBezTo>
                    <a:pt x="3191" y="18279"/>
                    <a:pt x="3143" y="18684"/>
                    <a:pt x="3012" y="19065"/>
                  </a:cubicBezTo>
                  <a:cubicBezTo>
                    <a:pt x="2983" y="19153"/>
                    <a:pt x="3057" y="19209"/>
                    <a:pt x="3129" y="19209"/>
                  </a:cubicBezTo>
                  <a:cubicBezTo>
                    <a:pt x="3175" y="19209"/>
                    <a:pt x="3220" y="19187"/>
                    <a:pt x="3238" y="19136"/>
                  </a:cubicBezTo>
                  <a:cubicBezTo>
                    <a:pt x="3393" y="18696"/>
                    <a:pt x="3572" y="18196"/>
                    <a:pt x="3536" y="17731"/>
                  </a:cubicBezTo>
                  <a:cubicBezTo>
                    <a:pt x="3536" y="17719"/>
                    <a:pt x="3524" y="17719"/>
                    <a:pt x="3524" y="17707"/>
                  </a:cubicBezTo>
                  <a:cubicBezTo>
                    <a:pt x="4143" y="17160"/>
                    <a:pt x="4738" y="16588"/>
                    <a:pt x="5322" y="16017"/>
                  </a:cubicBezTo>
                  <a:cubicBezTo>
                    <a:pt x="5322" y="16303"/>
                    <a:pt x="5346" y="16600"/>
                    <a:pt x="5358" y="16874"/>
                  </a:cubicBezTo>
                  <a:cubicBezTo>
                    <a:pt x="5370" y="17326"/>
                    <a:pt x="5370" y="17803"/>
                    <a:pt x="5453" y="18255"/>
                  </a:cubicBezTo>
                  <a:cubicBezTo>
                    <a:pt x="5458" y="18276"/>
                    <a:pt x="5475" y="18286"/>
                    <a:pt x="5493" y="18286"/>
                  </a:cubicBezTo>
                  <a:cubicBezTo>
                    <a:pt x="5516" y="18286"/>
                    <a:pt x="5541" y="18270"/>
                    <a:pt x="5548" y="18243"/>
                  </a:cubicBezTo>
                  <a:cubicBezTo>
                    <a:pt x="5620" y="17767"/>
                    <a:pt x="5584" y="17267"/>
                    <a:pt x="5572" y="16779"/>
                  </a:cubicBezTo>
                  <a:cubicBezTo>
                    <a:pt x="5572" y="16457"/>
                    <a:pt x="5596" y="16124"/>
                    <a:pt x="5548" y="15791"/>
                  </a:cubicBezTo>
                  <a:cubicBezTo>
                    <a:pt x="5727" y="15624"/>
                    <a:pt x="5893" y="15469"/>
                    <a:pt x="6060" y="15302"/>
                  </a:cubicBezTo>
                  <a:cubicBezTo>
                    <a:pt x="6405" y="14969"/>
                    <a:pt x="6774" y="14636"/>
                    <a:pt x="7155" y="14302"/>
                  </a:cubicBezTo>
                  <a:cubicBezTo>
                    <a:pt x="7167" y="14421"/>
                    <a:pt x="7191" y="14540"/>
                    <a:pt x="7203" y="14660"/>
                  </a:cubicBezTo>
                  <a:cubicBezTo>
                    <a:pt x="7239" y="14993"/>
                    <a:pt x="7275" y="15326"/>
                    <a:pt x="7310" y="15672"/>
                  </a:cubicBezTo>
                  <a:cubicBezTo>
                    <a:pt x="7316" y="15725"/>
                    <a:pt x="7364" y="15750"/>
                    <a:pt x="7415" y="15750"/>
                  </a:cubicBezTo>
                  <a:cubicBezTo>
                    <a:pt x="7478" y="15750"/>
                    <a:pt x="7543" y="15713"/>
                    <a:pt x="7536" y="15648"/>
                  </a:cubicBezTo>
                  <a:cubicBezTo>
                    <a:pt x="7513" y="15302"/>
                    <a:pt x="7477" y="14969"/>
                    <a:pt x="7453" y="14636"/>
                  </a:cubicBezTo>
                  <a:cubicBezTo>
                    <a:pt x="7441" y="14445"/>
                    <a:pt x="7453" y="14255"/>
                    <a:pt x="7417" y="14064"/>
                  </a:cubicBezTo>
                  <a:cubicBezTo>
                    <a:pt x="8322" y="13255"/>
                    <a:pt x="9239" y="12397"/>
                    <a:pt x="9953" y="11469"/>
                  </a:cubicBezTo>
                  <a:cubicBezTo>
                    <a:pt x="10203" y="12016"/>
                    <a:pt x="10465" y="12552"/>
                    <a:pt x="10751" y="13088"/>
                  </a:cubicBezTo>
                  <a:cubicBezTo>
                    <a:pt x="10738" y="13079"/>
                    <a:pt x="10724" y="13075"/>
                    <a:pt x="10710" y="13075"/>
                  </a:cubicBezTo>
                  <a:cubicBezTo>
                    <a:pt x="10685" y="13075"/>
                    <a:pt x="10659" y="13089"/>
                    <a:pt x="10644" y="13112"/>
                  </a:cubicBezTo>
                  <a:cubicBezTo>
                    <a:pt x="10299" y="13636"/>
                    <a:pt x="10263" y="14469"/>
                    <a:pt x="10239" y="15076"/>
                  </a:cubicBezTo>
                  <a:cubicBezTo>
                    <a:pt x="10233" y="15137"/>
                    <a:pt x="10280" y="15170"/>
                    <a:pt x="10329" y="15170"/>
                  </a:cubicBezTo>
                  <a:cubicBezTo>
                    <a:pt x="10375" y="15170"/>
                    <a:pt x="10424" y="15140"/>
                    <a:pt x="10430" y="15076"/>
                  </a:cubicBezTo>
                  <a:cubicBezTo>
                    <a:pt x="10453" y="14707"/>
                    <a:pt x="10501" y="14350"/>
                    <a:pt x="10584" y="13993"/>
                  </a:cubicBezTo>
                  <a:cubicBezTo>
                    <a:pt x="10656" y="13719"/>
                    <a:pt x="10763" y="13457"/>
                    <a:pt x="10799" y="13171"/>
                  </a:cubicBezTo>
                  <a:cubicBezTo>
                    <a:pt x="11085" y="13707"/>
                    <a:pt x="11370" y="14255"/>
                    <a:pt x="11668" y="14790"/>
                  </a:cubicBezTo>
                  <a:cubicBezTo>
                    <a:pt x="11656" y="14802"/>
                    <a:pt x="11656" y="14802"/>
                    <a:pt x="11656" y="14802"/>
                  </a:cubicBezTo>
                  <a:cubicBezTo>
                    <a:pt x="11251" y="15910"/>
                    <a:pt x="11156" y="17136"/>
                    <a:pt x="11085" y="18291"/>
                  </a:cubicBezTo>
                  <a:cubicBezTo>
                    <a:pt x="11085" y="18376"/>
                    <a:pt x="11146" y="18417"/>
                    <a:pt x="11208" y="18417"/>
                  </a:cubicBezTo>
                  <a:cubicBezTo>
                    <a:pt x="11268" y="18417"/>
                    <a:pt x="11329" y="18379"/>
                    <a:pt x="11335" y="18303"/>
                  </a:cubicBezTo>
                  <a:cubicBezTo>
                    <a:pt x="11418" y="17196"/>
                    <a:pt x="11656" y="16112"/>
                    <a:pt x="11775" y="15005"/>
                  </a:cubicBezTo>
                  <a:cubicBezTo>
                    <a:pt x="12073" y="15541"/>
                    <a:pt x="12358" y="16076"/>
                    <a:pt x="12620" y="16624"/>
                  </a:cubicBezTo>
                  <a:cubicBezTo>
                    <a:pt x="12692" y="16767"/>
                    <a:pt x="12763" y="16910"/>
                    <a:pt x="12823" y="17053"/>
                  </a:cubicBezTo>
                  <a:cubicBezTo>
                    <a:pt x="12811" y="17076"/>
                    <a:pt x="12811" y="17112"/>
                    <a:pt x="12847" y="17136"/>
                  </a:cubicBezTo>
                  <a:cubicBezTo>
                    <a:pt x="12859" y="17148"/>
                    <a:pt x="12870" y="17148"/>
                    <a:pt x="12882" y="17148"/>
                  </a:cubicBezTo>
                  <a:cubicBezTo>
                    <a:pt x="12990" y="17386"/>
                    <a:pt x="13109" y="17624"/>
                    <a:pt x="13216" y="17862"/>
                  </a:cubicBezTo>
                  <a:cubicBezTo>
                    <a:pt x="13025" y="18660"/>
                    <a:pt x="13037" y="19541"/>
                    <a:pt x="12978" y="20351"/>
                  </a:cubicBezTo>
                  <a:cubicBezTo>
                    <a:pt x="12971" y="20406"/>
                    <a:pt x="13010" y="20433"/>
                    <a:pt x="13051" y="20433"/>
                  </a:cubicBezTo>
                  <a:cubicBezTo>
                    <a:pt x="13090" y="20433"/>
                    <a:pt x="13133" y="20409"/>
                    <a:pt x="13144" y="20363"/>
                  </a:cubicBezTo>
                  <a:cubicBezTo>
                    <a:pt x="13240" y="19696"/>
                    <a:pt x="13394" y="19005"/>
                    <a:pt x="13442" y="18327"/>
                  </a:cubicBezTo>
                  <a:cubicBezTo>
                    <a:pt x="14025" y="19529"/>
                    <a:pt x="14597" y="20744"/>
                    <a:pt x="15204" y="21922"/>
                  </a:cubicBezTo>
                  <a:cubicBezTo>
                    <a:pt x="15217" y="21947"/>
                    <a:pt x="15239" y="21958"/>
                    <a:pt x="15262" y="21958"/>
                  </a:cubicBezTo>
                  <a:cubicBezTo>
                    <a:pt x="15305" y="21958"/>
                    <a:pt x="15351" y="21921"/>
                    <a:pt x="15335" y="21875"/>
                  </a:cubicBezTo>
                  <a:cubicBezTo>
                    <a:pt x="15133" y="21172"/>
                    <a:pt x="14859" y="20494"/>
                    <a:pt x="14561" y="19803"/>
                  </a:cubicBezTo>
                  <a:lnTo>
                    <a:pt x="14561" y="19803"/>
                  </a:lnTo>
                  <a:cubicBezTo>
                    <a:pt x="14895" y="20017"/>
                    <a:pt x="15264" y="20184"/>
                    <a:pt x="15585" y="20410"/>
                  </a:cubicBezTo>
                  <a:cubicBezTo>
                    <a:pt x="15607" y="20428"/>
                    <a:pt x="15629" y="20435"/>
                    <a:pt x="15649" y="20435"/>
                  </a:cubicBezTo>
                  <a:cubicBezTo>
                    <a:pt x="15740" y="20435"/>
                    <a:pt x="15801" y="20288"/>
                    <a:pt x="15704" y="20220"/>
                  </a:cubicBezTo>
                  <a:cubicBezTo>
                    <a:pt x="15347" y="19946"/>
                    <a:pt x="14918" y="19624"/>
                    <a:pt x="14454" y="19529"/>
                  </a:cubicBezTo>
                  <a:lnTo>
                    <a:pt x="14430" y="19529"/>
                  </a:lnTo>
                  <a:cubicBezTo>
                    <a:pt x="14085" y="18791"/>
                    <a:pt x="13716" y="18053"/>
                    <a:pt x="13347" y="17338"/>
                  </a:cubicBezTo>
                  <a:lnTo>
                    <a:pt x="13347" y="17338"/>
                  </a:lnTo>
                  <a:cubicBezTo>
                    <a:pt x="13621" y="17422"/>
                    <a:pt x="13894" y="17481"/>
                    <a:pt x="14156" y="17541"/>
                  </a:cubicBezTo>
                  <a:cubicBezTo>
                    <a:pt x="14597" y="17660"/>
                    <a:pt x="15049" y="17791"/>
                    <a:pt x="15502" y="17838"/>
                  </a:cubicBezTo>
                  <a:cubicBezTo>
                    <a:pt x="15549" y="17838"/>
                    <a:pt x="15573" y="17779"/>
                    <a:pt x="15526" y="17755"/>
                  </a:cubicBezTo>
                  <a:cubicBezTo>
                    <a:pt x="15109" y="17565"/>
                    <a:pt x="14668" y="17457"/>
                    <a:pt x="14228" y="17326"/>
                  </a:cubicBezTo>
                  <a:cubicBezTo>
                    <a:pt x="13894" y="17243"/>
                    <a:pt x="13549" y="17112"/>
                    <a:pt x="13204" y="17053"/>
                  </a:cubicBezTo>
                  <a:cubicBezTo>
                    <a:pt x="13097" y="16862"/>
                    <a:pt x="13001" y="16660"/>
                    <a:pt x="12906" y="16469"/>
                  </a:cubicBezTo>
                  <a:cubicBezTo>
                    <a:pt x="12680" y="16029"/>
                    <a:pt x="12466" y="15564"/>
                    <a:pt x="12251" y="15088"/>
                  </a:cubicBezTo>
                  <a:lnTo>
                    <a:pt x="12251" y="15088"/>
                  </a:lnTo>
                  <a:cubicBezTo>
                    <a:pt x="12358" y="15112"/>
                    <a:pt x="12478" y="15124"/>
                    <a:pt x="12585" y="15148"/>
                  </a:cubicBezTo>
                  <a:cubicBezTo>
                    <a:pt x="12906" y="15207"/>
                    <a:pt x="13216" y="15267"/>
                    <a:pt x="13525" y="15326"/>
                  </a:cubicBezTo>
                  <a:cubicBezTo>
                    <a:pt x="13533" y="15327"/>
                    <a:pt x="13540" y="15328"/>
                    <a:pt x="13547" y="15328"/>
                  </a:cubicBezTo>
                  <a:cubicBezTo>
                    <a:pt x="13675" y="15328"/>
                    <a:pt x="13732" y="15134"/>
                    <a:pt x="13597" y="15100"/>
                  </a:cubicBezTo>
                  <a:cubicBezTo>
                    <a:pt x="13263" y="15029"/>
                    <a:pt x="12930" y="14957"/>
                    <a:pt x="12597" y="14886"/>
                  </a:cubicBezTo>
                  <a:cubicBezTo>
                    <a:pt x="12430" y="14850"/>
                    <a:pt x="12263" y="14802"/>
                    <a:pt x="12097" y="14779"/>
                  </a:cubicBezTo>
                  <a:cubicBezTo>
                    <a:pt x="11513" y="13540"/>
                    <a:pt x="10894" y="12290"/>
                    <a:pt x="10084" y="11290"/>
                  </a:cubicBezTo>
                  <a:cubicBezTo>
                    <a:pt x="10096" y="11266"/>
                    <a:pt x="10120" y="11242"/>
                    <a:pt x="10132" y="11219"/>
                  </a:cubicBezTo>
                  <a:cubicBezTo>
                    <a:pt x="10132" y="11219"/>
                    <a:pt x="10144" y="11231"/>
                    <a:pt x="10144" y="11231"/>
                  </a:cubicBezTo>
                  <a:cubicBezTo>
                    <a:pt x="10704" y="11219"/>
                    <a:pt x="11263" y="11183"/>
                    <a:pt x="11823" y="11123"/>
                  </a:cubicBezTo>
                  <a:cubicBezTo>
                    <a:pt x="12180" y="11588"/>
                    <a:pt x="12859" y="11921"/>
                    <a:pt x="13359" y="12159"/>
                  </a:cubicBezTo>
                  <a:cubicBezTo>
                    <a:pt x="13374" y="12168"/>
                    <a:pt x="13390" y="12172"/>
                    <a:pt x="13405" y="12172"/>
                  </a:cubicBezTo>
                  <a:cubicBezTo>
                    <a:pt x="13493" y="12172"/>
                    <a:pt x="13557" y="12043"/>
                    <a:pt x="13466" y="11993"/>
                  </a:cubicBezTo>
                  <a:cubicBezTo>
                    <a:pt x="13168" y="11850"/>
                    <a:pt x="12894" y="11683"/>
                    <a:pt x="12620" y="11492"/>
                  </a:cubicBezTo>
                  <a:cubicBezTo>
                    <a:pt x="12454" y="11373"/>
                    <a:pt x="12299" y="11231"/>
                    <a:pt x="12144" y="11100"/>
                  </a:cubicBezTo>
                  <a:cubicBezTo>
                    <a:pt x="12716" y="11040"/>
                    <a:pt x="13287" y="10980"/>
                    <a:pt x="13859" y="10909"/>
                  </a:cubicBezTo>
                  <a:cubicBezTo>
                    <a:pt x="14680" y="11647"/>
                    <a:pt x="15680" y="12171"/>
                    <a:pt x="16657" y="12659"/>
                  </a:cubicBezTo>
                  <a:cubicBezTo>
                    <a:pt x="16676" y="12670"/>
                    <a:pt x="16695" y="12674"/>
                    <a:pt x="16713" y="12674"/>
                  </a:cubicBezTo>
                  <a:cubicBezTo>
                    <a:pt x="16820" y="12674"/>
                    <a:pt x="16899" y="12518"/>
                    <a:pt x="16788" y="12457"/>
                  </a:cubicBezTo>
                  <a:cubicBezTo>
                    <a:pt x="15883" y="11981"/>
                    <a:pt x="15049" y="11397"/>
                    <a:pt x="14180" y="10873"/>
                  </a:cubicBezTo>
                  <a:cubicBezTo>
                    <a:pt x="14752" y="10814"/>
                    <a:pt x="15311" y="10754"/>
                    <a:pt x="15871" y="10719"/>
                  </a:cubicBezTo>
                  <a:cubicBezTo>
                    <a:pt x="16323" y="10683"/>
                    <a:pt x="16776" y="10647"/>
                    <a:pt x="17228" y="10623"/>
                  </a:cubicBezTo>
                  <a:cubicBezTo>
                    <a:pt x="17871" y="11076"/>
                    <a:pt x="18621" y="11397"/>
                    <a:pt x="19300" y="11754"/>
                  </a:cubicBezTo>
                  <a:cubicBezTo>
                    <a:pt x="19314" y="11761"/>
                    <a:pt x="19328" y="11765"/>
                    <a:pt x="19341" y="11765"/>
                  </a:cubicBezTo>
                  <a:cubicBezTo>
                    <a:pt x="19416" y="11765"/>
                    <a:pt x="19464" y="11662"/>
                    <a:pt x="19383" y="11612"/>
                  </a:cubicBezTo>
                  <a:cubicBezTo>
                    <a:pt x="18859" y="11278"/>
                    <a:pt x="18324" y="10897"/>
                    <a:pt x="17764" y="10588"/>
                  </a:cubicBezTo>
                  <a:cubicBezTo>
                    <a:pt x="19050" y="10504"/>
                    <a:pt x="20336" y="10433"/>
                    <a:pt x="21622" y="10338"/>
                  </a:cubicBezTo>
                  <a:cubicBezTo>
                    <a:pt x="21717" y="10326"/>
                    <a:pt x="21717" y="10207"/>
                    <a:pt x="21633" y="10195"/>
                  </a:cubicBezTo>
                  <a:cubicBezTo>
                    <a:pt x="21110" y="10136"/>
                    <a:pt x="20581" y="10112"/>
                    <a:pt x="20045" y="10112"/>
                  </a:cubicBezTo>
                  <a:cubicBezTo>
                    <a:pt x="19826" y="10112"/>
                    <a:pt x="19605" y="10116"/>
                    <a:pt x="19383" y="10123"/>
                  </a:cubicBezTo>
                  <a:cubicBezTo>
                    <a:pt x="19728" y="9897"/>
                    <a:pt x="20038" y="9611"/>
                    <a:pt x="20395" y="9397"/>
                  </a:cubicBezTo>
                  <a:cubicBezTo>
                    <a:pt x="20495" y="9327"/>
                    <a:pt x="20436" y="9175"/>
                    <a:pt x="20338" y="9175"/>
                  </a:cubicBezTo>
                  <a:cubicBezTo>
                    <a:pt x="20319" y="9175"/>
                    <a:pt x="20298" y="9181"/>
                    <a:pt x="20276" y="9195"/>
                  </a:cubicBezTo>
                  <a:cubicBezTo>
                    <a:pt x="19871" y="9421"/>
                    <a:pt x="19407" y="9695"/>
                    <a:pt x="19133" y="10088"/>
                  </a:cubicBezTo>
                  <a:cubicBezTo>
                    <a:pt x="19121" y="10099"/>
                    <a:pt x="19121" y="10123"/>
                    <a:pt x="19121" y="10135"/>
                  </a:cubicBezTo>
                  <a:cubicBezTo>
                    <a:pt x="18276" y="10171"/>
                    <a:pt x="17431" y="10254"/>
                    <a:pt x="16597" y="10326"/>
                  </a:cubicBezTo>
                  <a:cubicBezTo>
                    <a:pt x="16800" y="10099"/>
                    <a:pt x="16966" y="9849"/>
                    <a:pt x="17145" y="9623"/>
                  </a:cubicBezTo>
                  <a:cubicBezTo>
                    <a:pt x="17442" y="9242"/>
                    <a:pt x="17776" y="8873"/>
                    <a:pt x="18002" y="8444"/>
                  </a:cubicBezTo>
                  <a:cubicBezTo>
                    <a:pt x="18020" y="8408"/>
                    <a:pt x="17997" y="8372"/>
                    <a:pt x="17964" y="8372"/>
                  </a:cubicBezTo>
                  <a:cubicBezTo>
                    <a:pt x="17954" y="8372"/>
                    <a:pt x="17942" y="8376"/>
                    <a:pt x="17931" y="8385"/>
                  </a:cubicBezTo>
                  <a:cubicBezTo>
                    <a:pt x="17585" y="8683"/>
                    <a:pt x="17312" y="9075"/>
                    <a:pt x="17026" y="9421"/>
                  </a:cubicBezTo>
                  <a:cubicBezTo>
                    <a:pt x="16776" y="9718"/>
                    <a:pt x="16490" y="10016"/>
                    <a:pt x="16299" y="10349"/>
                  </a:cubicBezTo>
                  <a:cubicBezTo>
                    <a:pt x="16109" y="10373"/>
                    <a:pt x="15918" y="10385"/>
                    <a:pt x="15728" y="10397"/>
                  </a:cubicBezTo>
                  <a:cubicBezTo>
                    <a:pt x="15192" y="10445"/>
                    <a:pt x="14621" y="10480"/>
                    <a:pt x="14061" y="10516"/>
                  </a:cubicBezTo>
                  <a:cubicBezTo>
                    <a:pt x="14168" y="10373"/>
                    <a:pt x="14252" y="10218"/>
                    <a:pt x="14347" y="10076"/>
                  </a:cubicBezTo>
                  <a:cubicBezTo>
                    <a:pt x="14537" y="9790"/>
                    <a:pt x="14728" y="9516"/>
                    <a:pt x="14918" y="9230"/>
                  </a:cubicBezTo>
                  <a:cubicBezTo>
                    <a:pt x="14977" y="9146"/>
                    <a:pt x="14899" y="9062"/>
                    <a:pt x="14819" y="9062"/>
                  </a:cubicBezTo>
                  <a:cubicBezTo>
                    <a:pt x="14786" y="9062"/>
                    <a:pt x="14752" y="9076"/>
                    <a:pt x="14728" y="9111"/>
                  </a:cubicBezTo>
                  <a:cubicBezTo>
                    <a:pt x="14537" y="9373"/>
                    <a:pt x="14359" y="9623"/>
                    <a:pt x="14168" y="9885"/>
                  </a:cubicBezTo>
                  <a:cubicBezTo>
                    <a:pt x="14025" y="10088"/>
                    <a:pt x="13823" y="10290"/>
                    <a:pt x="13752" y="10528"/>
                  </a:cubicBezTo>
                  <a:cubicBezTo>
                    <a:pt x="12573" y="10599"/>
                    <a:pt x="11382" y="10707"/>
                    <a:pt x="10287" y="10992"/>
                  </a:cubicBezTo>
                  <a:cubicBezTo>
                    <a:pt x="10299" y="10945"/>
                    <a:pt x="10275" y="10909"/>
                    <a:pt x="10239" y="10885"/>
                  </a:cubicBezTo>
                  <a:cubicBezTo>
                    <a:pt x="10358" y="10492"/>
                    <a:pt x="10465" y="10099"/>
                    <a:pt x="10561" y="9707"/>
                  </a:cubicBezTo>
                  <a:lnTo>
                    <a:pt x="10584" y="9707"/>
                  </a:lnTo>
                  <a:cubicBezTo>
                    <a:pt x="10870" y="9647"/>
                    <a:pt x="11144" y="9409"/>
                    <a:pt x="11370" y="9230"/>
                  </a:cubicBezTo>
                  <a:cubicBezTo>
                    <a:pt x="11668" y="9016"/>
                    <a:pt x="11930" y="8778"/>
                    <a:pt x="12180" y="8516"/>
                  </a:cubicBezTo>
                  <a:cubicBezTo>
                    <a:pt x="12253" y="8443"/>
                    <a:pt x="12193" y="8342"/>
                    <a:pt x="12118" y="8342"/>
                  </a:cubicBezTo>
                  <a:cubicBezTo>
                    <a:pt x="12095" y="8342"/>
                    <a:pt x="12071" y="8351"/>
                    <a:pt x="12049" y="8373"/>
                  </a:cubicBezTo>
                  <a:cubicBezTo>
                    <a:pt x="11823" y="8599"/>
                    <a:pt x="11573" y="8814"/>
                    <a:pt x="11311" y="9004"/>
                  </a:cubicBezTo>
                  <a:cubicBezTo>
                    <a:pt x="11096" y="9159"/>
                    <a:pt x="10834" y="9290"/>
                    <a:pt x="10632" y="9456"/>
                  </a:cubicBezTo>
                  <a:cubicBezTo>
                    <a:pt x="10775" y="8873"/>
                    <a:pt x="10906" y="8302"/>
                    <a:pt x="11037" y="7718"/>
                  </a:cubicBezTo>
                  <a:cubicBezTo>
                    <a:pt x="12037" y="7182"/>
                    <a:pt x="12894" y="6349"/>
                    <a:pt x="13692" y="5539"/>
                  </a:cubicBezTo>
                  <a:cubicBezTo>
                    <a:pt x="13776" y="5455"/>
                    <a:pt x="13699" y="5328"/>
                    <a:pt x="13605" y="5328"/>
                  </a:cubicBezTo>
                  <a:cubicBezTo>
                    <a:pt x="13579" y="5328"/>
                    <a:pt x="13551" y="5337"/>
                    <a:pt x="13525" y="5361"/>
                  </a:cubicBezTo>
                  <a:cubicBezTo>
                    <a:pt x="12751" y="6099"/>
                    <a:pt x="11894" y="6730"/>
                    <a:pt x="11096" y="7444"/>
                  </a:cubicBezTo>
                  <a:cubicBezTo>
                    <a:pt x="11239" y="6789"/>
                    <a:pt x="11394" y="6147"/>
                    <a:pt x="11561" y="5516"/>
                  </a:cubicBezTo>
                  <a:cubicBezTo>
                    <a:pt x="11656" y="5146"/>
                    <a:pt x="11763" y="4777"/>
                    <a:pt x="11858" y="4408"/>
                  </a:cubicBezTo>
                  <a:cubicBezTo>
                    <a:pt x="12525" y="3956"/>
                    <a:pt x="13085" y="3301"/>
                    <a:pt x="13656" y="2753"/>
                  </a:cubicBezTo>
                  <a:cubicBezTo>
                    <a:pt x="13723" y="2687"/>
                    <a:pt x="13668" y="2605"/>
                    <a:pt x="13601" y="2605"/>
                  </a:cubicBezTo>
                  <a:cubicBezTo>
                    <a:pt x="13584" y="2605"/>
                    <a:pt x="13566" y="2610"/>
                    <a:pt x="13549" y="2622"/>
                  </a:cubicBezTo>
                  <a:cubicBezTo>
                    <a:pt x="13049" y="3039"/>
                    <a:pt x="12489" y="3432"/>
                    <a:pt x="12001" y="3896"/>
                  </a:cubicBezTo>
                  <a:cubicBezTo>
                    <a:pt x="12358" y="2622"/>
                    <a:pt x="12716" y="1360"/>
                    <a:pt x="13037" y="86"/>
                  </a:cubicBezTo>
                  <a:cubicBezTo>
                    <a:pt x="13053" y="46"/>
                    <a:pt x="13004" y="1"/>
                    <a:pt x="1296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2519;p37"/>
            <p:cNvSpPr/>
            <p:nvPr/>
          </p:nvSpPr>
          <p:spPr>
            <a:xfrm>
              <a:off x="12805925" y="2701300"/>
              <a:ext cx="18300" cy="6675"/>
            </a:xfrm>
            <a:custGeom>
              <a:avLst/>
              <a:gdLst/>
              <a:ahLst/>
              <a:cxnLst/>
              <a:rect l="l" t="t" r="r" b="b"/>
              <a:pathLst>
                <a:path w="732" h="267" extrusionOk="0">
                  <a:moveTo>
                    <a:pt x="549" y="0"/>
                  </a:moveTo>
                  <a:cubicBezTo>
                    <a:pt x="413" y="0"/>
                    <a:pt x="270" y="30"/>
                    <a:pt x="137" y="50"/>
                  </a:cubicBezTo>
                  <a:cubicBezTo>
                    <a:pt x="1" y="62"/>
                    <a:pt x="37" y="266"/>
                    <a:pt x="164" y="266"/>
                  </a:cubicBezTo>
                  <a:cubicBezTo>
                    <a:pt x="170" y="266"/>
                    <a:pt x="177" y="266"/>
                    <a:pt x="184" y="265"/>
                  </a:cubicBezTo>
                  <a:cubicBezTo>
                    <a:pt x="339" y="241"/>
                    <a:pt x="494" y="241"/>
                    <a:pt x="637" y="193"/>
                  </a:cubicBezTo>
                  <a:cubicBezTo>
                    <a:pt x="732" y="157"/>
                    <a:pt x="720" y="15"/>
                    <a:pt x="613" y="3"/>
                  </a:cubicBezTo>
                  <a:cubicBezTo>
                    <a:pt x="592" y="1"/>
                    <a:pt x="570" y="0"/>
                    <a:pt x="54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2520;p37"/>
            <p:cNvSpPr/>
            <p:nvPr/>
          </p:nvSpPr>
          <p:spPr>
            <a:xfrm>
              <a:off x="12834025" y="2774275"/>
              <a:ext cx="6575" cy="20525"/>
            </a:xfrm>
            <a:custGeom>
              <a:avLst/>
              <a:gdLst/>
              <a:ahLst/>
              <a:cxnLst/>
              <a:rect l="l" t="t" r="r" b="b"/>
              <a:pathLst>
                <a:path w="263" h="821" extrusionOk="0">
                  <a:moveTo>
                    <a:pt x="128" y="0"/>
                  </a:moveTo>
                  <a:cubicBezTo>
                    <a:pt x="100" y="0"/>
                    <a:pt x="71" y="16"/>
                    <a:pt x="60" y="48"/>
                  </a:cubicBezTo>
                  <a:cubicBezTo>
                    <a:pt x="1" y="263"/>
                    <a:pt x="25" y="501"/>
                    <a:pt x="25" y="727"/>
                  </a:cubicBezTo>
                  <a:cubicBezTo>
                    <a:pt x="25" y="788"/>
                    <a:pt x="78" y="821"/>
                    <a:pt x="129" y="821"/>
                  </a:cubicBezTo>
                  <a:cubicBezTo>
                    <a:pt x="179" y="821"/>
                    <a:pt x="227" y="791"/>
                    <a:pt x="227" y="727"/>
                  </a:cubicBezTo>
                  <a:cubicBezTo>
                    <a:pt x="239" y="513"/>
                    <a:pt x="263" y="275"/>
                    <a:pt x="203" y="60"/>
                  </a:cubicBezTo>
                  <a:cubicBezTo>
                    <a:pt x="197" y="22"/>
                    <a:pt x="162" y="0"/>
                    <a:pt x="128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Google Shape;2521;p37"/>
            <p:cNvSpPr/>
            <p:nvPr/>
          </p:nvSpPr>
          <p:spPr>
            <a:xfrm>
              <a:off x="12757725" y="2772500"/>
              <a:ext cx="18300" cy="7225"/>
            </a:xfrm>
            <a:custGeom>
              <a:avLst/>
              <a:gdLst/>
              <a:ahLst/>
              <a:cxnLst/>
              <a:rect l="l" t="t" r="r" b="b"/>
              <a:pathLst>
                <a:path w="732" h="289" extrusionOk="0">
                  <a:moveTo>
                    <a:pt x="624" y="0"/>
                  </a:moveTo>
                  <a:cubicBezTo>
                    <a:pt x="445" y="0"/>
                    <a:pt x="279" y="60"/>
                    <a:pt x="112" y="107"/>
                  </a:cubicBezTo>
                  <a:cubicBezTo>
                    <a:pt x="0" y="130"/>
                    <a:pt x="25" y="288"/>
                    <a:pt x="126" y="288"/>
                  </a:cubicBezTo>
                  <a:cubicBezTo>
                    <a:pt x="133" y="288"/>
                    <a:pt x="140" y="288"/>
                    <a:pt x="148" y="286"/>
                  </a:cubicBezTo>
                  <a:cubicBezTo>
                    <a:pt x="314" y="250"/>
                    <a:pt x="493" y="226"/>
                    <a:pt x="660" y="155"/>
                  </a:cubicBezTo>
                  <a:cubicBezTo>
                    <a:pt x="731" y="131"/>
                    <a:pt x="707" y="0"/>
                    <a:pt x="624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2522;p37"/>
            <p:cNvSpPr/>
            <p:nvPr/>
          </p:nvSpPr>
          <p:spPr>
            <a:xfrm>
              <a:off x="12787250" y="2802850"/>
              <a:ext cx="7600" cy="8650"/>
            </a:xfrm>
            <a:custGeom>
              <a:avLst/>
              <a:gdLst/>
              <a:ahLst/>
              <a:cxnLst/>
              <a:rect l="l" t="t" r="r" b="b"/>
              <a:pathLst>
                <a:path w="304" h="346" extrusionOk="0">
                  <a:moveTo>
                    <a:pt x="219" y="0"/>
                  </a:moveTo>
                  <a:cubicBezTo>
                    <a:pt x="206" y="0"/>
                    <a:pt x="192" y="4"/>
                    <a:pt x="181" y="13"/>
                  </a:cubicBezTo>
                  <a:cubicBezTo>
                    <a:pt x="86" y="72"/>
                    <a:pt x="50" y="155"/>
                    <a:pt x="14" y="263"/>
                  </a:cubicBezTo>
                  <a:cubicBezTo>
                    <a:pt x="0" y="313"/>
                    <a:pt x="38" y="346"/>
                    <a:pt x="75" y="346"/>
                  </a:cubicBezTo>
                  <a:cubicBezTo>
                    <a:pt x="100" y="346"/>
                    <a:pt x="124" y="331"/>
                    <a:pt x="133" y="298"/>
                  </a:cubicBezTo>
                  <a:cubicBezTo>
                    <a:pt x="169" y="203"/>
                    <a:pt x="217" y="155"/>
                    <a:pt x="276" y="84"/>
                  </a:cubicBezTo>
                  <a:cubicBezTo>
                    <a:pt x="304" y="39"/>
                    <a:pt x="262" y="0"/>
                    <a:pt x="21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2523;p37"/>
            <p:cNvSpPr/>
            <p:nvPr/>
          </p:nvSpPr>
          <p:spPr>
            <a:xfrm>
              <a:off x="12839975" y="2689750"/>
              <a:ext cx="26525" cy="4775"/>
            </a:xfrm>
            <a:custGeom>
              <a:avLst/>
              <a:gdLst/>
              <a:ahLst/>
              <a:cxnLst/>
              <a:rect l="l" t="t" r="r" b="b"/>
              <a:pathLst>
                <a:path w="1061" h="191" extrusionOk="0">
                  <a:moveTo>
                    <a:pt x="1013" y="0"/>
                  </a:moveTo>
                  <a:cubicBezTo>
                    <a:pt x="680" y="24"/>
                    <a:pt x="358" y="48"/>
                    <a:pt x="37" y="119"/>
                  </a:cubicBezTo>
                  <a:cubicBezTo>
                    <a:pt x="1" y="131"/>
                    <a:pt x="13" y="191"/>
                    <a:pt x="49" y="191"/>
                  </a:cubicBezTo>
                  <a:cubicBezTo>
                    <a:pt x="382" y="179"/>
                    <a:pt x="691" y="131"/>
                    <a:pt x="1025" y="84"/>
                  </a:cubicBezTo>
                  <a:cubicBezTo>
                    <a:pt x="1061" y="72"/>
                    <a:pt x="1061" y="0"/>
                    <a:pt x="1013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2524;p37"/>
            <p:cNvSpPr/>
            <p:nvPr/>
          </p:nvSpPr>
          <p:spPr>
            <a:xfrm>
              <a:off x="12828375" y="2664975"/>
              <a:ext cx="22950" cy="4250"/>
            </a:xfrm>
            <a:custGeom>
              <a:avLst/>
              <a:gdLst/>
              <a:ahLst/>
              <a:cxnLst/>
              <a:rect l="l" t="t" r="r" b="b"/>
              <a:pathLst>
                <a:path w="918" h="170" extrusionOk="0">
                  <a:moveTo>
                    <a:pt x="731" y="1"/>
                  </a:moveTo>
                  <a:cubicBezTo>
                    <a:pt x="516" y="1"/>
                    <a:pt x="300" y="30"/>
                    <a:pt x="84" y="51"/>
                  </a:cubicBezTo>
                  <a:cubicBezTo>
                    <a:pt x="1" y="51"/>
                    <a:pt x="1" y="170"/>
                    <a:pt x="72" y="170"/>
                  </a:cubicBezTo>
                  <a:cubicBezTo>
                    <a:pt x="334" y="158"/>
                    <a:pt x="596" y="170"/>
                    <a:pt x="846" y="122"/>
                  </a:cubicBezTo>
                  <a:cubicBezTo>
                    <a:pt x="917" y="110"/>
                    <a:pt x="894" y="15"/>
                    <a:pt x="834" y="3"/>
                  </a:cubicBezTo>
                  <a:cubicBezTo>
                    <a:pt x="800" y="2"/>
                    <a:pt x="766" y="1"/>
                    <a:pt x="731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" name="Google Shape;2525;p37"/>
            <p:cNvSpPr/>
            <p:nvPr/>
          </p:nvSpPr>
          <p:spPr>
            <a:xfrm>
              <a:off x="12803975" y="2720675"/>
              <a:ext cx="25850" cy="6000"/>
            </a:xfrm>
            <a:custGeom>
              <a:avLst/>
              <a:gdLst/>
              <a:ahLst/>
              <a:cxnLst/>
              <a:rect l="l" t="t" r="r" b="b"/>
              <a:pathLst>
                <a:path w="1034" h="240" extrusionOk="0">
                  <a:moveTo>
                    <a:pt x="975" y="1"/>
                  </a:moveTo>
                  <a:cubicBezTo>
                    <a:pt x="971" y="1"/>
                    <a:pt x="968" y="1"/>
                    <a:pt x="965" y="2"/>
                  </a:cubicBezTo>
                  <a:cubicBezTo>
                    <a:pt x="655" y="25"/>
                    <a:pt x="357" y="121"/>
                    <a:pt x="48" y="156"/>
                  </a:cubicBezTo>
                  <a:cubicBezTo>
                    <a:pt x="0" y="156"/>
                    <a:pt x="12" y="240"/>
                    <a:pt x="60" y="240"/>
                  </a:cubicBezTo>
                  <a:cubicBezTo>
                    <a:pt x="369" y="240"/>
                    <a:pt x="703" y="228"/>
                    <a:pt x="988" y="109"/>
                  </a:cubicBezTo>
                  <a:cubicBezTo>
                    <a:pt x="1033" y="86"/>
                    <a:pt x="1025" y="1"/>
                    <a:pt x="975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2526;p37"/>
            <p:cNvSpPr/>
            <p:nvPr/>
          </p:nvSpPr>
          <p:spPr>
            <a:xfrm>
              <a:off x="12779150" y="2750450"/>
              <a:ext cx="27825" cy="8125"/>
            </a:xfrm>
            <a:custGeom>
              <a:avLst/>
              <a:gdLst/>
              <a:ahLst/>
              <a:cxnLst/>
              <a:rect l="l" t="t" r="r" b="b"/>
              <a:pathLst>
                <a:path w="1113" h="325" extrusionOk="0">
                  <a:moveTo>
                    <a:pt x="933" y="0"/>
                  </a:moveTo>
                  <a:cubicBezTo>
                    <a:pt x="672" y="0"/>
                    <a:pt x="382" y="87"/>
                    <a:pt x="124" y="132"/>
                  </a:cubicBezTo>
                  <a:cubicBezTo>
                    <a:pt x="1" y="155"/>
                    <a:pt x="36" y="325"/>
                    <a:pt x="150" y="325"/>
                  </a:cubicBezTo>
                  <a:cubicBezTo>
                    <a:pt x="157" y="325"/>
                    <a:pt x="164" y="324"/>
                    <a:pt x="172" y="323"/>
                  </a:cubicBezTo>
                  <a:cubicBezTo>
                    <a:pt x="434" y="299"/>
                    <a:pt x="743" y="299"/>
                    <a:pt x="1005" y="204"/>
                  </a:cubicBezTo>
                  <a:cubicBezTo>
                    <a:pt x="1112" y="168"/>
                    <a:pt x="1112" y="13"/>
                    <a:pt x="981" y="1"/>
                  </a:cubicBezTo>
                  <a:cubicBezTo>
                    <a:pt x="965" y="1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2527;p37"/>
            <p:cNvSpPr/>
            <p:nvPr/>
          </p:nvSpPr>
          <p:spPr>
            <a:xfrm>
              <a:off x="12853375" y="2749900"/>
              <a:ext cx="6575" cy="18750"/>
            </a:xfrm>
            <a:custGeom>
              <a:avLst/>
              <a:gdLst/>
              <a:ahLst/>
              <a:cxnLst/>
              <a:rect l="l" t="t" r="r" b="b"/>
              <a:pathLst>
                <a:path w="263" h="750" extrusionOk="0">
                  <a:moveTo>
                    <a:pt x="120" y="1"/>
                  </a:moveTo>
                  <a:cubicBezTo>
                    <a:pt x="93" y="1"/>
                    <a:pt x="67" y="16"/>
                    <a:pt x="60" y="47"/>
                  </a:cubicBezTo>
                  <a:cubicBezTo>
                    <a:pt x="1" y="261"/>
                    <a:pt x="84" y="499"/>
                    <a:pt x="108" y="702"/>
                  </a:cubicBezTo>
                  <a:cubicBezTo>
                    <a:pt x="113" y="735"/>
                    <a:pt x="139" y="750"/>
                    <a:pt x="165" y="750"/>
                  </a:cubicBezTo>
                  <a:cubicBezTo>
                    <a:pt x="196" y="750"/>
                    <a:pt x="227" y="729"/>
                    <a:pt x="227" y="690"/>
                  </a:cubicBezTo>
                  <a:cubicBezTo>
                    <a:pt x="227" y="476"/>
                    <a:pt x="263" y="238"/>
                    <a:pt x="179" y="35"/>
                  </a:cubicBezTo>
                  <a:cubicBezTo>
                    <a:pt x="168" y="13"/>
                    <a:pt x="144" y="1"/>
                    <a:pt x="120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2528;p37"/>
            <p:cNvSpPr/>
            <p:nvPr/>
          </p:nvSpPr>
          <p:spPr>
            <a:xfrm>
              <a:off x="12836600" y="2477825"/>
              <a:ext cx="10975" cy="15750"/>
            </a:xfrm>
            <a:custGeom>
              <a:avLst/>
              <a:gdLst/>
              <a:ahLst/>
              <a:cxnLst/>
              <a:rect l="l" t="t" r="r" b="b"/>
              <a:pathLst>
                <a:path w="439" h="630" extrusionOk="0">
                  <a:moveTo>
                    <a:pt x="155" y="0"/>
                  </a:moveTo>
                  <a:cubicBezTo>
                    <a:pt x="80" y="0"/>
                    <a:pt x="0" y="78"/>
                    <a:pt x="41" y="167"/>
                  </a:cubicBezTo>
                  <a:cubicBezTo>
                    <a:pt x="112" y="310"/>
                    <a:pt x="172" y="464"/>
                    <a:pt x="267" y="595"/>
                  </a:cubicBezTo>
                  <a:cubicBezTo>
                    <a:pt x="284" y="620"/>
                    <a:pt x="307" y="630"/>
                    <a:pt x="329" y="630"/>
                  </a:cubicBezTo>
                  <a:cubicBezTo>
                    <a:pt x="384" y="630"/>
                    <a:pt x="439" y="571"/>
                    <a:pt x="422" y="512"/>
                  </a:cubicBezTo>
                  <a:cubicBezTo>
                    <a:pt x="386" y="357"/>
                    <a:pt x="315" y="214"/>
                    <a:pt x="243" y="60"/>
                  </a:cubicBezTo>
                  <a:cubicBezTo>
                    <a:pt x="224" y="18"/>
                    <a:pt x="190" y="0"/>
                    <a:pt x="155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2529;p37"/>
            <p:cNvSpPr/>
            <p:nvPr/>
          </p:nvSpPr>
          <p:spPr>
            <a:xfrm>
              <a:off x="12761375" y="2526025"/>
              <a:ext cx="21475" cy="9075"/>
            </a:xfrm>
            <a:custGeom>
              <a:avLst/>
              <a:gdLst/>
              <a:ahLst/>
              <a:cxnLst/>
              <a:rect l="l" t="t" r="r" b="b"/>
              <a:pathLst>
                <a:path w="859" h="363" extrusionOk="0">
                  <a:moveTo>
                    <a:pt x="764" y="1"/>
                  </a:moveTo>
                  <a:cubicBezTo>
                    <a:pt x="549" y="1"/>
                    <a:pt x="335" y="96"/>
                    <a:pt x="121" y="156"/>
                  </a:cubicBezTo>
                  <a:cubicBezTo>
                    <a:pt x="0" y="189"/>
                    <a:pt x="31" y="362"/>
                    <a:pt x="138" y="362"/>
                  </a:cubicBezTo>
                  <a:cubicBezTo>
                    <a:pt x="148" y="362"/>
                    <a:pt x="158" y="361"/>
                    <a:pt x="168" y="358"/>
                  </a:cubicBezTo>
                  <a:cubicBezTo>
                    <a:pt x="383" y="299"/>
                    <a:pt x="609" y="251"/>
                    <a:pt x="799" y="132"/>
                  </a:cubicBezTo>
                  <a:cubicBezTo>
                    <a:pt x="859" y="96"/>
                    <a:pt x="847" y="1"/>
                    <a:pt x="76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2530;p37"/>
            <p:cNvSpPr/>
            <p:nvPr/>
          </p:nvSpPr>
          <p:spPr>
            <a:xfrm>
              <a:off x="12753850" y="2452900"/>
              <a:ext cx="11875" cy="15125"/>
            </a:xfrm>
            <a:custGeom>
              <a:avLst/>
              <a:gdLst/>
              <a:ahLst/>
              <a:cxnLst/>
              <a:rect l="l" t="t" r="r" b="b"/>
              <a:pathLst>
                <a:path w="475" h="605" extrusionOk="0">
                  <a:moveTo>
                    <a:pt x="117" y="0"/>
                  </a:moveTo>
                  <a:cubicBezTo>
                    <a:pt x="58" y="0"/>
                    <a:pt x="1" y="56"/>
                    <a:pt x="41" y="128"/>
                  </a:cubicBezTo>
                  <a:cubicBezTo>
                    <a:pt x="124" y="283"/>
                    <a:pt x="196" y="449"/>
                    <a:pt x="303" y="580"/>
                  </a:cubicBezTo>
                  <a:cubicBezTo>
                    <a:pt x="319" y="597"/>
                    <a:pt x="341" y="604"/>
                    <a:pt x="363" y="604"/>
                  </a:cubicBezTo>
                  <a:cubicBezTo>
                    <a:pt x="418" y="604"/>
                    <a:pt x="475" y="557"/>
                    <a:pt x="457" y="497"/>
                  </a:cubicBezTo>
                  <a:cubicBezTo>
                    <a:pt x="398" y="342"/>
                    <a:pt x="291" y="187"/>
                    <a:pt x="196" y="45"/>
                  </a:cubicBezTo>
                  <a:cubicBezTo>
                    <a:pt x="176" y="13"/>
                    <a:pt x="146" y="0"/>
                    <a:pt x="117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2531;p37"/>
            <p:cNvSpPr/>
            <p:nvPr/>
          </p:nvSpPr>
          <p:spPr>
            <a:xfrm>
              <a:off x="12731950" y="2490000"/>
              <a:ext cx="10600" cy="4900"/>
            </a:xfrm>
            <a:custGeom>
              <a:avLst/>
              <a:gdLst/>
              <a:ahLst/>
              <a:cxnLst/>
              <a:rect l="l" t="t" r="r" b="b"/>
              <a:pathLst>
                <a:path w="424" h="196" extrusionOk="0">
                  <a:moveTo>
                    <a:pt x="73" y="1"/>
                  </a:moveTo>
                  <a:cubicBezTo>
                    <a:pt x="0" y="1"/>
                    <a:pt x="4" y="120"/>
                    <a:pt x="83" y="120"/>
                  </a:cubicBezTo>
                  <a:cubicBezTo>
                    <a:pt x="179" y="132"/>
                    <a:pt x="238" y="156"/>
                    <a:pt x="333" y="192"/>
                  </a:cubicBezTo>
                  <a:cubicBezTo>
                    <a:pt x="340" y="194"/>
                    <a:pt x="346" y="196"/>
                    <a:pt x="352" y="196"/>
                  </a:cubicBezTo>
                  <a:cubicBezTo>
                    <a:pt x="400" y="196"/>
                    <a:pt x="423" y="116"/>
                    <a:pt x="381" y="85"/>
                  </a:cubicBezTo>
                  <a:cubicBezTo>
                    <a:pt x="286" y="13"/>
                    <a:pt x="202" y="1"/>
                    <a:pt x="83" y="1"/>
                  </a:cubicBezTo>
                  <a:cubicBezTo>
                    <a:pt x="80" y="1"/>
                    <a:pt x="76" y="1"/>
                    <a:pt x="73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2532;p37"/>
            <p:cNvSpPr/>
            <p:nvPr/>
          </p:nvSpPr>
          <p:spPr>
            <a:xfrm>
              <a:off x="12859450" y="2506375"/>
              <a:ext cx="12025" cy="24050"/>
            </a:xfrm>
            <a:custGeom>
              <a:avLst/>
              <a:gdLst/>
              <a:ahLst/>
              <a:cxnLst/>
              <a:rect l="l" t="t" r="r" b="b"/>
              <a:pathLst>
                <a:path w="481" h="962" extrusionOk="0">
                  <a:moveTo>
                    <a:pt x="42" y="1"/>
                  </a:moveTo>
                  <a:cubicBezTo>
                    <a:pt x="22" y="1"/>
                    <a:pt x="0" y="14"/>
                    <a:pt x="8" y="37"/>
                  </a:cubicBezTo>
                  <a:cubicBezTo>
                    <a:pt x="115" y="358"/>
                    <a:pt x="258" y="644"/>
                    <a:pt x="401" y="942"/>
                  </a:cubicBezTo>
                  <a:cubicBezTo>
                    <a:pt x="408" y="956"/>
                    <a:pt x="418" y="961"/>
                    <a:pt x="428" y="961"/>
                  </a:cubicBezTo>
                  <a:cubicBezTo>
                    <a:pt x="453" y="961"/>
                    <a:pt x="480" y="928"/>
                    <a:pt x="472" y="894"/>
                  </a:cubicBezTo>
                  <a:cubicBezTo>
                    <a:pt x="353" y="596"/>
                    <a:pt x="234" y="299"/>
                    <a:pt x="67" y="13"/>
                  </a:cubicBezTo>
                  <a:cubicBezTo>
                    <a:pt x="63" y="5"/>
                    <a:pt x="53" y="1"/>
                    <a:pt x="42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2533;p37"/>
            <p:cNvSpPr/>
            <p:nvPr/>
          </p:nvSpPr>
          <p:spPr>
            <a:xfrm>
              <a:off x="12880375" y="2487625"/>
              <a:ext cx="10025" cy="20750"/>
            </a:xfrm>
            <a:custGeom>
              <a:avLst/>
              <a:gdLst/>
              <a:ahLst/>
              <a:cxnLst/>
              <a:rect l="l" t="t" r="r" b="b"/>
              <a:pathLst>
                <a:path w="401" h="830" extrusionOk="0">
                  <a:moveTo>
                    <a:pt x="76" y="1"/>
                  </a:moveTo>
                  <a:cubicBezTo>
                    <a:pt x="40" y="1"/>
                    <a:pt x="1" y="34"/>
                    <a:pt x="16" y="72"/>
                  </a:cubicBezTo>
                  <a:cubicBezTo>
                    <a:pt x="99" y="322"/>
                    <a:pt x="171" y="573"/>
                    <a:pt x="278" y="799"/>
                  </a:cubicBezTo>
                  <a:cubicBezTo>
                    <a:pt x="291" y="820"/>
                    <a:pt x="312" y="829"/>
                    <a:pt x="332" y="829"/>
                  </a:cubicBezTo>
                  <a:cubicBezTo>
                    <a:pt x="367" y="829"/>
                    <a:pt x="400" y="801"/>
                    <a:pt x="385" y="763"/>
                  </a:cubicBezTo>
                  <a:cubicBezTo>
                    <a:pt x="326" y="513"/>
                    <a:pt x="218" y="275"/>
                    <a:pt x="123" y="37"/>
                  </a:cubicBezTo>
                  <a:cubicBezTo>
                    <a:pt x="115" y="11"/>
                    <a:pt x="96" y="1"/>
                    <a:pt x="7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2534;p37"/>
            <p:cNvSpPr/>
            <p:nvPr/>
          </p:nvSpPr>
          <p:spPr>
            <a:xfrm>
              <a:off x="12818050" y="2481425"/>
              <a:ext cx="13175" cy="23175"/>
            </a:xfrm>
            <a:custGeom>
              <a:avLst/>
              <a:gdLst/>
              <a:ahLst/>
              <a:cxnLst/>
              <a:rect l="l" t="t" r="r" b="b"/>
              <a:pathLst>
                <a:path w="527" h="927" extrusionOk="0">
                  <a:moveTo>
                    <a:pt x="66" y="0"/>
                  </a:moveTo>
                  <a:cubicBezTo>
                    <a:pt x="35" y="0"/>
                    <a:pt x="1" y="27"/>
                    <a:pt x="9" y="59"/>
                  </a:cubicBezTo>
                  <a:cubicBezTo>
                    <a:pt x="104" y="344"/>
                    <a:pt x="211" y="666"/>
                    <a:pt x="402" y="904"/>
                  </a:cubicBezTo>
                  <a:cubicBezTo>
                    <a:pt x="414" y="920"/>
                    <a:pt x="430" y="926"/>
                    <a:pt x="445" y="926"/>
                  </a:cubicBezTo>
                  <a:cubicBezTo>
                    <a:pt x="486" y="926"/>
                    <a:pt x="526" y="876"/>
                    <a:pt x="509" y="832"/>
                  </a:cubicBezTo>
                  <a:cubicBezTo>
                    <a:pt x="402" y="547"/>
                    <a:pt x="223" y="297"/>
                    <a:pt x="104" y="23"/>
                  </a:cubicBezTo>
                  <a:cubicBezTo>
                    <a:pt x="96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" name="Google Shape;2535;p37"/>
            <p:cNvSpPr/>
            <p:nvPr/>
          </p:nvSpPr>
          <p:spPr>
            <a:xfrm>
              <a:off x="12780350" y="2467225"/>
              <a:ext cx="15125" cy="24275"/>
            </a:xfrm>
            <a:custGeom>
              <a:avLst/>
              <a:gdLst/>
              <a:ahLst/>
              <a:cxnLst/>
              <a:rect l="l" t="t" r="r" b="b"/>
              <a:pathLst>
                <a:path w="605" h="971" extrusionOk="0">
                  <a:moveTo>
                    <a:pt x="136" y="0"/>
                  </a:moveTo>
                  <a:cubicBezTo>
                    <a:pt x="69" y="0"/>
                    <a:pt x="0" y="70"/>
                    <a:pt x="40" y="150"/>
                  </a:cubicBezTo>
                  <a:cubicBezTo>
                    <a:pt x="159" y="400"/>
                    <a:pt x="243" y="698"/>
                    <a:pt x="421" y="936"/>
                  </a:cubicBezTo>
                  <a:cubicBezTo>
                    <a:pt x="439" y="960"/>
                    <a:pt x="462" y="970"/>
                    <a:pt x="485" y="970"/>
                  </a:cubicBezTo>
                  <a:cubicBezTo>
                    <a:pt x="544" y="970"/>
                    <a:pt x="605" y="909"/>
                    <a:pt x="588" y="841"/>
                  </a:cubicBezTo>
                  <a:cubicBezTo>
                    <a:pt x="517" y="567"/>
                    <a:pt x="350" y="305"/>
                    <a:pt x="219" y="55"/>
                  </a:cubicBezTo>
                  <a:cubicBezTo>
                    <a:pt x="200" y="16"/>
                    <a:pt x="168" y="0"/>
                    <a:pt x="136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536;p37"/>
            <p:cNvSpPr/>
            <p:nvPr/>
          </p:nvSpPr>
          <p:spPr>
            <a:xfrm>
              <a:off x="12792800" y="2537050"/>
              <a:ext cx="18925" cy="9050"/>
            </a:xfrm>
            <a:custGeom>
              <a:avLst/>
              <a:gdLst/>
              <a:ahLst/>
              <a:cxnLst/>
              <a:rect l="l" t="t" r="r" b="b"/>
              <a:pathLst>
                <a:path w="757" h="362" extrusionOk="0">
                  <a:moveTo>
                    <a:pt x="673" y="0"/>
                  </a:moveTo>
                  <a:cubicBezTo>
                    <a:pt x="459" y="12"/>
                    <a:pt x="257" y="155"/>
                    <a:pt x="54" y="250"/>
                  </a:cubicBezTo>
                  <a:cubicBezTo>
                    <a:pt x="1" y="272"/>
                    <a:pt x="24" y="361"/>
                    <a:pt x="82" y="361"/>
                  </a:cubicBezTo>
                  <a:cubicBezTo>
                    <a:pt x="88" y="361"/>
                    <a:pt x="95" y="360"/>
                    <a:pt x="102" y="358"/>
                  </a:cubicBezTo>
                  <a:cubicBezTo>
                    <a:pt x="304" y="286"/>
                    <a:pt x="554" y="250"/>
                    <a:pt x="721" y="108"/>
                  </a:cubicBezTo>
                  <a:cubicBezTo>
                    <a:pt x="757" y="72"/>
                    <a:pt x="733" y="0"/>
                    <a:pt x="673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537;p37"/>
            <p:cNvSpPr/>
            <p:nvPr/>
          </p:nvSpPr>
          <p:spPr>
            <a:xfrm>
              <a:off x="12099425" y="158277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60" y="0"/>
                  </a:moveTo>
                  <a:cubicBezTo>
                    <a:pt x="250" y="0"/>
                    <a:pt x="0" y="250"/>
                    <a:pt x="0" y="548"/>
                  </a:cubicBezTo>
                  <a:cubicBezTo>
                    <a:pt x="0" y="857"/>
                    <a:pt x="250" y="1107"/>
                    <a:pt x="560" y="1107"/>
                  </a:cubicBezTo>
                  <a:cubicBezTo>
                    <a:pt x="857" y="1107"/>
                    <a:pt x="1107" y="857"/>
                    <a:pt x="1107" y="548"/>
                  </a:cubicBezTo>
                  <a:cubicBezTo>
                    <a:pt x="1107" y="250"/>
                    <a:pt x="857" y="0"/>
                    <a:pt x="560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538;p37"/>
            <p:cNvSpPr/>
            <p:nvPr/>
          </p:nvSpPr>
          <p:spPr>
            <a:xfrm>
              <a:off x="12452425" y="2695100"/>
              <a:ext cx="92000" cy="92000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46" y="1"/>
                  </a:moveTo>
                  <a:cubicBezTo>
                    <a:pt x="823" y="1"/>
                    <a:pt x="1" y="822"/>
                    <a:pt x="1" y="1834"/>
                  </a:cubicBezTo>
                  <a:cubicBezTo>
                    <a:pt x="1" y="2846"/>
                    <a:pt x="823" y="3680"/>
                    <a:pt x="1846" y="3680"/>
                  </a:cubicBezTo>
                  <a:cubicBezTo>
                    <a:pt x="2858" y="3680"/>
                    <a:pt x="3680" y="2846"/>
                    <a:pt x="3680" y="1834"/>
                  </a:cubicBezTo>
                  <a:cubicBezTo>
                    <a:pt x="3680" y="822"/>
                    <a:pt x="2858" y="1"/>
                    <a:pt x="184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2539;p37"/>
            <p:cNvSpPr/>
            <p:nvPr/>
          </p:nvSpPr>
          <p:spPr>
            <a:xfrm>
              <a:off x="12339325" y="2992750"/>
              <a:ext cx="55100" cy="55400"/>
            </a:xfrm>
            <a:custGeom>
              <a:avLst/>
              <a:gdLst/>
              <a:ahLst/>
              <a:cxnLst/>
              <a:rect l="l" t="t" r="r" b="b"/>
              <a:pathLst>
                <a:path w="2204" h="2216" extrusionOk="0">
                  <a:moveTo>
                    <a:pt x="1096" y="1"/>
                  </a:moveTo>
                  <a:cubicBezTo>
                    <a:pt x="489" y="1"/>
                    <a:pt x="1" y="501"/>
                    <a:pt x="1" y="1108"/>
                  </a:cubicBezTo>
                  <a:cubicBezTo>
                    <a:pt x="1" y="1715"/>
                    <a:pt x="489" y="2215"/>
                    <a:pt x="1096" y="2215"/>
                  </a:cubicBezTo>
                  <a:cubicBezTo>
                    <a:pt x="1703" y="2215"/>
                    <a:pt x="2203" y="1715"/>
                    <a:pt x="2203" y="1108"/>
                  </a:cubicBezTo>
                  <a:cubicBezTo>
                    <a:pt x="2203" y="501"/>
                    <a:pt x="1703" y="1"/>
                    <a:pt x="109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28" name="Picture 1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85" y="2980055"/>
            <a:ext cx="647700" cy="6477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95" y="1801495"/>
            <a:ext cx="647700" cy="6477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65" y="2993390"/>
            <a:ext cx="647700" cy="6477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95" y="1931035"/>
            <a:ext cx="647700" cy="647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0D814C-4C96-A227-442C-021F563C6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87" y="2780190"/>
            <a:ext cx="647700" cy="647700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86B50635-95CB-1965-8A7D-7EEA634652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85" y="1877513"/>
            <a:ext cx="647700" cy="6477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90D6-4BC9-F8C4-A0C8-9EF6766A4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7D480-6540-9EFC-C067-7ADF69E784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38"/>
          <p:cNvGrpSpPr/>
          <p:nvPr/>
        </p:nvGrpSpPr>
        <p:grpSpPr>
          <a:xfrm>
            <a:off x="1874859" y="2464867"/>
            <a:ext cx="5779477" cy="1139840"/>
            <a:chOff x="1593675" y="1335475"/>
            <a:chExt cx="5779477" cy="1139840"/>
          </a:xfrm>
        </p:grpSpPr>
        <p:sp>
          <p:nvSpPr>
            <p:cNvPr id="483" name="Google Shape;483;p38"/>
            <p:cNvSpPr/>
            <p:nvPr/>
          </p:nvSpPr>
          <p:spPr>
            <a:xfrm>
              <a:off x="1593675" y="1508575"/>
              <a:ext cx="259800" cy="259800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1963350" y="1768375"/>
              <a:ext cx="173100" cy="173100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 rot="7624103">
              <a:off x="6900979" y="2163464"/>
              <a:ext cx="259802" cy="259802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 rot="7626498">
              <a:off x="7165431" y="1914003"/>
              <a:ext cx="173041" cy="173041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 rot="7626498">
              <a:off x="6744335" y="1784492"/>
              <a:ext cx="173041" cy="173041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1963350" y="1335475"/>
              <a:ext cx="173100" cy="173100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8" name="Picture 447">
            <a:extLst>
              <a:ext uri="{FF2B5EF4-FFF2-40B4-BE49-F238E27FC236}">
                <a16:creationId xmlns:a16="http://schemas.microsoft.com/office/drawing/2014/main" id="{A15DAE06-329D-31F6-0A16-1E07FF786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438"/>
            <a:ext cx="9144000" cy="5145938"/>
          </a:xfrm>
          <a:prstGeom prst="rect">
            <a:avLst/>
          </a:prstGeom>
        </p:spPr>
      </p:pic>
      <p:pic>
        <p:nvPicPr>
          <p:cNvPr id="449" name="LyCayXanh-V.A-4082972">
            <a:hlinkClick r:id="" action="ppaction://media"/>
            <a:extLst>
              <a:ext uri="{FF2B5EF4-FFF2-40B4-BE49-F238E27FC236}">
                <a16:creationId xmlns:a16="http://schemas.microsoft.com/office/drawing/2014/main" id="{D884EB65-73BC-B41C-A8D2-2611496C98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9368" y="401857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93" fill="hold"/>
                                        <p:tgtEl>
                                          <p:spTgt spid="4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8D4B77-ABB3-D019-1274-826DC0A9631F}"/>
              </a:ext>
            </a:extLst>
          </p:cNvPr>
          <p:cNvSpPr/>
          <p:nvPr/>
        </p:nvSpPr>
        <p:spPr>
          <a:xfrm>
            <a:off x="2439266" y="1460356"/>
            <a:ext cx="3944541" cy="605936"/>
          </a:xfrm>
          <a:prstGeom prst="rect">
            <a:avLst/>
          </a:prstGeom>
          <a:noFill/>
        </p:spPr>
        <p:txBody>
          <a:bodyPr lIns="51435" tIns="25718" rIns="51435" bIns="25718">
            <a:spAutoFit/>
          </a:bodyPr>
          <a:lstStyle/>
          <a:p>
            <a:pPr algn="ctr" defTabSz="514356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HOẠT ĐỘNG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75A811-51A2-6F9B-87BC-260D921EA42E}"/>
              </a:ext>
            </a:extLst>
          </p:cNvPr>
          <p:cNvSpPr/>
          <p:nvPr/>
        </p:nvSpPr>
        <p:spPr>
          <a:xfrm>
            <a:off x="1489332" y="2242863"/>
            <a:ext cx="6165337" cy="7906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514350">
              <a:defRPr/>
            </a:pPr>
            <a:r>
              <a:rPr lang="en-US" sz="2400" b="1" i="1" dirty="0" err="1">
                <a:ln/>
                <a:solidFill>
                  <a:srgbClr val="7030A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Sinh</a:t>
            </a:r>
            <a:r>
              <a:rPr lang="en-US" sz="2400" b="1" i="1" dirty="0">
                <a:ln/>
                <a:solidFill>
                  <a:srgbClr val="7030A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/>
                <a:solidFill>
                  <a:srgbClr val="7030A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ln/>
                <a:solidFill>
                  <a:srgbClr val="7030A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/>
                <a:solidFill>
                  <a:srgbClr val="7030A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cáo</a:t>
            </a:r>
            <a:r>
              <a:rPr lang="en-US" sz="24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tuần</a:t>
            </a:r>
            <a:r>
              <a:rPr lang="en-US" sz="24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qua</a:t>
            </a:r>
          </a:p>
        </p:txBody>
      </p:sp>
      <p:grpSp>
        <p:nvGrpSpPr>
          <p:cNvPr id="4" name="Google Shape;2540;p37">
            <a:extLst>
              <a:ext uri="{FF2B5EF4-FFF2-40B4-BE49-F238E27FC236}">
                <a16:creationId xmlns:a16="http://schemas.microsoft.com/office/drawing/2014/main" id="{206AA828-438C-810B-EF6C-E51BEB578B7F}"/>
              </a:ext>
            </a:extLst>
          </p:cNvPr>
          <p:cNvGrpSpPr/>
          <p:nvPr/>
        </p:nvGrpSpPr>
        <p:grpSpPr>
          <a:xfrm>
            <a:off x="147955" y="154234"/>
            <a:ext cx="1599565" cy="1609090"/>
            <a:chOff x="5209575" y="-1725950"/>
            <a:chExt cx="3251325" cy="4143375"/>
          </a:xfrm>
        </p:grpSpPr>
        <p:sp>
          <p:nvSpPr>
            <p:cNvPr id="5" name="Google Shape;2541;p37">
              <a:extLst>
                <a:ext uri="{FF2B5EF4-FFF2-40B4-BE49-F238E27FC236}">
                  <a16:creationId xmlns:a16="http://schemas.microsoft.com/office/drawing/2014/main" id="{0210E554-BB97-9287-6FEB-34CFE1ADFF2A}"/>
                </a:ext>
              </a:extLst>
            </p:cNvPr>
            <p:cNvSpPr/>
            <p:nvPr/>
          </p:nvSpPr>
          <p:spPr>
            <a:xfrm>
              <a:off x="5209575" y="-1430600"/>
              <a:ext cx="3251325" cy="2532075"/>
            </a:xfrm>
            <a:custGeom>
              <a:avLst/>
              <a:gdLst/>
              <a:ahLst/>
              <a:cxnLst/>
              <a:rect l="l" t="t" r="r" b="b"/>
              <a:pathLst>
                <a:path w="130053" h="101283" extrusionOk="0">
                  <a:moveTo>
                    <a:pt x="71422" y="1"/>
                  </a:moveTo>
                  <a:cubicBezTo>
                    <a:pt x="64896" y="1"/>
                    <a:pt x="58613" y="1826"/>
                    <a:pt x="54186" y="6985"/>
                  </a:cubicBezTo>
                  <a:cubicBezTo>
                    <a:pt x="48959" y="13081"/>
                    <a:pt x="46316" y="19677"/>
                    <a:pt x="44065" y="27286"/>
                  </a:cubicBezTo>
                  <a:cubicBezTo>
                    <a:pt x="43958" y="27631"/>
                    <a:pt x="43839" y="28000"/>
                    <a:pt x="43541" y="28190"/>
                  </a:cubicBezTo>
                  <a:cubicBezTo>
                    <a:pt x="43397" y="28289"/>
                    <a:pt x="43236" y="28329"/>
                    <a:pt x="43069" y="28329"/>
                  </a:cubicBezTo>
                  <a:cubicBezTo>
                    <a:pt x="42672" y="28329"/>
                    <a:pt x="42235" y="28102"/>
                    <a:pt x="41874" y="27893"/>
                  </a:cubicBezTo>
                  <a:cubicBezTo>
                    <a:pt x="39924" y="26767"/>
                    <a:pt x="37846" y="26181"/>
                    <a:pt x="35820" y="26181"/>
                  </a:cubicBezTo>
                  <a:cubicBezTo>
                    <a:pt x="32874" y="26181"/>
                    <a:pt x="30036" y="27419"/>
                    <a:pt x="27849" y="30036"/>
                  </a:cubicBezTo>
                  <a:cubicBezTo>
                    <a:pt x="25003" y="33429"/>
                    <a:pt x="24087" y="38084"/>
                    <a:pt x="24265" y="42502"/>
                  </a:cubicBezTo>
                  <a:cubicBezTo>
                    <a:pt x="22352" y="40923"/>
                    <a:pt x="19889" y="40172"/>
                    <a:pt x="17400" y="40172"/>
                  </a:cubicBezTo>
                  <a:cubicBezTo>
                    <a:pt x="15552" y="40172"/>
                    <a:pt x="13689" y="40586"/>
                    <a:pt x="12026" y="41383"/>
                  </a:cubicBezTo>
                  <a:cubicBezTo>
                    <a:pt x="8120" y="43240"/>
                    <a:pt x="5287" y="46931"/>
                    <a:pt x="3774" y="50979"/>
                  </a:cubicBezTo>
                  <a:cubicBezTo>
                    <a:pt x="3191" y="52539"/>
                    <a:pt x="2774" y="54206"/>
                    <a:pt x="2858" y="55872"/>
                  </a:cubicBezTo>
                  <a:cubicBezTo>
                    <a:pt x="3001" y="58647"/>
                    <a:pt x="4477" y="61147"/>
                    <a:pt x="5906" y="63516"/>
                  </a:cubicBezTo>
                  <a:cubicBezTo>
                    <a:pt x="2631" y="64326"/>
                    <a:pt x="726" y="67898"/>
                    <a:pt x="429" y="71255"/>
                  </a:cubicBezTo>
                  <a:cubicBezTo>
                    <a:pt x="0" y="75982"/>
                    <a:pt x="1977" y="80804"/>
                    <a:pt x="5382" y="84114"/>
                  </a:cubicBezTo>
                  <a:cubicBezTo>
                    <a:pt x="8787" y="87424"/>
                    <a:pt x="13514" y="89257"/>
                    <a:pt x="18252" y="89460"/>
                  </a:cubicBezTo>
                  <a:lnTo>
                    <a:pt x="111395" y="101164"/>
                  </a:lnTo>
                  <a:cubicBezTo>
                    <a:pt x="112443" y="101235"/>
                    <a:pt x="113513" y="101283"/>
                    <a:pt x="114585" y="101283"/>
                  </a:cubicBezTo>
                  <a:cubicBezTo>
                    <a:pt x="118529" y="101283"/>
                    <a:pt x="122490" y="100634"/>
                    <a:pt x="125421" y="98116"/>
                  </a:cubicBezTo>
                  <a:cubicBezTo>
                    <a:pt x="128969" y="95056"/>
                    <a:pt x="130052" y="89984"/>
                    <a:pt x="130028" y="85293"/>
                  </a:cubicBezTo>
                  <a:cubicBezTo>
                    <a:pt x="130028" y="82864"/>
                    <a:pt x="129755" y="80375"/>
                    <a:pt x="128671" y="78197"/>
                  </a:cubicBezTo>
                  <a:cubicBezTo>
                    <a:pt x="127588" y="76018"/>
                    <a:pt x="125564" y="74196"/>
                    <a:pt x="123147" y="73898"/>
                  </a:cubicBezTo>
                  <a:cubicBezTo>
                    <a:pt x="125052" y="70612"/>
                    <a:pt x="125897" y="66707"/>
                    <a:pt x="125528" y="62921"/>
                  </a:cubicBezTo>
                  <a:cubicBezTo>
                    <a:pt x="125183" y="59397"/>
                    <a:pt x="123730" y="55908"/>
                    <a:pt x="121075" y="53563"/>
                  </a:cubicBezTo>
                  <a:cubicBezTo>
                    <a:pt x="119206" y="51904"/>
                    <a:pt x="116699" y="50906"/>
                    <a:pt x="114221" y="50906"/>
                  </a:cubicBezTo>
                  <a:cubicBezTo>
                    <a:pt x="113195" y="50906"/>
                    <a:pt x="112174" y="51077"/>
                    <a:pt x="111205" y="51443"/>
                  </a:cubicBezTo>
                  <a:cubicBezTo>
                    <a:pt x="112526" y="46300"/>
                    <a:pt x="112157" y="40430"/>
                    <a:pt x="109621" y="35644"/>
                  </a:cubicBezTo>
                  <a:cubicBezTo>
                    <a:pt x="108311" y="33179"/>
                    <a:pt x="105823" y="31381"/>
                    <a:pt x="103061" y="30917"/>
                  </a:cubicBezTo>
                  <a:cubicBezTo>
                    <a:pt x="102263" y="30774"/>
                    <a:pt x="101310" y="30655"/>
                    <a:pt x="100953" y="29941"/>
                  </a:cubicBezTo>
                  <a:cubicBezTo>
                    <a:pt x="100799" y="29631"/>
                    <a:pt x="100787" y="29286"/>
                    <a:pt x="100775" y="28941"/>
                  </a:cubicBezTo>
                  <a:cubicBezTo>
                    <a:pt x="100703" y="23214"/>
                    <a:pt x="101799" y="16796"/>
                    <a:pt x="98822" y="11629"/>
                  </a:cubicBezTo>
                  <a:cubicBezTo>
                    <a:pt x="96334" y="7283"/>
                    <a:pt x="91881" y="4497"/>
                    <a:pt x="87368" y="2949"/>
                  </a:cubicBezTo>
                  <a:cubicBezTo>
                    <a:pt x="82514" y="1279"/>
                    <a:pt x="76883" y="1"/>
                    <a:pt x="71422" y="1"/>
                  </a:cubicBezTo>
                  <a:close/>
                </a:path>
              </a:pathLst>
            </a:custGeom>
            <a:solidFill>
              <a:srgbClr val="EA7D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2542;p37">
              <a:extLst>
                <a:ext uri="{FF2B5EF4-FFF2-40B4-BE49-F238E27FC236}">
                  <a16:creationId xmlns:a16="http://schemas.microsoft.com/office/drawing/2014/main" id="{2F24F08D-418B-4EE2-29AD-7F5BCE6FA9BA}"/>
                </a:ext>
              </a:extLst>
            </p:cNvPr>
            <p:cNvSpPr/>
            <p:nvPr/>
          </p:nvSpPr>
          <p:spPr>
            <a:xfrm>
              <a:off x="6423700" y="-1347400"/>
              <a:ext cx="1182325" cy="1086800"/>
            </a:xfrm>
            <a:custGeom>
              <a:avLst/>
              <a:gdLst/>
              <a:ahLst/>
              <a:cxnLst/>
              <a:rect l="l" t="t" r="r" b="b"/>
              <a:pathLst>
                <a:path w="47293" h="43472" extrusionOk="0">
                  <a:moveTo>
                    <a:pt x="22583" y="0"/>
                  </a:moveTo>
                  <a:cubicBezTo>
                    <a:pt x="17369" y="0"/>
                    <a:pt x="12297" y="1678"/>
                    <a:pt x="8454" y="5443"/>
                  </a:cubicBezTo>
                  <a:cubicBezTo>
                    <a:pt x="6037" y="7813"/>
                    <a:pt x="4501" y="10932"/>
                    <a:pt x="3204" y="14052"/>
                  </a:cubicBezTo>
                  <a:cubicBezTo>
                    <a:pt x="1858" y="17278"/>
                    <a:pt x="691" y="20624"/>
                    <a:pt x="346" y="24112"/>
                  </a:cubicBezTo>
                  <a:cubicBezTo>
                    <a:pt x="1" y="27589"/>
                    <a:pt x="537" y="31244"/>
                    <a:pt x="2382" y="34221"/>
                  </a:cubicBezTo>
                  <a:cubicBezTo>
                    <a:pt x="4132" y="37031"/>
                    <a:pt x="7049" y="39102"/>
                    <a:pt x="10276" y="39840"/>
                  </a:cubicBezTo>
                  <a:lnTo>
                    <a:pt x="35196" y="43472"/>
                  </a:lnTo>
                  <a:cubicBezTo>
                    <a:pt x="39351" y="38864"/>
                    <a:pt x="42244" y="33352"/>
                    <a:pt x="44447" y="27541"/>
                  </a:cubicBezTo>
                  <a:cubicBezTo>
                    <a:pt x="47292" y="20028"/>
                    <a:pt x="46888" y="11182"/>
                    <a:pt x="40113" y="5860"/>
                  </a:cubicBezTo>
                  <a:cubicBezTo>
                    <a:pt x="36184" y="2776"/>
                    <a:pt x="31195" y="1002"/>
                    <a:pt x="26290" y="276"/>
                  </a:cubicBezTo>
                  <a:cubicBezTo>
                    <a:pt x="25056" y="94"/>
                    <a:pt x="23816" y="0"/>
                    <a:pt x="22583" y="0"/>
                  </a:cubicBezTo>
                  <a:close/>
                </a:path>
              </a:pathLst>
            </a:custGeom>
            <a:solidFill>
              <a:srgbClr val="F7C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543;p37">
              <a:extLst>
                <a:ext uri="{FF2B5EF4-FFF2-40B4-BE49-F238E27FC236}">
                  <a16:creationId xmlns:a16="http://schemas.microsoft.com/office/drawing/2014/main" id="{763688D5-F16A-FA36-8089-0F968CA1CD1F}"/>
                </a:ext>
              </a:extLst>
            </p:cNvPr>
            <p:cNvSpPr/>
            <p:nvPr/>
          </p:nvSpPr>
          <p:spPr>
            <a:xfrm>
              <a:off x="7342575" y="-575950"/>
              <a:ext cx="337275" cy="271625"/>
            </a:xfrm>
            <a:custGeom>
              <a:avLst/>
              <a:gdLst/>
              <a:ahLst/>
              <a:cxnLst/>
              <a:rect l="l" t="t" r="r" b="b"/>
              <a:pathLst>
                <a:path w="13491" h="10865" extrusionOk="0">
                  <a:moveTo>
                    <a:pt x="8522" y="0"/>
                  </a:moveTo>
                  <a:cubicBezTo>
                    <a:pt x="7308" y="0"/>
                    <a:pt x="6091" y="469"/>
                    <a:pt x="5251" y="1351"/>
                  </a:cubicBezTo>
                  <a:lnTo>
                    <a:pt x="0" y="9518"/>
                  </a:lnTo>
                  <a:cubicBezTo>
                    <a:pt x="1393" y="10137"/>
                    <a:pt x="2882" y="10554"/>
                    <a:pt x="4394" y="10756"/>
                  </a:cubicBezTo>
                  <a:cubicBezTo>
                    <a:pt x="4927" y="10826"/>
                    <a:pt x="5472" y="10864"/>
                    <a:pt x="6018" y="10864"/>
                  </a:cubicBezTo>
                  <a:cubicBezTo>
                    <a:pt x="8083" y="10864"/>
                    <a:pt x="10159" y="10321"/>
                    <a:pt x="11609" y="8899"/>
                  </a:cubicBezTo>
                  <a:cubicBezTo>
                    <a:pt x="12847" y="7673"/>
                    <a:pt x="13490" y="5851"/>
                    <a:pt x="13204" y="4137"/>
                  </a:cubicBezTo>
                  <a:cubicBezTo>
                    <a:pt x="12919" y="2410"/>
                    <a:pt x="11704" y="862"/>
                    <a:pt x="10061" y="267"/>
                  </a:cubicBezTo>
                  <a:cubicBezTo>
                    <a:pt x="9569" y="88"/>
                    <a:pt x="9046" y="0"/>
                    <a:pt x="8522" y="0"/>
                  </a:cubicBezTo>
                  <a:close/>
                </a:path>
              </a:pathLst>
            </a:custGeom>
            <a:solidFill>
              <a:srgbClr val="F7C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544;p37">
              <a:extLst>
                <a:ext uri="{FF2B5EF4-FFF2-40B4-BE49-F238E27FC236}">
                  <a16:creationId xmlns:a16="http://schemas.microsoft.com/office/drawing/2014/main" id="{DEC1316B-DD3E-A996-107A-9B1EE93CDA6A}"/>
                </a:ext>
              </a:extLst>
            </p:cNvPr>
            <p:cNvSpPr/>
            <p:nvPr/>
          </p:nvSpPr>
          <p:spPr>
            <a:xfrm>
              <a:off x="6427925" y="-821800"/>
              <a:ext cx="239300" cy="171575"/>
            </a:xfrm>
            <a:custGeom>
              <a:avLst/>
              <a:gdLst/>
              <a:ahLst/>
              <a:cxnLst/>
              <a:rect l="l" t="t" r="r" b="b"/>
              <a:pathLst>
                <a:path w="9572" h="6863" extrusionOk="0">
                  <a:moveTo>
                    <a:pt x="4615" y="0"/>
                  </a:moveTo>
                  <a:cubicBezTo>
                    <a:pt x="2111" y="0"/>
                    <a:pt x="1" y="3107"/>
                    <a:pt x="1892" y="5315"/>
                  </a:cubicBezTo>
                  <a:cubicBezTo>
                    <a:pt x="2675" y="6224"/>
                    <a:pt x="4145" y="6862"/>
                    <a:pt x="5509" y="6862"/>
                  </a:cubicBezTo>
                  <a:cubicBezTo>
                    <a:pt x="6466" y="6862"/>
                    <a:pt x="7372" y="6547"/>
                    <a:pt x="7952" y="5791"/>
                  </a:cubicBezTo>
                  <a:cubicBezTo>
                    <a:pt x="9571" y="3672"/>
                    <a:pt x="7821" y="909"/>
                    <a:pt x="5583" y="159"/>
                  </a:cubicBezTo>
                  <a:cubicBezTo>
                    <a:pt x="5259" y="51"/>
                    <a:pt x="4934" y="0"/>
                    <a:pt x="4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545;p37">
              <a:extLst>
                <a:ext uri="{FF2B5EF4-FFF2-40B4-BE49-F238E27FC236}">
                  <a16:creationId xmlns:a16="http://schemas.microsoft.com/office/drawing/2014/main" id="{C09F570A-E9F5-F07E-DEC7-BDDF1684F174}"/>
                </a:ext>
              </a:extLst>
            </p:cNvPr>
            <p:cNvSpPr/>
            <p:nvPr/>
          </p:nvSpPr>
          <p:spPr>
            <a:xfrm>
              <a:off x="6836850" y="-729225"/>
              <a:ext cx="309125" cy="199700"/>
            </a:xfrm>
            <a:custGeom>
              <a:avLst/>
              <a:gdLst/>
              <a:ahLst/>
              <a:cxnLst/>
              <a:rect l="l" t="t" r="r" b="b"/>
              <a:pathLst>
                <a:path w="12365" h="7988" extrusionOk="0">
                  <a:moveTo>
                    <a:pt x="5683" y="1"/>
                  </a:moveTo>
                  <a:cubicBezTo>
                    <a:pt x="5626" y="1"/>
                    <a:pt x="5569" y="2"/>
                    <a:pt x="5513" y="4"/>
                  </a:cubicBezTo>
                  <a:cubicBezTo>
                    <a:pt x="1941" y="135"/>
                    <a:pt x="1" y="3410"/>
                    <a:pt x="2811" y="6112"/>
                  </a:cubicBezTo>
                  <a:cubicBezTo>
                    <a:pt x="3929" y="7192"/>
                    <a:pt x="5885" y="7987"/>
                    <a:pt x="7682" y="7987"/>
                  </a:cubicBezTo>
                  <a:cubicBezTo>
                    <a:pt x="9155" y="7987"/>
                    <a:pt x="10520" y="7452"/>
                    <a:pt x="11228" y="6100"/>
                  </a:cubicBezTo>
                  <a:cubicBezTo>
                    <a:pt x="11359" y="5862"/>
                    <a:pt x="11454" y="5624"/>
                    <a:pt x="11514" y="5398"/>
                  </a:cubicBezTo>
                  <a:cubicBezTo>
                    <a:pt x="12364" y="2358"/>
                    <a:pt x="8280" y="1"/>
                    <a:pt x="56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546;p37">
              <a:extLst>
                <a:ext uri="{FF2B5EF4-FFF2-40B4-BE49-F238E27FC236}">
                  <a16:creationId xmlns:a16="http://schemas.microsoft.com/office/drawing/2014/main" id="{0060FA14-F3F6-D2FC-CFC1-E060641B42D8}"/>
                </a:ext>
              </a:extLst>
            </p:cNvPr>
            <p:cNvSpPr/>
            <p:nvPr/>
          </p:nvSpPr>
          <p:spPr>
            <a:xfrm>
              <a:off x="6705300" y="-845700"/>
              <a:ext cx="97950" cy="91625"/>
            </a:xfrm>
            <a:custGeom>
              <a:avLst/>
              <a:gdLst/>
              <a:ahLst/>
              <a:cxnLst/>
              <a:rect l="l" t="t" r="r" b="b"/>
              <a:pathLst>
                <a:path w="3918" h="3665" extrusionOk="0">
                  <a:moveTo>
                    <a:pt x="1833" y="1"/>
                  </a:moveTo>
                  <a:cubicBezTo>
                    <a:pt x="1608" y="1"/>
                    <a:pt x="1385" y="29"/>
                    <a:pt x="1167" y="91"/>
                  </a:cubicBezTo>
                  <a:cubicBezTo>
                    <a:pt x="703" y="222"/>
                    <a:pt x="262" y="532"/>
                    <a:pt x="119" y="984"/>
                  </a:cubicBezTo>
                  <a:cubicBezTo>
                    <a:pt x="0" y="1342"/>
                    <a:pt x="60" y="1735"/>
                    <a:pt x="203" y="2080"/>
                  </a:cubicBezTo>
                  <a:cubicBezTo>
                    <a:pt x="405" y="2639"/>
                    <a:pt x="786" y="3139"/>
                    <a:pt x="1274" y="3497"/>
                  </a:cubicBezTo>
                  <a:cubicBezTo>
                    <a:pt x="1397" y="3586"/>
                    <a:pt x="1540" y="3664"/>
                    <a:pt x="1695" y="3664"/>
                  </a:cubicBezTo>
                  <a:cubicBezTo>
                    <a:pt x="1705" y="3664"/>
                    <a:pt x="1716" y="3664"/>
                    <a:pt x="1727" y="3663"/>
                  </a:cubicBezTo>
                  <a:cubicBezTo>
                    <a:pt x="1810" y="3663"/>
                    <a:pt x="1893" y="3628"/>
                    <a:pt x="1965" y="3592"/>
                  </a:cubicBezTo>
                  <a:cubicBezTo>
                    <a:pt x="3084" y="3080"/>
                    <a:pt x="3870" y="1889"/>
                    <a:pt x="3905" y="663"/>
                  </a:cubicBezTo>
                  <a:cubicBezTo>
                    <a:pt x="3917" y="520"/>
                    <a:pt x="3882" y="341"/>
                    <a:pt x="3751" y="294"/>
                  </a:cubicBezTo>
                  <a:lnTo>
                    <a:pt x="3548" y="449"/>
                  </a:lnTo>
                  <a:cubicBezTo>
                    <a:pt x="3015" y="191"/>
                    <a:pt x="2419" y="1"/>
                    <a:pt x="1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547;p37">
              <a:extLst>
                <a:ext uri="{FF2B5EF4-FFF2-40B4-BE49-F238E27FC236}">
                  <a16:creationId xmlns:a16="http://schemas.microsoft.com/office/drawing/2014/main" id="{346F36D4-AD7E-4183-AB10-C173ABEDA5DE}"/>
                </a:ext>
              </a:extLst>
            </p:cNvPr>
            <p:cNvSpPr/>
            <p:nvPr/>
          </p:nvSpPr>
          <p:spPr>
            <a:xfrm>
              <a:off x="6693375" y="-754125"/>
              <a:ext cx="164050" cy="82400"/>
            </a:xfrm>
            <a:custGeom>
              <a:avLst/>
              <a:gdLst/>
              <a:ahLst/>
              <a:cxnLst/>
              <a:rect l="l" t="t" r="r" b="b"/>
              <a:pathLst>
                <a:path w="6562" h="3296" extrusionOk="0">
                  <a:moveTo>
                    <a:pt x="6402" y="0"/>
                  </a:moveTo>
                  <a:cubicBezTo>
                    <a:pt x="6296" y="0"/>
                    <a:pt x="6175" y="448"/>
                    <a:pt x="5787" y="1012"/>
                  </a:cubicBezTo>
                  <a:cubicBezTo>
                    <a:pt x="5394" y="1584"/>
                    <a:pt x="4656" y="2286"/>
                    <a:pt x="3644" y="2513"/>
                  </a:cubicBezTo>
                  <a:cubicBezTo>
                    <a:pt x="3407" y="2566"/>
                    <a:pt x="3171" y="2590"/>
                    <a:pt x="2942" y="2590"/>
                  </a:cubicBezTo>
                  <a:cubicBezTo>
                    <a:pt x="2206" y="2590"/>
                    <a:pt x="1535" y="2347"/>
                    <a:pt x="1072" y="2084"/>
                  </a:cubicBezTo>
                  <a:cubicBezTo>
                    <a:pt x="510" y="1764"/>
                    <a:pt x="213" y="1434"/>
                    <a:pt x="97" y="1434"/>
                  </a:cubicBezTo>
                  <a:cubicBezTo>
                    <a:pt x="88" y="1434"/>
                    <a:pt x="79" y="1437"/>
                    <a:pt x="72" y="1441"/>
                  </a:cubicBezTo>
                  <a:cubicBezTo>
                    <a:pt x="1" y="1489"/>
                    <a:pt x="168" y="1977"/>
                    <a:pt x="787" y="2501"/>
                  </a:cubicBezTo>
                  <a:cubicBezTo>
                    <a:pt x="1271" y="2909"/>
                    <a:pt x="2097" y="3295"/>
                    <a:pt x="3058" y="3295"/>
                  </a:cubicBezTo>
                  <a:cubicBezTo>
                    <a:pt x="3302" y="3295"/>
                    <a:pt x="3554" y="3270"/>
                    <a:pt x="3811" y="3215"/>
                  </a:cubicBezTo>
                  <a:cubicBezTo>
                    <a:pt x="5073" y="2917"/>
                    <a:pt x="5894" y="1989"/>
                    <a:pt x="6228" y="1274"/>
                  </a:cubicBezTo>
                  <a:cubicBezTo>
                    <a:pt x="6561" y="524"/>
                    <a:pt x="6490" y="12"/>
                    <a:pt x="6406" y="0"/>
                  </a:cubicBezTo>
                  <a:cubicBezTo>
                    <a:pt x="6405" y="0"/>
                    <a:pt x="6404" y="0"/>
                    <a:pt x="6402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548;p37">
              <a:extLst>
                <a:ext uri="{FF2B5EF4-FFF2-40B4-BE49-F238E27FC236}">
                  <a16:creationId xmlns:a16="http://schemas.microsoft.com/office/drawing/2014/main" id="{857194C3-F209-5A57-1209-C61698D41688}"/>
                </a:ext>
              </a:extLst>
            </p:cNvPr>
            <p:cNvSpPr/>
            <p:nvPr/>
          </p:nvSpPr>
          <p:spPr>
            <a:xfrm>
              <a:off x="6781800" y="-1032450"/>
              <a:ext cx="22625" cy="206325"/>
            </a:xfrm>
            <a:custGeom>
              <a:avLst/>
              <a:gdLst/>
              <a:ahLst/>
              <a:cxnLst/>
              <a:rect l="l" t="t" r="r" b="b"/>
              <a:pathLst>
                <a:path w="905" h="8253" extrusionOk="0">
                  <a:moveTo>
                    <a:pt x="290" y="1"/>
                  </a:moveTo>
                  <a:cubicBezTo>
                    <a:pt x="288" y="1"/>
                    <a:pt x="287" y="1"/>
                    <a:pt x="286" y="1"/>
                  </a:cubicBezTo>
                  <a:cubicBezTo>
                    <a:pt x="83" y="13"/>
                    <a:pt x="0" y="1870"/>
                    <a:pt x="95" y="4144"/>
                  </a:cubicBezTo>
                  <a:cubicBezTo>
                    <a:pt x="190" y="6411"/>
                    <a:pt x="427" y="8252"/>
                    <a:pt x="629" y="8252"/>
                  </a:cubicBezTo>
                  <a:cubicBezTo>
                    <a:pt x="630" y="8252"/>
                    <a:pt x="630" y="8252"/>
                    <a:pt x="631" y="8252"/>
                  </a:cubicBezTo>
                  <a:cubicBezTo>
                    <a:pt x="822" y="8252"/>
                    <a:pt x="905" y="6395"/>
                    <a:pt x="810" y="4109"/>
                  </a:cubicBezTo>
                  <a:cubicBezTo>
                    <a:pt x="715" y="1837"/>
                    <a:pt x="491" y="1"/>
                    <a:pt x="290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549;p37">
              <a:extLst>
                <a:ext uri="{FF2B5EF4-FFF2-40B4-BE49-F238E27FC236}">
                  <a16:creationId xmlns:a16="http://schemas.microsoft.com/office/drawing/2014/main" id="{A71D3C98-740F-6B9A-B005-C9667A2CF1E9}"/>
                </a:ext>
              </a:extLst>
            </p:cNvPr>
            <p:cNvSpPr/>
            <p:nvPr/>
          </p:nvSpPr>
          <p:spPr>
            <a:xfrm>
              <a:off x="6698750" y="-860400"/>
              <a:ext cx="103300" cy="106125"/>
            </a:xfrm>
            <a:custGeom>
              <a:avLst/>
              <a:gdLst/>
              <a:ahLst/>
              <a:cxnLst/>
              <a:rect l="l" t="t" r="r" b="b"/>
              <a:pathLst>
                <a:path w="4132" h="4245" extrusionOk="0">
                  <a:moveTo>
                    <a:pt x="1917" y="1"/>
                  </a:moveTo>
                  <a:cubicBezTo>
                    <a:pt x="1381" y="1"/>
                    <a:pt x="703" y="191"/>
                    <a:pt x="286" y="799"/>
                  </a:cubicBezTo>
                  <a:cubicBezTo>
                    <a:pt x="84" y="1084"/>
                    <a:pt x="12" y="1441"/>
                    <a:pt x="0" y="1751"/>
                  </a:cubicBezTo>
                  <a:cubicBezTo>
                    <a:pt x="0" y="2061"/>
                    <a:pt x="84" y="2358"/>
                    <a:pt x="191" y="2608"/>
                  </a:cubicBezTo>
                  <a:cubicBezTo>
                    <a:pt x="405" y="3120"/>
                    <a:pt x="762" y="3466"/>
                    <a:pt x="1060" y="3692"/>
                  </a:cubicBezTo>
                  <a:cubicBezTo>
                    <a:pt x="1584" y="4074"/>
                    <a:pt x="1971" y="4244"/>
                    <a:pt x="2107" y="4244"/>
                  </a:cubicBezTo>
                  <a:cubicBezTo>
                    <a:pt x="2131" y="4244"/>
                    <a:pt x="2148" y="4239"/>
                    <a:pt x="2155" y="4228"/>
                  </a:cubicBezTo>
                  <a:cubicBezTo>
                    <a:pt x="2227" y="4132"/>
                    <a:pt x="1869" y="3823"/>
                    <a:pt x="1405" y="3323"/>
                  </a:cubicBezTo>
                  <a:cubicBezTo>
                    <a:pt x="1179" y="3073"/>
                    <a:pt x="929" y="2751"/>
                    <a:pt x="798" y="2370"/>
                  </a:cubicBezTo>
                  <a:cubicBezTo>
                    <a:pt x="667" y="1989"/>
                    <a:pt x="655" y="1525"/>
                    <a:pt x="881" y="1191"/>
                  </a:cubicBezTo>
                  <a:cubicBezTo>
                    <a:pt x="1096" y="858"/>
                    <a:pt x="1536" y="679"/>
                    <a:pt x="1941" y="656"/>
                  </a:cubicBezTo>
                  <a:cubicBezTo>
                    <a:pt x="1975" y="654"/>
                    <a:pt x="2009" y="653"/>
                    <a:pt x="2043" y="653"/>
                  </a:cubicBezTo>
                  <a:cubicBezTo>
                    <a:pt x="2399" y="653"/>
                    <a:pt x="2741" y="762"/>
                    <a:pt x="3012" y="882"/>
                  </a:cubicBezTo>
                  <a:cubicBezTo>
                    <a:pt x="3557" y="1133"/>
                    <a:pt x="3899" y="1385"/>
                    <a:pt x="4030" y="1385"/>
                  </a:cubicBezTo>
                  <a:cubicBezTo>
                    <a:pt x="4048" y="1385"/>
                    <a:pt x="4062" y="1380"/>
                    <a:pt x="4072" y="1370"/>
                  </a:cubicBezTo>
                  <a:cubicBezTo>
                    <a:pt x="4132" y="1310"/>
                    <a:pt x="3905" y="894"/>
                    <a:pt x="3262" y="441"/>
                  </a:cubicBezTo>
                  <a:cubicBezTo>
                    <a:pt x="2941" y="227"/>
                    <a:pt x="2489" y="13"/>
                    <a:pt x="1917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550;p37">
              <a:extLst>
                <a:ext uri="{FF2B5EF4-FFF2-40B4-BE49-F238E27FC236}">
                  <a16:creationId xmlns:a16="http://schemas.microsoft.com/office/drawing/2014/main" id="{2C6129F8-F9CF-77B2-154C-84E716F6C80A}"/>
                </a:ext>
              </a:extLst>
            </p:cNvPr>
            <p:cNvSpPr/>
            <p:nvPr/>
          </p:nvSpPr>
          <p:spPr>
            <a:xfrm>
              <a:off x="6958000" y="-946750"/>
              <a:ext cx="233375" cy="206500"/>
            </a:xfrm>
            <a:custGeom>
              <a:avLst/>
              <a:gdLst/>
              <a:ahLst/>
              <a:cxnLst/>
              <a:rect l="l" t="t" r="r" b="b"/>
              <a:pathLst>
                <a:path w="9335" h="8260" extrusionOk="0">
                  <a:moveTo>
                    <a:pt x="1004" y="0"/>
                  </a:moveTo>
                  <a:cubicBezTo>
                    <a:pt x="878" y="0"/>
                    <a:pt x="352" y="890"/>
                    <a:pt x="131" y="2526"/>
                  </a:cubicBezTo>
                  <a:cubicBezTo>
                    <a:pt x="36" y="3348"/>
                    <a:pt x="1" y="4360"/>
                    <a:pt x="322" y="5491"/>
                  </a:cubicBezTo>
                  <a:cubicBezTo>
                    <a:pt x="489" y="6038"/>
                    <a:pt x="763" y="6622"/>
                    <a:pt x="1215" y="7110"/>
                  </a:cubicBezTo>
                  <a:cubicBezTo>
                    <a:pt x="1644" y="7598"/>
                    <a:pt x="2239" y="8015"/>
                    <a:pt x="2965" y="8182"/>
                  </a:cubicBezTo>
                  <a:cubicBezTo>
                    <a:pt x="3186" y="8236"/>
                    <a:pt x="3406" y="8259"/>
                    <a:pt x="3621" y="8259"/>
                  </a:cubicBezTo>
                  <a:cubicBezTo>
                    <a:pt x="4114" y="8259"/>
                    <a:pt x="4583" y="8137"/>
                    <a:pt x="4989" y="7979"/>
                  </a:cubicBezTo>
                  <a:cubicBezTo>
                    <a:pt x="5585" y="7753"/>
                    <a:pt x="6097" y="7455"/>
                    <a:pt x="6561" y="7122"/>
                  </a:cubicBezTo>
                  <a:cubicBezTo>
                    <a:pt x="7478" y="6455"/>
                    <a:pt x="8132" y="5669"/>
                    <a:pt x="8561" y="4931"/>
                  </a:cubicBezTo>
                  <a:cubicBezTo>
                    <a:pt x="8990" y="4205"/>
                    <a:pt x="9180" y="3538"/>
                    <a:pt x="9264" y="3074"/>
                  </a:cubicBezTo>
                  <a:cubicBezTo>
                    <a:pt x="9335" y="2609"/>
                    <a:pt x="9299" y="2348"/>
                    <a:pt x="9240" y="2336"/>
                  </a:cubicBezTo>
                  <a:cubicBezTo>
                    <a:pt x="9238" y="2335"/>
                    <a:pt x="9236" y="2335"/>
                    <a:pt x="9234" y="2335"/>
                  </a:cubicBezTo>
                  <a:cubicBezTo>
                    <a:pt x="9081" y="2335"/>
                    <a:pt x="8896" y="3327"/>
                    <a:pt x="8002" y="4562"/>
                  </a:cubicBezTo>
                  <a:cubicBezTo>
                    <a:pt x="7537" y="5181"/>
                    <a:pt x="6894" y="5848"/>
                    <a:pt x="6061" y="6396"/>
                  </a:cubicBezTo>
                  <a:cubicBezTo>
                    <a:pt x="5644" y="6669"/>
                    <a:pt x="5168" y="6920"/>
                    <a:pt x="4668" y="7098"/>
                  </a:cubicBezTo>
                  <a:cubicBezTo>
                    <a:pt x="4321" y="7222"/>
                    <a:pt x="3968" y="7306"/>
                    <a:pt x="3626" y="7306"/>
                  </a:cubicBezTo>
                  <a:cubicBezTo>
                    <a:pt x="3475" y="7306"/>
                    <a:pt x="3325" y="7289"/>
                    <a:pt x="3179" y="7253"/>
                  </a:cubicBezTo>
                  <a:cubicBezTo>
                    <a:pt x="2691" y="7146"/>
                    <a:pt x="2239" y="6848"/>
                    <a:pt x="1906" y="6479"/>
                  </a:cubicBezTo>
                  <a:cubicBezTo>
                    <a:pt x="1560" y="6122"/>
                    <a:pt x="1322" y="5669"/>
                    <a:pt x="1155" y="5217"/>
                  </a:cubicBezTo>
                  <a:cubicBezTo>
                    <a:pt x="846" y="4288"/>
                    <a:pt x="798" y="3348"/>
                    <a:pt x="810" y="2574"/>
                  </a:cubicBezTo>
                  <a:cubicBezTo>
                    <a:pt x="846" y="1002"/>
                    <a:pt x="1155" y="50"/>
                    <a:pt x="1013" y="2"/>
                  </a:cubicBezTo>
                  <a:cubicBezTo>
                    <a:pt x="1010" y="1"/>
                    <a:pt x="1007" y="0"/>
                    <a:pt x="100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551;p37">
              <a:extLst>
                <a:ext uri="{FF2B5EF4-FFF2-40B4-BE49-F238E27FC236}">
                  <a16:creationId xmlns:a16="http://schemas.microsoft.com/office/drawing/2014/main" id="{A257F4CD-5257-C292-1E56-B220BCA29241}"/>
                </a:ext>
              </a:extLst>
            </p:cNvPr>
            <p:cNvSpPr/>
            <p:nvPr/>
          </p:nvSpPr>
          <p:spPr>
            <a:xfrm>
              <a:off x="6999375" y="-1129775"/>
              <a:ext cx="264050" cy="149200"/>
            </a:xfrm>
            <a:custGeom>
              <a:avLst/>
              <a:gdLst/>
              <a:ahLst/>
              <a:cxnLst/>
              <a:rect l="l" t="t" r="r" b="b"/>
              <a:pathLst>
                <a:path w="10562" h="5968" extrusionOk="0">
                  <a:moveTo>
                    <a:pt x="2752" y="1"/>
                  </a:moveTo>
                  <a:cubicBezTo>
                    <a:pt x="2429" y="1"/>
                    <a:pt x="2129" y="22"/>
                    <a:pt x="1858" y="60"/>
                  </a:cubicBezTo>
                  <a:cubicBezTo>
                    <a:pt x="655" y="215"/>
                    <a:pt x="0" y="608"/>
                    <a:pt x="48" y="822"/>
                  </a:cubicBezTo>
                  <a:cubicBezTo>
                    <a:pt x="96" y="1060"/>
                    <a:pt x="798" y="1084"/>
                    <a:pt x="1858" y="1239"/>
                  </a:cubicBezTo>
                  <a:cubicBezTo>
                    <a:pt x="2906" y="1382"/>
                    <a:pt x="4311" y="1679"/>
                    <a:pt x="5715" y="2382"/>
                  </a:cubicBezTo>
                  <a:cubicBezTo>
                    <a:pt x="7109" y="3072"/>
                    <a:pt x="8204" y="4013"/>
                    <a:pt x="8942" y="4763"/>
                  </a:cubicBezTo>
                  <a:cubicBezTo>
                    <a:pt x="9629" y="5450"/>
                    <a:pt x="10066" y="5967"/>
                    <a:pt x="10300" y="5967"/>
                  </a:cubicBezTo>
                  <a:cubicBezTo>
                    <a:pt x="10321" y="5967"/>
                    <a:pt x="10341" y="5963"/>
                    <a:pt x="10359" y="5954"/>
                  </a:cubicBezTo>
                  <a:cubicBezTo>
                    <a:pt x="10561" y="5870"/>
                    <a:pt x="10478" y="5108"/>
                    <a:pt x="9883" y="4061"/>
                  </a:cubicBezTo>
                  <a:cubicBezTo>
                    <a:pt x="9311" y="3013"/>
                    <a:pt x="8132" y="1715"/>
                    <a:pt x="6454" y="882"/>
                  </a:cubicBezTo>
                  <a:cubicBezTo>
                    <a:pt x="5161" y="240"/>
                    <a:pt x="3833" y="1"/>
                    <a:pt x="2752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552;p37">
              <a:extLst>
                <a:ext uri="{FF2B5EF4-FFF2-40B4-BE49-F238E27FC236}">
                  <a16:creationId xmlns:a16="http://schemas.microsoft.com/office/drawing/2014/main" id="{CC1A9F1F-90D0-4BA5-F974-0C2EFE070C83}"/>
                </a:ext>
              </a:extLst>
            </p:cNvPr>
            <p:cNvSpPr/>
            <p:nvPr/>
          </p:nvSpPr>
          <p:spPr>
            <a:xfrm>
              <a:off x="6529975" y="-993200"/>
              <a:ext cx="173850" cy="158350"/>
            </a:xfrm>
            <a:custGeom>
              <a:avLst/>
              <a:gdLst/>
              <a:ahLst/>
              <a:cxnLst/>
              <a:rect l="l" t="t" r="r" b="b"/>
              <a:pathLst>
                <a:path w="6954" h="6334" extrusionOk="0">
                  <a:moveTo>
                    <a:pt x="1036" y="0"/>
                  </a:moveTo>
                  <a:cubicBezTo>
                    <a:pt x="973" y="0"/>
                    <a:pt x="859" y="166"/>
                    <a:pt x="703" y="479"/>
                  </a:cubicBezTo>
                  <a:cubicBezTo>
                    <a:pt x="548" y="812"/>
                    <a:pt x="334" y="1300"/>
                    <a:pt x="191" y="1967"/>
                  </a:cubicBezTo>
                  <a:cubicBezTo>
                    <a:pt x="60" y="2634"/>
                    <a:pt x="0" y="3503"/>
                    <a:pt x="322" y="4420"/>
                  </a:cubicBezTo>
                  <a:cubicBezTo>
                    <a:pt x="477" y="4872"/>
                    <a:pt x="750" y="5325"/>
                    <a:pt x="1143" y="5706"/>
                  </a:cubicBezTo>
                  <a:cubicBezTo>
                    <a:pt x="1346" y="5896"/>
                    <a:pt x="1584" y="6075"/>
                    <a:pt x="1870" y="6194"/>
                  </a:cubicBezTo>
                  <a:cubicBezTo>
                    <a:pt x="2084" y="6288"/>
                    <a:pt x="2323" y="6333"/>
                    <a:pt x="2555" y="6333"/>
                  </a:cubicBezTo>
                  <a:cubicBezTo>
                    <a:pt x="2646" y="6333"/>
                    <a:pt x="2735" y="6326"/>
                    <a:pt x="2822" y="6313"/>
                  </a:cubicBezTo>
                  <a:cubicBezTo>
                    <a:pt x="3453" y="6230"/>
                    <a:pt x="3941" y="5932"/>
                    <a:pt x="4346" y="5622"/>
                  </a:cubicBezTo>
                  <a:cubicBezTo>
                    <a:pt x="4751" y="5313"/>
                    <a:pt x="5084" y="4944"/>
                    <a:pt x="5358" y="4587"/>
                  </a:cubicBezTo>
                  <a:cubicBezTo>
                    <a:pt x="5906" y="3848"/>
                    <a:pt x="6227" y="3098"/>
                    <a:pt x="6454" y="2479"/>
                  </a:cubicBezTo>
                  <a:cubicBezTo>
                    <a:pt x="6870" y="1217"/>
                    <a:pt x="6954" y="407"/>
                    <a:pt x="6846" y="372"/>
                  </a:cubicBezTo>
                  <a:cubicBezTo>
                    <a:pt x="6842" y="370"/>
                    <a:pt x="6838" y="370"/>
                    <a:pt x="6833" y="370"/>
                  </a:cubicBezTo>
                  <a:cubicBezTo>
                    <a:pt x="6684" y="370"/>
                    <a:pt x="6365" y="1108"/>
                    <a:pt x="5822" y="2205"/>
                  </a:cubicBezTo>
                  <a:cubicBezTo>
                    <a:pt x="5537" y="2765"/>
                    <a:pt x="5180" y="3432"/>
                    <a:pt x="4668" y="4039"/>
                  </a:cubicBezTo>
                  <a:cubicBezTo>
                    <a:pt x="4418" y="4336"/>
                    <a:pt x="4120" y="4622"/>
                    <a:pt x="3775" y="4872"/>
                  </a:cubicBezTo>
                  <a:cubicBezTo>
                    <a:pt x="3441" y="5134"/>
                    <a:pt x="3072" y="5325"/>
                    <a:pt x="2715" y="5372"/>
                  </a:cubicBezTo>
                  <a:cubicBezTo>
                    <a:pt x="2669" y="5378"/>
                    <a:pt x="2624" y="5381"/>
                    <a:pt x="2581" y="5381"/>
                  </a:cubicBezTo>
                  <a:cubicBezTo>
                    <a:pt x="2456" y="5381"/>
                    <a:pt x="2342" y="5357"/>
                    <a:pt x="2227" y="5313"/>
                  </a:cubicBezTo>
                  <a:cubicBezTo>
                    <a:pt x="2084" y="5253"/>
                    <a:pt x="1917" y="5158"/>
                    <a:pt x="1786" y="5027"/>
                  </a:cubicBezTo>
                  <a:cubicBezTo>
                    <a:pt x="1501" y="4765"/>
                    <a:pt x="1286" y="4444"/>
                    <a:pt x="1143" y="4098"/>
                  </a:cubicBezTo>
                  <a:cubicBezTo>
                    <a:pt x="846" y="3408"/>
                    <a:pt x="822" y="2682"/>
                    <a:pt x="858" y="2062"/>
                  </a:cubicBezTo>
                  <a:cubicBezTo>
                    <a:pt x="905" y="1455"/>
                    <a:pt x="1012" y="943"/>
                    <a:pt x="1060" y="586"/>
                  </a:cubicBezTo>
                  <a:cubicBezTo>
                    <a:pt x="1108" y="229"/>
                    <a:pt x="1120" y="15"/>
                    <a:pt x="1048" y="3"/>
                  </a:cubicBezTo>
                  <a:cubicBezTo>
                    <a:pt x="1044" y="1"/>
                    <a:pt x="1040" y="0"/>
                    <a:pt x="103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553;p37">
              <a:extLst>
                <a:ext uri="{FF2B5EF4-FFF2-40B4-BE49-F238E27FC236}">
                  <a16:creationId xmlns:a16="http://schemas.microsoft.com/office/drawing/2014/main" id="{F27C6A5E-FE2C-A948-F135-3C16336CAEB1}"/>
                </a:ext>
              </a:extLst>
            </p:cNvPr>
            <p:cNvSpPr/>
            <p:nvPr/>
          </p:nvSpPr>
          <p:spPr>
            <a:xfrm>
              <a:off x="7138075" y="-1375625"/>
              <a:ext cx="491175" cy="850050"/>
            </a:xfrm>
            <a:custGeom>
              <a:avLst/>
              <a:gdLst/>
              <a:ahLst/>
              <a:cxnLst/>
              <a:rect l="l" t="t" r="r" b="b"/>
              <a:pathLst>
                <a:path w="19647" h="34002" extrusionOk="0">
                  <a:moveTo>
                    <a:pt x="2430" y="0"/>
                  </a:moveTo>
                  <a:lnTo>
                    <a:pt x="2430" y="0"/>
                  </a:lnTo>
                  <a:cubicBezTo>
                    <a:pt x="1394" y="369"/>
                    <a:pt x="1049" y="1631"/>
                    <a:pt x="846" y="2715"/>
                  </a:cubicBezTo>
                  <a:cubicBezTo>
                    <a:pt x="429" y="4965"/>
                    <a:pt x="1" y="7263"/>
                    <a:pt x="346" y="9525"/>
                  </a:cubicBezTo>
                  <a:cubicBezTo>
                    <a:pt x="691" y="11787"/>
                    <a:pt x="1942" y="14038"/>
                    <a:pt x="4037" y="14966"/>
                  </a:cubicBezTo>
                  <a:cubicBezTo>
                    <a:pt x="4394" y="15121"/>
                    <a:pt x="4787" y="15252"/>
                    <a:pt x="5037" y="15550"/>
                  </a:cubicBezTo>
                  <a:cubicBezTo>
                    <a:pt x="5418" y="16014"/>
                    <a:pt x="5311" y="16681"/>
                    <a:pt x="5216" y="17276"/>
                  </a:cubicBezTo>
                  <a:cubicBezTo>
                    <a:pt x="4739" y="20395"/>
                    <a:pt x="5263" y="23634"/>
                    <a:pt x="6549" y="26503"/>
                  </a:cubicBezTo>
                  <a:cubicBezTo>
                    <a:pt x="7216" y="27980"/>
                    <a:pt x="8085" y="29385"/>
                    <a:pt x="9133" y="30611"/>
                  </a:cubicBezTo>
                  <a:cubicBezTo>
                    <a:pt x="9883" y="31492"/>
                    <a:pt x="11038" y="33195"/>
                    <a:pt x="12014" y="33742"/>
                  </a:cubicBezTo>
                  <a:cubicBezTo>
                    <a:pt x="12336" y="33922"/>
                    <a:pt x="12697" y="34002"/>
                    <a:pt x="13061" y="34002"/>
                  </a:cubicBezTo>
                  <a:cubicBezTo>
                    <a:pt x="13397" y="34002"/>
                    <a:pt x="13736" y="33934"/>
                    <a:pt x="14050" y="33814"/>
                  </a:cubicBezTo>
                  <a:cubicBezTo>
                    <a:pt x="14717" y="33576"/>
                    <a:pt x="15277" y="33111"/>
                    <a:pt x="15765" y="32623"/>
                  </a:cubicBezTo>
                  <a:cubicBezTo>
                    <a:pt x="19170" y="29206"/>
                    <a:pt x="19646" y="23324"/>
                    <a:pt x="19217" y="18752"/>
                  </a:cubicBezTo>
                  <a:cubicBezTo>
                    <a:pt x="18706" y="13073"/>
                    <a:pt x="15943" y="7620"/>
                    <a:pt x="11669" y="3834"/>
                  </a:cubicBezTo>
                  <a:cubicBezTo>
                    <a:pt x="9547" y="1951"/>
                    <a:pt x="6787" y="436"/>
                    <a:pt x="4025" y="436"/>
                  </a:cubicBezTo>
                  <a:cubicBezTo>
                    <a:pt x="3348" y="436"/>
                    <a:pt x="2670" y="527"/>
                    <a:pt x="2001" y="726"/>
                  </a:cubicBezTo>
                  <a:lnTo>
                    <a:pt x="2430" y="0"/>
                  </a:lnTo>
                  <a:close/>
                </a:path>
              </a:pathLst>
            </a:custGeom>
            <a:solidFill>
              <a:srgbClr val="EA7D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554;p37">
              <a:extLst>
                <a:ext uri="{FF2B5EF4-FFF2-40B4-BE49-F238E27FC236}">
                  <a16:creationId xmlns:a16="http://schemas.microsoft.com/office/drawing/2014/main" id="{E3C6C918-9618-3899-B597-865DAFCD261C}"/>
                </a:ext>
              </a:extLst>
            </p:cNvPr>
            <p:cNvSpPr/>
            <p:nvPr/>
          </p:nvSpPr>
          <p:spPr>
            <a:xfrm>
              <a:off x="7061575" y="-699950"/>
              <a:ext cx="13725" cy="6875"/>
            </a:xfrm>
            <a:custGeom>
              <a:avLst/>
              <a:gdLst/>
              <a:ahLst/>
              <a:cxnLst/>
              <a:rect l="l" t="t" r="r" b="b"/>
              <a:pathLst>
                <a:path w="549" h="275" extrusionOk="0">
                  <a:moveTo>
                    <a:pt x="191" y="0"/>
                  </a:moveTo>
                  <a:cubicBezTo>
                    <a:pt x="1" y="0"/>
                    <a:pt x="1" y="274"/>
                    <a:pt x="191" y="274"/>
                  </a:cubicBezTo>
                  <a:lnTo>
                    <a:pt x="370" y="274"/>
                  </a:lnTo>
                  <a:cubicBezTo>
                    <a:pt x="549" y="274"/>
                    <a:pt x="549" y="0"/>
                    <a:pt x="370" y="0"/>
                  </a:cubicBezTo>
                  <a:close/>
                </a:path>
              </a:pathLst>
            </a:custGeom>
            <a:solidFill>
              <a:srgbClr val="EA6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555;p37">
              <a:extLst>
                <a:ext uri="{FF2B5EF4-FFF2-40B4-BE49-F238E27FC236}">
                  <a16:creationId xmlns:a16="http://schemas.microsoft.com/office/drawing/2014/main" id="{2AB40233-37B9-7CD5-0674-545C033F1BBC}"/>
                </a:ext>
              </a:extLst>
            </p:cNvPr>
            <p:cNvSpPr/>
            <p:nvPr/>
          </p:nvSpPr>
          <p:spPr>
            <a:xfrm>
              <a:off x="7031825" y="-631500"/>
              <a:ext cx="13700" cy="7175"/>
            </a:xfrm>
            <a:custGeom>
              <a:avLst/>
              <a:gdLst/>
              <a:ahLst/>
              <a:cxnLst/>
              <a:rect l="l" t="t" r="r" b="b"/>
              <a:pathLst>
                <a:path w="54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lnTo>
                    <a:pt x="357" y="286"/>
                  </a:lnTo>
                  <a:cubicBezTo>
                    <a:pt x="548" y="286"/>
                    <a:pt x="548" y="1"/>
                    <a:pt x="357" y="1"/>
                  </a:cubicBezTo>
                  <a:close/>
                </a:path>
              </a:pathLst>
            </a:custGeom>
            <a:solidFill>
              <a:srgbClr val="EA6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556;p37">
              <a:extLst>
                <a:ext uri="{FF2B5EF4-FFF2-40B4-BE49-F238E27FC236}">
                  <a16:creationId xmlns:a16="http://schemas.microsoft.com/office/drawing/2014/main" id="{3185D03F-B1F4-9B38-944A-6255B2A69F48}"/>
                </a:ext>
              </a:extLst>
            </p:cNvPr>
            <p:cNvSpPr/>
            <p:nvPr/>
          </p:nvSpPr>
          <p:spPr>
            <a:xfrm>
              <a:off x="7005025" y="-667225"/>
              <a:ext cx="13425" cy="7175"/>
            </a:xfrm>
            <a:custGeom>
              <a:avLst/>
              <a:gdLst/>
              <a:ahLst/>
              <a:cxnLst/>
              <a:rect l="l" t="t" r="r" b="b"/>
              <a:pathLst>
                <a:path w="537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lnTo>
                    <a:pt x="358" y="287"/>
                  </a:lnTo>
                  <a:cubicBezTo>
                    <a:pt x="536" y="287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EA6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557;p37">
              <a:extLst>
                <a:ext uri="{FF2B5EF4-FFF2-40B4-BE49-F238E27FC236}">
                  <a16:creationId xmlns:a16="http://schemas.microsoft.com/office/drawing/2014/main" id="{9AF769AF-911E-C54E-8CFB-A4A8ABDB64F9}"/>
                </a:ext>
              </a:extLst>
            </p:cNvPr>
            <p:cNvSpPr/>
            <p:nvPr/>
          </p:nvSpPr>
          <p:spPr>
            <a:xfrm>
              <a:off x="7099975" y="-621075"/>
              <a:ext cx="14025" cy="7175"/>
            </a:xfrm>
            <a:custGeom>
              <a:avLst/>
              <a:gdLst/>
              <a:ahLst/>
              <a:cxnLst/>
              <a:rect l="l" t="t" r="r" b="b"/>
              <a:pathLst>
                <a:path w="561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lnTo>
                    <a:pt x="370" y="286"/>
                  </a:lnTo>
                  <a:cubicBezTo>
                    <a:pt x="560" y="286"/>
                    <a:pt x="560" y="0"/>
                    <a:pt x="370" y="0"/>
                  </a:cubicBezTo>
                  <a:close/>
                </a:path>
              </a:pathLst>
            </a:custGeom>
            <a:solidFill>
              <a:srgbClr val="EA6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558;p37">
              <a:extLst>
                <a:ext uri="{FF2B5EF4-FFF2-40B4-BE49-F238E27FC236}">
                  <a16:creationId xmlns:a16="http://schemas.microsoft.com/office/drawing/2014/main" id="{CA88B3A5-5D7C-5E43-864E-36CA63B91B00}"/>
                </a:ext>
              </a:extLst>
            </p:cNvPr>
            <p:cNvSpPr/>
            <p:nvPr/>
          </p:nvSpPr>
          <p:spPr>
            <a:xfrm>
              <a:off x="6485925" y="-757400"/>
              <a:ext cx="11025" cy="5975"/>
            </a:xfrm>
            <a:custGeom>
              <a:avLst/>
              <a:gdLst/>
              <a:ahLst/>
              <a:cxnLst/>
              <a:rect l="l" t="t" r="r" b="b"/>
              <a:pathLst>
                <a:path w="441" h="239" extrusionOk="0">
                  <a:moveTo>
                    <a:pt x="143" y="0"/>
                  </a:moveTo>
                  <a:cubicBezTo>
                    <a:pt x="0" y="0"/>
                    <a:pt x="0" y="238"/>
                    <a:pt x="143" y="238"/>
                  </a:cubicBezTo>
                  <a:lnTo>
                    <a:pt x="298" y="238"/>
                  </a:lnTo>
                  <a:cubicBezTo>
                    <a:pt x="441" y="238"/>
                    <a:pt x="441" y="0"/>
                    <a:pt x="298" y="0"/>
                  </a:cubicBezTo>
                  <a:close/>
                </a:path>
              </a:pathLst>
            </a:custGeom>
            <a:solidFill>
              <a:srgbClr val="EA6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559;p37">
              <a:extLst>
                <a:ext uri="{FF2B5EF4-FFF2-40B4-BE49-F238E27FC236}">
                  <a16:creationId xmlns:a16="http://schemas.microsoft.com/office/drawing/2014/main" id="{3F32FBD5-DF99-0354-95C0-8E30E3D69B84}"/>
                </a:ext>
              </a:extLst>
            </p:cNvPr>
            <p:cNvSpPr/>
            <p:nvPr/>
          </p:nvSpPr>
          <p:spPr>
            <a:xfrm>
              <a:off x="6456150" y="-777950"/>
              <a:ext cx="10450" cy="5700"/>
            </a:xfrm>
            <a:custGeom>
              <a:avLst/>
              <a:gdLst/>
              <a:ahLst/>
              <a:cxnLst/>
              <a:rect l="l" t="t" r="r" b="b"/>
              <a:pathLst>
                <a:path w="418" h="228" extrusionOk="0">
                  <a:moveTo>
                    <a:pt x="155" y="1"/>
                  </a:moveTo>
                  <a:cubicBezTo>
                    <a:pt x="1" y="1"/>
                    <a:pt x="1" y="227"/>
                    <a:pt x="155" y="227"/>
                  </a:cubicBezTo>
                  <a:lnTo>
                    <a:pt x="263" y="227"/>
                  </a:lnTo>
                  <a:cubicBezTo>
                    <a:pt x="417" y="227"/>
                    <a:pt x="417" y="1"/>
                    <a:pt x="263" y="1"/>
                  </a:cubicBezTo>
                  <a:close/>
                </a:path>
              </a:pathLst>
            </a:custGeom>
            <a:solidFill>
              <a:srgbClr val="EA6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560;p37">
              <a:extLst>
                <a:ext uri="{FF2B5EF4-FFF2-40B4-BE49-F238E27FC236}">
                  <a16:creationId xmlns:a16="http://schemas.microsoft.com/office/drawing/2014/main" id="{74BBD8A9-D2FA-7E20-2CAF-1860A6A31219}"/>
                </a:ext>
              </a:extLst>
            </p:cNvPr>
            <p:cNvSpPr/>
            <p:nvPr/>
          </p:nvSpPr>
          <p:spPr>
            <a:xfrm>
              <a:off x="6517175" y="-805925"/>
              <a:ext cx="11025" cy="5975"/>
            </a:xfrm>
            <a:custGeom>
              <a:avLst/>
              <a:gdLst/>
              <a:ahLst/>
              <a:cxnLst/>
              <a:rect l="l" t="t" r="r" b="b"/>
              <a:pathLst>
                <a:path w="441" h="239" extrusionOk="0">
                  <a:moveTo>
                    <a:pt x="143" y="1"/>
                  </a:moveTo>
                  <a:cubicBezTo>
                    <a:pt x="0" y="1"/>
                    <a:pt x="0" y="239"/>
                    <a:pt x="143" y="239"/>
                  </a:cubicBezTo>
                  <a:lnTo>
                    <a:pt x="298" y="239"/>
                  </a:lnTo>
                  <a:cubicBezTo>
                    <a:pt x="441" y="239"/>
                    <a:pt x="441" y="1"/>
                    <a:pt x="298" y="1"/>
                  </a:cubicBezTo>
                  <a:close/>
                </a:path>
              </a:pathLst>
            </a:custGeom>
            <a:solidFill>
              <a:srgbClr val="EA6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61;p37">
              <a:extLst>
                <a:ext uri="{FF2B5EF4-FFF2-40B4-BE49-F238E27FC236}">
                  <a16:creationId xmlns:a16="http://schemas.microsoft.com/office/drawing/2014/main" id="{69B203B2-C922-AF77-80BF-3E49873E3217}"/>
                </a:ext>
              </a:extLst>
            </p:cNvPr>
            <p:cNvSpPr/>
            <p:nvPr/>
          </p:nvSpPr>
          <p:spPr>
            <a:xfrm>
              <a:off x="6515100" y="-754725"/>
              <a:ext cx="11025" cy="5675"/>
            </a:xfrm>
            <a:custGeom>
              <a:avLst/>
              <a:gdLst/>
              <a:ahLst/>
              <a:cxnLst/>
              <a:rect l="l" t="t" r="r" b="b"/>
              <a:pathLst>
                <a:path w="441" h="227" extrusionOk="0">
                  <a:moveTo>
                    <a:pt x="143" y="1"/>
                  </a:moveTo>
                  <a:cubicBezTo>
                    <a:pt x="0" y="1"/>
                    <a:pt x="0" y="227"/>
                    <a:pt x="143" y="227"/>
                  </a:cubicBezTo>
                  <a:lnTo>
                    <a:pt x="286" y="227"/>
                  </a:lnTo>
                  <a:cubicBezTo>
                    <a:pt x="441" y="227"/>
                    <a:pt x="441" y="1"/>
                    <a:pt x="286" y="1"/>
                  </a:cubicBezTo>
                  <a:close/>
                </a:path>
              </a:pathLst>
            </a:custGeom>
            <a:solidFill>
              <a:srgbClr val="EA6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562;p37">
              <a:extLst>
                <a:ext uri="{FF2B5EF4-FFF2-40B4-BE49-F238E27FC236}">
                  <a16:creationId xmlns:a16="http://schemas.microsoft.com/office/drawing/2014/main" id="{445D2768-8E4D-6A26-D27A-A936EF1B7EDD}"/>
                </a:ext>
              </a:extLst>
            </p:cNvPr>
            <p:cNvSpPr/>
            <p:nvPr/>
          </p:nvSpPr>
          <p:spPr>
            <a:xfrm>
              <a:off x="5338450" y="-470175"/>
              <a:ext cx="2887900" cy="2887600"/>
            </a:xfrm>
            <a:custGeom>
              <a:avLst/>
              <a:gdLst/>
              <a:ahLst/>
              <a:cxnLst/>
              <a:rect l="l" t="t" r="r" b="b"/>
              <a:pathLst>
                <a:path w="115516" h="115504" extrusionOk="0">
                  <a:moveTo>
                    <a:pt x="57758" y="1"/>
                  </a:moveTo>
                  <a:cubicBezTo>
                    <a:pt x="25861" y="1"/>
                    <a:pt x="1" y="25849"/>
                    <a:pt x="1" y="57746"/>
                  </a:cubicBezTo>
                  <a:cubicBezTo>
                    <a:pt x="1" y="73069"/>
                    <a:pt x="6085" y="87762"/>
                    <a:pt x="16919" y="98596"/>
                  </a:cubicBezTo>
                  <a:cubicBezTo>
                    <a:pt x="27754" y="109419"/>
                    <a:pt x="42446" y="115503"/>
                    <a:pt x="57758" y="115503"/>
                  </a:cubicBezTo>
                  <a:cubicBezTo>
                    <a:pt x="73081" y="115503"/>
                    <a:pt x="87773" y="109419"/>
                    <a:pt x="98596" y="98596"/>
                  </a:cubicBezTo>
                  <a:cubicBezTo>
                    <a:pt x="109431" y="87762"/>
                    <a:pt x="115515" y="73069"/>
                    <a:pt x="115515" y="57746"/>
                  </a:cubicBezTo>
                  <a:cubicBezTo>
                    <a:pt x="115515" y="42435"/>
                    <a:pt x="109431" y="27742"/>
                    <a:pt x="98596" y="16908"/>
                  </a:cubicBezTo>
                  <a:cubicBezTo>
                    <a:pt x="87773" y="6085"/>
                    <a:pt x="73081" y="1"/>
                    <a:pt x="57758" y="1"/>
                  </a:cubicBezTo>
                  <a:close/>
                </a:path>
              </a:pathLst>
            </a:custGeom>
            <a:solidFill>
              <a:srgbClr val="93AC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563;p37">
              <a:extLst>
                <a:ext uri="{FF2B5EF4-FFF2-40B4-BE49-F238E27FC236}">
                  <a16:creationId xmlns:a16="http://schemas.microsoft.com/office/drawing/2014/main" id="{C2E52DC7-CF52-CA62-04C0-68619260DB65}"/>
                </a:ext>
              </a:extLst>
            </p:cNvPr>
            <p:cNvSpPr/>
            <p:nvPr/>
          </p:nvSpPr>
          <p:spPr>
            <a:xfrm>
              <a:off x="5862325" y="-395550"/>
              <a:ext cx="397100" cy="263850"/>
            </a:xfrm>
            <a:custGeom>
              <a:avLst/>
              <a:gdLst/>
              <a:ahLst/>
              <a:cxnLst/>
              <a:rect l="l" t="t" r="r" b="b"/>
              <a:pathLst>
                <a:path w="15884" h="10554" extrusionOk="0">
                  <a:moveTo>
                    <a:pt x="9679" y="1"/>
                  </a:moveTo>
                  <a:cubicBezTo>
                    <a:pt x="8227" y="1"/>
                    <a:pt x="6780" y="313"/>
                    <a:pt x="5477" y="957"/>
                  </a:cubicBezTo>
                  <a:cubicBezTo>
                    <a:pt x="2168" y="2588"/>
                    <a:pt x="1" y="6338"/>
                    <a:pt x="334" y="10006"/>
                  </a:cubicBezTo>
                  <a:lnTo>
                    <a:pt x="679" y="9029"/>
                  </a:lnTo>
                  <a:lnTo>
                    <a:pt x="679" y="9029"/>
                  </a:lnTo>
                  <a:cubicBezTo>
                    <a:pt x="560" y="9565"/>
                    <a:pt x="703" y="10148"/>
                    <a:pt x="1048" y="10553"/>
                  </a:cubicBezTo>
                  <a:cubicBezTo>
                    <a:pt x="3013" y="8339"/>
                    <a:pt x="5061" y="6160"/>
                    <a:pt x="7525" y="4529"/>
                  </a:cubicBezTo>
                  <a:cubicBezTo>
                    <a:pt x="9727" y="3072"/>
                    <a:pt x="12318" y="2080"/>
                    <a:pt x="14942" y="2080"/>
                  </a:cubicBezTo>
                  <a:cubicBezTo>
                    <a:pt x="15255" y="2080"/>
                    <a:pt x="15569" y="2094"/>
                    <a:pt x="15884" y="2124"/>
                  </a:cubicBezTo>
                  <a:lnTo>
                    <a:pt x="15884" y="2124"/>
                  </a:lnTo>
                  <a:cubicBezTo>
                    <a:pt x="14140" y="733"/>
                    <a:pt x="11904" y="1"/>
                    <a:pt x="9679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564;p37">
              <a:extLst>
                <a:ext uri="{FF2B5EF4-FFF2-40B4-BE49-F238E27FC236}">
                  <a16:creationId xmlns:a16="http://schemas.microsoft.com/office/drawing/2014/main" id="{F0C53593-9CC1-A25D-79FA-D2D75F5C117E}"/>
                </a:ext>
              </a:extLst>
            </p:cNvPr>
            <p:cNvSpPr/>
            <p:nvPr/>
          </p:nvSpPr>
          <p:spPr>
            <a:xfrm>
              <a:off x="7301500" y="-201675"/>
              <a:ext cx="924850" cy="2320750"/>
            </a:xfrm>
            <a:custGeom>
              <a:avLst/>
              <a:gdLst/>
              <a:ahLst/>
              <a:cxnLst/>
              <a:rect l="l" t="t" r="r" b="b"/>
              <a:pathLst>
                <a:path w="36994" h="92830" extrusionOk="0">
                  <a:moveTo>
                    <a:pt x="12788" y="0"/>
                  </a:moveTo>
                  <a:cubicBezTo>
                    <a:pt x="9240" y="786"/>
                    <a:pt x="9049" y="4132"/>
                    <a:pt x="9132" y="7323"/>
                  </a:cubicBezTo>
                  <a:cubicBezTo>
                    <a:pt x="9156" y="8597"/>
                    <a:pt x="8787" y="9882"/>
                    <a:pt x="9037" y="11145"/>
                  </a:cubicBezTo>
                  <a:cubicBezTo>
                    <a:pt x="9237" y="12204"/>
                    <a:pt x="10175" y="13229"/>
                    <a:pt x="11168" y="13229"/>
                  </a:cubicBezTo>
                  <a:cubicBezTo>
                    <a:pt x="11358" y="13229"/>
                    <a:pt x="11550" y="13191"/>
                    <a:pt x="11740" y="13109"/>
                  </a:cubicBezTo>
                  <a:cubicBezTo>
                    <a:pt x="12288" y="12883"/>
                    <a:pt x="12704" y="12311"/>
                    <a:pt x="13300" y="12299"/>
                  </a:cubicBezTo>
                  <a:cubicBezTo>
                    <a:pt x="13308" y="12299"/>
                    <a:pt x="13317" y="12299"/>
                    <a:pt x="13325" y="12299"/>
                  </a:cubicBezTo>
                  <a:cubicBezTo>
                    <a:pt x="14258" y="12299"/>
                    <a:pt x="14596" y="13582"/>
                    <a:pt x="14490" y="14514"/>
                  </a:cubicBezTo>
                  <a:cubicBezTo>
                    <a:pt x="14371" y="15466"/>
                    <a:pt x="14228" y="16657"/>
                    <a:pt x="15038" y="17169"/>
                  </a:cubicBezTo>
                  <a:cubicBezTo>
                    <a:pt x="13145" y="19265"/>
                    <a:pt x="10942" y="21086"/>
                    <a:pt x="8513" y="22563"/>
                  </a:cubicBezTo>
                  <a:cubicBezTo>
                    <a:pt x="10097" y="24015"/>
                    <a:pt x="11061" y="26123"/>
                    <a:pt x="11121" y="28266"/>
                  </a:cubicBezTo>
                  <a:cubicBezTo>
                    <a:pt x="10605" y="28623"/>
                    <a:pt x="9990" y="28699"/>
                    <a:pt x="9351" y="28699"/>
                  </a:cubicBezTo>
                  <a:cubicBezTo>
                    <a:pt x="8884" y="28699"/>
                    <a:pt x="8404" y="28659"/>
                    <a:pt x="7942" y="28659"/>
                  </a:cubicBezTo>
                  <a:cubicBezTo>
                    <a:pt x="6727" y="28659"/>
                    <a:pt x="3215" y="30897"/>
                    <a:pt x="5489" y="32099"/>
                  </a:cubicBezTo>
                  <a:cubicBezTo>
                    <a:pt x="5822" y="32278"/>
                    <a:pt x="6239" y="32314"/>
                    <a:pt x="6549" y="32528"/>
                  </a:cubicBezTo>
                  <a:cubicBezTo>
                    <a:pt x="6954" y="32814"/>
                    <a:pt x="7085" y="33326"/>
                    <a:pt x="7311" y="33766"/>
                  </a:cubicBezTo>
                  <a:cubicBezTo>
                    <a:pt x="7835" y="34778"/>
                    <a:pt x="8930" y="35469"/>
                    <a:pt x="10073" y="35481"/>
                  </a:cubicBezTo>
                  <a:cubicBezTo>
                    <a:pt x="10093" y="35481"/>
                    <a:pt x="10112" y="35481"/>
                    <a:pt x="10132" y="35481"/>
                  </a:cubicBezTo>
                  <a:cubicBezTo>
                    <a:pt x="11243" y="35481"/>
                    <a:pt x="12344" y="34821"/>
                    <a:pt x="12871" y="33838"/>
                  </a:cubicBezTo>
                  <a:cubicBezTo>
                    <a:pt x="13502" y="32695"/>
                    <a:pt x="13359" y="31302"/>
                    <a:pt x="13704" y="30040"/>
                  </a:cubicBezTo>
                  <a:cubicBezTo>
                    <a:pt x="13978" y="29006"/>
                    <a:pt x="14922" y="27987"/>
                    <a:pt x="15890" y="27987"/>
                  </a:cubicBezTo>
                  <a:cubicBezTo>
                    <a:pt x="16103" y="27987"/>
                    <a:pt x="16318" y="28037"/>
                    <a:pt x="16526" y="28147"/>
                  </a:cubicBezTo>
                  <a:cubicBezTo>
                    <a:pt x="17122" y="28456"/>
                    <a:pt x="17479" y="29171"/>
                    <a:pt x="18134" y="29290"/>
                  </a:cubicBezTo>
                  <a:cubicBezTo>
                    <a:pt x="18195" y="29300"/>
                    <a:pt x="18256" y="29305"/>
                    <a:pt x="18317" y="29305"/>
                  </a:cubicBezTo>
                  <a:cubicBezTo>
                    <a:pt x="18941" y="29305"/>
                    <a:pt x="19569" y="28801"/>
                    <a:pt x="20163" y="28801"/>
                  </a:cubicBezTo>
                  <a:cubicBezTo>
                    <a:pt x="20294" y="28801"/>
                    <a:pt x="20423" y="28825"/>
                    <a:pt x="20551" y="28885"/>
                  </a:cubicBezTo>
                  <a:cubicBezTo>
                    <a:pt x="20955" y="29706"/>
                    <a:pt x="21420" y="30599"/>
                    <a:pt x="22265" y="30945"/>
                  </a:cubicBezTo>
                  <a:cubicBezTo>
                    <a:pt x="22634" y="31087"/>
                    <a:pt x="23027" y="31123"/>
                    <a:pt x="23408" y="31206"/>
                  </a:cubicBezTo>
                  <a:cubicBezTo>
                    <a:pt x="24765" y="31480"/>
                    <a:pt x="25980" y="32397"/>
                    <a:pt x="26635" y="33612"/>
                  </a:cubicBezTo>
                  <a:cubicBezTo>
                    <a:pt x="26516" y="32885"/>
                    <a:pt x="26408" y="32099"/>
                    <a:pt x="26754" y="31445"/>
                  </a:cubicBezTo>
                  <a:cubicBezTo>
                    <a:pt x="26977" y="31021"/>
                    <a:pt x="27474" y="30732"/>
                    <a:pt x="27926" y="30732"/>
                  </a:cubicBezTo>
                  <a:cubicBezTo>
                    <a:pt x="28173" y="30732"/>
                    <a:pt x="28407" y="30818"/>
                    <a:pt x="28575" y="31016"/>
                  </a:cubicBezTo>
                  <a:cubicBezTo>
                    <a:pt x="29159" y="31683"/>
                    <a:pt x="28480" y="32766"/>
                    <a:pt x="28813" y="33588"/>
                  </a:cubicBezTo>
                  <a:cubicBezTo>
                    <a:pt x="29266" y="34719"/>
                    <a:pt x="31076" y="34385"/>
                    <a:pt x="31981" y="35207"/>
                  </a:cubicBezTo>
                  <a:cubicBezTo>
                    <a:pt x="32981" y="36100"/>
                    <a:pt x="32409" y="37731"/>
                    <a:pt x="31742" y="38886"/>
                  </a:cubicBezTo>
                  <a:cubicBezTo>
                    <a:pt x="31576" y="39184"/>
                    <a:pt x="31385" y="39493"/>
                    <a:pt x="31088" y="39660"/>
                  </a:cubicBezTo>
                  <a:cubicBezTo>
                    <a:pt x="30912" y="39762"/>
                    <a:pt x="30739" y="39806"/>
                    <a:pt x="30566" y="39806"/>
                  </a:cubicBezTo>
                  <a:cubicBezTo>
                    <a:pt x="29511" y="39806"/>
                    <a:pt x="28487" y="38172"/>
                    <a:pt x="27253" y="38172"/>
                  </a:cubicBezTo>
                  <a:cubicBezTo>
                    <a:pt x="27250" y="38172"/>
                    <a:pt x="27246" y="38172"/>
                    <a:pt x="27242" y="38172"/>
                  </a:cubicBezTo>
                  <a:cubicBezTo>
                    <a:pt x="27000" y="39283"/>
                    <a:pt x="25914" y="40130"/>
                    <a:pt x="24792" y="40130"/>
                  </a:cubicBezTo>
                  <a:cubicBezTo>
                    <a:pt x="24700" y="40130"/>
                    <a:pt x="24607" y="40124"/>
                    <a:pt x="24515" y="40112"/>
                  </a:cubicBezTo>
                  <a:cubicBezTo>
                    <a:pt x="22979" y="39910"/>
                    <a:pt x="22015" y="38410"/>
                    <a:pt x="21217" y="37088"/>
                  </a:cubicBezTo>
                  <a:cubicBezTo>
                    <a:pt x="20429" y="35771"/>
                    <a:pt x="19316" y="34349"/>
                    <a:pt x="17797" y="34349"/>
                  </a:cubicBezTo>
                  <a:cubicBezTo>
                    <a:pt x="17778" y="34349"/>
                    <a:pt x="17759" y="34349"/>
                    <a:pt x="17741" y="34350"/>
                  </a:cubicBezTo>
                  <a:cubicBezTo>
                    <a:pt x="16252" y="34397"/>
                    <a:pt x="15097" y="35838"/>
                    <a:pt x="13609" y="35898"/>
                  </a:cubicBezTo>
                  <a:cubicBezTo>
                    <a:pt x="13574" y="35899"/>
                    <a:pt x="13539" y="35900"/>
                    <a:pt x="13504" y="35900"/>
                  </a:cubicBezTo>
                  <a:cubicBezTo>
                    <a:pt x="13217" y="35900"/>
                    <a:pt x="12920" y="35858"/>
                    <a:pt x="12635" y="35858"/>
                  </a:cubicBezTo>
                  <a:cubicBezTo>
                    <a:pt x="12357" y="35858"/>
                    <a:pt x="12091" y="35897"/>
                    <a:pt x="11859" y="36052"/>
                  </a:cubicBezTo>
                  <a:cubicBezTo>
                    <a:pt x="11537" y="36255"/>
                    <a:pt x="11371" y="36624"/>
                    <a:pt x="11073" y="36862"/>
                  </a:cubicBezTo>
                  <a:cubicBezTo>
                    <a:pt x="10781" y="37098"/>
                    <a:pt x="10441" y="37173"/>
                    <a:pt x="10076" y="37173"/>
                  </a:cubicBezTo>
                  <a:cubicBezTo>
                    <a:pt x="9440" y="37173"/>
                    <a:pt x="8730" y="36945"/>
                    <a:pt x="8069" y="36945"/>
                  </a:cubicBezTo>
                  <a:cubicBezTo>
                    <a:pt x="8058" y="36945"/>
                    <a:pt x="8048" y="36945"/>
                    <a:pt x="8037" y="36945"/>
                  </a:cubicBezTo>
                  <a:cubicBezTo>
                    <a:pt x="5680" y="36981"/>
                    <a:pt x="4870" y="41267"/>
                    <a:pt x="3810" y="42958"/>
                  </a:cubicBezTo>
                  <a:cubicBezTo>
                    <a:pt x="2584" y="44922"/>
                    <a:pt x="1310" y="47054"/>
                    <a:pt x="1429" y="49363"/>
                  </a:cubicBezTo>
                  <a:cubicBezTo>
                    <a:pt x="1489" y="50530"/>
                    <a:pt x="1893" y="51757"/>
                    <a:pt x="1417" y="52816"/>
                  </a:cubicBezTo>
                  <a:cubicBezTo>
                    <a:pt x="1048" y="53662"/>
                    <a:pt x="167" y="54269"/>
                    <a:pt x="60" y="55186"/>
                  </a:cubicBezTo>
                  <a:cubicBezTo>
                    <a:pt x="0" y="55662"/>
                    <a:pt x="167" y="56138"/>
                    <a:pt x="334" y="56579"/>
                  </a:cubicBezTo>
                  <a:cubicBezTo>
                    <a:pt x="869" y="58019"/>
                    <a:pt x="1405" y="59460"/>
                    <a:pt x="1941" y="60901"/>
                  </a:cubicBezTo>
                  <a:cubicBezTo>
                    <a:pt x="2274" y="61782"/>
                    <a:pt x="2751" y="62794"/>
                    <a:pt x="3667" y="62960"/>
                  </a:cubicBezTo>
                  <a:cubicBezTo>
                    <a:pt x="3782" y="62982"/>
                    <a:pt x="3898" y="62988"/>
                    <a:pt x="4013" y="62988"/>
                  </a:cubicBezTo>
                  <a:cubicBezTo>
                    <a:pt x="4204" y="62988"/>
                    <a:pt x="4395" y="62970"/>
                    <a:pt x="4583" y="62970"/>
                  </a:cubicBezTo>
                  <a:cubicBezTo>
                    <a:pt x="4729" y="62970"/>
                    <a:pt x="4873" y="62981"/>
                    <a:pt x="5013" y="63020"/>
                  </a:cubicBezTo>
                  <a:cubicBezTo>
                    <a:pt x="5680" y="63210"/>
                    <a:pt x="6025" y="63949"/>
                    <a:pt x="6584" y="64353"/>
                  </a:cubicBezTo>
                  <a:cubicBezTo>
                    <a:pt x="7025" y="64675"/>
                    <a:pt x="7561" y="64771"/>
                    <a:pt x="8114" y="64771"/>
                  </a:cubicBezTo>
                  <a:cubicBezTo>
                    <a:pt x="8501" y="64771"/>
                    <a:pt x="8897" y="64724"/>
                    <a:pt x="9275" y="64675"/>
                  </a:cubicBezTo>
                  <a:cubicBezTo>
                    <a:pt x="10823" y="64461"/>
                    <a:pt x="12371" y="64234"/>
                    <a:pt x="13907" y="64020"/>
                  </a:cubicBezTo>
                  <a:cubicBezTo>
                    <a:pt x="14131" y="63990"/>
                    <a:pt x="14359" y="63974"/>
                    <a:pt x="14587" y="63974"/>
                  </a:cubicBezTo>
                  <a:cubicBezTo>
                    <a:pt x="16580" y="63974"/>
                    <a:pt x="18546" y="65146"/>
                    <a:pt x="17884" y="67497"/>
                  </a:cubicBezTo>
                  <a:cubicBezTo>
                    <a:pt x="17610" y="68425"/>
                    <a:pt x="17062" y="69259"/>
                    <a:pt x="16860" y="70199"/>
                  </a:cubicBezTo>
                  <a:cubicBezTo>
                    <a:pt x="15955" y="74450"/>
                    <a:pt x="17241" y="77891"/>
                    <a:pt x="13693" y="81439"/>
                  </a:cubicBezTo>
                  <a:cubicBezTo>
                    <a:pt x="12704" y="82439"/>
                    <a:pt x="11383" y="83582"/>
                    <a:pt x="11728" y="84951"/>
                  </a:cubicBezTo>
                  <a:cubicBezTo>
                    <a:pt x="11835" y="85392"/>
                    <a:pt x="12121" y="85785"/>
                    <a:pt x="12216" y="86237"/>
                  </a:cubicBezTo>
                  <a:cubicBezTo>
                    <a:pt x="12478" y="87440"/>
                    <a:pt x="11407" y="88452"/>
                    <a:pt x="10573" y="89356"/>
                  </a:cubicBezTo>
                  <a:cubicBezTo>
                    <a:pt x="9752" y="90261"/>
                    <a:pt x="9156" y="91833"/>
                    <a:pt x="10133" y="92571"/>
                  </a:cubicBezTo>
                  <a:cubicBezTo>
                    <a:pt x="10375" y="92752"/>
                    <a:pt x="10631" y="92829"/>
                    <a:pt x="10893" y="92829"/>
                  </a:cubicBezTo>
                  <a:cubicBezTo>
                    <a:pt x="11803" y="92829"/>
                    <a:pt x="12782" y="91893"/>
                    <a:pt x="13466" y="91107"/>
                  </a:cubicBezTo>
                  <a:cubicBezTo>
                    <a:pt x="15288" y="89023"/>
                    <a:pt x="17729" y="87904"/>
                    <a:pt x="19729" y="86094"/>
                  </a:cubicBezTo>
                  <a:cubicBezTo>
                    <a:pt x="21634" y="84392"/>
                    <a:pt x="22396" y="82999"/>
                    <a:pt x="24968" y="82129"/>
                  </a:cubicBezTo>
                  <a:cubicBezTo>
                    <a:pt x="25027" y="82106"/>
                    <a:pt x="25075" y="82094"/>
                    <a:pt x="25134" y="82070"/>
                  </a:cubicBezTo>
                  <a:cubicBezTo>
                    <a:pt x="32576" y="72354"/>
                    <a:pt x="36993" y="60198"/>
                    <a:pt x="36993" y="47006"/>
                  </a:cubicBezTo>
                  <a:cubicBezTo>
                    <a:pt x="36993" y="27623"/>
                    <a:pt x="27444" y="10466"/>
                    <a:pt x="12788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565;p37">
              <a:extLst>
                <a:ext uri="{FF2B5EF4-FFF2-40B4-BE49-F238E27FC236}">
                  <a16:creationId xmlns:a16="http://schemas.microsoft.com/office/drawing/2014/main" id="{D4D0808D-4919-58DC-B07C-354BA897C97D}"/>
                </a:ext>
              </a:extLst>
            </p:cNvPr>
            <p:cNvSpPr/>
            <p:nvPr/>
          </p:nvSpPr>
          <p:spPr>
            <a:xfrm>
              <a:off x="5393225" y="-382050"/>
              <a:ext cx="1507050" cy="2742025"/>
            </a:xfrm>
            <a:custGeom>
              <a:avLst/>
              <a:gdLst/>
              <a:ahLst/>
              <a:cxnLst/>
              <a:rect l="l" t="t" r="r" b="b"/>
              <a:pathLst>
                <a:path w="60282" h="109681" extrusionOk="0">
                  <a:moveTo>
                    <a:pt x="35624" y="0"/>
                  </a:moveTo>
                  <a:lnTo>
                    <a:pt x="35624" y="0"/>
                  </a:lnTo>
                  <a:cubicBezTo>
                    <a:pt x="18407" y="6334"/>
                    <a:pt x="5049" y="20634"/>
                    <a:pt x="0" y="38433"/>
                  </a:cubicBezTo>
                  <a:cubicBezTo>
                    <a:pt x="917" y="40446"/>
                    <a:pt x="965" y="42970"/>
                    <a:pt x="1131" y="45256"/>
                  </a:cubicBezTo>
                  <a:cubicBezTo>
                    <a:pt x="1381" y="48708"/>
                    <a:pt x="2096" y="52126"/>
                    <a:pt x="3263" y="55376"/>
                  </a:cubicBezTo>
                  <a:cubicBezTo>
                    <a:pt x="4060" y="57602"/>
                    <a:pt x="5191" y="59900"/>
                    <a:pt x="7251" y="61043"/>
                  </a:cubicBezTo>
                  <a:cubicBezTo>
                    <a:pt x="8156" y="61543"/>
                    <a:pt x="9168" y="61782"/>
                    <a:pt x="10144" y="62115"/>
                  </a:cubicBezTo>
                  <a:cubicBezTo>
                    <a:pt x="13157" y="63127"/>
                    <a:pt x="15859" y="65008"/>
                    <a:pt x="17860" y="67485"/>
                  </a:cubicBezTo>
                  <a:cubicBezTo>
                    <a:pt x="18259" y="67980"/>
                    <a:pt x="18765" y="68564"/>
                    <a:pt x="19369" y="68564"/>
                  </a:cubicBezTo>
                  <a:cubicBezTo>
                    <a:pt x="19433" y="68564"/>
                    <a:pt x="19497" y="68558"/>
                    <a:pt x="19562" y="68544"/>
                  </a:cubicBezTo>
                  <a:cubicBezTo>
                    <a:pt x="19848" y="68497"/>
                    <a:pt x="20086" y="68318"/>
                    <a:pt x="20348" y="68211"/>
                  </a:cubicBezTo>
                  <a:cubicBezTo>
                    <a:pt x="20543" y="68129"/>
                    <a:pt x="20741" y="68092"/>
                    <a:pt x="20937" y="68092"/>
                  </a:cubicBezTo>
                  <a:cubicBezTo>
                    <a:pt x="22005" y="68092"/>
                    <a:pt x="23024" y="69194"/>
                    <a:pt x="23134" y="70330"/>
                  </a:cubicBezTo>
                  <a:cubicBezTo>
                    <a:pt x="23384" y="72759"/>
                    <a:pt x="21670" y="74271"/>
                    <a:pt x="22420" y="76843"/>
                  </a:cubicBezTo>
                  <a:cubicBezTo>
                    <a:pt x="22896" y="78486"/>
                    <a:pt x="23396" y="80165"/>
                    <a:pt x="24480" y="81486"/>
                  </a:cubicBezTo>
                  <a:cubicBezTo>
                    <a:pt x="25075" y="82213"/>
                    <a:pt x="25825" y="82796"/>
                    <a:pt x="26420" y="83522"/>
                  </a:cubicBezTo>
                  <a:cubicBezTo>
                    <a:pt x="27123" y="84403"/>
                    <a:pt x="27587" y="85463"/>
                    <a:pt x="28325" y="86320"/>
                  </a:cubicBezTo>
                  <a:cubicBezTo>
                    <a:pt x="30040" y="88320"/>
                    <a:pt x="32993" y="88928"/>
                    <a:pt x="34648" y="90976"/>
                  </a:cubicBezTo>
                  <a:cubicBezTo>
                    <a:pt x="35576" y="92142"/>
                    <a:pt x="35993" y="93619"/>
                    <a:pt x="36386" y="95059"/>
                  </a:cubicBezTo>
                  <a:cubicBezTo>
                    <a:pt x="37207" y="98084"/>
                    <a:pt x="38065" y="101155"/>
                    <a:pt x="39660" y="103858"/>
                  </a:cubicBezTo>
                  <a:cubicBezTo>
                    <a:pt x="41256" y="106561"/>
                    <a:pt x="43708" y="108906"/>
                    <a:pt x="46756" y="109680"/>
                  </a:cubicBezTo>
                  <a:cubicBezTo>
                    <a:pt x="47280" y="108787"/>
                    <a:pt x="46506" y="107704"/>
                    <a:pt x="45708" y="107049"/>
                  </a:cubicBezTo>
                  <a:cubicBezTo>
                    <a:pt x="44911" y="106406"/>
                    <a:pt x="43934" y="105680"/>
                    <a:pt x="43946" y="104656"/>
                  </a:cubicBezTo>
                  <a:cubicBezTo>
                    <a:pt x="43958" y="104168"/>
                    <a:pt x="44196" y="103715"/>
                    <a:pt x="44458" y="103299"/>
                  </a:cubicBezTo>
                  <a:cubicBezTo>
                    <a:pt x="45125" y="102286"/>
                    <a:pt x="45947" y="101382"/>
                    <a:pt x="46899" y="100643"/>
                  </a:cubicBezTo>
                  <a:cubicBezTo>
                    <a:pt x="47363" y="100286"/>
                    <a:pt x="47875" y="99953"/>
                    <a:pt x="48197" y="99465"/>
                  </a:cubicBezTo>
                  <a:cubicBezTo>
                    <a:pt x="48828" y="98500"/>
                    <a:pt x="48614" y="97203"/>
                    <a:pt x="49102" y="96179"/>
                  </a:cubicBezTo>
                  <a:cubicBezTo>
                    <a:pt x="49709" y="94893"/>
                    <a:pt x="51340" y="93547"/>
                    <a:pt x="50423" y="92464"/>
                  </a:cubicBezTo>
                  <a:lnTo>
                    <a:pt x="50423" y="92464"/>
                  </a:lnTo>
                  <a:cubicBezTo>
                    <a:pt x="50840" y="92671"/>
                    <a:pt x="51294" y="92766"/>
                    <a:pt x="51751" y="92766"/>
                  </a:cubicBezTo>
                  <a:cubicBezTo>
                    <a:pt x="53314" y="92766"/>
                    <a:pt x="54912" y="91649"/>
                    <a:pt x="55198" y="90083"/>
                  </a:cubicBezTo>
                  <a:cubicBezTo>
                    <a:pt x="55341" y="89261"/>
                    <a:pt x="55186" y="88428"/>
                    <a:pt x="55305" y="87606"/>
                  </a:cubicBezTo>
                  <a:cubicBezTo>
                    <a:pt x="55734" y="84653"/>
                    <a:pt x="60282" y="82379"/>
                    <a:pt x="58353" y="79319"/>
                  </a:cubicBezTo>
                  <a:cubicBezTo>
                    <a:pt x="57234" y="77531"/>
                    <a:pt x="53668" y="76732"/>
                    <a:pt x="51255" y="76732"/>
                  </a:cubicBezTo>
                  <a:cubicBezTo>
                    <a:pt x="50792" y="76732"/>
                    <a:pt x="50371" y="76762"/>
                    <a:pt x="50019" y="76819"/>
                  </a:cubicBezTo>
                  <a:cubicBezTo>
                    <a:pt x="49684" y="76880"/>
                    <a:pt x="49342" y="76958"/>
                    <a:pt x="48998" y="76958"/>
                  </a:cubicBezTo>
                  <a:cubicBezTo>
                    <a:pt x="48937" y="76958"/>
                    <a:pt x="48877" y="76955"/>
                    <a:pt x="48816" y="76950"/>
                  </a:cubicBezTo>
                  <a:cubicBezTo>
                    <a:pt x="48054" y="76867"/>
                    <a:pt x="47459" y="76283"/>
                    <a:pt x="46923" y="75748"/>
                  </a:cubicBezTo>
                  <a:cubicBezTo>
                    <a:pt x="46744" y="75569"/>
                    <a:pt x="46566" y="75378"/>
                    <a:pt x="46482" y="75152"/>
                  </a:cubicBezTo>
                  <a:cubicBezTo>
                    <a:pt x="46363" y="74866"/>
                    <a:pt x="46387" y="74545"/>
                    <a:pt x="46423" y="74235"/>
                  </a:cubicBezTo>
                  <a:cubicBezTo>
                    <a:pt x="46743" y="70873"/>
                    <a:pt x="45693" y="70308"/>
                    <a:pt x="44164" y="70308"/>
                  </a:cubicBezTo>
                  <a:cubicBezTo>
                    <a:pt x="43389" y="70308"/>
                    <a:pt x="42491" y="70453"/>
                    <a:pt x="41585" y="70453"/>
                  </a:cubicBezTo>
                  <a:cubicBezTo>
                    <a:pt x="40691" y="70453"/>
                    <a:pt x="39789" y="70311"/>
                    <a:pt x="38993" y="69747"/>
                  </a:cubicBezTo>
                  <a:cubicBezTo>
                    <a:pt x="38434" y="69342"/>
                    <a:pt x="38088" y="68699"/>
                    <a:pt x="37505" y="68330"/>
                  </a:cubicBezTo>
                  <a:cubicBezTo>
                    <a:pt x="36803" y="67877"/>
                    <a:pt x="35838" y="67877"/>
                    <a:pt x="35219" y="67306"/>
                  </a:cubicBezTo>
                  <a:cubicBezTo>
                    <a:pt x="34921" y="67032"/>
                    <a:pt x="34743" y="66651"/>
                    <a:pt x="34445" y="66365"/>
                  </a:cubicBezTo>
                  <a:cubicBezTo>
                    <a:pt x="34029" y="65950"/>
                    <a:pt x="33488" y="65811"/>
                    <a:pt x="32904" y="65811"/>
                  </a:cubicBezTo>
                  <a:cubicBezTo>
                    <a:pt x="32200" y="65811"/>
                    <a:pt x="31432" y="66012"/>
                    <a:pt x="30742" y="66175"/>
                  </a:cubicBezTo>
                  <a:cubicBezTo>
                    <a:pt x="30473" y="66237"/>
                    <a:pt x="30238" y="66264"/>
                    <a:pt x="30026" y="66264"/>
                  </a:cubicBezTo>
                  <a:cubicBezTo>
                    <a:pt x="29101" y="66264"/>
                    <a:pt x="28612" y="65760"/>
                    <a:pt x="27682" y="65508"/>
                  </a:cubicBezTo>
                  <a:cubicBezTo>
                    <a:pt x="27091" y="65354"/>
                    <a:pt x="26580" y="65206"/>
                    <a:pt x="25897" y="65206"/>
                  </a:cubicBezTo>
                  <a:cubicBezTo>
                    <a:pt x="25630" y="65206"/>
                    <a:pt x="25338" y="65228"/>
                    <a:pt x="25003" y="65282"/>
                  </a:cubicBezTo>
                  <a:cubicBezTo>
                    <a:pt x="24777" y="66282"/>
                    <a:pt x="23872" y="67115"/>
                    <a:pt x="22848" y="67246"/>
                  </a:cubicBezTo>
                  <a:cubicBezTo>
                    <a:pt x="22240" y="66433"/>
                    <a:pt x="21218" y="65976"/>
                    <a:pt x="20202" y="65976"/>
                  </a:cubicBezTo>
                  <a:cubicBezTo>
                    <a:pt x="19687" y="65976"/>
                    <a:pt x="19174" y="66093"/>
                    <a:pt x="18717" y="66342"/>
                  </a:cubicBezTo>
                  <a:cubicBezTo>
                    <a:pt x="17634" y="65318"/>
                    <a:pt x="17443" y="63484"/>
                    <a:pt x="18288" y="62270"/>
                  </a:cubicBezTo>
                  <a:cubicBezTo>
                    <a:pt x="18066" y="62003"/>
                    <a:pt x="17777" y="61912"/>
                    <a:pt x="17451" y="61912"/>
                  </a:cubicBezTo>
                  <a:cubicBezTo>
                    <a:pt x="16734" y="61912"/>
                    <a:pt x="15841" y="62354"/>
                    <a:pt x="15091" y="62354"/>
                  </a:cubicBezTo>
                  <a:cubicBezTo>
                    <a:pt x="14794" y="62354"/>
                    <a:pt x="14520" y="62285"/>
                    <a:pt x="14288" y="62091"/>
                  </a:cubicBezTo>
                  <a:cubicBezTo>
                    <a:pt x="12811" y="60853"/>
                    <a:pt x="16217" y="57948"/>
                    <a:pt x="14621" y="56876"/>
                  </a:cubicBezTo>
                  <a:cubicBezTo>
                    <a:pt x="14342" y="56441"/>
                    <a:pt x="13830" y="56215"/>
                    <a:pt x="13319" y="56215"/>
                  </a:cubicBezTo>
                  <a:cubicBezTo>
                    <a:pt x="12892" y="56215"/>
                    <a:pt x="12467" y="56373"/>
                    <a:pt x="12180" y="56698"/>
                  </a:cubicBezTo>
                  <a:cubicBezTo>
                    <a:pt x="11561" y="57400"/>
                    <a:pt x="11823" y="58674"/>
                    <a:pt x="12669" y="59091"/>
                  </a:cubicBezTo>
                  <a:lnTo>
                    <a:pt x="11680" y="59710"/>
                  </a:lnTo>
                  <a:cubicBezTo>
                    <a:pt x="10097" y="58483"/>
                    <a:pt x="8335" y="56900"/>
                    <a:pt x="8501" y="54900"/>
                  </a:cubicBezTo>
                  <a:cubicBezTo>
                    <a:pt x="8597" y="53828"/>
                    <a:pt x="9252" y="52816"/>
                    <a:pt x="9097" y="51756"/>
                  </a:cubicBezTo>
                  <a:cubicBezTo>
                    <a:pt x="9037" y="51304"/>
                    <a:pt x="8823" y="50828"/>
                    <a:pt x="8978" y="50387"/>
                  </a:cubicBezTo>
                  <a:cubicBezTo>
                    <a:pt x="9132" y="49959"/>
                    <a:pt x="9585" y="49732"/>
                    <a:pt x="9990" y="49542"/>
                  </a:cubicBezTo>
                  <a:cubicBezTo>
                    <a:pt x="11204" y="48982"/>
                    <a:pt x="12466" y="48411"/>
                    <a:pt x="13800" y="48363"/>
                  </a:cubicBezTo>
                  <a:cubicBezTo>
                    <a:pt x="13843" y="48362"/>
                    <a:pt x="13885" y="48361"/>
                    <a:pt x="13928" y="48361"/>
                  </a:cubicBezTo>
                  <a:cubicBezTo>
                    <a:pt x="16538" y="48361"/>
                    <a:pt x="17648" y="50868"/>
                    <a:pt x="19277" y="52590"/>
                  </a:cubicBezTo>
                  <a:cubicBezTo>
                    <a:pt x="19991" y="52316"/>
                    <a:pt x="20110" y="51340"/>
                    <a:pt x="19872" y="50625"/>
                  </a:cubicBezTo>
                  <a:cubicBezTo>
                    <a:pt x="19634" y="49911"/>
                    <a:pt x="19169" y="49256"/>
                    <a:pt x="19098" y="48506"/>
                  </a:cubicBezTo>
                  <a:cubicBezTo>
                    <a:pt x="19015" y="47494"/>
                    <a:pt x="19646" y="46589"/>
                    <a:pt x="20253" y="45780"/>
                  </a:cubicBezTo>
                  <a:cubicBezTo>
                    <a:pt x="21789" y="43732"/>
                    <a:pt x="23325" y="41684"/>
                    <a:pt x="24861" y="39636"/>
                  </a:cubicBezTo>
                  <a:cubicBezTo>
                    <a:pt x="26170" y="37874"/>
                    <a:pt x="27516" y="36100"/>
                    <a:pt x="29290" y="34814"/>
                  </a:cubicBezTo>
                  <a:cubicBezTo>
                    <a:pt x="29790" y="34445"/>
                    <a:pt x="30326" y="34123"/>
                    <a:pt x="30921" y="33992"/>
                  </a:cubicBezTo>
                  <a:cubicBezTo>
                    <a:pt x="32314" y="33683"/>
                    <a:pt x="34267" y="34231"/>
                    <a:pt x="34850" y="32921"/>
                  </a:cubicBezTo>
                  <a:cubicBezTo>
                    <a:pt x="33933" y="31921"/>
                    <a:pt x="33945" y="30218"/>
                    <a:pt x="34874" y="29230"/>
                  </a:cubicBezTo>
                  <a:cubicBezTo>
                    <a:pt x="34660" y="29195"/>
                    <a:pt x="34444" y="29179"/>
                    <a:pt x="34229" y="29179"/>
                  </a:cubicBezTo>
                  <a:cubicBezTo>
                    <a:pt x="33026" y="29179"/>
                    <a:pt x="31826" y="29701"/>
                    <a:pt x="31028" y="30599"/>
                  </a:cubicBezTo>
                  <a:cubicBezTo>
                    <a:pt x="30516" y="29266"/>
                    <a:pt x="32350" y="28337"/>
                    <a:pt x="33755" y="28087"/>
                  </a:cubicBezTo>
                  <a:cubicBezTo>
                    <a:pt x="36338" y="27623"/>
                    <a:pt x="38922" y="27170"/>
                    <a:pt x="41517" y="26718"/>
                  </a:cubicBezTo>
                  <a:cubicBezTo>
                    <a:pt x="41803" y="25682"/>
                    <a:pt x="40101" y="25420"/>
                    <a:pt x="39327" y="24670"/>
                  </a:cubicBezTo>
                  <a:cubicBezTo>
                    <a:pt x="38565" y="23920"/>
                    <a:pt x="38803" y="22670"/>
                    <a:pt x="38910" y="21610"/>
                  </a:cubicBezTo>
                  <a:cubicBezTo>
                    <a:pt x="39017" y="20538"/>
                    <a:pt x="38624" y="19145"/>
                    <a:pt x="37553" y="19098"/>
                  </a:cubicBezTo>
                  <a:cubicBezTo>
                    <a:pt x="37531" y="19097"/>
                    <a:pt x="37510" y="19096"/>
                    <a:pt x="37489" y="19096"/>
                  </a:cubicBezTo>
                  <a:cubicBezTo>
                    <a:pt x="37085" y="19096"/>
                    <a:pt x="36710" y="19301"/>
                    <a:pt x="36303" y="19324"/>
                  </a:cubicBezTo>
                  <a:cubicBezTo>
                    <a:pt x="36270" y="19326"/>
                    <a:pt x="36238" y="19327"/>
                    <a:pt x="36206" y="19327"/>
                  </a:cubicBezTo>
                  <a:cubicBezTo>
                    <a:pt x="34265" y="19327"/>
                    <a:pt x="33871" y="15531"/>
                    <a:pt x="31952" y="15531"/>
                  </a:cubicBezTo>
                  <a:cubicBezTo>
                    <a:pt x="31907" y="15531"/>
                    <a:pt x="31861" y="15533"/>
                    <a:pt x="31814" y="15538"/>
                  </a:cubicBezTo>
                  <a:cubicBezTo>
                    <a:pt x="29992" y="15704"/>
                    <a:pt x="30361" y="18681"/>
                    <a:pt x="29028" y="19931"/>
                  </a:cubicBezTo>
                  <a:cubicBezTo>
                    <a:pt x="28373" y="20550"/>
                    <a:pt x="27301" y="20717"/>
                    <a:pt x="26873" y="21503"/>
                  </a:cubicBezTo>
                  <a:cubicBezTo>
                    <a:pt x="26623" y="21955"/>
                    <a:pt x="26658" y="22491"/>
                    <a:pt x="26575" y="23003"/>
                  </a:cubicBezTo>
                  <a:cubicBezTo>
                    <a:pt x="26313" y="24547"/>
                    <a:pt x="24790" y="25748"/>
                    <a:pt x="23241" y="25748"/>
                  </a:cubicBezTo>
                  <a:cubicBezTo>
                    <a:pt x="23034" y="25748"/>
                    <a:pt x="22827" y="25727"/>
                    <a:pt x="22622" y="25682"/>
                  </a:cubicBezTo>
                  <a:cubicBezTo>
                    <a:pt x="22872" y="24575"/>
                    <a:pt x="23110" y="23455"/>
                    <a:pt x="23360" y="22348"/>
                  </a:cubicBezTo>
                  <a:lnTo>
                    <a:pt x="23360" y="22348"/>
                  </a:lnTo>
                  <a:cubicBezTo>
                    <a:pt x="23221" y="22350"/>
                    <a:pt x="23081" y="22351"/>
                    <a:pt x="22940" y="22351"/>
                  </a:cubicBezTo>
                  <a:cubicBezTo>
                    <a:pt x="21922" y="22351"/>
                    <a:pt x="20872" y="22285"/>
                    <a:pt x="20015" y="21741"/>
                  </a:cubicBezTo>
                  <a:cubicBezTo>
                    <a:pt x="19038" y="21134"/>
                    <a:pt x="18515" y="19681"/>
                    <a:pt x="19253" y="18800"/>
                  </a:cubicBezTo>
                  <a:cubicBezTo>
                    <a:pt x="20146" y="17752"/>
                    <a:pt x="22217" y="18098"/>
                    <a:pt x="22706" y="16812"/>
                  </a:cubicBezTo>
                  <a:cubicBezTo>
                    <a:pt x="22920" y="16276"/>
                    <a:pt x="22717" y="15669"/>
                    <a:pt x="22765" y="15097"/>
                  </a:cubicBezTo>
                  <a:cubicBezTo>
                    <a:pt x="22945" y="13173"/>
                    <a:pt x="25319" y="12501"/>
                    <a:pt x="27115" y="12501"/>
                  </a:cubicBezTo>
                  <a:cubicBezTo>
                    <a:pt x="27464" y="12501"/>
                    <a:pt x="27791" y="12527"/>
                    <a:pt x="28075" y="12573"/>
                  </a:cubicBezTo>
                  <a:cubicBezTo>
                    <a:pt x="28857" y="12706"/>
                    <a:pt x="29670" y="12880"/>
                    <a:pt x="30462" y="12880"/>
                  </a:cubicBezTo>
                  <a:cubicBezTo>
                    <a:pt x="30949" y="12880"/>
                    <a:pt x="31427" y="12814"/>
                    <a:pt x="31885" y="12633"/>
                  </a:cubicBezTo>
                  <a:cubicBezTo>
                    <a:pt x="33088" y="12156"/>
                    <a:pt x="33850" y="10442"/>
                    <a:pt x="32921" y="9549"/>
                  </a:cubicBezTo>
                  <a:cubicBezTo>
                    <a:pt x="33144" y="9274"/>
                    <a:pt x="33480" y="9208"/>
                    <a:pt x="33850" y="9208"/>
                  </a:cubicBezTo>
                  <a:cubicBezTo>
                    <a:pt x="34191" y="9208"/>
                    <a:pt x="34561" y="9263"/>
                    <a:pt x="34900" y="9263"/>
                  </a:cubicBezTo>
                  <a:cubicBezTo>
                    <a:pt x="35275" y="9263"/>
                    <a:pt x="35612" y="9195"/>
                    <a:pt x="35826" y="8906"/>
                  </a:cubicBezTo>
                  <a:cubicBezTo>
                    <a:pt x="36469" y="8025"/>
                    <a:pt x="34886" y="7156"/>
                    <a:pt x="34576" y="6108"/>
                  </a:cubicBezTo>
                  <a:cubicBezTo>
                    <a:pt x="34314" y="5227"/>
                    <a:pt x="35005" y="4405"/>
                    <a:pt x="35410" y="3584"/>
                  </a:cubicBezTo>
                  <a:cubicBezTo>
                    <a:pt x="35981" y="2477"/>
                    <a:pt x="35993" y="1191"/>
                    <a:pt x="3562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566;p37">
              <a:extLst>
                <a:ext uri="{FF2B5EF4-FFF2-40B4-BE49-F238E27FC236}">
                  <a16:creationId xmlns:a16="http://schemas.microsoft.com/office/drawing/2014/main" id="{7F247096-611F-BFF3-9EEC-932A48D12B9D}"/>
                </a:ext>
              </a:extLst>
            </p:cNvPr>
            <p:cNvSpPr/>
            <p:nvPr/>
          </p:nvSpPr>
          <p:spPr>
            <a:xfrm>
              <a:off x="6285000" y="-470175"/>
              <a:ext cx="1065325" cy="557400"/>
            </a:xfrm>
            <a:custGeom>
              <a:avLst/>
              <a:gdLst/>
              <a:ahLst/>
              <a:cxnLst/>
              <a:rect l="l" t="t" r="r" b="b"/>
              <a:pathLst>
                <a:path w="42613" h="22296" extrusionOk="0">
                  <a:moveTo>
                    <a:pt x="19896" y="1"/>
                  </a:moveTo>
                  <a:cubicBezTo>
                    <a:pt x="12907" y="1"/>
                    <a:pt x="6204" y="1239"/>
                    <a:pt x="0" y="3513"/>
                  </a:cubicBezTo>
                  <a:cubicBezTo>
                    <a:pt x="24" y="4180"/>
                    <a:pt x="322" y="4871"/>
                    <a:pt x="870" y="5252"/>
                  </a:cubicBezTo>
                  <a:cubicBezTo>
                    <a:pt x="1447" y="5646"/>
                    <a:pt x="2121" y="5787"/>
                    <a:pt x="2820" y="5787"/>
                  </a:cubicBezTo>
                  <a:cubicBezTo>
                    <a:pt x="3533" y="5787"/>
                    <a:pt x="4274" y="5640"/>
                    <a:pt x="4965" y="5466"/>
                  </a:cubicBezTo>
                  <a:cubicBezTo>
                    <a:pt x="5898" y="5231"/>
                    <a:pt x="6876" y="4957"/>
                    <a:pt x="7822" y="4957"/>
                  </a:cubicBezTo>
                  <a:cubicBezTo>
                    <a:pt x="8264" y="4957"/>
                    <a:pt x="8700" y="5016"/>
                    <a:pt x="9121" y="5168"/>
                  </a:cubicBezTo>
                  <a:cubicBezTo>
                    <a:pt x="10907" y="5823"/>
                    <a:pt x="11728" y="7823"/>
                    <a:pt x="12359" y="9609"/>
                  </a:cubicBezTo>
                  <a:cubicBezTo>
                    <a:pt x="12443" y="9859"/>
                    <a:pt x="12538" y="10133"/>
                    <a:pt x="12478" y="10395"/>
                  </a:cubicBezTo>
                  <a:cubicBezTo>
                    <a:pt x="12395" y="10764"/>
                    <a:pt x="12038" y="11002"/>
                    <a:pt x="11823" y="11324"/>
                  </a:cubicBezTo>
                  <a:cubicBezTo>
                    <a:pt x="11300" y="12062"/>
                    <a:pt x="11776" y="13264"/>
                    <a:pt x="12657" y="13467"/>
                  </a:cubicBezTo>
                  <a:cubicBezTo>
                    <a:pt x="11442" y="14217"/>
                    <a:pt x="11692" y="16039"/>
                    <a:pt x="12097" y="17420"/>
                  </a:cubicBezTo>
                  <a:cubicBezTo>
                    <a:pt x="12502" y="18789"/>
                    <a:pt x="12943" y="20230"/>
                    <a:pt x="13955" y="21253"/>
                  </a:cubicBezTo>
                  <a:cubicBezTo>
                    <a:pt x="14583" y="21889"/>
                    <a:pt x="15501" y="22296"/>
                    <a:pt x="16374" y="22296"/>
                  </a:cubicBezTo>
                  <a:cubicBezTo>
                    <a:pt x="16907" y="22296"/>
                    <a:pt x="17424" y="22144"/>
                    <a:pt x="17848" y="21801"/>
                  </a:cubicBezTo>
                  <a:cubicBezTo>
                    <a:pt x="18729" y="21075"/>
                    <a:pt x="18908" y="19837"/>
                    <a:pt x="19205" y="18741"/>
                  </a:cubicBezTo>
                  <a:cubicBezTo>
                    <a:pt x="19503" y="17646"/>
                    <a:pt x="20193" y="16431"/>
                    <a:pt x="21325" y="16372"/>
                  </a:cubicBezTo>
                  <a:cubicBezTo>
                    <a:pt x="21361" y="16369"/>
                    <a:pt x="21398" y="16368"/>
                    <a:pt x="21435" y="16368"/>
                  </a:cubicBezTo>
                  <a:cubicBezTo>
                    <a:pt x="21778" y="16368"/>
                    <a:pt x="22129" y="16464"/>
                    <a:pt x="22465" y="16464"/>
                  </a:cubicBezTo>
                  <a:cubicBezTo>
                    <a:pt x="22620" y="16464"/>
                    <a:pt x="22773" y="16443"/>
                    <a:pt x="22920" y="16384"/>
                  </a:cubicBezTo>
                  <a:cubicBezTo>
                    <a:pt x="23539" y="16146"/>
                    <a:pt x="23718" y="15384"/>
                    <a:pt x="24123" y="14860"/>
                  </a:cubicBezTo>
                  <a:cubicBezTo>
                    <a:pt x="24801" y="13979"/>
                    <a:pt x="26028" y="13836"/>
                    <a:pt x="27099" y="13562"/>
                  </a:cubicBezTo>
                  <a:cubicBezTo>
                    <a:pt x="28159" y="13288"/>
                    <a:pt x="29361" y="12586"/>
                    <a:pt x="29326" y="11478"/>
                  </a:cubicBezTo>
                  <a:cubicBezTo>
                    <a:pt x="29302" y="10764"/>
                    <a:pt x="28885" y="9752"/>
                    <a:pt x="29564" y="9514"/>
                  </a:cubicBezTo>
                  <a:cubicBezTo>
                    <a:pt x="29631" y="9488"/>
                    <a:pt x="29696" y="9477"/>
                    <a:pt x="29759" y="9477"/>
                  </a:cubicBezTo>
                  <a:cubicBezTo>
                    <a:pt x="30284" y="9477"/>
                    <a:pt x="30667" y="10279"/>
                    <a:pt x="31231" y="10502"/>
                  </a:cubicBezTo>
                  <a:cubicBezTo>
                    <a:pt x="31351" y="10551"/>
                    <a:pt x="31465" y="10574"/>
                    <a:pt x="31574" y="10574"/>
                  </a:cubicBezTo>
                  <a:cubicBezTo>
                    <a:pt x="32415" y="10574"/>
                    <a:pt x="32912" y="9219"/>
                    <a:pt x="32933" y="8228"/>
                  </a:cubicBezTo>
                  <a:cubicBezTo>
                    <a:pt x="33600" y="8835"/>
                    <a:pt x="34326" y="9478"/>
                    <a:pt x="35219" y="9669"/>
                  </a:cubicBezTo>
                  <a:cubicBezTo>
                    <a:pt x="35346" y="9694"/>
                    <a:pt x="35476" y="9706"/>
                    <a:pt x="35607" y="9706"/>
                  </a:cubicBezTo>
                  <a:cubicBezTo>
                    <a:pt x="36412" y="9706"/>
                    <a:pt x="37239" y="9245"/>
                    <a:pt x="37362" y="8466"/>
                  </a:cubicBezTo>
                  <a:cubicBezTo>
                    <a:pt x="37458" y="7942"/>
                    <a:pt x="37219" y="7383"/>
                    <a:pt x="37422" y="6895"/>
                  </a:cubicBezTo>
                  <a:cubicBezTo>
                    <a:pt x="37627" y="6395"/>
                    <a:pt x="38179" y="6203"/>
                    <a:pt x="38739" y="6203"/>
                  </a:cubicBezTo>
                  <a:cubicBezTo>
                    <a:pt x="38926" y="6203"/>
                    <a:pt x="39115" y="6225"/>
                    <a:pt x="39291" y="6264"/>
                  </a:cubicBezTo>
                  <a:cubicBezTo>
                    <a:pt x="39818" y="6371"/>
                    <a:pt x="40358" y="6565"/>
                    <a:pt x="40887" y="6565"/>
                  </a:cubicBezTo>
                  <a:cubicBezTo>
                    <a:pt x="41063" y="6565"/>
                    <a:pt x="41238" y="6543"/>
                    <a:pt x="41410" y="6490"/>
                  </a:cubicBezTo>
                  <a:cubicBezTo>
                    <a:pt x="42161" y="6264"/>
                    <a:pt x="42613" y="5430"/>
                    <a:pt x="42601" y="4632"/>
                  </a:cubicBezTo>
                  <a:cubicBezTo>
                    <a:pt x="35636" y="1644"/>
                    <a:pt x="27956" y="1"/>
                    <a:pt x="1989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567;p37">
              <a:extLst>
                <a:ext uri="{FF2B5EF4-FFF2-40B4-BE49-F238E27FC236}">
                  <a16:creationId xmlns:a16="http://schemas.microsoft.com/office/drawing/2014/main" id="{FE110B60-60C4-DC80-5DD5-183BF8C1AB83}"/>
                </a:ext>
              </a:extLst>
            </p:cNvPr>
            <p:cNvSpPr/>
            <p:nvPr/>
          </p:nvSpPr>
          <p:spPr>
            <a:xfrm>
              <a:off x="5665875" y="-257450"/>
              <a:ext cx="1143925" cy="908975"/>
            </a:xfrm>
            <a:custGeom>
              <a:avLst/>
              <a:gdLst/>
              <a:ahLst/>
              <a:cxnLst/>
              <a:rect l="l" t="t" r="r" b="b"/>
              <a:pathLst>
                <a:path w="45757" h="36359" extrusionOk="0">
                  <a:moveTo>
                    <a:pt x="30661" y="1"/>
                  </a:moveTo>
                  <a:cubicBezTo>
                    <a:pt x="27804" y="1"/>
                    <a:pt x="24905" y="498"/>
                    <a:pt x="22206" y="1255"/>
                  </a:cubicBezTo>
                  <a:cubicBezTo>
                    <a:pt x="11835" y="4160"/>
                    <a:pt x="2584" y="12875"/>
                    <a:pt x="691" y="23722"/>
                  </a:cubicBezTo>
                  <a:cubicBezTo>
                    <a:pt x="179" y="26710"/>
                    <a:pt x="0" y="29937"/>
                    <a:pt x="1370" y="32640"/>
                  </a:cubicBezTo>
                  <a:cubicBezTo>
                    <a:pt x="2450" y="34754"/>
                    <a:pt x="4769" y="36358"/>
                    <a:pt x="7050" y="36358"/>
                  </a:cubicBezTo>
                  <a:cubicBezTo>
                    <a:pt x="7685" y="36358"/>
                    <a:pt x="8317" y="36234"/>
                    <a:pt x="8918" y="35962"/>
                  </a:cubicBezTo>
                  <a:cubicBezTo>
                    <a:pt x="10466" y="35271"/>
                    <a:pt x="11502" y="33818"/>
                    <a:pt x="12466" y="32437"/>
                  </a:cubicBezTo>
                  <a:cubicBezTo>
                    <a:pt x="15395" y="28223"/>
                    <a:pt x="18753" y="23389"/>
                    <a:pt x="23813" y="21781"/>
                  </a:cubicBezTo>
                  <a:cubicBezTo>
                    <a:pt x="29076" y="20103"/>
                    <a:pt x="34874" y="20936"/>
                    <a:pt x="39970" y="18579"/>
                  </a:cubicBezTo>
                  <a:cubicBezTo>
                    <a:pt x="42196" y="17543"/>
                    <a:pt x="43732" y="15769"/>
                    <a:pt x="44506" y="13733"/>
                  </a:cubicBezTo>
                  <a:cubicBezTo>
                    <a:pt x="45756" y="10494"/>
                    <a:pt x="45078" y="6601"/>
                    <a:pt x="42291" y="4053"/>
                  </a:cubicBezTo>
                  <a:cubicBezTo>
                    <a:pt x="39041" y="1094"/>
                    <a:pt x="34899" y="1"/>
                    <a:pt x="30661" y="1"/>
                  </a:cubicBez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568;p37">
              <a:extLst>
                <a:ext uri="{FF2B5EF4-FFF2-40B4-BE49-F238E27FC236}">
                  <a16:creationId xmlns:a16="http://schemas.microsoft.com/office/drawing/2014/main" id="{F6023C2E-9E51-C360-C321-F5695742E938}"/>
                </a:ext>
              </a:extLst>
            </p:cNvPr>
            <p:cNvSpPr/>
            <p:nvPr/>
          </p:nvSpPr>
          <p:spPr>
            <a:xfrm>
              <a:off x="5927800" y="-340400"/>
              <a:ext cx="453600" cy="297675"/>
            </a:xfrm>
            <a:custGeom>
              <a:avLst/>
              <a:gdLst/>
              <a:ahLst/>
              <a:cxnLst/>
              <a:rect l="l" t="t" r="r" b="b"/>
              <a:pathLst>
                <a:path w="18144" h="11907" extrusionOk="0">
                  <a:moveTo>
                    <a:pt x="8073" y="1"/>
                  </a:moveTo>
                  <a:cubicBezTo>
                    <a:pt x="5403" y="1"/>
                    <a:pt x="3158" y="989"/>
                    <a:pt x="1418" y="3013"/>
                  </a:cubicBezTo>
                  <a:cubicBezTo>
                    <a:pt x="1" y="4668"/>
                    <a:pt x="1275" y="6014"/>
                    <a:pt x="1739" y="7752"/>
                  </a:cubicBezTo>
                  <a:cubicBezTo>
                    <a:pt x="1942" y="8466"/>
                    <a:pt x="1787" y="9228"/>
                    <a:pt x="1799" y="9978"/>
                  </a:cubicBezTo>
                  <a:cubicBezTo>
                    <a:pt x="1823" y="10717"/>
                    <a:pt x="2108" y="11562"/>
                    <a:pt x="2799" y="11824"/>
                  </a:cubicBezTo>
                  <a:cubicBezTo>
                    <a:pt x="2944" y="11881"/>
                    <a:pt x="3089" y="11907"/>
                    <a:pt x="3231" y="11907"/>
                  </a:cubicBezTo>
                  <a:cubicBezTo>
                    <a:pt x="4071" y="11907"/>
                    <a:pt x="4829" y="10995"/>
                    <a:pt x="5073" y="10109"/>
                  </a:cubicBezTo>
                  <a:cubicBezTo>
                    <a:pt x="5406" y="8966"/>
                    <a:pt x="5335" y="7716"/>
                    <a:pt x="4883" y="6633"/>
                  </a:cubicBezTo>
                  <a:lnTo>
                    <a:pt x="4883" y="6633"/>
                  </a:lnTo>
                  <a:cubicBezTo>
                    <a:pt x="5597" y="7692"/>
                    <a:pt x="6311" y="8752"/>
                    <a:pt x="7026" y="9824"/>
                  </a:cubicBezTo>
                  <a:cubicBezTo>
                    <a:pt x="7347" y="10288"/>
                    <a:pt x="7669" y="10764"/>
                    <a:pt x="8145" y="11074"/>
                  </a:cubicBezTo>
                  <a:cubicBezTo>
                    <a:pt x="8405" y="11240"/>
                    <a:pt x="8728" y="11344"/>
                    <a:pt x="9042" y="11344"/>
                  </a:cubicBezTo>
                  <a:cubicBezTo>
                    <a:pt x="9289" y="11344"/>
                    <a:pt x="9529" y="11280"/>
                    <a:pt x="9728" y="11133"/>
                  </a:cubicBezTo>
                  <a:cubicBezTo>
                    <a:pt x="10228" y="10752"/>
                    <a:pt x="10288" y="10014"/>
                    <a:pt x="10217" y="9383"/>
                  </a:cubicBezTo>
                  <a:cubicBezTo>
                    <a:pt x="10050" y="7871"/>
                    <a:pt x="9407" y="6430"/>
                    <a:pt x="8407" y="5299"/>
                  </a:cubicBezTo>
                  <a:lnTo>
                    <a:pt x="8407" y="5299"/>
                  </a:lnTo>
                  <a:cubicBezTo>
                    <a:pt x="9609" y="6478"/>
                    <a:pt x="10967" y="7502"/>
                    <a:pt x="12431" y="8335"/>
                  </a:cubicBezTo>
                  <a:cubicBezTo>
                    <a:pt x="12696" y="8486"/>
                    <a:pt x="13035" y="8623"/>
                    <a:pt x="13332" y="8623"/>
                  </a:cubicBezTo>
                  <a:cubicBezTo>
                    <a:pt x="13529" y="8623"/>
                    <a:pt x="13708" y="8563"/>
                    <a:pt x="13836" y="8407"/>
                  </a:cubicBezTo>
                  <a:cubicBezTo>
                    <a:pt x="14015" y="8192"/>
                    <a:pt x="14015" y="7895"/>
                    <a:pt x="13979" y="7633"/>
                  </a:cubicBezTo>
                  <a:cubicBezTo>
                    <a:pt x="13777" y="5823"/>
                    <a:pt x="12455" y="4371"/>
                    <a:pt x="11193" y="3049"/>
                  </a:cubicBezTo>
                  <a:lnTo>
                    <a:pt x="11193" y="3049"/>
                  </a:lnTo>
                  <a:cubicBezTo>
                    <a:pt x="12919" y="4013"/>
                    <a:pt x="14896" y="4525"/>
                    <a:pt x="16860" y="4525"/>
                  </a:cubicBezTo>
                  <a:cubicBezTo>
                    <a:pt x="16872" y="4526"/>
                    <a:pt x="16884" y="4526"/>
                    <a:pt x="16896" y="4526"/>
                  </a:cubicBezTo>
                  <a:cubicBezTo>
                    <a:pt x="17440" y="4526"/>
                    <a:pt x="18144" y="4264"/>
                    <a:pt x="18039" y="3740"/>
                  </a:cubicBezTo>
                  <a:cubicBezTo>
                    <a:pt x="17991" y="3466"/>
                    <a:pt x="17729" y="3299"/>
                    <a:pt x="17491" y="3156"/>
                  </a:cubicBezTo>
                  <a:cubicBezTo>
                    <a:pt x="14610" y="1489"/>
                    <a:pt x="11455" y="13"/>
                    <a:pt x="8121" y="1"/>
                  </a:cubicBezTo>
                  <a:cubicBezTo>
                    <a:pt x="8105" y="1"/>
                    <a:pt x="8089" y="1"/>
                    <a:pt x="8073" y="1"/>
                  </a:cubicBezTo>
                  <a:close/>
                </a:path>
              </a:pathLst>
            </a:custGeom>
            <a:solidFill>
              <a:srgbClr val="F7C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569;p37">
              <a:extLst>
                <a:ext uri="{FF2B5EF4-FFF2-40B4-BE49-F238E27FC236}">
                  <a16:creationId xmlns:a16="http://schemas.microsoft.com/office/drawing/2014/main" id="{4B0BBAC7-7514-DD27-B9BE-761469CDDE0D}"/>
                </a:ext>
              </a:extLst>
            </p:cNvPr>
            <p:cNvSpPr/>
            <p:nvPr/>
          </p:nvSpPr>
          <p:spPr>
            <a:xfrm>
              <a:off x="7285125" y="472500"/>
              <a:ext cx="463775" cy="431050"/>
            </a:xfrm>
            <a:custGeom>
              <a:avLst/>
              <a:gdLst/>
              <a:ahLst/>
              <a:cxnLst/>
              <a:rect l="l" t="t" r="r" b="b"/>
              <a:pathLst>
                <a:path w="18551" h="17242" extrusionOk="0">
                  <a:moveTo>
                    <a:pt x="12264" y="1"/>
                  </a:moveTo>
                  <a:cubicBezTo>
                    <a:pt x="10883" y="1191"/>
                    <a:pt x="8811" y="2608"/>
                    <a:pt x="7013" y="3049"/>
                  </a:cubicBezTo>
                  <a:cubicBezTo>
                    <a:pt x="5168" y="3501"/>
                    <a:pt x="3179" y="3287"/>
                    <a:pt x="1322" y="3894"/>
                  </a:cubicBezTo>
                  <a:cubicBezTo>
                    <a:pt x="703" y="4085"/>
                    <a:pt x="0" y="4561"/>
                    <a:pt x="143" y="5192"/>
                  </a:cubicBezTo>
                  <a:cubicBezTo>
                    <a:pt x="215" y="5561"/>
                    <a:pt x="572" y="5799"/>
                    <a:pt x="905" y="5954"/>
                  </a:cubicBezTo>
                  <a:cubicBezTo>
                    <a:pt x="1801" y="6378"/>
                    <a:pt x="2782" y="6506"/>
                    <a:pt x="3779" y="6506"/>
                  </a:cubicBezTo>
                  <a:cubicBezTo>
                    <a:pt x="4492" y="6506"/>
                    <a:pt x="5213" y="6440"/>
                    <a:pt x="5918" y="6371"/>
                  </a:cubicBezTo>
                  <a:cubicBezTo>
                    <a:pt x="5921" y="6370"/>
                    <a:pt x="5923" y="6370"/>
                    <a:pt x="5926" y="6370"/>
                  </a:cubicBezTo>
                  <a:cubicBezTo>
                    <a:pt x="6291" y="6370"/>
                    <a:pt x="4906" y="8848"/>
                    <a:pt x="4858" y="8942"/>
                  </a:cubicBezTo>
                  <a:cubicBezTo>
                    <a:pt x="4299" y="9919"/>
                    <a:pt x="3787" y="10907"/>
                    <a:pt x="3310" y="11919"/>
                  </a:cubicBezTo>
                  <a:cubicBezTo>
                    <a:pt x="3001" y="12586"/>
                    <a:pt x="2763" y="13514"/>
                    <a:pt x="3346" y="13955"/>
                  </a:cubicBezTo>
                  <a:cubicBezTo>
                    <a:pt x="3502" y="14075"/>
                    <a:pt x="3675" y="14130"/>
                    <a:pt x="3859" y="14130"/>
                  </a:cubicBezTo>
                  <a:cubicBezTo>
                    <a:pt x="5443" y="14130"/>
                    <a:pt x="7899" y="10100"/>
                    <a:pt x="8454" y="9204"/>
                  </a:cubicBezTo>
                  <a:lnTo>
                    <a:pt x="8454" y="9204"/>
                  </a:lnTo>
                  <a:cubicBezTo>
                    <a:pt x="7454" y="11133"/>
                    <a:pt x="6787" y="13241"/>
                    <a:pt x="6501" y="15408"/>
                  </a:cubicBezTo>
                  <a:cubicBezTo>
                    <a:pt x="6454" y="15777"/>
                    <a:pt x="6430" y="16193"/>
                    <a:pt x="6692" y="16467"/>
                  </a:cubicBezTo>
                  <a:cubicBezTo>
                    <a:pt x="6827" y="16613"/>
                    <a:pt x="6994" y="16674"/>
                    <a:pt x="7173" y="16674"/>
                  </a:cubicBezTo>
                  <a:cubicBezTo>
                    <a:pt x="7609" y="16674"/>
                    <a:pt x="8118" y="16314"/>
                    <a:pt x="8430" y="15943"/>
                  </a:cubicBezTo>
                  <a:cubicBezTo>
                    <a:pt x="9728" y="14419"/>
                    <a:pt x="10633" y="12610"/>
                    <a:pt x="11514" y="10824"/>
                  </a:cubicBezTo>
                  <a:lnTo>
                    <a:pt x="11514" y="10824"/>
                  </a:lnTo>
                  <a:cubicBezTo>
                    <a:pt x="10859" y="12395"/>
                    <a:pt x="10478" y="14074"/>
                    <a:pt x="10383" y="15777"/>
                  </a:cubicBezTo>
                  <a:cubicBezTo>
                    <a:pt x="10347" y="16396"/>
                    <a:pt x="10538" y="17205"/>
                    <a:pt x="11145" y="17241"/>
                  </a:cubicBezTo>
                  <a:cubicBezTo>
                    <a:pt x="11419" y="17241"/>
                    <a:pt x="11657" y="17086"/>
                    <a:pt x="11847" y="16896"/>
                  </a:cubicBezTo>
                  <a:cubicBezTo>
                    <a:pt x="13383" y="15455"/>
                    <a:pt x="12824" y="13526"/>
                    <a:pt x="13359" y="11752"/>
                  </a:cubicBezTo>
                  <a:lnTo>
                    <a:pt x="13359" y="11752"/>
                  </a:lnTo>
                  <a:cubicBezTo>
                    <a:pt x="13847" y="13253"/>
                    <a:pt x="13621" y="15086"/>
                    <a:pt x="14693" y="16253"/>
                  </a:cubicBezTo>
                  <a:cubicBezTo>
                    <a:pt x="14859" y="16431"/>
                    <a:pt x="15074" y="16598"/>
                    <a:pt x="15324" y="16610"/>
                  </a:cubicBezTo>
                  <a:cubicBezTo>
                    <a:pt x="15331" y="16610"/>
                    <a:pt x="15338" y="16610"/>
                    <a:pt x="15345" y="16610"/>
                  </a:cubicBezTo>
                  <a:cubicBezTo>
                    <a:pt x="15669" y="16610"/>
                    <a:pt x="15945" y="16342"/>
                    <a:pt x="16062" y="16039"/>
                  </a:cubicBezTo>
                  <a:cubicBezTo>
                    <a:pt x="16169" y="15717"/>
                    <a:pt x="16157" y="15372"/>
                    <a:pt x="16133" y="15038"/>
                  </a:cubicBezTo>
                  <a:cubicBezTo>
                    <a:pt x="15955" y="11752"/>
                    <a:pt x="16038" y="6930"/>
                    <a:pt x="18550" y="4442"/>
                  </a:cubicBezTo>
                  <a:lnTo>
                    <a:pt x="12264" y="1"/>
                  </a:lnTo>
                  <a:close/>
                </a:path>
              </a:pathLst>
            </a:custGeom>
            <a:solidFill>
              <a:srgbClr val="F7C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570;p37">
              <a:extLst>
                <a:ext uri="{FF2B5EF4-FFF2-40B4-BE49-F238E27FC236}">
                  <a16:creationId xmlns:a16="http://schemas.microsoft.com/office/drawing/2014/main" id="{49C328FB-B421-0A51-B4B0-F25C639B340A}"/>
                </a:ext>
              </a:extLst>
            </p:cNvPr>
            <p:cNvSpPr/>
            <p:nvPr/>
          </p:nvSpPr>
          <p:spPr>
            <a:xfrm>
              <a:off x="7527725" y="-214275"/>
              <a:ext cx="485200" cy="937425"/>
            </a:xfrm>
            <a:custGeom>
              <a:avLst/>
              <a:gdLst/>
              <a:ahLst/>
              <a:cxnLst/>
              <a:rect l="l" t="t" r="r" b="b"/>
              <a:pathLst>
                <a:path w="19408" h="37497" extrusionOk="0">
                  <a:moveTo>
                    <a:pt x="4655" y="1"/>
                  </a:moveTo>
                  <a:cubicBezTo>
                    <a:pt x="4203" y="1"/>
                    <a:pt x="3771" y="73"/>
                    <a:pt x="3381" y="242"/>
                  </a:cubicBezTo>
                  <a:cubicBezTo>
                    <a:pt x="3798" y="659"/>
                    <a:pt x="4393" y="861"/>
                    <a:pt x="4715" y="1326"/>
                  </a:cubicBezTo>
                  <a:cubicBezTo>
                    <a:pt x="4834" y="1433"/>
                    <a:pt x="4941" y="1552"/>
                    <a:pt x="5036" y="1683"/>
                  </a:cubicBezTo>
                  <a:cubicBezTo>
                    <a:pt x="5394" y="2183"/>
                    <a:pt x="5632" y="2838"/>
                    <a:pt x="5870" y="3386"/>
                  </a:cubicBezTo>
                  <a:cubicBezTo>
                    <a:pt x="6382" y="4552"/>
                    <a:pt x="6787" y="5755"/>
                    <a:pt x="7084" y="6993"/>
                  </a:cubicBezTo>
                  <a:cubicBezTo>
                    <a:pt x="7692" y="9398"/>
                    <a:pt x="7870" y="11922"/>
                    <a:pt x="7572" y="14399"/>
                  </a:cubicBezTo>
                  <a:cubicBezTo>
                    <a:pt x="6965" y="19542"/>
                    <a:pt x="4227" y="24460"/>
                    <a:pt x="0" y="27448"/>
                  </a:cubicBezTo>
                  <a:cubicBezTo>
                    <a:pt x="1215" y="31972"/>
                    <a:pt x="4691" y="35818"/>
                    <a:pt x="9061" y="37497"/>
                  </a:cubicBezTo>
                  <a:cubicBezTo>
                    <a:pt x="11013" y="36021"/>
                    <a:pt x="12942" y="34437"/>
                    <a:pt x="14323" y="32413"/>
                  </a:cubicBezTo>
                  <a:cubicBezTo>
                    <a:pt x="15526" y="30639"/>
                    <a:pt x="16264" y="28603"/>
                    <a:pt x="16883" y="26555"/>
                  </a:cubicBezTo>
                  <a:cubicBezTo>
                    <a:pt x="18538" y="21126"/>
                    <a:pt x="19407" y="15030"/>
                    <a:pt x="16895" y="9946"/>
                  </a:cubicBezTo>
                  <a:cubicBezTo>
                    <a:pt x="15216" y="6529"/>
                    <a:pt x="12192" y="3993"/>
                    <a:pt x="9156" y="1695"/>
                  </a:cubicBezTo>
                  <a:cubicBezTo>
                    <a:pt x="8132" y="932"/>
                    <a:pt x="6271" y="1"/>
                    <a:pt x="465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571;p37">
              <a:extLst>
                <a:ext uri="{FF2B5EF4-FFF2-40B4-BE49-F238E27FC236}">
                  <a16:creationId xmlns:a16="http://schemas.microsoft.com/office/drawing/2014/main" id="{7FA55B00-07E4-7152-C000-66C80295E983}"/>
                </a:ext>
              </a:extLst>
            </p:cNvPr>
            <p:cNvSpPr/>
            <p:nvPr/>
          </p:nvSpPr>
          <p:spPr>
            <a:xfrm>
              <a:off x="7394650" y="-480750"/>
              <a:ext cx="259300" cy="151425"/>
            </a:xfrm>
            <a:custGeom>
              <a:avLst/>
              <a:gdLst/>
              <a:ahLst/>
              <a:cxnLst/>
              <a:rect l="l" t="t" r="r" b="b"/>
              <a:pathLst>
                <a:path w="10372" h="6057" extrusionOk="0">
                  <a:moveTo>
                    <a:pt x="8656" y="1"/>
                  </a:moveTo>
                  <a:cubicBezTo>
                    <a:pt x="7146" y="1"/>
                    <a:pt x="5793" y="501"/>
                    <a:pt x="4430" y="1126"/>
                  </a:cubicBezTo>
                  <a:cubicBezTo>
                    <a:pt x="3513" y="1543"/>
                    <a:pt x="2680" y="2115"/>
                    <a:pt x="1918" y="2757"/>
                  </a:cubicBezTo>
                  <a:cubicBezTo>
                    <a:pt x="1275" y="3317"/>
                    <a:pt x="406" y="3829"/>
                    <a:pt x="84" y="4651"/>
                  </a:cubicBezTo>
                  <a:cubicBezTo>
                    <a:pt x="37" y="4758"/>
                    <a:pt x="1" y="4877"/>
                    <a:pt x="13" y="4996"/>
                  </a:cubicBezTo>
                  <a:cubicBezTo>
                    <a:pt x="25" y="5341"/>
                    <a:pt x="382" y="5555"/>
                    <a:pt x="703" y="5675"/>
                  </a:cubicBezTo>
                  <a:cubicBezTo>
                    <a:pt x="1417" y="5944"/>
                    <a:pt x="2150" y="6056"/>
                    <a:pt x="2885" y="6056"/>
                  </a:cubicBezTo>
                  <a:cubicBezTo>
                    <a:pt x="4201" y="6056"/>
                    <a:pt x="5527" y="5696"/>
                    <a:pt x="6764" y="5222"/>
                  </a:cubicBezTo>
                  <a:cubicBezTo>
                    <a:pt x="7752" y="4841"/>
                    <a:pt x="8776" y="4436"/>
                    <a:pt x="9502" y="3674"/>
                  </a:cubicBezTo>
                  <a:cubicBezTo>
                    <a:pt x="10371" y="2793"/>
                    <a:pt x="10324" y="1876"/>
                    <a:pt x="10002" y="793"/>
                  </a:cubicBezTo>
                  <a:cubicBezTo>
                    <a:pt x="9943" y="602"/>
                    <a:pt x="9883" y="388"/>
                    <a:pt x="9728" y="245"/>
                  </a:cubicBezTo>
                  <a:cubicBezTo>
                    <a:pt x="9526" y="55"/>
                    <a:pt x="9228" y="19"/>
                    <a:pt x="8954" y="7"/>
                  </a:cubicBezTo>
                  <a:cubicBezTo>
                    <a:pt x="8854" y="3"/>
                    <a:pt x="8755" y="1"/>
                    <a:pt x="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572;p37">
              <a:extLst>
                <a:ext uri="{FF2B5EF4-FFF2-40B4-BE49-F238E27FC236}">
                  <a16:creationId xmlns:a16="http://schemas.microsoft.com/office/drawing/2014/main" id="{A54EFDA8-DE38-9ED1-F20B-D6BE08BAAEE4}"/>
                </a:ext>
              </a:extLst>
            </p:cNvPr>
            <p:cNvSpPr/>
            <p:nvPr/>
          </p:nvSpPr>
          <p:spPr>
            <a:xfrm>
              <a:off x="6524625" y="-1183850"/>
              <a:ext cx="246175" cy="121575"/>
            </a:xfrm>
            <a:custGeom>
              <a:avLst/>
              <a:gdLst/>
              <a:ahLst/>
              <a:cxnLst/>
              <a:rect l="l" t="t" r="r" b="b"/>
              <a:pathLst>
                <a:path w="9847" h="4863" extrusionOk="0">
                  <a:moveTo>
                    <a:pt x="6919" y="0"/>
                  </a:moveTo>
                  <a:cubicBezTo>
                    <a:pt x="6726" y="0"/>
                    <a:pt x="6526" y="7"/>
                    <a:pt x="6322" y="21"/>
                  </a:cubicBezTo>
                  <a:cubicBezTo>
                    <a:pt x="5608" y="92"/>
                    <a:pt x="4822" y="259"/>
                    <a:pt x="4048" y="568"/>
                  </a:cubicBezTo>
                  <a:cubicBezTo>
                    <a:pt x="3274" y="890"/>
                    <a:pt x="2596" y="1306"/>
                    <a:pt x="2024" y="1759"/>
                  </a:cubicBezTo>
                  <a:cubicBezTo>
                    <a:pt x="1476" y="2211"/>
                    <a:pt x="1024" y="2699"/>
                    <a:pt x="726" y="3152"/>
                  </a:cubicBezTo>
                  <a:cubicBezTo>
                    <a:pt x="119" y="4045"/>
                    <a:pt x="0" y="4735"/>
                    <a:pt x="191" y="4843"/>
                  </a:cubicBezTo>
                  <a:cubicBezTo>
                    <a:pt x="215" y="4856"/>
                    <a:pt x="242" y="4863"/>
                    <a:pt x="273" y="4863"/>
                  </a:cubicBezTo>
                  <a:cubicBezTo>
                    <a:pt x="513" y="4863"/>
                    <a:pt x="951" y="4467"/>
                    <a:pt x="1595" y="3950"/>
                  </a:cubicBezTo>
                  <a:cubicBezTo>
                    <a:pt x="1965" y="3652"/>
                    <a:pt x="2417" y="3330"/>
                    <a:pt x="2929" y="3009"/>
                  </a:cubicBezTo>
                  <a:cubicBezTo>
                    <a:pt x="3441" y="2699"/>
                    <a:pt x="4024" y="2390"/>
                    <a:pt x="4667" y="2116"/>
                  </a:cubicBezTo>
                  <a:cubicBezTo>
                    <a:pt x="5322" y="1866"/>
                    <a:pt x="5953" y="1687"/>
                    <a:pt x="6548" y="1545"/>
                  </a:cubicBezTo>
                  <a:cubicBezTo>
                    <a:pt x="7132" y="1425"/>
                    <a:pt x="7680" y="1342"/>
                    <a:pt x="8144" y="1306"/>
                  </a:cubicBezTo>
                  <a:cubicBezTo>
                    <a:pt x="9084" y="1223"/>
                    <a:pt x="9716" y="1211"/>
                    <a:pt x="9787" y="973"/>
                  </a:cubicBezTo>
                  <a:cubicBezTo>
                    <a:pt x="9846" y="771"/>
                    <a:pt x="9287" y="354"/>
                    <a:pt x="8227" y="128"/>
                  </a:cubicBezTo>
                  <a:cubicBezTo>
                    <a:pt x="7845" y="43"/>
                    <a:pt x="7401" y="0"/>
                    <a:pt x="6919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573;p37">
              <a:extLst>
                <a:ext uri="{FF2B5EF4-FFF2-40B4-BE49-F238E27FC236}">
                  <a16:creationId xmlns:a16="http://schemas.microsoft.com/office/drawing/2014/main" id="{B7095D8C-0BF6-10F5-F67C-840A53AE1A4C}"/>
                </a:ext>
              </a:extLst>
            </p:cNvPr>
            <p:cNvSpPr/>
            <p:nvPr/>
          </p:nvSpPr>
          <p:spPr>
            <a:xfrm>
              <a:off x="6176950" y="-1644425"/>
              <a:ext cx="331900" cy="324475"/>
            </a:xfrm>
            <a:custGeom>
              <a:avLst/>
              <a:gdLst/>
              <a:ahLst/>
              <a:cxnLst/>
              <a:rect l="l" t="t" r="r" b="b"/>
              <a:pathLst>
                <a:path w="13276" h="12979" extrusionOk="0">
                  <a:moveTo>
                    <a:pt x="10643" y="0"/>
                  </a:moveTo>
                  <a:cubicBezTo>
                    <a:pt x="10620" y="0"/>
                    <a:pt x="10596" y="1"/>
                    <a:pt x="10573" y="1"/>
                  </a:cubicBezTo>
                  <a:cubicBezTo>
                    <a:pt x="9121" y="25"/>
                    <a:pt x="7966" y="1001"/>
                    <a:pt x="7323" y="2287"/>
                  </a:cubicBezTo>
                  <a:cubicBezTo>
                    <a:pt x="6882" y="3192"/>
                    <a:pt x="6692" y="4192"/>
                    <a:pt x="6561" y="5192"/>
                  </a:cubicBezTo>
                  <a:cubicBezTo>
                    <a:pt x="5775" y="4378"/>
                    <a:pt x="4056" y="3547"/>
                    <a:pt x="2596" y="3547"/>
                  </a:cubicBezTo>
                  <a:cubicBezTo>
                    <a:pt x="1599" y="3547"/>
                    <a:pt x="723" y="3934"/>
                    <a:pt x="346" y="4978"/>
                  </a:cubicBezTo>
                  <a:cubicBezTo>
                    <a:pt x="1" y="5930"/>
                    <a:pt x="691" y="6942"/>
                    <a:pt x="1417" y="7657"/>
                  </a:cubicBezTo>
                  <a:cubicBezTo>
                    <a:pt x="4013" y="10216"/>
                    <a:pt x="7501" y="11633"/>
                    <a:pt x="10883" y="12979"/>
                  </a:cubicBezTo>
                  <a:cubicBezTo>
                    <a:pt x="12002" y="10109"/>
                    <a:pt x="12752" y="7085"/>
                    <a:pt x="13109" y="4025"/>
                  </a:cubicBezTo>
                  <a:cubicBezTo>
                    <a:pt x="13216" y="3120"/>
                    <a:pt x="13276" y="2168"/>
                    <a:pt x="12919" y="1322"/>
                  </a:cubicBezTo>
                  <a:cubicBezTo>
                    <a:pt x="12465" y="252"/>
                    <a:pt x="11614" y="0"/>
                    <a:pt x="10643" y="0"/>
                  </a:cubicBezTo>
                  <a:close/>
                </a:path>
              </a:pathLst>
            </a:custGeom>
            <a:solidFill>
              <a:srgbClr val="EA7D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574;p37">
              <a:extLst>
                <a:ext uri="{FF2B5EF4-FFF2-40B4-BE49-F238E27FC236}">
                  <a16:creationId xmlns:a16="http://schemas.microsoft.com/office/drawing/2014/main" id="{DD75CCCC-A467-76C2-BB53-2B5BE066E8C0}"/>
                </a:ext>
              </a:extLst>
            </p:cNvPr>
            <p:cNvSpPr/>
            <p:nvPr/>
          </p:nvSpPr>
          <p:spPr>
            <a:xfrm>
              <a:off x="6608550" y="-1725950"/>
              <a:ext cx="217325" cy="204775"/>
            </a:xfrm>
            <a:custGeom>
              <a:avLst/>
              <a:gdLst/>
              <a:ahLst/>
              <a:cxnLst/>
              <a:rect l="l" t="t" r="r" b="b"/>
              <a:pathLst>
                <a:path w="8693" h="8191" extrusionOk="0">
                  <a:moveTo>
                    <a:pt x="1533" y="1"/>
                  </a:moveTo>
                  <a:cubicBezTo>
                    <a:pt x="1043" y="1"/>
                    <a:pt x="574" y="182"/>
                    <a:pt x="310" y="642"/>
                  </a:cubicBezTo>
                  <a:cubicBezTo>
                    <a:pt x="1" y="1190"/>
                    <a:pt x="191" y="2274"/>
                    <a:pt x="298" y="2845"/>
                  </a:cubicBezTo>
                  <a:cubicBezTo>
                    <a:pt x="655" y="4738"/>
                    <a:pt x="1382" y="6560"/>
                    <a:pt x="2406" y="8191"/>
                  </a:cubicBezTo>
                  <a:cubicBezTo>
                    <a:pt x="3311" y="7762"/>
                    <a:pt x="4180" y="7274"/>
                    <a:pt x="5025" y="6750"/>
                  </a:cubicBezTo>
                  <a:cubicBezTo>
                    <a:pt x="6501" y="5822"/>
                    <a:pt x="7954" y="4631"/>
                    <a:pt x="8490" y="2976"/>
                  </a:cubicBezTo>
                  <a:cubicBezTo>
                    <a:pt x="8621" y="2607"/>
                    <a:pt x="8692" y="2190"/>
                    <a:pt x="8561" y="1809"/>
                  </a:cubicBezTo>
                  <a:cubicBezTo>
                    <a:pt x="8353" y="1189"/>
                    <a:pt x="7891" y="945"/>
                    <a:pt x="7334" y="945"/>
                  </a:cubicBezTo>
                  <a:cubicBezTo>
                    <a:pt x="6008" y="945"/>
                    <a:pt x="4146" y="2322"/>
                    <a:pt x="3883" y="3295"/>
                  </a:cubicBezTo>
                  <a:lnTo>
                    <a:pt x="3883" y="3295"/>
                  </a:lnTo>
                  <a:cubicBezTo>
                    <a:pt x="4167" y="2236"/>
                    <a:pt x="3715" y="1023"/>
                    <a:pt x="2822" y="404"/>
                  </a:cubicBezTo>
                  <a:cubicBezTo>
                    <a:pt x="2476" y="162"/>
                    <a:pt x="1995" y="1"/>
                    <a:pt x="1533" y="1"/>
                  </a:cubicBezTo>
                  <a:close/>
                </a:path>
              </a:pathLst>
            </a:custGeom>
            <a:solidFill>
              <a:srgbClr val="EA7D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2575;p37">
              <a:extLst>
                <a:ext uri="{FF2B5EF4-FFF2-40B4-BE49-F238E27FC236}">
                  <a16:creationId xmlns:a16="http://schemas.microsoft.com/office/drawing/2014/main" id="{C0A37A59-1E80-DA5D-33EF-25694E8443A1}"/>
                </a:ext>
              </a:extLst>
            </p:cNvPr>
            <p:cNvSpPr/>
            <p:nvPr/>
          </p:nvSpPr>
          <p:spPr>
            <a:xfrm>
              <a:off x="8081350" y="-61175"/>
              <a:ext cx="140825" cy="409300"/>
            </a:xfrm>
            <a:custGeom>
              <a:avLst/>
              <a:gdLst/>
              <a:ahLst/>
              <a:cxnLst/>
              <a:rect l="l" t="t" r="r" b="b"/>
              <a:pathLst>
                <a:path w="5633" h="16372" extrusionOk="0">
                  <a:moveTo>
                    <a:pt x="1" y="0"/>
                  </a:moveTo>
                  <a:cubicBezTo>
                    <a:pt x="1" y="0"/>
                    <a:pt x="48" y="48"/>
                    <a:pt x="144" y="143"/>
                  </a:cubicBezTo>
                  <a:cubicBezTo>
                    <a:pt x="239" y="226"/>
                    <a:pt x="394" y="357"/>
                    <a:pt x="560" y="536"/>
                  </a:cubicBezTo>
                  <a:cubicBezTo>
                    <a:pt x="644" y="619"/>
                    <a:pt x="739" y="714"/>
                    <a:pt x="846" y="822"/>
                  </a:cubicBezTo>
                  <a:cubicBezTo>
                    <a:pt x="941" y="929"/>
                    <a:pt x="1048" y="1048"/>
                    <a:pt x="1156" y="1167"/>
                  </a:cubicBezTo>
                  <a:cubicBezTo>
                    <a:pt x="1382" y="1429"/>
                    <a:pt x="1620" y="1726"/>
                    <a:pt x="1882" y="2060"/>
                  </a:cubicBezTo>
                  <a:cubicBezTo>
                    <a:pt x="2001" y="2226"/>
                    <a:pt x="2120" y="2405"/>
                    <a:pt x="2251" y="2584"/>
                  </a:cubicBezTo>
                  <a:cubicBezTo>
                    <a:pt x="2370" y="2774"/>
                    <a:pt x="2501" y="2965"/>
                    <a:pt x="2620" y="3167"/>
                  </a:cubicBezTo>
                  <a:cubicBezTo>
                    <a:pt x="2870" y="3572"/>
                    <a:pt x="3096" y="4024"/>
                    <a:pt x="3323" y="4489"/>
                  </a:cubicBezTo>
                  <a:cubicBezTo>
                    <a:pt x="3537" y="4953"/>
                    <a:pt x="3739" y="5453"/>
                    <a:pt x="3930" y="5965"/>
                  </a:cubicBezTo>
                  <a:cubicBezTo>
                    <a:pt x="4108" y="6477"/>
                    <a:pt x="4275" y="7001"/>
                    <a:pt x="4418" y="7537"/>
                  </a:cubicBezTo>
                  <a:cubicBezTo>
                    <a:pt x="4561" y="8072"/>
                    <a:pt x="4680" y="8620"/>
                    <a:pt x="4787" y="9156"/>
                  </a:cubicBezTo>
                  <a:cubicBezTo>
                    <a:pt x="4882" y="9692"/>
                    <a:pt x="4978" y="10216"/>
                    <a:pt x="5049" y="10739"/>
                  </a:cubicBezTo>
                  <a:cubicBezTo>
                    <a:pt x="5120" y="11251"/>
                    <a:pt x="5192" y="11751"/>
                    <a:pt x="5239" y="12228"/>
                  </a:cubicBezTo>
                  <a:cubicBezTo>
                    <a:pt x="5287" y="12704"/>
                    <a:pt x="5323" y="13156"/>
                    <a:pt x="5359" y="13573"/>
                  </a:cubicBezTo>
                  <a:cubicBezTo>
                    <a:pt x="5394" y="14002"/>
                    <a:pt x="5430" y="14383"/>
                    <a:pt x="5454" y="14716"/>
                  </a:cubicBezTo>
                  <a:cubicBezTo>
                    <a:pt x="5478" y="15061"/>
                    <a:pt x="5489" y="15359"/>
                    <a:pt x="5501" y="15597"/>
                  </a:cubicBezTo>
                  <a:cubicBezTo>
                    <a:pt x="5537" y="16085"/>
                    <a:pt x="5561" y="16371"/>
                    <a:pt x="5561" y="16371"/>
                  </a:cubicBezTo>
                  <a:cubicBezTo>
                    <a:pt x="5561" y="16371"/>
                    <a:pt x="5561" y="16300"/>
                    <a:pt x="5573" y="16169"/>
                  </a:cubicBezTo>
                  <a:cubicBezTo>
                    <a:pt x="5573" y="16038"/>
                    <a:pt x="5585" y="15847"/>
                    <a:pt x="5597" y="15597"/>
                  </a:cubicBezTo>
                  <a:cubicBezTo>
                    <a:pt x="5609" y="15359"/>
                    <a:pt x="5620" y="15061"/>
                    <a:pt x="5620" y="14716"/>
                  </a:cubicBezTo>
                  <a:cubicBezTo>
                    <a:pt x="5632" y="14371"/>
                    <a:pt x="5632" y="13990"/>
                    <a:pt x="5632" y="13561"/>
                  </a:cubicBezTo>
                  <a:cubicBezTo>
                    <a:pt x="5620" y="13144"/>
                    <a:pt x="5609" y="12692"/>
                    <a:pt x="5585" y="12204"/>
                  </a:cubicBezTo>
                  <a:cubicBezTo>
                    <a:pt x="5561" y="11716"/>
                    <a:pt x="5513" y="11216"/>
                    <a:pt x="5454" y="10692"/>
                  </a:cubicBezTo>
                  <a:cubicBezTo>
                    <a:pt x="5394" y="10156"/>
                    <a:pt x="5323" y="9620"/>
                    <a:pt x="5228" y="9073"/>
                  </a:cubicBezTo>
                  <a:cubicBezTo>
                    <a:pt x="5120" y="8525"/>
                    <a:pt x="5001" y="7965"/>
                    <a:pt x="4858" y="7418"/>
                  </a:cubicBezTo>
                  <a:cubicBezTo>
                    <a:pt x="4704" y="6882"/>
                    <a:pt x="4537" y="6334"/>
                    <a:pt x="4346" y="5810"/>
                  </a:cubicBezTo>
                  <a:cubicBezTo>
                    <a:pt x="4144" y="5286"/>
                    <a:pt x="3918" y="4786"/>
                    <a:pt x="3680" y="4310"/>
                  </a:cubicBezTo>
                  <a:cubicBezTo>
                    <a:pt x="3442" y="3834"/>
                    <a:pt x="3180" y="3393"/>
                    <a:pt x="2906" y="2988"/>
                  </a:cubicBezTo>
                  <a:cubicBezTo>
                    <a:pt x="2775" y="2786"/>
                    <a:pt x="2632" y="2596"/>
                    <a:pt x="2501" y="2405"/>
                  </a:cubicBezTo>
                  <a:cubicBezTo>
                    <a:pt x="2358" y="2226"/>
                    <a:pt x="2215" y="2048"/>
                    <a:pt x="2084" y="1893"/>
                  </a:cubicBezTo>
                  <a:cubicBezTo>
                    <a:pt x="1941" y="1738"/>
                    <a:pt x="1810" y="1572"/>
                    <a:pt x="1679" y="1441"/>
                  </a:cubicBezTo>
                  <a:cubicBezTo>
                    <a:pt x="1537" y="1298"/>
                    <a:pt x="1418" y="1167"/>
                    <a:pt x="1287" y="1048"/>
                  </a:cubicBezTo>
                  <a:cubicBezTo>
                    <a:pt x="1156" y="929"/>
                    <a:pt x="1048" y="822"/>
                    <a:pt x="929" y="726"/>
                  </a:cubicBezTo>
                  <a:cubicBezTo>
                    <a:pt x="822" y="631"/>
                    <a:pt x="715" y="548"/>
                    <a:pt x="620" y="464"/>
                  </a:cubicBezTo>
                  <a:cubicBezTo>
                    <a:pt x="429" y="298"/>
                    <a:pt x="263" y="202"/>
                    <a:pt x="167" y="119"/>
                  </a:cubicBezTo>
                  <a:cubicBezTo>
                    <a:pt x="60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576;p37">
              <a:extLst>
                <a:ext uri="{FF2B5EF4-FFF2-40B4-BE49-F238E27FC236}">
                  <a16:creationId xmlns:a16="http://schemas.microsoft.com/office/drawing/2014/main" id="{B01C1958-53FA-E5CD-1AB9-BEA22806B5CC}"/>
                </a:ext>
              </a:extLst>
            </p:cNvPr>
            <p:cNvSpPr/>
            <p:nvPr/>
          </p:nvSpPr>
          <p:spPr>
            <a:xfrm>
              <a:off x="8282275" y="494525"/>
              <a:ext cx="68475" cy="434025"/>
            </a:xfrm>
            <a:custGeom>
              <a:avLst/>
              <a:gdLst/>
              <a:ahLst/>
              <a:cxnLst/>
              <a:rect l="l" t="t" r="r" b="b"/>
              <a:pathLst>
                <a:path w="2739" h="17361" extrusionOk="0">
                  <a:moveTo>
                    <a:pt x="0" y="1"/>
                  </a:moveTo>
                  <a:cubicBezTo>
                    <a:pt x="0" y="1"/>
                    <a:pt x="12" y="61"/>
                    <a:pt x="48" y="191"/>
                  </a:cubicBezTo>
                  <a:cubicBezTo>
                    <a:pt x="84" y="322"/>
                    <a:pt x="108" y="513"/>
                    <a:pt x="191" y="739"/>
                  </a:cubicBezTo>
                  <a:cubicBezTo>
                    <a:pt x="227" y="858"/>
                    <a:pt x="274" y="989"/>
                    <a:pt x="322" y="1132"/>
                  </a:cubicBezTo>
                  <a:cubicBezTo>
                    <a:pt x="381" y="1275"/>
                    <a:pt x="441" y="1418"/>
                    <a:pt x="500" y="1584"/>
                  </a:cubicBezTo>
                  <a:cubicBezTo>
                    <a:pt x="572" y="1739"/>
                    <a:pt x="643" y="1906"/>
                    <a:pt x="727" y="2073"/>
                  </a:cubicBezTo>
                  <a:cubicBezTo>
                    <a:pt x="810" y="2251"/>
                    <a:pt x="893" y="2430"/>
                    <a:pt x="989" y="2620"/>
                  </a:cubicBezTo>
                  <a:cubicBezTo>
                    <a:pt x="1167" y="3001"/>
                    <a:pt x="1370" y="3406"/>
                    <a:pt x="1548" y="3847"/>
                  </a:cubicBezTo>
                  <a:cubicBezTo>
                    <a:pt x="1596" y="3954"/>
                    <a:pt x="1643" y="4061"/>
                    <a:pt x="1691" y="4168"/>
                  </a:cubicBezTo>
                  <a:cubicBezTo>
                    <a:pt x="1727" y="4287"/>
                    <a:pt x="1774" y="4406"/>
                    <a:pt x="1810" y="4525"/>
                  </a:cubicBezTo>
                  <a:cubicBezTo>
                    <a:pt x="1858" y="4644"/>
                    <a:pt x="1882" y="4763"/>
                    <a:pt x="1917" y="4882"/>
                  </a:cubicBezTo>
                  <a:cubicBezTo>
                    <a:pt x="1941" y="4942"/>
                    <a:pt x="1953" y="5002"/>
                    <a:pt x="1977" y="5061"/>
                  </a:cubicBezTo>
                  <a:cubicBezTo>
                    <a:pt x="1989" y="5121"/>
                    <a:pt x="2001" y="5180"/>
                    <a:pt x="2013" y="5252"/>
                  </a:cubicBezTo>
                  <a:cubicBezTo>
                    <a:pt x="2132" y="5740"/>
                    <a:pt x="2179" y="6276"/>
                    <a:pt x="2215" y="6811"/>
                  </a:cubicBezTo>
                  <a:cubicBezTo>
                    <a:pt x="2239" y="7085"/>
                    <a:pt x="2251" y="7359"/>
                    <a:pt x="2251" y="7633"/>
                  </a:cubicBezTo>
                  <a:cubicBezTo>
                    <a:pt x="2263" y="7907"/>
                    <a:pt x="2263" y="8192"/>
                    <a:pt x="2263" y="8466"/>
                  </a:cubicBezTo>
                  <a:cubicBezTo>
                    <a:pt x="2275" y="8752"/>
                    <a:pt x="2275" y="9026"/>
                    <a:pt x="2275" y="9312"/>
                  </a:cubicBezTo>
                  <a:cubicBezTo>
                    <a:pt x="2286" y="9585"/>
                    <a:pt x="2275" y="9859"/>
                    <a:pt x="2263" y="10133"/>
                  </a:cubicBezTo>
                  <a:cubicBezTo>
                    <a:pt x="2251" y="10681"/>
                    <a:pt x="2263" y="11217"/>
                    <a:pt x="2227" y="11740"/>
                  </a:cubicBezTo>
                  <a:cubicBezTo>
                    <a:pt x="2215" y="12002"/>
                    <a:pt x="2203" y="12264"/>
                    <a:pt x="2191" y="12514"/>
                  </a:cubicBezTo>
                  <a:cubicBezTo>
                    <a:pt x="2179" y="12764"/>
                    <a:pt x="2179" y="13014"/>
                    <a:pt x="2155" y="13253"/>
                  </a:cubicBezTo>
                  <a:cubicBezTo>
                    <a:pt x="2108" y="13729"/>
                    <a:pt x="2084" y="14181"/>
                    <a:pt x="2048" y="14598"/>
                  </a:cubicBezTo>
                  <a:cubicBezTo>
                    <a:pt x="2013" y="15015"/>
                    <a:pt x="1989" y="15396"/>
                    <a:pt x="1953" y="15741"/>
                  </a:cubicBezTo>
                  <a:cubicBezTo>
                    <a:pt x="1917" y="16074"/>
                    <a:pt x="1894" y="16372"/>
                    <a:pt x="1858" y="16610"/>
                  </a:cubicBezTo>
                  <a:cubicBezTo>
                    <a:pt x="1834" y="16729"/>
                    <a:pt x="1822" y="16836"/>
                    <a:pt x="1798" y="16932"/>
                  </a:cubicBezTo>
                  <a:cubicBezTo>
                    <a:pt x="1774" y="17027"/>
                    <a:pt x="1763" y="17110"/>
                    <a:pt x="1739" y="17170"/>
                  </a:cubicBezTo>
                  <a:cubicBezTo>
                    <a:pt x="1703" y="17289"/>
                    <a:pt x="1691" y="17360"/>
                    <a:pt x="1691" y="17360"/>
                  </a:cubicBezTo>
                  <a:cubicBezTo>
                    <a:pt x="1691" y="17360"/>
                    <a:pt x="1715" y="17301"/>
                    <a:pt x="1763" y="17170"/>
                  </a:cubicBezTo>
                  <a:cubicBezTo>
                    <a:pt x="1798" y="17110"/>
                    <a:pt x="1822" y="17039"/>
                    <a:pt x="1846" y="16943"/>
                  </a:cubicBezTo>
                  <a:cubicBezTo>
                    <a:pt x="1882" y="16860"/>
                    <a:pt x="1917" y="16753"/>
                    <a:pt x="1941" y="16634"/>
                  </a:cubicBezTo>
                  <a:cubicBezTo>
                    <a:pt x="2072" y="16158"/>
                    <a:pt x="2191" y="15455"/>
                    <a:pt x="2310" y="14634"/>
                  </a:cubicBezTo>
                  <a:cubicBezTo>
                    <a:pt x="2370" y="14217"/>
                    <a:pt x="2429" y="13765"/>
                    <a:pt x="2501" y="13276"/>
                  </a:cubicBezTo>
                  <a:cubicBezTo>
                    <a:pt x="2560" y="12800"/>
                    <a:pt x="2584" y="12288"/>
                    <a:pt x="2632" y="11764"/>
                  </a:cubicBezTo>
                  <a:cubicBezTo>
                    <a:pt x="2679" y="11240"/>
                    <a:pt x="2691" y="10693"/>
                    <a:pt x="2715" y="10145"/>
                  </a:cubicBezTo>
                  <a:cubicBezTo>
                    <a:pt x="2739" y="9585"/>
                    <a:pt x="2727" y="9026"/>
                    <a:pt x="2727" y="8466"/>
                  </a:cubicBezTo>
                  <a:cubicBezTo>
                    <a:pt x="2715" y="8181"/>
                    <a:pt x="2715" y="7907"/>
                    <a:pt x="2703" y="7621"/>
                  </a:cubicBezTo>
                  <a:cubicBezTo>
                    <a:pt x="2703" y="7347"/>
                    <a:pt x="2679" y="7061"/>
                    <a:pt x="2667" y="6787"/>
                  </a:cubicBezTo>
                  <a:cubicBezTo>
                    <a:pt x="2620" y="6228"/>
                    <a:pt x="2536" y="5668"/>
                    <a:pt x="2405" y="5156"/>
                  </a:cubicBezTo>
                  <a:cubicBezTo>
                    <a:pt x="2394" y="5085"/>
                    <a:pt x="2370" y="5025"/>
                    <a:pt x="2358" y="4954"/>
                  </a:cubicBezTo>
                  <a:cubicBezTo>
                    <a:pt x="2334" y="4894"/>
                    <a:pt x="2310" y="4823"/>
                    <a:pt x="2298" y="4763"/>
                  </a:cubicBezTo>
                  <a:cubicBezTo>
                    <a:pt x="2251" y="4632"/>
                    <a:pt x="2215" y="4501"/>
                    <a:pt x="2167" y="4394"/>
                  </a:cubicBezTo>
                  <a:cubicBezTo>
                    <a:pt x="2120" y="4275"/>
                    <a:pt x="2072" y="4156"/>
                    <a:pt x="2024" y="4049"/>
                  </a:cubicBezTo>
                  <a:cubicBezTo>
                    <a:pt x="1977" y="3930"/>
                    <a:pt x="1917" y="3811"/>
                    <a:pt x="1870" y="3704"/>
                  </a:cubicBezTo>
                  <a:cubicBezTo>
                    <a:pt x="1655" y="3263"/>
                    <a:pt x="1429" y="2870"/>
                    <a:pt x="1215" y="2501"/>
                  </a:cubicBezTo>
                  <a:cubicBezTo>
                    <a:pt x="1012" y="2132"/>
                    <a:pt x="822" y="1799"/>
                    <a:pt x="667" y="1501"/>
                  </a:cubicBezTo>
                  <a:cubicBezTo>
                    <a:pt x="584" y="1346"/>
                    <a:pt x="512" y="1215"/>
                    <a:pt x="441" y="1084"/>
                  </a:cubicBezTo>
                  <a:cubicBezTo>
                    <a:pt x="381" y="953"/>
                    <a:pt x="334" y="822"/>
                    <a:pt x="274" y="715"/>
                  </a:cubicBezTo>
                  <a:cubicBezTo>
                    <a:pt x="179" y="489"/>
                    <a:pt x="119" y="310"/>
                    <a:pt x="72" y="191"/>
                  </a:cubicBezTo>
                  <a:cubicBezTo>
                    <a:pt x="24" y="6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577;p37">
              <a:extLst>
                <a:ext uri="{FF2B5EF4-FFF2-40B4-BE49-F238E27FC236}">
                  <a16:creationId xmlns:a16="http://schemas.microsoft.com/office/drawing/2014/main" id="{6D5C400C-7D0A-3DC3-BB3B-426F1DDE1D0E}"/>
                </a:ext>
              </a:extLst>
            </p:cNvPr>
            <p:cNvSpPr/>
            <p:nvPr/>
          </p:nvSpPr>
          <p:spPr>
            <a:xfrm>
              <a:off x="7773875" y="-554700"/>
              <a:ext cx="114325" cy="361975"/>
            </a:xfrm>
            <a:custGeom>
              <a:avLst/>
              <a:gdLst/>
              <a:ahLst/>
              <a:cxnLst/>
              <a:rect l="l" t="t" r="r" b="b"/>
              <a:pathLst>
                <a:path w="4573" h="14479" extrusionOk="0">
                  <a:moveTo>
                    <a:pt x="1" y="0"/>
                  </a:moveTo>
                  <a:cubicBezTo>
                    <a:pt x="1" y="0"/>
                    <a:pt x="1" y="60"/>
                    <a:pt x="1" y="167"/>
                  </a:cubicBezTo>
                  <a:cubicBezTo>
                    <a:pt x="12" y="286"/>
                    <a:pt x="12" y="453"/>
                    <a:pt x="36" y="667"/>
                  </a:cubicBezTo>
                  <a:cubicBezTo>
                    <a:pt x="60" y="774"/>
                    <a:pt x="72" y="893"/>
                    <a:pt x="96" y="1013"/>
                  </a:cubicBezTo>
                  <a:cubicBezTo>
                    <a:pt x="108" y="1084"/>
                    <a:pt x="120" y="1143"/>
                    <a:pt x="132" y="1215"/>
                  </a:cubicBezTo>
                  <a:cubicBezTo>
                    <a:pt x="143" y="1286"/>
                    <a:pt x="167" y="1358"/>
                    <a:pt x="191" y="1429"/>
                  </a:cubicBezTo>
                  <a:cubicBezTo>
                    <a:pt x="227" y="1572"/>
                    <a:pt x="262" y="1727"/>
                    <a:pt x="322" y="1894"/>
                  </a:cubicBezTo>
                  <a:cubicBezTo>
                    <a:pt x="382" y="2048"/>
                    <a:pt x="441" y="2215"/>
                    <a:pt x="501" y="2382"/>
                  </a:cubicBezTo>
                  <a:cubicBezTo>
                    <a:pt x="584" y="2548"/>
                    <a:pt x="655" y="2727"/>
                    <a:pt x="739" y="2918"/>
                  </a:cubicBezTo>
                  <a:cubicBezTo>
                    <a:pt x="834" y="3096"/>
                    <a:pt x="929" y="3275"/>
                    <a:pt x="1024" y="3453"/>
                  </a:cubicBezTo>
                  <a:cubicBezTo>
                    <a:pt x="1132" y="3644"/>
                    <a:pt x="1239" y="3834"/>
                    <a:pt x="1346" y="4025"/>
                  </a:cubicBezTo>
                  <a:cubicBezTo>
                    <a:pt x="1465" y="4215"/>
                    <a:pt x="1584" y="4406"/>
                    <a:pt x="1703" y="4596"/>
                  </a:cubicBezTo>
                  <a:cubicBezTo>
                    <a:pt x="1953" y="4977"/>
                    <a:pt x="2203" y="5370"/>
                    <a:pt x="2465" y="5775"/>
                  </a:cubicBezTo>
                  <a:cubicBezTo>
                    <a:pt x="2584" y="5977"/>
                    <a:pt x="2715" y="6180"/>
                    <a:pt x="2834" y="6382"/>
                  </a:cubicBezTo>
                  <a:cubicBezTo>
                    <a:pt x="2965" y="6585"/>
                    <a:pt x="3072" y="6799"/>
                    <a:pt x="3191" y="7013"/>
                  </a:cubicBezTo>
                  <a:cubicBezTo>
                    <a:pt x="3310" y="7216"/>
                    <a:pt x="3406" y="7430"/>
                    <a:pt x="3513" y="7644"/>
                  </a:cubicBezTo>
                  <a:cubicBezTo>
                    <a:pt x="3561" y="7751"/>
                    <a:pt x="3596" y="7859"/>
                    <a:pt x="3644" y="7966"/>
                  </a:cubicBezTo>
                  <a:cubicBezTo>
                    <a:pt x="3680" y="8085"/>
                    <a:pt x="3739" y="8180"/>
                    <a:pt x="3763" y="8299"/>
                  </a:cubicBezTo>
                  <a:cubicBezTo>
                    <a:pt x="3799" y="8406"/>
                    <a:pt x="3834" y="8513"/>
                    <a:pt x="3870" y="8621"/>
                  </a:cubicBezTo>
                  <a:lnTo>
                    <a:pt x="3894" y="8704"/>
                  </a:lnTo>
                  <a:lnTo>
                    <a:pt x="3918" y="8752"/>
                  </a:lnTo>
                  <a:lnTo>
                    <a:pt x="3918" y="8763"/>
                  </a:lnTo>
                  <a:lnTo>
                    <a:pt x="3918" y="8775"/>
                  </a:lnTo>
                  <a:lnTo>
                    <a:pt x="3965" y="8954"/>
                  </a:lnTo>
                  <a:cubicBezTo>
                    <a:pt x="3989" y="9061"/>
                    <a:pt x="4013" y="9180"/>
                    <a:pt x="4037" y="9287"/>
                  </a:cubicBezTo>
                  <a:lnTo>
                    <a:pt x="4072" y="9466"/>
                  </a:lnTo>
                  <a:lnTo>
                    <a:pt x="4096" y="9621"/>
                  </a:lnTo>
                  <a:cubicBezTo>
                    <a:pt x="4132" y="9847"/>
                    <a:pt x="4168" y="10049"/>
                    <a:pt x="4192" y="10276"/>
                  </a:cubicBezTo>
                  <a:cubicBezTo>
                    <a:pt x="4203" y="10490"/>
                    <a:pt x="4227" y="10692"/>
                    <a:pt x="4239" y="10895"/>
                  </a:cubicBezTo>
                  <a:cubicBezTo>
                    <a:pt x="4239" y="11109"/>
                    <a:pt x="4239" y="11311"/>
                    <a:pt x="4251" y="11502"/>
                  </a:cubicBezTo>
                  <a:cubicBezTo>
                    <a:pt x="4251" y="11692"/>
                    <a:pt x="4239" y="11883"/>
                    <a:pt x="4239" y="12062"/>
                  </a:cubicBezTo>
                  <a:cubicBezTo>
                    <a:pt x="4239" y="12157"/>
                    <a:pt x="4239" y="12240"/>
                    <a:pt x="4239" y="12335"/>
                  </a:cubicBezTo>
                  <a:cubicBezTo>
                    <a:pt x="4227" y="12419"/>
                    <a:pt x="4227" y="12502"/>
                    <a:pt x="4215" y="12585"/>
                  </a:cubicBezTo>
                  <a:cubicBezTo>
                    <a:pt x="4203" y="12752"/>
                    <a:pt x="4203" y="12907"/>
                    <a:pt x="4192" y="13050"/>
                  </a:cubicBezTo>
                  <a:cubicBezTo>
                    <a:pt x="4168" y="13347"/>
                    <a:pt x="4144" y="13609"/>
                    <a:pt x="4132" y="13812"/>
                  </a:cubicBezTo>
                  <a:cubicBezTo>
                    <a:pt x="4084" y="14240"/>
                    <a:pt x="4061" y="14478"/>
                    <a:pt x="4061" y="14478"/>
                  </a:cubicBezTo>
                  <a:cubicBezTo>
                    <a:pt x="4061" y="14478"/>
                    <a:pt x="4120" y="14240"/>
                    <a:pt x="4215" y="13836"/>
                  </a:cubicBezTo>
                  <a:cubicBezTo>
                    <a:pt x="4263" y="13621"/>
                    <a:pt x="4311" y="13371"/>
                    <a:pt x="4370" y="13074"/>
                  </a:cubicBezTo>
                  <a:cubicBezTo>
                    <a:pt x="4406" y="12776"/>
                    <a:pt x="4477" y="12454"/>
                    <a:pt x="4501" y="12085"/>
                  </a:cubicBezTo>
                  <a:cubicBezTo>
                    <a:pt x="4525" y="11895"/>
                    <a:pt x="4549" y="11704"/>
                    <a:pt x="4561" y="11514"/>
                  </a:cubicBezTo>
                  <a:cubicBezTo>
                    <a:pt x="4561" y="11311"/>
                    <a:pt x="4573" y="11109"/>
                    <a:pt x="4573" y="10895"/>
                  </a:cubicBezTo>
                  <a:cubicBezTo>
                    <a:pt x="4573" y="10680"/>
                    <a:pt x="4573" y="10466"/>
                    <a:pt x="4561" y="10240"/>
                  </a:cubicBezTo>
                  <a:cubicBezTo>
                    <a:pt x="4561" y="10133"/>
                    <a:pt x="4549" y="10014"/>
                    <a:pt x="4537" y="9906"/>
                  </a:cubicBezTo>
                  <a:cubicBezTo>
                    <a:pt x="4525" y="9787"/>
                    <a:pt x="4513" y="9668"/>
                    <a:pt x="4501" y="9549"/>
                  </a:cubicBezTo>
                  <a:lnTo>
                    <a:pt x="4477" y="9371"/>
                  </a:lnTo>
                  <a:lnTo>
                    <a:pt x="4453" y="9204"/>
                  </a:lnTo>
                  <a:cubicBezTo>
                    <a:pt x="4430" y="9097"/>
                    <a:pt x="4406" y="8978"/>
                    <a:pt x="4382" y="8859"/>
                  </a:cubicBezTo>
                  <a:lnTo>
                    <a:pt x="4346" y="8692"/>
                  </a:lnTo>
                  <a:lnTo>
                    <a:pt x="4346" y="8680"/>
                  </a:lnTo>
                  <a:lnTo>
                    <a:pt x="4346" y="8656"/>
                  </a:lnTo>
                  <a:lnTo>
                    <a:pt x="4334" y="8633"/>
                  </a:lnTo>
                  <a:lnTo>
                    <a:pt x="4323" y="8597"/>
                  </a:lnTo>
                  <a:lnTo>
                    <a:pt x="4299" y="8502"/>
                  </a:lnTo>
                  <a:cubicBezTo>
                    <a:pt x="4263" y="8382"/>
                    <a:pt x="4227" y="8275"/>
                    <a:pt x="4192" y="8156"/>
                  </a:cubicBezTo>
                  <a:cubicBezTo>
                    <a:pt x="4156" y="8037"/>
                    <a:pt x="4108" y="7918"/>
                    <a:pt x="4061" y="7799"/>
                  </a:cubicBezTo>
                  <a:cubicBezTo>
                    <a:pt x="4013" y="7692"/>
                    <a:pt x="3977" y="7573"/>
                    <a:pt x="3918" y="7454"/>
                  </a:cubicBezTo>
                  <a:cubicBezTo>
                    <a:pt x="3811" y="7239"/>
                    <a:pt x="3715" y="7001"/>
                    <a:pt x="3596" y="6787"/>
                  </a:cubicBezTo>
                  <a:cubicBezTo>
                    <a:pt x="3477" y="6573"/>
                    <a:pt x="3358" y="6358"/>
                    <a:pt x="3227" y="6156"/>
                  </a:cubicBezTo>
                  <a:cubicBezTo>
                    <a:pt x="3096" y="5942"/>
                    <a:pt x="2965" y="5739"/>
                    <a:pt x="2834" y="5537"/>
                  </a:cubicBezTo>
                  <a:cubicBezTo>
                    <a:pt x="2572" y="5132"/>
                    <a:pt x="2298" y="4751"/>
                    <a:pt x="2037" y="4370"/>
                  </a:cubicBezTo>
                  <a:cubicBezTo>
                    <a:pt x="1917" y="4180"/>
                    <a:pt x="1786" y="4001"/>
                    <a:pt x="1667" y="3822"/>
                  </a:cubicBezTo>
                  <a:cubicBezTo>
                    <a:pt x="1548" y="3632"/>
                    <a:pt x="1429" y="3453"/>
                    <a:pt x="1322" y="3287"/>
                  </a:cubicBezTo>
                  <a:cubicBezTo>
                    <a:pt x="1215" y="3108"/>
                    <a:pt x="1108" y="2941"/>
                    <a:pt x="1013" y="2775"/>
                  </a:cubicBezTo>
                  <a:cubicBezTo>
                    <a:pt x="917" y="2596"/>
                    <a:pt x="834" y="2429"/>
                    <a:pt x="751" y="2275"/>
                  </a:cubicBezTo>
                  <a:cubicBezTo>
                    <a:pt x="667" y="2108"/>
                    <a:pt x="596" y="1953"/>
                    <a:pt x="524" y="1810"/>
                  </a:cubicBezTo>
                  <a:cubicBezTo>
                    <a:pt x="465" y="1655"/>
                    <a:pt x="405" y="1513"/>
                    <a:pt x="358" y="1370"/>
                  </a:cubicBezTo>
                  <a:cubicBezTo>
                    <a:pt x="334" y="1310"/>
                    <a:pt x="298" y="1239"/>
                    <a:pt x="286" y="1179"/>
                  </a:cubicBezTo>
                  <a:cubicBezTo>
                    <a:pt x="262" y="1108"/>
                    <a:pt x="239" y="1048"/>
                    <a:pt x="227" y="989"/>
                  </a:cubicBezTo>
                  <a:cubicBezTo>
                    <a:pt x="191" y="870"/>
                    <a:pt x="155" y="751"/>
                    <a:pt x="132" y="655"/>
                  </a:cubicBezTo>
                  <a:cubicBezTo>
                    <a:pt x="84" y="441"/>
                    <a:pt x="48" y="274"/>
                    <a:pt x="36" y="167"/>
                  </a:cubicBezTo>
                  <a:cubicBezTo>
                    <a:pt x="12" y="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578;p37">
              <a:extLst>
                <a:ext uri="{FF2B5EF4-FFF2-40B4-BE49-F238E27FC236}">
                  <a16:creationId xmlns:a16="http://schemas.microsoft.com/office/drawing/2014/main" id="{1A8051CE-E1F9-4048-6B02-264E0A580697}"/>
                </a:ext>
              </a:extLst>
            </p:cNvPr>
            <p:cNvSpPr/>
            <p:nvPr/>
          </p:nvSpPr>
          <p:spPr>
            <a:xfrm>
              <a:off x="7411625" y="-1231875"/>
              <a:ext cx="255425" cy="595350"/>
            </a:xfrm>
            <a:custGeom>
              <a:avLst/>
              <a:gdLst/>
              <a:ahLst/>
              <a:cxnLst/>
              <a:rect l="l" t="t" r="r" b="b"/>
              <a:pathLst>
                <a:path w="10217" h="23814" extrusionOk="0">
                  <a:moveTo>
                    <a:pt x="1" y="1"/>
                  </a:moveTo>
                  <a:cubicBezTo>
                    <a:pt x="1" y="1"/>
                    <a:pt x="72" y="72"/>
                    <a:pt x="215" y="215"/>
                  </a:cubicBezTo>
                  <a:cubicBezTo>
                    <a:pt x="346" y="358"/>
                    <a:pt x="548" y="560"/>
                    <a:pt x="810" y="822"/>
                  </a:cubicBezTo>
                  <a:cubicBezTo>
                    <a:pt x="1072" y="1084"/>
                    <a:pt x="1394" y="1394"/>
                    <a:pt x="1739" y="1763"/>
                  </a:cubicBezTo>
                  <a:cubicBezTo>
                    <a:pt x="2108" y="2132"/>
                    <a:pt x="2489" y="2561"/>
                    <a:pt x="2906" y="3025"/>
                  </a:cubicBezTo>
                  <a:cubicBezTo>
                    <a:pt x="3108" y="3263"/>
                    <a:pt x="3322" y="3513"/>
                    <a:pt x="3537" y="3775"/>
                  </a:cubicBezTo>
                  <a:cubicBezTo>
                    <a:pt x="3727" y="4049"/>
                    <a:pt x="3942" y="4323"/>
                    <a:pt x="4156" y="4609"/>
                  </a:cubicBezTo>
                  <a:cubicBezTo>
                    <a:pt x="4251" y="4763"/>
                    <a:pt x="4346" y="4918"/>
                    <a:pt x="4442" y="5073"/>
                  </a:cubicBezTo>
                  <a:cubicBezTo>
                    <a:pt x="4489" y="5144"/>
                    <a:pt x="4537" y="5228"/>
                    <a:pt x="4585" y="5299"/>
                  </a:cubicBezTo>
                  <a:lnTo>
                    <a:pt x="4656" y="5418"/>
                  </a:lnTo>
                  <a:lnTo>
                    <a:pt x="4727" y="5549"/>
                  </a:lnTo>
                  <a:cubicBezTo>
                    <a:pt x="4811" y="5716"/>
                    <a:pt x="4906" y="5883"/>
                    <a:pt x="4989" y="6049"/>
                  </a:cubicBezTo>
                  <a:cubicBezTo>
                    <a:pt x="5037" y="6133"/>
                    <a:pt x="5085" y="6216"/>
                    <a:pt x="5120" y="6299"/>
                  </a:cubicBezTo>
                  <a:cubicBezTo>
                    <a:pt x="5168" y="6371"/>
                    <a:pt x="5204" y="6478"/>
                    <a:pt x="5251" y="6561"/>
                  </a:cubicBezTo>
                  <a:cubicBezTo>
                    <a:pt x="5406" y="6918"/>
                    <a:pt x="5573" y="7287"/>
                    <a:pt x="5716" y="7657"/>
                  </a:cubicBezTo>
                  <a:cubicBezTo>
                    <a:pt x="5787" y="7847"/>
                    <a:pt x="5870" y="8026"/>
                    <a:pt x="5942" y="8216"/>
                  </a:cubicBezTo>
                  <a:cubicBezTo>
                    <a:pt x="6001" y="8419"/>
                    <a:pt x="6073" y="8609"/>
                    <a:pt x="6144" y="8800"/>
                  </a:cubicBezTo>
                  <a:lnTo>
                    <a:pt x="6251" y="9085"/>
                  </a:lnTo>
                  <a:lnTo>
                    <a:pt x="6347" y="9383"/>
                  </a:lnTo>
                  <a:cubicBezTo>
                    <a:pt x="6406" y="9585"/>
                    <a:pt x="6466" y="9776"/>
                    <a:pt x="6537" y="9978"/>
                  </a:cubicBezTo>
                  <a:cubicBezTo>
                    <a:pt x="6597" y="10169"/>
                    <a:pt x="6644" y="10371"/>
                    <a:pt x="6704" y="10574"/>
                  </a:cubicBezTo>
                  <a:cubicBezTo>
                    <a:pt x="6751" y="10776"/>
                    <a:pt x="6811" y="10978"/>
                    <a:pt x="6859" y="11181"/>
                  </a:cubicBezTo>
                  <a:lnTo>
                    <a:pt x="7002" y="11788"/>
                  </a:lnTo>
                  <a:lnTo>
                    <a:pt x="7073" y="12086"/>
                  </a:lnTo>
                  <a:lnTo>
                    <a:pt x="7132" y="12395"/>
                  </a:lnTo>
                  <a:cubicBezTo>
                    <a:pt x="7168" y="12598"/>
                    <a:pt x="7204" y="12800"/>
                    <a:pt x="7240" y="13002"/>
                  </a:cubicBezTo>
                  <a:cubicBezTo>
                    <a:pt x="7263" y="13205"/>
                    <a:pt x="7287" y="13407"/>
                    <a:pt x="7311" y="13610"/>
                  </a:cubicBezTo>
                  <a:lnTo>
                    <a:pt x="7347" y="13919"/>
                  </a:lnTo>
                  <a:cubicBezTo>
                    <a:pt x="7359" y="14003"/>
                    <a:pt x="7359" y="14122"/>
                    <a:pt x="7371" y="14217"/>
                  </a:cubicBezTo>
                  <a:cubicBezTo>
                    <a:pt x="7383" y="14419"/>
                    <a:pt x="7406" y="14622"/>
                    <a:pt x="7406" y="14824"/>
                  </a:cubicBezTo>
                  <a:cubicBezTo>
                    <a:pt x="7418" y="15217"/>
                    <a:pt x="7418" y="15622"/>
                    <a:pt x="7430" y="16015"/>
                  </a:cubicBezTo>
                  <a:cubicBezTo>
                    <a:pt x="7430" y="16801"/>
                    <a:pt x="7430" y="17574"/>
                    <a:pt x="7490" y="18301"/>
                  </a:cubicBezTo>
                  <a:cubicBezTo>
                    <a:pt x="7502" y="18479"/>
                    <a:pt x="7513" y="18658"/>
                    <a:pt x="7525" y="18836"/>
                  </a:cubicBezTo>
                  <a:cubicBezTo>
                    <a:pt x="7549" y="19015"/>
                    <a:pt x="7573" y="19182"/>
                    <a:pt x="7597" y="19360"/>
                  </a:cubicBezTo>
                  <a:cubicBezTo>
                    <a:pt x="7609" y="19396"/>
                    <a:pt x="7609" y="19444"/>
                    <a:pt x="7621" y="19491"/>
                  </a:cubicBezTo>
                  <a:lnTo>
                    <a:pt x="7644" y="19610"/>
                  </a:lnTo>
                  <a:cubicBezTo>
                    <a:pt x="7656" y="19694"/>
                    <a:pt x="7668" y="19777"/>
                    <a:pt x="7692" y="19860"/>
                  </a:cubicBezTo>
                  <a:cubicBezTo>
                    <a:pt x="7740" y="20027"/>
                    <a:pt x="7775" y="20182"/>
                    <a:pt x="7835" y="20337"/>
                  </a:cubicBezTo>
                  <a:cubicBezTo>
                    <a:pt x="8037" y="20956"/>
                    <a:pt x="8347" y="21468"/>
                    <a:pt x="8645" y="21884"/>
                  </a:cubicBezTo>
                  <a:cubicBezTo>
                    <a:pt x="8942" y="22301"/>
                    <a:pt x="9228" y="22646"/>
                    <a:pt x="9466" y="22932"/>
                  </a:cubicBezTo>
                  <a:cubicBezTo>
                    <a:pt x="9942" y="23492"/>
                    <a:pt x="10216" y="23813"/>
                    <a:pt x="10216" y="23813"/>
                  </a:cubicBezTo>
                  <a:cubicBezTo>
                    <a:pt x="10216" y="23813"/>
                    <a:pt x="10157" y="23718"/>
                    <a:pt x="10050" y="23563"/>
                  </a:cubicBezTo>
                  <a:cubicBezTo>
                    <a:pt x="9930" y="23408"/>
                    <a:pt x="9764" y="23170"/>
                    <a:pt x="9538" y="22873"/>
                  </a:cubicBezTo>
                  <a:cubicBezTo>
                    <a:pt x="9323" y="22575"/>
                    <a:pt x="9049" y="22218"/>
                    <a:pt x="8787" y="21789"/>
                  </a:cubicBezTo>
                  <a:cubicBezTo>
                    <a:pt x="8656" y="21575"/>
                    <a:pt x="8514" y="21337"/>
                    <a:pt x="8395" y="21087"/>
                  </a:cubicBezTo>
                  <a:cubicBezTo>
                    <a:pt x="8275" y="20825"/>
                    <a:pt x="8168" y="20551"/>
                    <a:pt x="8085" y="20253"/>
                  </a:cubicBezTo>
                  <a:cubicBezTo>
                    <a:pt x="8037" y="20110"/>
                    <a:pt x="8002" y="19956"/>
                    <a:pt x="7978" y="19801"/>
                  </a:cubicBezTo>
                  <a:cubicBezTo>
                    <a:pt x="7954" y="19729"/>
                    <a:pt x="7942" y="19646"/>
                    <a:pt x="7930" y="19563"/>
                  </a:cubicBezTo>
                  <a:lnTo>
                    <a:pt x="7918" y="19432"/>
                  </a:lnTo>
                  <a:cubicBezTo>
                    <a:pt x="7906" y="19408"/>
                    <a:pt x="7906" y="19360"/>
                    <a:pt x="7906" y="19313"/>
                  </a:cubicBezTo>
                  <a:cubicBezTo>
                    <a:pt x="7883" y="19146"/>
                    <a:pt x="7871" y="18979"/>
                    <a:pt x="7859" y="18813"/>
                  </a:cubicBezTo>
                  <a:cubicBezTo>
                    <a:pt x="7835" y="18634"/>
                    <a:pt x="7835" y="18455"/>
                    <a:pt x="7823" y="18277"/>
                  </a:cubicBezTo>
                  <a:cubicBezTo>
                    <a:pt x="7799" y="17563"/>
                    <a:pt x="7823" y="16812"/>
                    <a:pt x="7835" y="16015"/>
                  </a:cubicBezTo>
                  <a:cubicBezTo>
                    <a:pt x="7835" y="15622"/>
                    <a:pt x="7847" y="15217"/>
                    <a:pt x="7835" y="14800"/>
                  </a:cubicBezTo>
                  <a:cubicBezTo>
                    <a:pt x="7835" y="14598"/>
                    <a:pt x="7823" y="14395"/>
                    <a:pt x="7811" y="14193"/>
                  </a:cubicBezTo>
                  <a:cubicBezTo>
                    <a:pt x="7799" y="14086"/>
                    <a:pt x="7799" y="13991"/>
                    <a:pt x="7787" y="13883"/>
                  </a:cubicBezTo>
                  <a:lnTo>
                    <a:pt x="7752" y="13562"/>
                  </a:lnTo>
                  <a:cubicBezTo>
                    <a:pt x="7728" y="13360"/>
                    <a:pt x="7716" y="13145"/>
                    <a:pt x="7680" y="12943"/>
                  </a:cubicBezTo>
                  <a:cubicBezTo>
                    <a:pt x="7644" y="12729"/>
                    <a:pt x="7609" y="12526"/>
                    <a:pt x="7573" y="12312"/>
                  </a:cubicBezTo>
                  <a:lnTo>
                    <a:pt x="7525" y="12002"/>
                  </a:lnTo>
                  <a:lnTo>
                    <a:pt x="7454" y="11693"/>
                  </a:lnTo>
                  <a:lnTo>
                    <a:pt x="7311" y="11062"/>
                  </a:lnTo>
                  <a:cubicBezTo>
                    <a:pt x="7263" y="10859"/>
                    <a:pt x="7204" y="10657"/>
                    <a:pt x="7144" y="10455"/>
                  </a:cubicBezTo>
                  <a:cubicBezTo>
                    <a:pt x="7085" y="10252"/>
                    <a:pt x="7037" y="10038"/>
                    <a:pt x="6966" y="9847"/>
                  </a:cubicBezTo>
                  <a:cubicBezTo>
                    <a:pt x="6906" y="9645"/>
                    <a:pt x="6835" y="9442"/>
                    <a:pt x="6775" y="9240"/>
                  </a:cubicBezTo>
                  <a:lnTo>
                    <a:pt x="6668" y="8942"/>
                  </a:lnTo>
                  <a:lnTo>
                    <a:pt x="6561" y="8645"/>
                  </a:lnTo>
                  <a:cubicBezTo>
                    <a:pt x="6490" y="8454"/>
                    <a:pt x="6418" y="8252"/>
                    <a:pt x="6347" y="8061"/>
                  </a:cubicBezTo>
                  <a:cubicBezTo>
                    <a:pt x="6275" y="7871"/>
                    <a:pt x="6192" y="7680"/>
                    <a:pt x="6109" y="7490"/>
                  </a:cubicBezTo>
                  <a:cubicBezTo>
                    <a:pt x="5954" y="7109"/>
                    <a:pt x="5787" y="6752"/>
                    <a:pt x="5608" y="6394"/>
                  </a:cubicBezTo>
                  <a:cubicBezTo>
                    <a:pt x="5573" y="6299"/>
                    <a:pt x="5537" y="6216"/>
                    <a:pt x="5478" y="6121"/>
                  </a:cubicBezTo>
                  <a:cubicBezTo>
                    <a:pt x="5430" y="6037"/>
                    <a:pt x="5382" y="5954"/>
                    <a:pt x="5335" y="5859"/>
                  </a:cubicBezTo>
                  <a:cubicBezTo>
                    <a:pt x="5239" y="5692"/>
                    <a:pt x="5144" y="5525"/>
                    <a:pt x="5049" y="5359"/>
                  </a:cubicBezTo>
                  <a:lnTo>
                    <a:pt x="4977" y="5228"/>
                  </a:lnTo>
                  <a:lnTo>
                    <a:pt x="4906" y="5109"/>
                  </a:lnTo>
                  <a:cubicBezTo>
                    <a:pt x="4846" y="5037"/>
                    <a:pt x="4799" y="4954"/>
                    <a:pt x="4739" y="4870"/>
                  </a:cubicBezTo>
                  <a:cubicBezTo>
                    <a:pt x="4632" y="4716"/>
                    <a:pt x="4537" y="4561"/>
                    <a:pt x="4430" y="4418"/>
                  </a:cubicBezTo>
                  <a:cubicBezTo>
                    <a:pt x="4215" y="4120"/>
                    <a:pt x="3989" y="3847"/>
                    <a:pt x="3775" y="3585"/>
                  </a:cubicBezTo>
                  <a:cubicBezTo>
                    <a:pt x="3537" y="3323"/>
                    <a:pt x="3322" y="3085"/>
                    <a:pt x="3108" y="2846"/>
                  </a:cubicBezTo>
                  <a:cubicBezTo>
                    <a:pt x="2882" y="2620"/>
                    <a:pt x="2668" y="2406"/>
                    <a:pt x="2465" y="2203"/>
                  </a:cubicBezTo>
                  <a:cubicBezTo>
                    <a:pt x="2263" y="2001"/>
                    <a:pt x="2049" y="1822"/>
                    <a:pt x="1858" y="1644"/>
                  </a:cubicBezTo>
                  <a:cubicBezTo>
                    <a:pt x="1489" y="1287"/>
                    <a:pt x="1144" y="1001"/>
                    <a:pt x="870" y="751"/>
                  </a:cubicBezTo>
                  <a:cubicBezTo>
                    <a:pt x="596" y="513"/>
                    <a:pt x="382" y="322"/>
                    <a:pt x="227" y="191"/>
                  </a:cubicBezTo>
                  <a:cubicBezTo>
                    <a:pt x="84" y="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579;p37">
              <a:extLst>
                <a:ext uri="{FF2B5EF4-FFF2-40B4-BE49-F238E27FC236}">
                  <a16:creationId xmlns:a16="http://schemas.microsoft.com/office/drawing/2014/main" id="{84AA7D49-D840-4FBA-6110-40B193266A82}"/>
                </a:ext>
              </a:extLst>
            </p:cNvPr>
            <p:cNvSpPr/>
            <p:nvPr/>
          </p:nvSpPr>
          <p:spPr>
            <a:xfrm>
              <a:off x="5432225" y="-302150"/>
              <a:ext cx="258075" cy="456800"/>
            </a:xfrm>
            <a:custGeom>
              <a:avLst/>
              <a:gdLst/>
              <a:ahLst/>
              <a:cxnLst/>
              <a:rect l="l" t="t" r="r" b="b"/>
              <a:pathLst>
                <a:path w="10323" h="18272" extrusionOk="0">
                  <a:moveTo>
                    <a:pt x="9870" y="0"/>
                  </a:moveTo>
                  <a:cubicBezTo>
                    <a:pt x="9727" y="0"/>
                    <a:pt x="9553" y="11"/>
                    <a:pt x="9346" y="43"/>
                  </a:cubicBezTo>
                  <a:cubicBezTo>
                    <a:pt x="9025" y="78"/>
                    <a:pt x="8656" y="162"/>
                    <a:pt x="8239" y="316"/>
                  </a:cubicBezTo>
                  <a:cubicBezTo>
                    <a:pt x="7834" y="459"/>
                    <a:pt x="7382" y="686"/>
                    <a:pt x="6930" y="983"/>
                  </a:cubicBezTo>
                  <a:cubicBezTo>
                    <a:pt x="6477" y="1281"/>
                    <a:pt x="6025" y="1662"/>
                    <a:pt x="5596" y="2102"/>
                  </a:cubicBezTo>
                  <a:cubicBezTo>
                    <a:pt x="5167" y="2555"/>
                    <a:pt x="4763" y="3067"/>
                    <a:pt x="4405" y="3650"/>
                  </a:cubicBezTo>
                  <a:cubicBezTo>
                    <a:pt x="4048" y="4222"/>
                    <a:pt x="3739" y="4853"/>
                    <a:pt x="3512" y="5543"/>
                  </a:cubicBezTo>
                  <a:cubicBezTo>
                    <a:pt x="3489" y="5627"/>
                    <a:pt x="3465" y="5710"/>
                    <a:pt x="3441" y="5793"/>
                  </a:cubicBezTo>
                  <a:cubicBezTo>
                    <a:pt x="3417" y="5889"/>
                    <a:pt x="3381" y="5972"/>
                    <a:pt x="3370" y="6055"/>
                  </a:cubicBezTo>
                  <a:cubicBezTo>
                    <a:pt x="3322" y="6234"/>
                    <a:pt x="3286" y="6401"/>
                    <a:pt x="3239" y="6579"/>
                  </a:cubicBezTo>
                  <a:cubicBezTo>
                    <a:pt x="3167" y="6924"/>
                    <a:pt x="3084" y="7270"/>
                    <a:pt x="3000" y="7603"/>
                  </a:cubicBezTo>
                  <a:cubicBezTo>
                    <a:pt x="2834" y="8294"/>
                    <a:pt x="2679" y="8984"/>
                    <a:pt x="2524" y="9663"/>
                  </a:cubicBezTo>
                  <a:cubicBezTo>
                    <a:pt x="2358" y="10341"/>
                    <a:pt x="2215" y="11020"/>
                    <a:pt x="2072" y="11663"/>
                  </a:cubicBezTo>
                  <a:cubicBezTo>
                    <a:pt x="2000" y="11985"/>
                    <a:pt x="1929" y="12306"/>
                    <a:pt x="1857" y="12616"/>
                  </a:cubicBezTo>
                  <a:cubicBezTo>
                    <a:pt x="1798" y="12937"/>
                    <a:pt x="1762" y="13259"/>
                    <a:pt x="1715" y="13556"/>
                  </a:cubicBezTo>
                  <a:cubicBezTo>
                    <a:pt x="1643" y="14163"/>
                    <a:pt x="1596" y="14735"/>
                    <a:pt x="1512" y="15259"/>
                  </a:cubicBezTo>
                  <a:cubicBezTo>
                    <a:pt x="1429" y="15783"/>
                    <a:pt x="1334" y="16247"/>
                    <a:pt x="1203" y="16652"/>
                  </a:cubicBezTo>
                  <a:cubicBezTo>
                    <a:pt x="1072" y="17057"/>
                    <a:pt x="893" y="17390"/>
                    <a:pt x="714" y="17628"/>
                  </a:cubicBezTo>
                  <a:cubicBezTo>
                    <a:pt x="536" y="17878"/>
                    <a:pt x="345" y="18045"/>
                    <a:pt x="214" y="18128"/>
                  </a:cubicBezTo>
                  <a:cubicBezTo>
                    <a:pt x="143" y="18188"/>
                    <a:pt x="95" y="18211"/>
                    <a:pt x="60" y="18235"/>
                  </a:cubicBezTo>
                  <a:cubicBezTo>
                    <a:pt x="24" y="18259"/>
                    <a:pt x="0" y="18271"/>
                    <a:pt x="0" y="18271"/>
                  </a:cubicBezTo>
                  <a:cubicBezTo>
                    <a:pt x="0" y="18271"/>
                    <a:pt x="24" y="18259"/>
                    <a:pt x="60" y="18247"/>
                  </a:cubicBezTo>
                  <a:cubicBezTo>
                    <a:pt x="95" y="18223"/>
                    <a:pt x="155" y="18200"/>
                    <a:pt x="226" y="18152"/>
                  </a:cubicBezTo>
                  <a:cubicBezTo>
                    <a:pt x="369" y="18069"/>
                    <a:pt x="583" y="17926"/>
                    <a:pt x="786" y="17688"/>
                  </a:cubicBezTo>
                  <a:cubicBezTo>
                    <a:pt x="988" y="17449"/>
                    <a:pt x="1191" y="17116"/>
                    <a:pt x="1357" y="16711"/>
                  </a:cubicBezTo>
                  <a:cubicBezTo>
                    <a:pt x="1536" y="16307"/>
                    <a:pt x="1667" y="15830"/>
                    <a:pt x="1774" y="15306"/>
                  </a:cubicBezTo>
                  <a:cubicBezTo>
                    <a:pt x="1881" y="14783"/>
                    <a:pt x="1965" y="14211"/>
                    <a:pt x="2060" y="13604"/>
                  </a:cubicBezTo>
                  <a:cubicBezTo>
                    <a:pt x="2107" y="13306"/>
                    <a:pt x="2155" y="13008"/>
                    <a:pt x="2238" y="12699"/>
                  </a:cubicBezTo>
                  <a:cubicBezTo>
                    <a:pt x="2310" y="12389"/>
                    <a:pt x="2393" y="12080"/>
                    <a:pt x="2465" y="11758"/>
                  </a:cubicBezTo>
                  <a:cubicBezTo>
                    <a:pt x="2631" y="11115"/>
                    <a:pt x="2798" y="10449"/>
                    <a:pt x="2953" y="9770"/>
                  </a:cubicBezTo>
                  <a:cubicBezTo>
                    <a:pt x="3120" y="9091"/>
                    <a:pt x="3286" y="8401"/>
                    <a:pt x="3453" y="7710"/>
                  </a:cubicBezTo>
                  <a:cubicBezTo>
                    <a:pt x="3524" y="7365"/>
                    <a:pt x="3608" y="7020"/>
                    <a:pt x="3691" y="6674"/>
                  </a:cubicBezTo>
                  <a:cubicBezTo>
                    <a:pt x="3762" y="6329"/>
                    <a:pt x="3834" y="5996"/>
                    <a:pt x="3941" y="5674"/>
                  </a:cubicBezTo>
                  <a:cubicBezTo>
                    <a:pt x="4143" y="5031"/>
                    <a:pt x="4429" y="4412"/>
                    <a:pt x="4751" y="3853"/>
                  </a:cubicBezTo>
                  <a:cubicBezTo>
                    <a:pt x="5084" y="3293"/>
                    <a:pt x="5453" y="2781"/>
                    <a:pt x="5858" y="2340"/>
                  </a:cubicBezTo>
                  <a:cubicBezTo>
                    <a:pt x="6251" y="1900"/>
                    <a:pt x="6668" y="1507"/>
                    <a:pt x="7084" y="1198"/>
                  </a:cubicBezTo>
                  <a:cubicBezTo>
                    <a:pt x="7501" y="888"/>
                    <a:pt x="7918" y="638"/>
                    <a:pt x="8311" y="471"/>
                  </a:cubicBezTo>
                  <a:cubicBezTo>
                    <a:pt x="8704" y="293"/>
                    <a:pt x="9061" y="185"/>
                    <a:pt x="9358" y="126"/>
                  </a:cubicBezTo>
                  <a:cubicBezTo>
                    <a:pt x="9656" y="66"/>
                    <a:pt x="9894" y="43"/>
                    <a:pt x="10061" y="31"/>
                  </a:cubicBezTo>
                  <a:cubicBezTo>
                    <a:pt x="10228" y="19"/>
                    <a:pt x="10323" y="19"/>
                    <a:pt x="10323" y="19"/>
                  </a:cubicBezTo>
                  <a:cubicBezTo>
                    <a:pt x="10323" y="19"/>
                    <a:pt x="10228" y="7"/>
                    <a:pt x="10061" y="7"/>
                  </a:cubicBezTo>
                  <a:cubicBezTo>
                    <a:pt x="10005" y="3"/>
                    <a:pt x="9942" y="0"/>
                    <a:pt x="9870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580;p37">
              <a:extLst>
                <a:ext uri="{FF2B5EF4-FFF2-40B4-BE49-F238E27FC236}">
                  <a16:creationId xmlns:a16="http://schemas.microsoft.com/office/drawing/2014/main" id="{B8341C9D-1C91-62A4-A50A-8C95E29F95B2}"/>
                </a:ext>
              </a:extLst>
            </p:cNvPr>
            <p:cNvSpPr/>
            <p:nvPr/>
          </p:nvSpPr>
          <p:spPr>
            <a:xfrm>
              <a:off x="5275950" y="-9100"/>
              <a:ext cx="394425" cy="473900"/>
            </a:xfrm>
            <a:custGeom>
              <a:avLst/>
              <a:gdLst/>
              <a:ahLst/>
              <a:cxnLst/>
              <a:rect l="l" t="t" r="r" b="b"/>
              <a:pathLst>
                <a:path w="15777" h="18956" extrusionOk="0">
                  <a:moveTo>
                    <a:pt x="15776" y="1"/>
                  </a:moveTo>
                  <a:cubicBezTo>
                    <a:pt x="15775" y="1"/>
                    <a:pt x="15680" y="25"/>
                    <a:pt x="15502" y="60"/>
                  </a:cubicBezTo>
                  <a:cubicBezTo>
                    <a:pt x="15312" y="96"/>
                    <a:pt x="15050" y="155"/>
                    <a:pt x="14716" y="274"/>
                  </a:cubicBezTo>
                  <a:cubicBezTo>
                    <a:pt x="14395" y="394"/>
                    <a:pt x="14002" y="560"/>
                    <a:pt x="13585" y="798"/>
                  </a:cubicBezTo>
                  <a:cubicBezTo>
                    <a:pt x="13157" y="1036"/>
                    <a:pt x="12692" y="1346"/>
                    <a:pt x="12240" y="1727"/>
                  </a:cubicBezTo>
                  <a:cubicBezTo>
                    <a:pt x="11776" y="2108"/>
                    <a:pt x="11299" y="2560"/>
                    <a:pt x="10847" y="3072"/>
                  </a:cubicBezTo>
                  <a:cubicBezTo>
                    <a:pt x="10383" y="3584"/>
                    <a:pt x="9930" y="4144"/>
                    <a:pt x="9490" y="4751"/>
                  </a:cubicBezTo>
                  <a:cubicBezTo>
                    <a:pt x="9049" y="5346"/>
                    <a:pt x="8620" y="5989"/>
                    <a:pt x="8204" y="6656"/>
                  </a:cubicBezTo>
                  <a:cubicBezTo>
                    <a:pt x="7787" y="7311"/>
                    <a:pt x="7382" y="7990"/>
                    <a:pt x="6977" y="8668"/>
                  </a:cubicBezTo>
                  <a:lnTo>
                    <a:pt x="6680" y="9180"/>
                  </a:lnTo>
                  <a:cubicBezTo>
                    <a:pt x="6584" y="9359"/>
                    <a:pt x="6489" y="9537"/>
                    <a:pt x="6394" y="9716"/>
                  </a:cubicBezTo>
                  <a:cubicBezTo>
                    <a:pt x="6203" y="10061"/>
                    <a:pt x="6037" y="10419"/>
                    <a:pt x="5858" y="10764"/>
                  </a:cubicBezTo>
                  <a:cubicBezTo>
                    <a:pt x="5513" y="11466"/>
                    <a:pt x="5191" y="12157"/>
                    <a:pt x="4870" y="12824"/>
                  </a:cubicBezTo>
                  <a:cubicBezTo>
                    <a:pt x="4703" y="13145"/>
                    <a:pt x="4548" y="13478"/>
                    <a:pt x="4382" y="13788"/>
                  </a:cubicBezTo>
                  <a:cubicBezTo>
                    <a:pt x="4298" y="13943"/>
                    <a:pt x="4215" y="14098"/>
                    <a:pt x="4132" y="14252"/>
                  </a:cubicBezTo>
                  <a:cubicBezTo>
                    <a:pt x="4048" y="14407"/>
                    <a:pt x="3965" y="14550"/>
                    <a:pt x="3882" y="14705"/>
                  </a:cubicBezTo>
                  <a:cubicBezTo>
                    <a:pt x="3727" y="15002"/>
                    <a:pt x="3536" y="15264"/>
                    <a:pt x="3370" y="15538"/>
                  </a:cubicBezTo>
                  <a:cubicBezTo>
                    <a:pt x="3203" y="15800"/>
                    <a:pt x="3024" y="16050"/>
                    <a:pt x="2858" y="16288"/>
                  </a:cubicBezTo>
                  <a:cubicBezTo>
                    <a:pt x="2667" y="16515"/>
                    <a:pt x="2501" y="16753"/>
                    <a:pt x="2334" y="16943"/>
                  </a:cubicBezTo>
                  <a:cubicBezTo>
                    <a:pt x="2239" y="17050"/>
                    <a:pt x="2155" y="17146"/>
                    <a:pt x="2072" y="17241"/>
                  </a:cubicBezTo>
                  <a:cubicBezTo>
                    <a:pt x="1977" y="17336"/>
                    <a:pt x="1905" y="17431"/>
                    <a:pt x="1810" y="17515"/>
                  </a:cubicBezTo>
                  <a:cubicBezTo>
                    <a:pt x="1643" y="17669"/>
                    <a:pt x="1477" y="17824"/>
                    <a:pt x="1334" y="17967"/>
                  </a:cubicBezTo>
                  <a:cubicBezTo>
                    <a:pt x="1167" y="18098"/>
                    <a:pt x="1024" y="18217"/>
                    <a:pt x="881" y="18324"/>
                  </a:cubicBezTo>
                  <a:cubicBezTo>
                    <a:pt x="822" y="18384"/>
                    <a:pt x="762" y="18431"/>
                    <a:pt x="691" y="18479"/>
                  </a:cubicBezTo>
                  <a:cubicBezTo>
                    <a:pt x="631" y="18527"/>
                    <a:pt x="572" y="18562"/>
                    <a:pt x="512" y="18598"/>
                  </a:cubicBezTo>
                  <a:cubicBezTo>
                    <a:pt x="405" y="18681"/>
                    <a:pt x="310" y="18741"/>
                    <a:pt x="238" y="18789"/>
                  </a:cubicBezTo>
                  <a:cubicBezTo>
                    <a:pt x="84" y="18896"/>
                    <a:pt x="0" y="18955"/>
                    <a:pt x="0" y="18955"/>
                  </a:cubicBezTo>
                  <a:cubicBezTo>
                    <a:pt x="0" y="18955"/>
                    <a:pt x="84" y="18908"/>
                    <a:pt x="250" y="18812"/>
                  </a:cubicBezTo>
                  <a:cubicBezTo>
                    <a:pt x="334" y="18765"/>
                    <a:pt x="429" y="18717"/>
                    <a:pt x="548" y="18646"/>
                  </a:cubicBezTo>
                  <a:cubicBezTo>
                    <a:pt x="608" y="18610"/>
                    <a:pt x="667" y="18574"/>
                    <a:pt x="738" y="18539"/>
                  </a:cubicBezTo>
                  <a:cubicBezTo>
                    <a:pt x="798" y="18503"/>
                    <a:pt x="869" y="18455"/>
                    <a:pt x="941" y="18396"/>
                  </a:cubicBezTo>
                  <a:cubicBezTo>
                    <a:pt x="1084" y="18300"/>
                    <a:pt x="1239" y="18193"/>
                    <a:pt x="1417" y="18074"/>
                  </a:cubicBezTo>
                  <a:cubicBezTo>
                    <a:pt x="1572" y="17931"/>
                    <a:pt x="1751" y="17789"/>
                    <a:pt x="1929" y="17634"/>
                  </a:cubicBezTo>
                  <a:cubicBezTo>
                    <a:pt x="2024" y="17562"/>
                    <a:pt x="2120" y="17467"/>
                    <a:pt x="2203" y="17372"/>
                  </a:cubicBezTo>
                  <a:cubicBezTo>
                    <a:pt x="2298" y="17288"/>
                    <a:pt x="2393" y="17193"/>
                    <a:pt x="2489" y="17098"/>
                  </a:cubicBezTo>
                  <a:cubicBezTo>
                    <a:pt x="2596" y="17003"/>
                    <a:pt x="2679" y="16896"/>
                    <a:pt x="2774" y="16788"/>
                  </a:cubicBezTo>
                  <a:cubicBezTo>
                    <a:pt x="2870" y="16681"/>
                    <a:pt x="2965" y="16574"/>
                    <a:pt x="3060" y="16455"/>
                  </a:cubicBezTo>
                  <a:cubicBezTo>
                    <a:pt x="3251" y="16217"/>
                    <a:pt x="3441" y="15967"/>
                    <a:pt x="3632" y="15717"/>
                  </a:cubicBezTo>
                  <a:cubicBezTo>
                    <a:pt x="3715" y="15574"/>
                    <a:pt x="3810" y="15443"/>
                    <a:pt x="3906" y="15300"/>
                  </a:cubicBezTo>
                  <a:cubicBezTo>
                    <a:pt x="3953" y="15241"/>
                    <a:pt x="4001" y="15169"/>
                    <a:pt x="4048" y="15098"/>
                  </a:cubicBezTo>
                  <a:cubicBezTo>
                    <a:pt x="4084" y="15026"/>
                    <a:pt x="4132" y="14955"/>
                    <a:pt x="4179" y="14883"/>
                  </a:cubicBezTo>
                  <a:cubicBezTo>
                    <a:pt x="4548" y="14300"/>
                    <a:pt x="4882" y="13669"/>
                    <a:pt x="5227" y="13002"/>
                  </a:cubicBezTo>
                  <a:cubicBezTo>
                    <a:pt x="5561" y="12347"/>
                    <a:pt x="5906" y="11657"/>
                    <a:pt x="6251" y="10966"/>
                  </a:cubicBezTo>
                  <a:cubicBezTo>
                    <a:pt x="6430" y="10621"/>
                    <a:pt x="6608" y="10264"/>
                    <a:pt x="6799" y="9930"/>
                  </a:cubicBezTo>
                  <a:cubicBezTo>
                    <a:pt x="6882" y="9752"/>
                    <a:pt x="6977" y="9585"/>
                    <a:pt x="7073" y="9418"/>
                  </a:cubicBezTo>
                  <a:lnTo>
                    <a:pt x="7370" y="8906"/>
                  </a:lnTo>
                  <a:cubicBezTo>
                    <a:pt x="7763" y="8228"/>
                    <a:pt x="8180" y="7549"/>
                    <a:pt x="8585" y="6882"/>
                  </a:cubicBezTo>
                  <a:cubicBezTo>
                    <a:pt x="8990" y="6228"/>
                    <a:pt x="9394" y="5585"/>
                    <a:pt x="9823" y="4989"/>
                  </a:cubicBezTo>
                  <a:cubicBezTo>
                    <a:pt x="10240" y="4382"/>
                    <a:pt x="10668" y="3811"/>
                    <a:pt x="11109" y="3299"/>
                  </a:cubicBezTo>
                  <a:cubicBezTo>
                    <a:pt x="11537" y="2787"/>
                    <a:pt x="11978" y="2322"/>
                    <a:pt x="12407" y="1929"/>
                  </a:cubicBezTo>
                  <a:cubicBezTo>
                    <a:pt x="12847" y="1537"/>
                    <a:pt x="13264" y="1203"/>
                    <a:pt x="13669" y="953"/>
                  </a:cubicBezTo>
                  <a:cubicBezTo>
                    <a:pt x="14073" y="691"/>
                    <a:pt x="14443" y="501"/>
                    <a:pt x="14752" y="358"/>
                  </a:cubicBezTo>
                  <a:cubicBezTo>
                    <a:pt x="15074" y="227"/>
                    <a:pt x="15324" y="132"/>
                    <a:pt x="15502" y="84"/>
                  </a:cubicBezTo>
                  <a:cubicBezTo>
                    <a:pt x="15680" y="25"/>
                    <a:pt x="15775" y="1"/>
                    <a:pt x="15776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581;p37">
              <a:extLst>
                <a:ext uri="{FF2B5EF4-FFF2-40B4-BE49-F238E27FC236}">
                  <a16:creationId xmlns:a16="http://schemas.microsoft.com/office/drawing/2014/main" id="{5C6F7DC4-D2A7-2DCF-1144-7DF67811942D}"/>
                </a:ext>
              </a:extLst>
            </p:cNvPr>
            <p:cNvSpPr/>
            <p:nvPr/>
          </p:nvSpPr>
          <p:spPr>
            <a:xfrm>
              <a:off x="5816775" y="-638925"/>
              <a:ext cx="369425" cy="367025"/>
            </a:xfrm>
            <a:custGeom>
              <a:avLst/>
              <a:gdLst/>
              <a:ahLst/>
              <a:cxnLst/>
              <a:rect l="l" t="t" r="r" b="b"/>
              <a:pathLst>
                <a:path w="14777" h="14681" extrusionOk="0">
                  <a:moveTo>
                    <a:pt x="13360" y="0"/>
                  </a:moveTo>
                  <a:cubicBezTo>
                    <a:pt x="13265" y="0"/>
                    <a:pt x="13169" y="12"/>
                    <a:pt x="13074" y="12"/>
                  </a:cubicBezTo>
                  <a:cubicBezTo>
                    <a:pt x="12979" y="24"/>
                    <a:pt x="12872" y="12"/>
                    <a:pt x="12764" y="36"/>
                  </a:cubicBezTo>
                  <a:cubicBezTo>
                    <a:pt x="12336" y="83"/>
                    <a:pt x="11871" y="214"/>
                    <a:pt x="11383" y="429"/>
                  </a:cubicBezTo>
                  <a:cubicBezTo>
                    <a:pt x="10895" y="631"/>
                    <a:pt x="10407" y="929"/>
                    <a:pt x="9919" y="1274"/>
                  </a:cubicBezTo>
                  <a:cubicBezTo>
                    <a:pt x="9431" y="1619"/>
                    <a:pt x="8943" y="2012"/>
                    <a:pt x="8454" y="2441"/>
                  </a:cubicBezTo>
                  <a:cubicBezTo>
                    <a:pt x="8323" y="2548"/>
                    <a:pt x="8204" y="2655"/>
                    <a:pt x="8085" y="2762"/>
                  </a:cubicBezTo>
                  <a:lnTo>
                    <a:pt x="7895" y="2917"/>
                  </a:lnTo>
                  <a:lnTo>
                    <a:pt x="7847" y="2965"/>
                  </a:lnTo>
                  <a:lnTo>
                    <a:pt x="7800" y="3012"/>
                  </a:lnTo>
                  <a:lnTo>
                    <a:pt x="7704" y="3096"/>
                  </a:lnTo>
                  <a:cubicBezTo>
                    <a:pt x="7466" y="3322"/>
                    <a:pt x="7216" y="3536"/>
                    <a:pt x="6978" y="3798"/>
                  </a:cubicBezTo>
                  <a:cubicBezTo>
                    <a:pt x="6871" y="3929"/>
                    <a:pt x="6752" y="4060"/>
                    <a:pt x="6633" y="4179"/>
                  </a:cubicBezTo>
                  <a:cubicBezTo>
                    <a:pt x="6514" y="4322"/>
                    <a:pt x="6407" y="4453"/>
                    <a:pt x="6299" y="4584"/>
                  </a:cubicBezTo>
                  <a:cubicBezTo>
                    <a:pt x="6073" y="4846"/>
                    <a:pt x="5859" y="5120"/>
                    <a:pt x="5656" y="5405"/>
                  </a:cubicBezTo>
                  <a:lnTo>
                    <a:pt x="5502" y="5608"/>
                  </a:lnTo>
                  <a:lnTo>
                    <a:pt x="5347" y="5834"/>
                  </a:lnTo>
                  <a:lnTo>
                    <a:pt x="5061" y="6263"/>
                  </a:lnTo>
                  <a:cubicBezTo>
                    <a:pt x="4871" y="6548"/>
                    <a:pt x="4692" y="6846"/>
                    <a:pt x="4513" y="7132"/>
                  </a:cubicBezTo>
                  <a:cubicBezTo>
                    <a:pt x="4156" y="7715"/>
                    <a:pt x="3847" y="8311"/>
                    <a:pt x="3561" y="8894"/>
                  </a:cubicBezTo>
                  <a:cubicBezTo>
                    <a:pt x="3275" y="9489"/>
                    <a:pt x="3049" y="10073"/>
                    <a:pt x="2835" y="10620"/>
                  </a:cubicBezTo>
                  <a:cubicBezTo>
                    <a:pt x="2620" y="11168"/>
                    <a:pt x="2406" y="11680"/>
                    <a:pt x="2180" y="12144"/>
                  </a:cubicBezTo>
                  <a:cubicBezTo>
                    <a:pt x="1954" y="12597"/>
                    <a:pt x="1727" y="13002"/>
                    <a:pt x="1477" y="13335"/>
                  </a:cubicBezTo>
                  <a:cubicBezTo>
                    <a:pt x="1239" y="13668"/>
                    <a:pt x="977" y="13930"/>
                    <a:pt x="763" y="14133"/>
                  </a:cubicBezTo>
                  <a:cubicBezTo>
                    <a:pt x="644" y="14228"/>
                    <a:pt x="537" y="14299"/>
                    <a:pt x="453" y="14383"/>
                  </a:cubicBezTo>
                  <a:cubicBezTo>
                    <a:pt x="358" y="14454"/>
                    <a:pt x="275" y="14502"/>
                    <a:pt x="203" y="14549"/>
                  </a:cubicBezTo>
                  <a:cubicBezTo>
                    <a:pt x="72" y="14633"/>
                    <a:pt x="1" y="14680"/>
                    <a:pt x="1" y="14680"/>
                  </a:cubicBezTo>
                  <a:cubicBezTo>
                    <a:pt x="1" y="14680"/>
                    <a:pt x="72" y="14633"/>
                    <a:pt x="215" y="14561"/>
                  </a:cubicBezTo>
                  <a:cubicBezTo>
                    <a:pt x="370" y="14502"/>
                    <a:pt x="572" y="14371"/>
                    <a:pt x="822" y="14204"/>
                  </a:cubicBezTo>
                  <a:cubicBezTo>
                    <a:pt x="1061" y="14014"/>
                    <a:pt x="1346" y="13776"/>
                    <a:pt x="1608" y="13442"/>
                  </a:cubicBezTo>
                  <a:cubicBezTo>
                    <a:pt x="1763" y="13287"/>
                    <a:pt x="1882" y="13097"/>
                    <a:pt x="2025" y="12906"/>
                  </a:cubicBezTo>
                  <a:cubicBezTo>
                    <a:pt x="2156" y="12704"/>
                    <a:pt x="2287" y="12490"/>
                    <a:pt x="2418" y="12263"/>
                  </a:cubicBezTo>
                  <a:cubicBezTo>
                    <a:pt x="2668" y="11811"/>
                    <a:pt x="2918" y="11299"/>
                    <a:pt x="3156" y="10751"/>
                  </a:cubicBezTo>
                  <a:cubicBezTo>
                    <a:pt x="3394" y="10216"/>
                    <a:pt x="3632" y="9644"/>
                    <a:pt x="3918" y="9073"/>
                  </a:cubicBezTo>
                  <a:cubicBezTo>
                    <a:pt x="3954" y="9001"/>
                    <a:pt x="3990" y="8930"/>
                    <a:pt x="4037" y="8858"/>
                  </a:cubicBezTo>
                  <a:cubicBezTo>
                    <a:pt x="4073" y="8787"/>
                    <a:pt x="4109" y="8715"/>
                    <a:pt x="4144" y="8656"/>
                  </a:cubicBezTo>
                  <a:cubicBezTo>
                    <a:pt x="4228" y="8513"/>
                    <a:pt x="4299" y="8370"/>
                    <a:pt x="4382" y="8227"/>
                  </a:cubicBezTo>
                  <a:cubicBezTo>
                    <a:pt x="4549" y="7930"/>
                    <a:pt x="4716" y="7656"/>
                    <a:pt x="4894" y="7358"/>
                  </a:cubicBezTo>
                  <a:cubicBezTo>
                    <a:pt x="5073" y="7084"/>
                    <a:pt x="5252" y="6787"/>
                    <a:pt x="5430" y="6513"/>
                  </a:cubicBezTo>
                  <a:lnTo>
                    <a:pt x="5728" y="6084"/>
                  </a:lnTo>
                  <a:lnTo>
                    <a:pt x="5871" y="5882"/>
                  </a:lnTo>
                  <a:lnTo>
                    <a:pt x="6026" y="5679"/>
                  </a:lnTo>
                  <a:cubicBezTo>
                    <a:pt x="6228" y="5405"/>
                    <a:pt x="6430" y="5132"/>
                    <a:pt x="6645" y="4870"/>
                  </a:cubicBezTo>
                  <a:cubicBezTo>
                    <a:pt x="6752" y="4739"/>
                    <a:pt x="6859" y="4608"/>
                    <a:pt x="6966" y="4477"/>
                  </a:cubicBezTo>
                  <a:cubicBezTo>
                    <a:pt x="7073" y="4358"/>
                    <a:pt x="7192" y="4239"/>
                    <a:pt x="7299" y="4120"/>
                  </a:cubicBezTo>
                  <a:cubicBezTo>
                    <a:pt x="7514" y="3870"/>
                    <a:pt x="7764" y="3631"/>
                    <a:pt x="8002" y="3405"/>
                  </a:cubicBezTo>
                  <a:lnTo>
                    <a:pt x="8097" y="3322"/>
                  </a:lnTo>
                  <a:lnTo>
                    <a:pt x="8133" y="3274"/>
                  </a:lnTo>
                  <a:lnTo>
                    <a:pt x="8181" y="3239"/>
                  </a:lnTo>
                  <a:lnTo>
                    <a:pt x="8359" y="3072"/>
                  </a:lnTo>
                  <a:cubicBezTo>
                    <a:pt x="8478" y="2965"/>
                    <a:pt x="8597" y="2858"/>
                    <a:pt x="8716" y="2738"/>
                  </a:cubicBezTo>
                  <a:cubicBezTo>
                    <a:pt x="9193" y="2310"/>
                    <a:pt x="9657" y="1905"/>
                    <a:pt x="10121" y="1548"/>
                  </a:cubicBezTo>
                  <a:cubicBezTo>
                    <a:pt x="10586" y="1203"/>
                    <a:pt x="11038" y="893"/>
                    <a:pt x="11502" y="667"/>
                  </a:cubicBezTo>
                  <a:cubicBezTo>
                    <a:pt x="11955" y="441"/>
                    <a:pt x="12383" y="286"/>
                    <a:pt x="12788" y="202"/>
                  </a:cubicBezTo>
                  <a:cubicBezTo>
                    <a:pt x="12895" y="179"/>
                    <a:pt x="12991" y="179"/>
                    <a:pt x="13086" y="167"/>
                  </a:cubicBezTo>
                  <a:cubicBezTo>
                    <a:pt x="13181" y="155"/>
                    <a:pt x="13276" y="131"/>
                    <a:pt x="13360" y="131"/>
                  </a:cubicBezTo>
                  <a:cubicBezTo>
                    <a:pt x="13479" y="131"/>
                    <a:pt x="13593" y="126"/>
                    <a:pt x="13698" y="126"/>
                  </a:cubicBezTo>
                  <a:cubicBezTo>
                    <a:pt x="13750" y="126"/>
                    <a:pt x="13800" y="127"/>
                    <a:pt x="13848" y="131"/>
                  </a:cubicBezTo>
                  <a:cubicBezTo>
                    <a:pt x="14003" y="155"/>
                    <a:pt x="14134" y="167"/>
                    <a:pt x="14253" y="179"/>
                  </a:cubicBezTo>
                  <a:cubicBezTo>
                    <a:pt x="14360" y="191"/>
                    <a:pt x="14455" y="226"/>
                    <a:pt x="14538" y="238"/>
                  </a:cubicBezTo>
                  <a:cubicBezTo>
                    <a:pt x="14693" y="274"/>
                    <a:pt x="14777" y="286"/>
                    <a:pt x="14777" y="286"/>
                  </a:cubicBezTo>
                  <a:cubicBezTo>
                    <a:pt x="14777" y="286"/>
                    <a:pt x="14693" y="262"/>
                    <a:pt x="14550" y="214"/>
                  </a:cubicBezTo>
                  <a:cubicBezTo>
                    <a:pt x="14467" y="191"/>
                    <a:pt x="14372" y="155"/>
                    <a:pt x="14265" y="119"/>
                  </a:cubicBezTo>
                  <a:cubicBezTo>
                    <a:pt x="14146" y="95"/>
                    <a:pt x="14015" y="71"/>
                    <a:pt x="13860" y="48"/>
                  </a:cubicBezTo>
                  <a:cubicBezTo>
                    <a:pt x="13717" y="12"/>
                    <a:pt x="13538" y="12"/>
                    <a:pt x="13360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582;p37">
              <a:extLst>
                <a:ext uri="{FF2B5EF4-FFF2-40B4-BE49-F238E27FC236}">
                  <a16:creationId xmlns:a16="http://schemas.microsoft.com/office/drawing/2014/main" id="{E75A7F73-CBF5-08B5-5314-FFFFD195252C}"/>
                </a:ext>
              </a:extLst>
            </p:cNvPr>
            <p:cNvSpPr/>
            <p:nvPr/>
          </p:nvSpPr>
          <p:spPr>
            <a:xfrm>
              <a:off x="7396750" y="-1043450"/>
              <a:ext cx="136350" cy="386975"/>
            </a:xfrm>
            <a:custGeom>
              <a:avLst/>
              <a:gdLst/>
              <a:ahLst/>
              <a:cxnLst/>
              <a:rect l="l" t="t" r="r" b="b"/>
              <a:pathLst>
                <a:path w="5454" h="15479" extrusionOk="0">
                  <a:moveTo>
                    <a:pt x="0" y="0"/>
                  </a:moveTo>
                  <a:cubicBezTo>
                    <a:pt x="0" y="1"/>
                    <a:pt x="12" y="60"/>
                    <a:pt x="48" y="179"/>
                  </a:cubicBezTo>
                  <a:cubicBezTo>
                    <a:pt x="60" y="239"/>
                    <a:pt x="84" y="310"/>
                    <a:pt x="107" y="393"/>
                  </a:cubicBezTo>
                  <a:cubicBezTo>
                    <a:pt x="131" y="489"/>
                    <a:pt x="167" y="584"/>
                    <a:pt x="203" y="691"/>
                  </a:cubicBezTo>
                  <a:cubicBezTo>
                    <a:pt x="238" y="798"/>
                    <a:pt x="286" y="917"/>
                    <a:pt x="334" y="1036"/>
                  </a:cubicBezTo>
                  <a:cubicBezTo>
                    <a:pt x="393" y="1167"/>
                    <a:pt x="453" y="1310"/>
                    <a:pt x="512" y="1453"/>
                  </a:cubicBezTo>
                  <a:cubicBezTo>
                    <a:pt x="643" y="1739"/>
                    <a:pt x="810" y="2060"/>
                    <a:pt x="965" y="2406"/>
                  </a:cubicBezTo>
                  <a:cubicBezTo>
                    <a:pt x="1048" y="2584"/>
                    <a:pt x="1131" y="2763"/>
                    <a:pt x="1203" y="2965"/>
                  </a:cubicBezTo>
                  <a:cubicBezTo>
                    <a:pt x="1239" y="3060"/>
                    <a:pt x="1274" y="3156"/>
                    <a:pt x="1310" y="3251"/>
                  </a:cubicBezTo>
                  <a:cubicBezTo>
                    <a:pt x="1346" y="3358"/>
                    <a:pt x="1381" y="3453"/>
                    <a:pt x="1405" y="3560"/>
                  </a:cubicBezTo>
                  <a:cubicBezTo>
                    <a:pt x="1477" y="3775"/>
                    <a:pt x="1536" y="3989"/>
                    <a:pt x="1608" y="4215"/>
                  </a:cubicBezTo>
                  <a:cubicBezTo>
                    <a:pt x="1667" y="4441"/>
                    <a:pt x="1727" y="4668"/>
                    <a:pt x="1786" y="4906"/>
                  </a:cubicBezTo>
                  <a:cubicBezTo>
                    <a:pt x="1905" y="5358"/>
                    <a:pt x="1989" y="5858"/>
                    <a:pt x="2096" y="6358"/>
                  </a:cubicBezTo>
                  <a:cubicBezTo>
                    <a:pt x="2179" y="6858"/>
                    <a:pt x="2274" y="7359"/>
                    <a:pt x="2358" y="7870"/>
                  </a:cubicBezTo>
                  <a:cubicBezTo>
                    <a:pt x="2441" y="8382"/>
                    <a:pt x="2524" y="8894"/>
                    <a:pt x="2620" y="9406"/>
                  </a:cubicBezTo>
                  <a:cubicBezTo>
                    <a:pt x="2715" y="9906"/>
                    <a:pt x="2834" y="10395"/>
                    <a:pt x="2965" y="10871"/>
                  </a:cubicBezTo>
                  <a:cubicBezTo>
                    <a:pt x="3084" y="11347"/>
                    <a:pt x="3239" y="11800"/>
                    <a:pt x="3382" y="12228"/>
                  </a:cubicBezTo>
                  <a:cubicBezTo>
                    <a:pt x="3465" y="12442"/>
                    <a:pt x="3548" y="12645"/>
                    <a:pt x="3632" y="12835"/>
                  </a:cubicBezTo>
                  <a:cubicBezTo>
                    <a:pt x="3727" y="13026"/>
                    <a:pt x="3810" y="13216"/>
                    <a:pt x="3894" y="13395"/>
                  </a:cubicBezTo>
                  <a:cubicBezTo>
                    <a:pt x="3989" y="13562"/>
                    <a:pt x="4072" y="13740"/>
                    <a:pt x="4168" y="13883"/>
                  </a:cubicBezTo>
                  <a:cubicBezTo>
                    <a:pt x="4263" y="14038"/>
                    <a:pt x="4358" y="14193"/>
                    <a:pt x="4441" y="14312"/>
                  </a:cubicBezTo>
                  <a:cubicBezTo>
                    <a:pt x="4537" y="14443"/>
                    <a:pt x="4632" y="14562"/>
                    <a:pt x="4715" y="14681"/>
                  </a:cubicBezTo>
                  <a:cubicBezTo>
                    <a:pt x="4799" y="14788"/>
                    <a:pt x="4882" y="14883"/>
                    <a:pt x="4953" y="14967"/>
                  </a:cubicBezTo>
                  <a:cubicBezTo>
                    <a:pt x="4989" y="15014"/>
                    <a:pt x="5025" y="15050"/>
                    <a:pt x="5060" y="15086"/>
                  </a:cubicBezTo>
                  <a:cubicBezTo>
                    <a:pt x="5096" y="15133"/>
                    <a:pt x="5132" y="15157"/>
                    <a:pt x="5168" y="15193"/>
                  </a:cubicBezTo>
                  <a:cubicBezTo>
                    <a:pt x="5227" y="15252"/>
                    <a:pt x="5275" y="15300"/>
                    <a:pt x="5322" y="15348"/>
                  </a:cubicBezTo>
                  <a:cubicBezTo>
                    <a:pt x="5406" y="15431"/>
                    <a:pt x="5453" y="15479"/>
                    <a:pt x="5453" y="15479"/>
                  </a:cubicBezTo>
                  <a:cubicBezTo>
                    <a:pt x="5453" y="15479"/>
                    <a:pt x="5418" y="15431"/>
                    <a:pt x="5346" y="15336"/>
                  </a:cubicBezTo>
                  <a:cubicBezTo>
                    <a:pt x="5275" y="15229"/>
                    <a:pt x="5156" y="15098"/>
                    <a:pt x="5025" y="14907"/>
                  </a:cubicBezTo>
                  <a:cubicBezTo>
                    <a:pt x="4965" y="14812"/>
                    <a:pt x="4894" y="14717"/>
                    <a:pt x="4822" y="14598"/>
                  </a:cubicBezTo>
                  <a:cubicBezTo>
                    <a:pt x="4751" y="14490"/>
                    <a:pt x="4679" y="14359"/>
                    <a:pt x="4596" y="14228"/>
                  </a:cubicBezTo>
                  <a:cubicBezTo>
                    <a:pt x="4441" y="13955"/>
                    <a:pt x="4287" y="13633"/>
                    <a:pt x="4132" y="13276"/>
                  </a:cubicBezTo>
                  <a:cubicBezTo>
                    <a:pt x="4060" y="13109"/>
                    <a:pt x="3989" y="12919"/>
                    <a:pt x="3917" y="12728"/>
                  </a:cubicBezTo>
                  <a:cubicBezTo>
                    <a:pt x="3846" y="12526"/>
                    <a:pt x="3775" y="12323"/>
                    <a:pt x="3715" y="12121"/>
                  </a:cubicBezTo>
                  <a:cubicBezTo>
                    <a:pt x="3656" y="11907"/>
                    <a:pt x="3584" y="11692"/>
                    <a:pt x="3525" y="11466"/>
                  </a:cubicBezTo>
                  <a:cubicBezTo>
                    <a:pt x="3501" y="11347"/>
                    <a:pt x="3465" y="11240"/>
                    <a:pt x="3441" y="11121"/>
                  </a:cubicBezTo>
                  <a:cubicBezTo>
                    <a:pt x="3406" y="11014"/>
                    <a:pt x="3382" y="10895"/>
                    <a:pt x="3358" y="10776"/>
                  </a:cubicBezTo>
                  <a:cubicBezTo>
                    <a:pt x="3298" y="10537"/>
                    <a:pt x="3251" y="10299"/>
                    <a:pt x="3203" y="10061"/>
                  </a:cubicBezTo>
                  <a:cubicBezTo>
                    <a:pt x="3155" y="9811"/>
                    <a:pt x="3108" y="9573"/>
                    <a:pt x="3060" y="9323"/>
                  </a:cubicBezTo>
                  <a:cubicBezTo>
                    <a:pt x="2965" y="8823"/>
                    <a:pt x="2894" y="8311"/>
                    <a:pt x="2810" y="7799"/>
                  </a:cubicBezTo>
                  <a:cubicBezTo>
                    <a:pt x="2727" y="7287"/>
                    <a:pt x="2632" y="6775"/>
                    <a:pt x="2524" y="6263"/>
                  </a:cubicBezTo>
                  <a:cubicBezTo>
                    <a:pt x="2417" y="5763"/>
                    <a:pt x="2310" y="5275"/>
                    <a:pt x="2167" y="4799"/>
                  </a:cubicBezTo>
                  <a:cubicBezTo>
                    <a:pt x="2096" y="4561"/>
                    <a:pt x="2048" y="4322"/>
                    <a:pt x="1965" y="4096"/>
                  </a:cubicBezTo>
                  <a:cubicBezTo>
                    <a:pt x="1882" y="3882"/>
                    <a:pt x="1810" y="3668"/>
                    <a:pt x="1739" y="3453"/>
                  </a:cubicBezTo>
                  <a:cubicBezTo>
                    <a:pt x="1596" y="3025"/>
                    <a:pt x="1393" y="2632"/>
                    <a:pt x="1203" y="2286"/>
                  </a:cubicBezTo>
                  <a:cubicBezTo>
                    <a:pt x="1012" y="1941"/>
                    <a:pt x="834" y="1644"/>
                    <a:pt x="679" y="1370"/>
                  </a:cubicBezTo>
                  <a:cubicBezTo>
                    <a:pt x="596" y="1239"/>
                    <a:pt x="524" y="1108"/>
                    <a:pt x="453" y="989"/>
                  </a:cubicBezTo>
                  <a:cubicBezTo>
                    <a:pt x="393" y="870"/>
                    <a:pt x="334" y="751"/>
                    <a:pt x="286" y="655"/>
                  </a:cubicBezTo>
                  <a:cubicBezTo>
                    <a:pt x="238" y="548"/>
                    <a:pt x="191" y="465"/>
                    <a:pt x="155" y="381"/>
                  </a:cubicBezTo>
                  <a:cubicBezTo>
                    <a:pt x="119" y="298"/>
                    <a:pt x="96" y="227"/>
                    <a:pt x="72" y="179"/>
                  </a:cubicBezTo>
                  <a:cubicBezTo>
                    <a:pt x="24" y="6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583;p37">
              <a:extLst>
                <a:ext uri="{FF2B5EF4-FFF2-40B4-BE49-F238E27FC236}">
                  <a16:creationId xmlns:a16="http://schemas.microsoft.com/office/drawing/2014/main" id="{2DBDF6BC-F951-F5B4-05D8-227F472AB353}"/>
                </a:ext>
              </a:extLst>
            </p:cNvPr>
            <p:cNvSpPr/>
            <p:nvPr/>
          </p:nvSpPr>
          <p:spPr>
            <a:xfrm>
              <a:off x="5338450" y="-470175"/>
              <a:ext cx="2819725" cy="2842050"/>
            </a:xfrm>
            <a:custGeom>
              <a:avLst/>
              <a:gdLst/>
              <a:ahLst/>
              <a:cxnLst/>
              <a:rect l="l" t="t" r="r" b="b"/>
              <a:pathLst>
                <a:path w="112789" h="113682" extrusionOk="0">
                  <a:moveTo>
                    <a:pt x="57758" y="1"/>
                  </a:moveTo>
                  <a:cubicBezTo>
                    <a:pt x="25861" y="1"/>
                    <a:pt x="1" y="25849"/>
                    <a:pt x="1" y="57746"/>
                  </a:cubicBezTo>
                  <a:cubicBezTo>
                    <a:pt x="1" y="84654"/>
                    <a:pt x="18396" y="107252"/>
                    <a:pt x="43292" y="113681"/>
                  </a:cubicBezTo>
                  <a:cubicBezTo>
                    <a:pt x="42863" y="110193"/>
                    <a:pt x="43018" y="106645"/>
                    <a:pt x="43923" y="103073"/>
                  </a:cubicBezTo>
                  <a:cubicBezTo>
                    <a:pt x="46352" y="93465"/>
                    <a:pt x="53150" y="85488"/>
                    <a:pt x="60544" y="79189"/>
                  </a:cubicBezTo>
                  <a:cubicBezTo>
                    <a:pt x="68152" y="72712"/>
                    <a:pt x="76522" y="67152"/>
                    <a:pt x="84737" y="61497"/>
                  </a:cubicBezTo>
                  <a:cubicBezTo>
                    <a:pt x="89988" y="57877"/>
                    <a:pt x="95251" y="54281"/>
                    <a:pt x="100358" y="50459"/>
                  </a:cubicBezTo>
                  <a:cubicBezTo>
                    <a:pt x="101085" y="49924"/>
                    <a:pt x="101811" y="49376"/>
                    <a:pt x="102525" y="48828"/>
                  </a:cubicBezTo>
                  <a:cubicBezTo>
                    <a:pt x="102787" y="48626"/>
                    <a:pt x="103633" y="47971"/>
                    <a:pt x="103645" y="47959"/>
                  </a:cubicBezTo>
                  <a:cubicBezTo>
                    <a:pt x="104835" y="47019"/>
                    <a:pt x="106026" y="46066"/>
                    <a:pt x="107193" y="45078"/>
                  </a:cubicBezTo>
                  <a:cubicBezTo>
                    <a:pt x="109098" y="43494"/>
                    <a:pt x="110967" y="41863"/>
                    <a:pt x="112789" y="40172"/>
                  </a:cubicBezTo>
                  <a:cubicBezTo>
                    <a:pt x="105347" y="16872"/>
                    <a:pt x="83523" y="1"/>
                    <a:pt x="57758" y="1"/>
                  </a:cubicBezTo>
                  <a:close/>
                </a:path>
              </a:pathLst>
            </a:custGeom>
            <a:solidFill>
              <a:srgbClr val="FFFFFF">
                <a:alpha val="55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90D6-4BC9-F8C4-A0C8-9EF6766A4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7D480-6540-9EFC-C067-7ADF69E784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301383-DEC9-AD9E-66DA-E3A93DC6F76D}"/>
              </a:ext>
            </a:extLst>
          </p:cNvPr>
          <p:cNvSpPr/>
          <p:nvPr/>
        </p:nvSpPr>
        <p:spPr>
          <a:xfrm>
            <a:off x="1143000" y="628650"/>
            <a:ext cx="6858000" cy="3191259"/>
          </a:xfrm>
          <a:prstGeom prst="rect">
            <a:avLst/>
          </a:prstGeom>
          <a:noFill/>
        </p:spPr>
        <p:txBody>
          <a:bodyPr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514350">
              <a:defRPr/>
            </a:pPr>
            <a:r>
              <a:rPr lang="vi-VN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tới</a:t>
            </a:r>
            <a:endParaRPr lang="en-US" sz="36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defTabSz="514350">
              <a:defRPr/>
            </a:pPr>
            <a:r>
              <a:rPr lang="en-US" sz="105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</a:t>
            </a:r>
            <a:r>
              <a:rPr lang="en-US" sz="2100" b="1" dirty="0">
                <a:ln/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1. </a:t>
            </a:r>
            <a:r>
              <a:rPr lang="en-US" sz="2100" b="1" dirty="0" err="1">
                <a:ln/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Nề</a:t>
            </a:r>
            <a:r>
              <a:rPr lang="en-US" sz="2100" b="1" dirty="0">
                <a:ln/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nếp</a:t>
            </a:r>
            <a:endParaRPr lang="en-US" sz="2100" b="1" dirty="0">
              <a:ln/>
              <a:highlight>
                <a:srgbClr val="FFFF00"/>
              </a:highligh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defTabSz="514350">
              <a:defRPr/>
            </a:pP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-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Đi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học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chuyên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cần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.</a:t>
            </a:r>
          </a:p>
          <a:p>
            <a:pPr defTabSz="514350">
              <a:defRPr/>
            </a:pP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-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Xếp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hàng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ngay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ngắn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không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nói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chuyện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lớp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.</a:t>
            </a:r>
          </a:p>
          <a:p>
            <a:pPr defTabSz="514350">
              <a:defRPr/>
            </a:pPr>
            <a:r>
              <a:rPr lang="en-US" sz="21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</a:t>
            </a:r>
            <a:r>
              <a:rPr lang="en-US" sz="2100" b="1" dirty="0">
                <a:ln/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2. </a:t>
            </a:r>
            <a:r>
              <a:rPr lang="en-US" sz="2100" b="1" dirty="0" err="1">
                <a:ln/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Học</a:t>
            </a:r>
            <a:r>
              <a:rPr lang="en-US" sz="2100" b="1" dirty="0">
                <a:ln/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tập</a:t>
            </a:r>
            <a:endParaRPr lang="en-US" sz="2100" b="1" dirty="0">
              <a:ln/>
              <a:solidFill>
                <a:srgbClr val="0000CC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defTabSz="514350">
              <a:defRPr/>
            </a:pP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-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Chăm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chỉ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hăng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hái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phát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biểu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xây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dựng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tin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học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tập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.</a:t>
            </a:r>
          </a:p>
          <a:p>
            <a:pPr defTabSz="514350">
              <a:defRPr/>
            </a:pP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-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Thực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hiện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tốt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thảo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luận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nhóm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.</a:t>
            </a:r>
          </a:p>
          <a:p>
            <a:pPr defTabSz="514350">
              <a:defRPr/>
            </a:pP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-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Thực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hiện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tốt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phong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trào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Giữ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vở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sạch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viết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chữ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đẹp</a:t>
            </a:r>
            <a:r>
              <a:rPr lang="en-US" sz="2100" b="1" dirty="0">
                <a:ln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7638875-6F8A-3DE5-80C2-21986C9D4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38831AF-C323-E772-A819-B7613605D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37F4F4-8FDA-0868-7254-B6D1CB5E7E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13657" r="4000" b="29201"/>
          <a:stretch>
            <a:fillRect/>
          </a:stretch>
        </p:blipFill>
        <p:spPr>
          <a:xfrm>
            <a:off x="1822045" y="3933825"/>
            <a:ext cx="5499909" cy="1209675"/>
          </a:xfrm>
          <a:prstGeom prst="rect">
            <a:avLst/>
          </a:prstGeom>
        </p:spPr>
      </p:pic>
      <p:grpSp>
        <p:nvGrpSpPr>
          <p:cNvPr id="7" name="Google Shape;2463;p37">
            <a:extLst>
              <a:ext uri="{FF2B5EF4-FFF2-40B4-BE49-F238E27FC236}">
                <a16:creationId xmlns:a16="http://schemas.microsoft.com/office/drawing/2014/main" id="{179E4908-124F-9D4F-49A3-ACC08B24EC4B}"/>
              </a:ext>
            </a:extLst>
          </p:cNvPr>
          <p:cNvGrpSpPr/>
          <p:nvPr/>
        </p:nvGrpSpPr>
        <p:grpSpPr>
          <a:xfrm flipH="1">
            <a:off x="152400" y="75424"/>
            <a:ext cx="866544" cy="1409989"/>
            <a:chOff x="11997325" y="1193675"/>
            <a:chExt cx="1407775" cy="1854475"/>
          </a:xfrm>
        </p:grpSpPr>
        <p:sp>
          <p:nvSpPr>
            <p:cNvPr id="8" name="Google Shape;2464;p37">
              <a:extLst>
                <a:ext uri="{FF2B5EF4-FFF2-40B4-BE49-F238E27FC236}">
                  <a16:creationId xmlns:a16="http://schemas.microsoft.com/office/drawing/2014/main" id="{5979C1AF-5D72-0EA0-EA4F-1AEB4EA0693A}"/>
                </a:ext>
              </a:extLst>
            </p:cNvPr>
            <p:cNvSpPr/>
            <p:nvPr/>
          </p:nvSpPr>
          <p:spPr>
            <a:xfrm>
              <a:off x="12147350" y="2252800"/>
              <a:ext cx="153900" cy="306475"/>
            </a:xfrm>
            <a:custGeom>
              <a:avLst/>
              <a:gdLst/>
              <a:ahLst/>
              <a:cxnLst/>
              <a:rect l="l" t="t" r="r" b="b"/>
              <a:pathLst>
                <a:path w="6156" h="12259" extrusionOk="0">
                  <a:moveTo>
                    <a:pt x="6156" y="0"/>
                  </a:moveTo>
                  <a:lnTo>
                    <a:pt x="5441" y="857"/>
                  </a:lnTo>
                  <a:cubicBezTo>
                    <a:pt x="4608" y="1988"/>
                    <a:pt x="3774" y="3131"/>
                    <a:pt x="2941" y="4262"/>
                  </a:cubicBezTo>
                  <a:cubicBezTo>
                    <a:pt x="1941" y="5644"/>
                    <a:pt x="917" y="7037"/>
                    <a:pt x="393" y="8656"/>
                  </a:cubicBezTo>
                  <a:cubicBezTo>
                    <a:pt x="0" y="9823"/>
                    <a:pt x="24" y="11359"/>
                    <a:pt x="1072" y="11990"/>
                  </a:cubicBezTo>
                  <a:cubicBezTo>
                    <a:pt x="1345" y="12144"/>
                    <a:pt x="1667" y="12228"/>
                    <a:pt x="1977" y="12252"/>
                  </a:cubicBezTo>
                  <a:cubicBezTo>
                    <a:pt x="2044" y="12257"/>
                    <a:pt x="2112" y="12259"/>
                    <a:pt x="2178" y="12259"/>
                  </a:cubicBezTo>
                  <a:cubicBezTo>
                    <a:pt x="3703" y="12259"/>
                    <a:pt x="5036" y="10985"/>
                    <a:pt x="5560" y="9537"/>
                  </a:cubicBezTo>
                  <a:cubicBezTo>
                    <a:pt x="6108" y="8037"/>
                    <a:pt x="5989" y="6370"/>
                    <a:pt x="5858" y="4774"/>
                  </a:cubicBezTo>
                  <a:cubicBezTo>
                    <a:pt x="5727" y="3167"/>
                    <a:pt x="5608" y="1512"/>
                    <a:pt x="6156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465;p37">
              <a:extLst>
                <a:ext uri="{FF2B5EF4-FFF2-40B4-BE49-F238E27FC236}">
                  <a16:creationId xmlns:a16="http://schemas.microsoft.com/office/drawing/2014/main" id="{4331F996-F40E-4C8A-D310-6A1F8F4D998D}"/>
                </a:ext>
              </a:extLst>
            </p:cNvPr>
            <p:cNvSpPr/>
            <p:nvPr/>
          </p:nvSpPr>
          <p:spPr>
            <a:xfrm>
              <a:off x="12025600" y="2190575"/>
              <a:ext cx="278025" cy="157175"/>
            </a:xfrm>
            <a:custGeom>
              <a:avLst/>
              <a:gdLst/>
              <a:ahLst/>
              <a:cxnLst/>
              <a:rect l="l" t="t" r="r" b="b"/>
              <a:pathLst>
                <a:path w="11121" h="6287" extrusionOk="0">
                  <a:moveTo>
                    <a:pt x="11121" y="1"/>
                  </a:moveTo>
                  <a:lnTo>
                    <a:pt x="11121" y="1"/>
                  </a:lnTo>
                  <a:cubicBezTo>
                    <a:pt x="9728" y="215"/>
                    <a:pt x="8490" y="84"/>
                    <a:pt x="7097" y="298"/>
                  </a:cubicBezTo>
                  <a:cubicBezTo>
                    <a:pt x="5418" y="548"/>
                    <a:pt x="3703" y="822"/>
                    <a:pt x="2179" y="1572"/>
                  </a:cubicBezTo>
                  <a:cubicBezTo>
                    <a:pt x="1084" y="2120"/>
                    <a:pt x="0" y="3215"/>
                    <a:pt x="298" y="4406"/>
                  </a:cubicBezTo>
                  <a:cubicBezTo>
                    <a:pt x="381" y="4715"/>
                    <a:pt x="536" y="5001"/>
                    <a:pt x="751" y="5239"/>
                  </a:cubicBezTo>
                  <a:cubicBezTo>
                    <a:pt x="1376" y="5964"/>
                    <a:pt x="2315" y="6286"/>
                    <a:pt x="3282" y="6286"/>
                  </a:cubicBezTo>
                  <a:cubicBezTo>
                    <a:pt x="3935" y="6286"/>
                    <a:pt x="4601" y="6139"/>
                    <a:pt x="5192" y="5870"/>
                  </a:cubicBezTo>
                  <a:cubicBezTo>
                    <a:pt x="6656" y="5204"/>
                    <a:pt x="7751" y="3942"/>
                    <a:pt x="8787" y="2727"/>
                  </a:cubicBezTo>
                  <a:cubicBezTo>
                    <a:pt x="9359" y="2060"/>
                    <a:pt x="9930" y="1394"/>
                    <a:pt x="10573" y="810"/>
                  </a:cubicBezTo>
                  <a:lnTo>
                    <a:pt x="11121" y="1"/>
                  </a:ln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466;p37">
              <a:extLst>
                <a:ext uri="{FF2B5EF4-FFF2-40B4-BE49-F238E27FC236}">
                  <a16:creationId xmlns:a16="http://schemas.microsoft.com/office/drawing/2014/main" id="{212C4B0F-FE92-E927-7D25-B3A3ECBF0B34}"/>
                </a:ext>
              </a:extLst>
            </p:cNvPr>
            <p:cNvSpPr/>
            <p:nvPr/>
          </p:nvSpPr>
          <p:spPr>
            <a:xfrm>
              <a:off x="12042575" y="1992625"/>
              <a:ext cx="292300" cy="134750"/>
            </a:xfrm>
            <a:custGeom>
              <a:avLst/>
              <a:gdLst/>
              <a:ahLst/>
              <a:cxnLst/>
              <a:rect l="l" t="t" r="r" b="b"/>
              <a:pathLst>
                <a:path w="11692" h="5390" extrusionOk="0">
                  <a:moveTo>
                    <a:pt x="7243" y="1"/>
                  </a:moveTo>
                  <a:cubicBezTo>
                    <a:pt x="5612" y="1"/>
                    <a:pt x="3954" y="12"/>
                    <a:pt x="2405" y="513"/>
                  </a:cubicBezTo>
                  <a:cubicBezTo>
                    <a:pt x="1238" y="882"/>
                    <a:pt x="0" y="1799"/>
                    <a:pt x="119" y="3025"/>
                  </a:cubicBezTo>
                  <a:cubicBezTo>
                    <a:pt x="143" y="3335"/>
                    <a:pt x="262" y="3632"/>
                    <a:pt x="429" y="3906"/>
                  </a:cubicBezTo>
                  <a:cubicBezTo>
                    <a:pt x="1053" y="4918"/>
                    <a:pt x="2256" y="5390"/>
                    <a:pt x="3466" y="5390"/>
                  </a:cubicBezTo>
                  <a:cubicBezTo>
                    <a:pt x="3894" y="5390"/>
                    <a:pt x="4323" y="5331"/>
                    <a:pt x="4727" y="5216"/>
                  </a:cubicBezTo>
                  <a:cubicBezTo>
                    <a:pt x="6275" y="4775"/>
                    <a:pt x="7549" y="3704"/>
                    <a:pt x="8763" y="2656"/>
                  </a:cubicBezTo>
                  <a:cubicBezTo>
                    <a:pt x="9430" y="2096"/>
                    <a:pt x="10966" y="489"/>
                    <a:pt x="11692" y="13"/>
                  </a:cubicBezTo>
                  <a:cubicBezTo>
                    <a:pt x="10275" y="13"/>
                    <a:pt x="8870" y="13"/>
                    <a:pt x="7465" y="1"/>
                  </a:cubicBezTo>
                  <a:cubicBezTo>
                    <a:pt x="7391" y="1"/>
                    <a:pt x="7317" y="1"/>
                    <a:pt x="724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467;p37">
              <a:extLst>
                <a:ext uri="{FF2B5EF4-FFF2-40B4-BE49-F238E27FC236}">
                  <a16:creationId xmlns:a16="http://schemas.microsoft.com/office/drawing/2014/main" id="{AF6EE3EB-65B9-408C-15CE-D8CA19C44DC3}"/>
                </a:ext>
              </a:extLst>
            </p:cNvPr>
            <p:cNvSpPr/>
            <p:nvPr/>
          </p:nvSpPr>
          <p:spPr>
            <a:xfrm>
              <a:off x="12243475" y="1730100"/>
              <a:ext cx="191125" cy="158650"/>
            </a:xfrm>
            <a:custGeom>
              <a:avLst/>
              <a:gdLst/>
              <a:ahLst/>
              <a:cxnLst/>
              <a:rect l="l" t="t" r="r" b="b"/>
              <a:pathLst>
                <a:path w="7645" h="6346" extrusionOk="0">
                  <a:moveTo>
                    <a:pt x="7645" y="1"/>
                  </a:moveTo>
                  <a:cubicBezTo>
                    <a:pt x="6656" y="394"/>
                    <a:pt x="5680" y="798"/>
                    <a:pt x="4692" y="1191"/>
                  </a:cubicBezTo>
                  <a:cubicBezTo>
                    <a:pt x="3501" y="1679"/>
                    <a:pt x="2287" y="2180"/>
                    <a:pt x="1310" y="3001"/>
                  </a:cubicBezTo>
                  <a:cubicBezTo>
                    <a:pt x="596" y="3596"/>
                    <a:pt x="1" y="4585"/>
                    <a:pt x="429" y="5406"/>
                  </a:cubicBezTo>
                  <a:cubicBezTo>
                    <a:pt x="537" y="5620"/>
                    <a:pt x="703" y="5799"/>
                    <a:pt x="906" y="5930"/>
                  </a:cubicBezTo>
                  <a:cubicBezTo>
                    <a:pt x="1300" y="6218"/>
                    <a:pt x="1770" y="6346"/>
                    <a:pt x="2252" y="6346"/>
                  </a:cubicBezTo>
                  <a:cubicBezTo>
                    <a:pt x="2965" y="6346"/>
                    <a:pt x="3707" y="6068"/>
                    <a:pt x="4275" y="5620"/>
                  </a:cubicBezTo>
                  <a:cubicBezTo>
                    <a:pt x="5228" y="4870"/>
                    <a:pt x="5811" y="3751"/>
                    <a:pt x="6359" y="2680"/>
                  </a:cubicBezTo>
                  <a:cubicBezTo>
                    <a:pt x="6656" y="2096"/>
                    <a:pt x="7276" y="536"/>
                    <a:pt x="764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468;p37">
              <a:extLst>
                <a:ext uri="{FF2B5EF4-FFF2-40B4-BE49-F238E27FC236}">
                  <a16:creationId xmlns:a16="http://schemas.microsoft.com/office/drawing/2014/main" id="{281629A2-4B96-AD68-2F76-E12EF3FB6B32}"/>
                </a:ext>
              </a:extLst>
            </p:cNvPr>
            <p:cNvSpPr/>
            <p:nvPr/>
          </p:nvSpPr>
          <p:spPr>
            <a:xfrm>
              <a:off x="12788200" y="1966450"/>
              <a:ext cx="169375" cy="179900"/>
            </a:xfrm>
            <a:custGeom>
              <a:avLst/>
              <a:gdLst/>
              <a:ahLst/>
              <a:cxnLst/>
              <a:rect l="l" t="t" r="r" b="b"/>
              <a:pathLst>
                <a:path w="6775" h="7196" extrusionOk="0">
                  <a:moveTo>
                    <a:pt x="6775" y="0"/>
                  </a:moveTo>
                  <a:cubicBezTo>
                    <a:pt x="5870" y="560"/>
                    <a:pt x="4965" y="1119"/>
                    <a:pt x="4060" y="1679"/>
                  </a:cubicBezTo>
                  <a:cubicBezTo>
                    <a:pt x="2977" y="2346"/>
                    <a:pt x="1858" y="3036"/>
                    <a:pt x="1024" y="4013"/>
                  </a:cubicBezTo>
                  <a:cubicBezTo>
                    <a:pt x="429" y="4715"/>
                    <a:pt x="0" y="5799"/>
                    <a:pt x="560" y="6537"/>
                  </a:cubicBezTo>
                  <a:cubicBezTo>
                    <a:pt x="703" y="6727"/>
                    <a:pt x="905" y="6870"/>
                    <a:pt x="1119" y="6977"/>
                  </a:cubicBezTo>
                  <a:cubicBezTo>
                    <a:pt x="1424" y="7128"/>
                    <a:pt x="1750" y="7196"/>
                    <a:pt x="2081" y="7196"/>
                  </a:cubicBezTo>
                  <a:cubicBezTo>
                    <a:pt x="2929" y="7196"/>
                    <a:pt x="3803" y="6750"/>
                    <a:pt x="4394" y="6108"/>
                  </a:cubicBezTo>
                  <a:cubicBezTo>
                    <a:pt x="5203" y="5203"/>
                    <a:pt x="5596" y="4013"/>
                    <a:pt x="5953" y="2858"/>
                  </a:cubicBezTo>
                  <a:cubicBezTo>
                    <a:pt x="6156" y="2239"/>
                    <a:pt x="6501" y="596"/>
                    <a:pt x="6775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469;p37">
              <a:extLst>
                <a:ext uri="{FF2B5EF4-FFF2-40B4-BE49-F238E27FC236}">
                  <a16:creationId xmlns:a16="http://schemas.microsoft.com/office/drawing/2014/main" id="{C87560A2-B5C8-6DD4-472F-B8BA7406AC71}"/>
                </a:ext>
              </a:extLst>
            </p:cNvPr>
            <p:cNvSpPr/>
            <p:nvPr/>
          </p:nvSpPr>
          <p:spPr>
            <a:xfrm>
              <a:off x="12858150" y="1739025"/>
              <a:ext cx="204200" cy="136375"/>
            </a:xfrm>
            <a:custGeom>
              <a:avLst/>
              <a:gdLst/>
              <a:ahLst/>
              <a:cxnLst/>
              <a:rect l="l" t="t" r="r" b="b"/>
              <a:pathLst>
                <a:path w="8168" h="5455" extrusionOk="0">
                  <a:moveTo>
                    <a:pt x="8168" y="1"/>
                  </a:moveTo>
                  <a:lnTo>
                    <a:pt x="8168" y="1"/>
                  </a:lnTo>
                  <a:cubicBezTo>
                    <a:pt x="7537" y="168"/>
                    <a:pt x="5870" y="239"/>
                    <a:pt x="5215" y="334"/>
                  </a:cubicBezTo>
                  <a:cubicBezTo>
                    <a:pt x="4025" y="501"/>
                    <a:pt x="2774" y="680"/>
                    <a:pt x="1750" y="1334"/>
                  </a:cubicBezTo>
                  <a:cubicBezTo>
                    <a:pt x="738" y="1989"/>
                    <a:pt x="0" y="3251"/>
                    <a:pt x="345" y="4418"/>
                  </a:cubicBezTo>
                  <a:cubicBezTo>
                    <a:pt x="417" y="4644"/>
                    <a:pt x="524" y="4859"/>
                    <a:pt x="691" y="5037"/>
                  </a:cubicBezTo>
                  <a:cubicBezTo>
                    <a:pt x="968" y="5336"/>
                    <a:pt x="1345" y="5454"/>
                    <a:pt x="1746" y="5454"/>
                  </a:cubicBezTo>
                  <a:cubicBezTo>
                    <a:pt x="2258" y="5454"/>
                    <a:pt x="2810" y="5262"/>
                    <a:pt x="3251" y="5001"/>
                  </a:cubicBezTo>
                  <a:cubicBezTo>
                    <a:pt x="4358" y="4335"/>
                    <a:pt x="5227" y="3358"/>
                    <a:pt x="6072" y="2394"/>
                  </a:cubicBezTo>
                  <a:cubicBezTo>
                    <a:pt x="6775" y="1596"/>
                    <a:pt x="7465" y="799"/>
                    <a:pt x="816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470;p37">
              <a:extLst>
                <a:ext uri="{FF2B5EF4-FFF2-40B4-BE49-F238E27FC236}">
                  <a16:creationId xmlns:a16="http://schemas.microsoft.com/office/drawing/2014/main" id="{8BD87C8F-B796-DEC1-C209-2CC0EBEC8059}"/>
                </a:ext>
              </a:extLst>
            </p:cNvPr>
            <p:cNvSpPr/>
            <p:nvPr/>
          </p:nvSpPr>
          <p:spPr>
            <a:xfrm>
              <a:off x="11997325" y="1687150"/>
              <a:ext cx="300050" cy="129000"/>
            </a:xfrm>
            <a:custGeom>
              <a:avLst/>
              <a:gdLst/>
              <a:ahLst/>
              <a:cxnLst/>
              <a:rect l="l" t="t" r="r" b="b"/>
              <a:pathLst>
                <a:path w="12002" h="5160" extrusionOk="0">
                  <a:moveTo>
                    <a:pt x="3191" y="1"/>
                  </a:moveTo>
                  <a:cubicBezTo>
                    <a:pt x="3111" y="1"/>
                    <a:pt x="3032" y="2"/>
                    <a:pt x="2953" y="4"/>
                  </a:cubicBezTo>
                  <a:cubicBezTo>
                    <a:pt x="1727" y="28"/>
                    <a:pt x="286" y="576"/>
                    <a:pt x="48" y="1778"/>
                  </a:cubicBezTo>
                  <a:cubicBezTo>
                    <a:pt x="0" y="2088"/>
                    <a:pt x="24" y="2409"/>
                    <a:pt x="119" y="2719"/>
                  </a:cubicBezTo>
                  <a:cubicBezTo>
                    <a:pt x="548" y="4267"/>
                    <a:pt x="2274" y="5160"/>
                    <a:pt x="3882" y="5160"/>
                  </a:cubicBezTo>
                  <a:cubicBezTo>
                    <a:pt x="3896" y="5160"/>
                    <a:pt x="3910" y="5160"/>
                    <a:pt x="3923" y="5160"/>
                  </a:cubicBezTo>
                  <a:cubicBezTo>
                    <a:pt x="5515" y="5160"/>
                    <a:pt x="7014" y="4487"/>
                    <a:pt x="8466" y="3826"/>
                  </a:cubicBezTo>
                  <a:cubicBezTo>
                    <a:pt x="9251" y="3469"/>
                    <a:pt x="11180" y="2350"/>
                    <a:pt x="12002" y="2100"/>
                  </a:cubicBezTo>
                  <a:cubicBezTo>
                    <a:pt x="10656" y="1695"/>
                    <a:pt x="9299" y="1302"/>
                    <a:pt x="7954" y="909"/>
                  </a:cubicBezTo>
                  <a:cubicBezTo>
                    <a:pt x="6398" y="455"/>
                    <a:pt x="4811" y="1"/>
                    <a:pt x="319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471;p37">
              <a:extLst>
                <a:ext uri="{FF2B5EF4-FFF2-40B4-BE49-F238E27FC236}">
                  <a16:creationId xmlns:a16="http://schemas.microsoft.com/office/drawing/2014/main" id="{EE0AF913-8C1B-8A2F-948D-2E82CD41DD51}"/>
                </a:ext>
              </a:extLst>
            </p:cNvPr>
            <p:cNvSpPr/>
            <p:nvPr/>
          </p:nvSpPr>
          <p:spPr>
            <a:xfrm>
              <a:off x="12449750" y="1530275"/>
              <a:ext cx="115525" cy="177525"/>
            </a:xfrm>
            <a:custGeom>
              <a:avLst/>
              <a:gdLst/>
              <a:ahLst/>
              <a:cxnLst/>
              <a:rect l="l" t="t" r="r" b="b"/>
              <a:pathLst>
                <a:path w="4621" h="7101" extrusionOk="0">
                  <a:moveTo>
                    <a:pt x="1617" y="0"/>
                  </a:moveTo>
                  <a:cubicBezTo>
                    <a:pt x="1520" y="0"/>
                    <a:pt x="1421" y="13"/>
                    <a:pt x="1322" y="40"/>
                  </a:cubicBezTo>
                  <a:cubicBezTo>
                    <a:pt x="1132" y="100"/>
                    <a:pt x="953" y="207"/>
                    <a:pt x="799" y="350"/>
                  </a:cubicBezTo>
                  <a:cubicBezTo>
                    <a:pt x="25" y="1052"/>
                    <a:pt x="1" y="2314"/>
                    <a:pt x="465" y="3255"/>
                  </a:cubicBezTo>
                  <a:cubicBezTo>
                    <a:pt x="930" y="4196"/>
                    <a:pt x="1763" y="4886"/>
                    <a:pt x="2584" y="5541"/>
                  </a:cubicBezTo>
                  <a:cubicBezTo>
                    <a:pt x="3025" y="5898"/>
                    <a:pt x="4228" y="6696"/>
                    <a:pt x="4620" y="7101"/>
                  </a:cubicBezTo>
                  <a:cubicBezTo>
                    <a:pt x="4454" y="6196"/>
                    <a:pt x="4299" y="5291"/>
                    <a:pt x="4132" y="4386"/>
                  </a:cubicBezTo>
                  <a:cubicBezTo>
                    <a:pt x="3930" y="3303"/>
                    <a:pt x="3727" y="2183"/>
                    <a:pt x="3204" y="1207"/>
                  </a:cubicBezTo>
                  <a:cubicBezTo>
                    <a:pt x="2882" y="595"/>
                    <a:pt x="2279" y="0"/>
                    <a:pt x="161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472;p37">
              <a:extLst>
                <a:ext uri="{FF2B5EF4-FFF2-40B4-BE49-F238E27FC236}">
                  <a16:creationId xmlns:a16="http://schemas.microsoft.com/office/drawing/2014/main" id="{C77589C8-D1A1-2FF9-EB08-11BCD1551C68}"/>
                </a:ext>
              </a:extLst>
            </p:cNvPr>
            <p:cNvSpPr/>
            <p:nvPr/>
          </p:nvSpPr>
          <p:spPr>
            <a:xfrm>
              <a:off x="12434275" y="2042950"/>
              <a:ext cx="149750" cy="289925"/>
            </a:xfrm>
            <a:custGeom>
              <a:avLst/>
              <a:gdLst/>
              <a:ahLst/>
              <a:cxnLst/>
              <a:rect l="l" t="t" r="r" b="b"/>
              <a:pathLst>
                <a:path w="5990" h="11597" extrusionOk="0">
                  <a:moveTo>
                    <a:pt x="1132" y="0"/>
                  </a:moveTo>
                  <a:cubicBezTo>
                    <a:pt x="1120" y="869"/>
                    <a:pt x="584" y="3024"/>
                    <a:pt x="465" y="3882"/>
                  </a:cubicBezTo>
                  <a:cubicBezTo>
                    <a:pt x="227" y="5465"/>
                    <a:pt x="1" y="7120"/>
                    <a:pt x="465" y="8656"/>
                  </a:cubicBezTo>
                  <a:cubicBezTo>
                    <a:pt x="916" y="10197"/>
                    <a:pt x="2240" y="11597"/>
                    <a:pt x="3838" y="11597"/>
                  </a:cubicBezTo>
                  <a:cubicBezTo>
                    <a:pt x="3845" y="11597"/>
                    <a:pt x="3852" y="11597"/>
                    <a:pt x="3858" y="11597"/>
                  </a:cubicBezTo>
                  <a:cubicBezTo>
                    <a:pt x="4180" y="11585"/>
                    <a:pt x="4501" y="11525"/>
                    <a:pt x="4787" y="11382"/>
                  </a:cubicBezTo>
                  <a:cubicBezTo>
                    <a:pt x="5882" y="10835"/>
                    <a:pt x="5990" y="9299"/>
                    <a:pt x="5680" y="8108"/>
                  </a:cubicBezTo>
                  <a:cubicBezTo>
                    <a:pt x="5251" y="6465"/>
                    <a:pt x="4323" y="5001"/>
                    <a:pt x="3406" y="3560"/>
                  </a:cubicBezTo>
                  <a:cubicBezTo>
                    <a:pt x="2656" y="2381"/>
                    <a:pt x="1894" y="1191"/>
                    <a:pt x="1132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473;p37">
              <a:extLst>
                <a:ext uri="{FF2B5EF4-FFF2-40B4-BE49-F238E27FC236}">
                  <a16:creationId xmlns:a16="http://schemas.microsoft.com/office/drawing/2014/main" id="{42D26A8E-9D10-AB26-28FA-0F58536299A6}"/>
                </a:ext>
              </a:extLst>
            </p:cNvPr>
            <p:cNvSpPr/>
            <p:nvPr/>
          </p:nvSpPr>
          <p:spPr>
            <a:xfrm>
              <a:off x="12586675" y="1775950"/>
              <a:ext cx="116125" cy="216175"/>
            </a:xfrm>
            <a:custGeom>
              <a:avLst/>
              <a:gdLst/>
              <a:ahLst/>
              <a:cxnLst/>
              <a:rect l="l" t="t" r="r" b="b"/>
              <a:pathLst>
                <a:path w="4645" h="8647" extrusionOk="0">
                  <a:moveTo>
                    <a:pt x="1465" y="0"/>
                  </a:moveTo>
                  <a:cubicBezTo>
                    <a:pt x="1382" y="631"/>
                    <a:pt x="787" y="2203"/>
                    <a:pt x="620" y="2834"/>
                  </a:cubicBezTo>
                  <a:cubicBezTo>
                    <a:pt x="310" y="4001"/>
                    <a:pt x="1" y="5215"/>
                    <a:pt x="239" y="6370"/>
                  </a:cubicBezTo>
                  <a:cubicBezTo>
                    <a:pt x="489" y="7513"/>
                    <a:pt x="1465" y="8597"/>
                    <a:pt x="2751" y="8644"/>
                  </a:cubicBezTo>
                  <a:cubicBezTo>
                    <a:pt x="2783" y="8646"/>
                    <a:pt x="2816" y="8646"/>
                    <a:pt x="2848" y="8646"/>
                  </a:cubicBezTo>
                  <a:cubicBezTo>
                    <a:pt x="3077" y="8646"/>
                    <a:pt x="3304" y="8609"/>
                    <a:pt x="3513" y="8525"/>
                  </a:cubicBezTo>
                  <a:cubicBezTo>
                    <a:pt x="4442" y="8156"/>
                    <a:pt x="4644" y="7025"/>
                    <a:pt x="4489" y="6132"/>
                  </a:cubicBezTo>
                  <a:cubicBezTo>
                    <a:pt x="4275" y="4906"/>
                    <a:pt x="3632" y="3798"/>
                    <a:pt x="3013" y="2703"/>
                  </a:cubicBezTo>
                  <a:cubicBezTo>
                    <a:pt x="2501" y="1798"/>
                    <a:pt x="1977" y="893"/>
                    <a:pt x="1465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474;p37">
              <a:extLst>
                <a:ext uri="{FF2B5EF4-FFF2-40B4-BE49-F238E27FC236}">
                  <a16:creationId xmlns:a16="http://schemas.microsoft.com/office/drawing/2014/main" id="{6DB3B689-EE2B-0FAB-3765-49F8D19BEDD6}"/>
                </a:ext>
              </a:extLst>
            </p:cNvPr>
            <p:cNvSpPr/>
            <p:nvPr/>
          </p:nvSpPr>
          <p:spPr>
            <a:xfrm>
              <a:off x="13052800" y="1745875"/>
              <a:ext cx="151850" cy="164125"/>
            </a:xfrm>
            <a:custGeom>
              <a:avLst/>
              <a:gdLst/>
              <a:ahLst/>
              <a:cxnLst/>
              <a:rect l="l" t="t" r="r" b="b"/>
              <a:pathLst>
                <a:path w="6074" h="6565" extrusionOk="0">
                  <a:moveTo>
                    <a:pt x="1" y="1"/>
                  </a:moveTo>
                  <a:lnTo>
                    <a:pt x="1" y="1"/>
                  </a:lnTo>
                  <a:cubicBezTo>
                    <a:pt x="227" y="548"/>
                    <a:pt x="465" y="2072"/>
                    <a:pt x="620" y="2656"/>
                  </a:cubicBezTo>
                  <a:cubicBezTo>
                    <a:pt x="894" y="3727"/>
                    <a:pt x="1203" y="4823"/>
                    <a:pt x="1918" y="5632"/>
                  </a:cubicBezTo>
                  <a:cubicBezTo>
                    <a:pt x="2417" y="6188"/>
                    <a:pt x="3168" y="6565"/>
                    <a:pt x="3929" y="6565"/>
                  </a:cubicBezTo>
                  <a:cubicBezTo>
                    <a:pt x="4276" y="6565"/>
                    <a:pt x="4626" y="6486"/>
                    <a:pt x="4954" y="6311"/>
                  </a:cubicBezTo>
                  <a:cubicBezTo>
                    <a:pt x="5168" y="6204"/>
                    <a:pt x="5359" y="6061"/>
                    <a:pt x="5502" y="5882"/>
                  </a:cubicBezTo>
                  <a:cubicBezTo>
                    <a:pt x="6073" y="5156"/>
                    <a:pt x="5728" y="4168"/>
                    <a:pt x="5204" y="3525"/>
                  </a:cubicBezTo>
                  <a:cubicBezTo>
                    <a:pt x="4466" y="2644"/>
                    <a:pt x="3466" y="2049"/>
                    <a:pt x="2466" y="1465"/>
                  </a:cubicBezTo>
                  <a:cubicBezTo>
                    <a:pt x="1644" y="977"/>
                    <a:pt x="822" y="489"/>
                    <a:pt x="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475;p37">
              <a:extLst>
                <a:ext uri="{FF2B5EF4-FFF2-40B4-BE49-F238E27FC236}">
                  <a16:creationId xmlns:a16="http://schemas.microsoft.com/office/drawing/2014/main" id="{7A8FA0F0-C7E7-C660-75B8-09C654B6EF35}"/>
                </a:ext>
              </a:extLst>
            </p:cNvPr>
            <p:cNvSpPr/>
            <p:nvPr/>
          </p:nvSpPr>
          <p:spPr>
            <a:xfrm>
              <a:off x="12241175" y="1193675"/>
              <a:ext cx="1163925" cy="1221150"/>
            </a:xfrm>
            <a:custGeom>
              <a:avLst/>
              <a:gdLst/>
              <a:ahLst/>
              <a:cxnLst/>
              <a:rect l="l" t="t" r="r" b="b"/>
              <a:pathLst>
                <a:path w="46557" h="48846" extrusionOk="0">
                  <a:moveTo>
                    <a:pt x="46396" y="0"/>
                  </a:moveTo>
                  <a:cubicBezTo>
                    <a:pt x="46345" y="0"/>
                    <a:pt x="46293" y="26"/>
                    <a:pt x="46265" y="86"/>
                  </a:cubicBezTo>
                  <a:cubicBezTo>
                    <a:pt x="42098" y="9206"/>
                    <a:pt x="32954" y="12790"/>
                    <a:pt x="24393" y="16707"/>
                  </a:cubicBezTo>
                  <a:cubicBezTo>
                    <a:pt x="22298" y="17671"/>
                    <a:pt x="20226" y="18684"/>
                    <a:pt x="18357" y="20041"/>
                  </a:cubicBezTo>
                  <a:cubicBezTo>
                    <a:pt x="16512" y="21362"/>
                    <a:pt x="14880" y="22970"/>
                    <a:pt x="13321" y="24625"/>
                  </a:cubicBezTo>
                  <a:cubicBezTo>
                    <a:pt x="10320" y="27804"/>
                    <a:pt x="7665" y="31304"/>
                    <a:pt x="5463" y="35078"/>
                  </a:cubicBezTo>
                  <a:cubicBezTo>
                    <a:pt x="3057" y="39198"/>
                    <a:pt x="807" y="43877"/>
                    <a:pt x="21" y="48616"/>
                  </a:cubicBezTo>
                  <a:cubicBezTo>
                    <a:pt x="1" y="48760"/>
                    <a:pt x="123" y="48845"/>
                    <a:pt x="244" y="48845"/>
                  </a:cubicBezTo>
                  <a:cubicBezTo>
                    <a:pt x="332" y="48845"/>
                    <a:pt x="420" y="48800"/>
                    <a:pt x="450" y="48699"/>
                  </a:cubicBezTo>
                  <a:cubicBezTo>
                    <a:pt x="1962" y="44306"/>
                    <a:pt x="3367" y="40067"/>
                    <a:pt x="5677" y="35995"/>
                  </a:cubicBezTo>
                  <a:cubicBezTo>
                    <a:pt x="7951" y="31995"/>
                    <a:pt x="10725" y="28280"/>
                    <a:pt x="13868" y="24922"/>
                  </a:cubicBezTo>
                  <a:cubicBezTo>
                    <a:pt x="15416" y="23267"/>
                    <a:pt x="17047" y="21660"/>
                    <a:pt x="18905" y="20338"/>
                  </a:cubicBezTo>
                  <a:cubicBezTo>
                    <a:pt x="21000" y="18838"/>
                    <a:pt x="23358" y="17779"/>
                    <a:pt x="25691" y="16731"/>
                  </a:cubicBezTo>
                  <a:cubicBezTo>
                    <a:pt x="29882" y="14838"/>
                    <a:pt x="34168" y="13052"/>
                    <a:pt x="37979" y="10456"/>
                  </a:cubicBezTo>
                  <a:cubicBezTo>
                    <a:pt x="41681" y="7932"/>
                    <a:pt x="45122" y="4515"/>
                    <a:pt x="46527" y="169"/>
                  </a:cubicBezTo>
                  <a:cubicBezTo>
                    <a:pt x="46556" y="67"/>
                    <a:pt x="46478" y="0"/>
                    <a:pt x="4639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476;p37">
              <a:extLst>
                <a:ext uri="{FF2B5EF4-FFF2-40B4-BE49-F238E27FC236}">
                  <a16:creationId xmlns:a16="http://schemas.microsoft.com/office/drawing/2014/main" id="{2F0E2B70-14C3-7A02-226F-554DECF749E0}"/>
                </a:ext>
              </a:extLst>
            </p:cNvPr>
            <p:cNvSpPr/>
            <p:nvPr/>
          </p:nvSpPr>
          <p:spPr>
            <a:xfrm>
              <a:off x="12121450" y="1970600"/>
              <a:ext cx="333100" cy="100400"/>
            </a:xfrm>
            <a:custGeom>
              <a:avLst/>
              <a:gdLst/>
              <a:ahLst/>
              <a:cxnLst/>
              <a:rect l="l" t="t" r="r" b="b"/>
              <a:pathLst>
                <a:path w="13324" h="4016" extrusionOk="0">
                  <a:moveTo>
                    <a:pt x="13228" y="1"/>
                  </a:moveTo>
                  <a:cubicBezTo>
                    <a:pt x="8751" y="120"/>
                    <a:pt x="4310" y="2144"/>
                    <a:pt x="179" y="3704"/>
                  </a:cubicBezTo>
                  <a:cubicBezTo>
                    <a:pt x="0" y="3767"/>
                    <a:pt x="100" y="4016"/>
                    <a:pt x="265" y="4016"/>
                  </a:cubicBezTo>
                  <a:cubicBezTo>
                    <a:pt x="287" y="4016"/>
                    <a:pt x="310" y="4011"/>
                    <a:pt x="334" y="4001"/>
                  </a:cubicBezTo>
                  <a:cubicBezTo>
                    <a:pt x="4584" y="2346"/>
                    <a:pt x="8739" y="941"/>
                    <a:pt x="13240" y="168"/>
                  </a:cubicBezTo>
                  <a:cubicBezTo>
                    <a:pt x="13323" y="156"/>
                    <a:pt x="13323" y="1"/>
                    <a:pt x="13228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477;p37">
              <a:extLst>
                <a:ext uri="{FF2B5EF4-FFF2-40B4-BE49-F238E27FC236}">
                  <a16:creationId xmlns:a16="http://schemas.microsoft.com/office/drawing/2014/main" id="{73BCA88D-43B8-999A-24A7-9961AA7BE75F}"/>
                </a:ext>
              </a:extLst>
            </p:cNvPr>
            <p:cNvSpPr/>
            <p:nvPr/>
          </p:nvSpPr>
          <p:spPr>
            <a:xfrm>
              <a:off x="12455425" y="1962725"/>
              <a:ext cx="41100" cy="267675"/>
            </a:xfrm>
            <a:custGeom>
              <a:avLst/>
              <a:gdLst/>
              <a:ahLst/>
              <a:cxnLst/>
              <a:rect l="l" t="t" r="r" b="b"/>
              <a:pathLst>
                <a:path w="1644" h="10707" extrusionOk="0">
                  <a:moveTo>
                    <a:pt x="128" y="0"/>
                  </a:moveTo>
                  <a:cubicBezTo>
                    <a:pt x="65" y="0"/>
                    <a:pt x="0" y="39"/>
                    <a:pt x="0" y="114"/>
                  </a:cubicBezTo>
                  <a:cubicBezTo>
                    <a:pt x="0" y="1888"/>
                    <a:pt x="202" y="3662"/>
                    <a:pt x="417" y="5424"/>
                  </a:cubicBezTo>
                  <a:cubicBezTo>
                    <a:pt x="619" y="7126"/>
                    <a:pt x="726" y="9043"/>
                    <a:pt x="1381" y="10639"/>
                  </a:cubicBezTo>
                  <a:cubicBezTo>
                    <a:pt x="1400" y="10686"/>
                    <a:pt x="1443" y="10707"/>
                    <a:pt x="1489" y="10707"/>
                  </a:cubicBezTo>
                  <a:cubicBezTo>
                    <a:pt x="1557" y="10707"/>
                    <a:pt x="1631" y="10658"/>
                    <a:pt x="1631" y="10579"/>
                  </a:cubicBezTo>
                  <a:cubicBezTo>
                    <a:pt x="1643" y="8924"/>
                    <a:pt x="1155" y="7210"/>
                    <a:pt x="917" y="5567"/>
                  </a:cubicBezTo>
                  <a:cubicBezTo>
                    <a:pt x="655" y="3757"/>
                    <a:pt x="512" y="1923"/>
                    <a:pt x="250" y="102"/>
                  </a:cubicBezTo>
                  <a:cubicBezTo>
                    <a:pt x="244" y="33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478;p37">
              <a:extLst>
                <a:ext uri="{FF2B5EF4-FFF2-40B4-BE49-F238E27FC236}">
                  <a16:creationId xmlns:a16="http://schemas.microsoft.com/office/drawing/2014/main" id="{5B8463F3-03A3-ECF2-D165-DAB612E2A56F}"/>
                </a:ext>
              </a:extLst>
            </p:cNvPr>
            <p:cNvSpPr/>
            <p:nvPr/>
          </p:nvSpPr>
          <p:spPr>
            <a:xfrm>
              <a:off x="12135125" y="2178525"/>
              <a:ext cx="192375" cy="103025"/>
            </a:xfrm>
            <a:custGeom>
              <a:avLst/>
              <a:gdLst/>
              <a:ahLst/>
              <a:cxnLst/>
              <a:rect l="l" t="t" r="r" b="b"/>
              <a:pathLst>
                <a:path w="7695" h="4121" extrusionOk="0">
                  <a:moveTo>
                    <a:pt x="7547" y="0"/>
                  </a:moveTo>
                  <a:cubicBezTo>
                    <a:pt x="7536" y="0"/>
                    <a:pt x="7525" y="2"/>
                    <a:pt x="7514" y="6"/>
                  </a:cubicBezTo>
                  <a:cubicBezTo>
                    <a:pt x="6240" y="566"/>
                    <a:pt x="5061" y="1328"/>
                    <a:pt x="3835" y="1959"/>
                  </a:cubicBezTo>
                  <a:cubicBezTo>
                    <a:pt x="2596" y="2590"/>
                    <a:pt x="1334" y="3173"/>
                    <a:pt x="120" y="3852"/>
                  </a:cubicBezTo>
                  <a:cubicBezTo>
                    <a:pt x="1" y="3917"/>
                    <a:pt x="39" y="4120"/>
                    <a:pt x="173" y="4120"/>
                  </a:cubicBezTo>
                  <a:cubicBezTo>
                    <a:pt x="186" y="4120"/>
                    <a:pt x="200" y="4118"/>
                    <a:pt x="215" y="4114"/>
                  </a:cubicBezTo>
                  <a:cubicBezTo>
                    <a:pt x="2763" y="3281"/>
                    <a:pt x="5549" y="1911"/>
                    <a:pt x="7621" y="173"/>
                  </a:cubicBezTo>
                  <a:cubicBezTo>
                    <a:pt x="7695" y="110"/>
                    <a:pt x="7629" y="0"/>
                    <a:pt x="7547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479;p37">
              <a:extLst>
                <a:ext uri="{FF2B5EF4-FFF2-40B4-BE49-F238E27FC236}">
                  <a16:creationId xmlns:a16="http://schemas.microsoft.com/office/drawing/2014/main" id="{0752F236-34EE-20F7-6784-F6F45CEE3F57}"/>
                </a:ext>
              </a:extLst>
            </p:cNvPr>
            <p:cNvSpPr/>
            <p:nvPr/>
          </p:nvSpPr>
          <p:spPr>
            <a:xfrm>
              <a:off x="12066975" y="1697100"/>
              <a:ext cx="617575" cy="62500"/>
            </a:xfrm>
            <a:custGeom>
              <a:avLst/>
              <a:gdLst/>
              <a:ahLst/>
              <a:cxnLst/>
              <a:rect l="l" t="t" r="r" b="b"/>
              <a:pathLst>
                <a:path w="24703" h="2500" extrusionOk="0">
                  <a:moveTo>
                    <a:pt x="19498" y="1"/>
                  </a:moveTo>
                  <a:cubicBezTo>
                    <a:pt x="17354" y="1"/>
                    <a:pt x="15197" y="310"/>
                    <a:pt x="13073" y="666"/>
                  </a:cubicBezTo>
                  <a:cubicBezTo>
                    <a:pt x="8958" y="1356"/>
                    <a:pt x="4992" y="1981"/>
                    <a:pt x="820" y="1981"/>
                  </a:cubicBezTo>
                  <a:cubicBezTo>
                    <a:pt x="599" y="1981"/>
                    <a:pt x="377" y="1979"/>
                    <a:pt x="155" y="1976"/>
                  </a:cubicBezTo>
                  <a:cubicBezTo>
                    <a:pt x="0" y="1976"/>
                    <a:pt x="0" y="2178"/>
                    <a:pt x="143" y="2214"/>
                  </a:cubicBezTo>
                  <a:cubicBezTo>
                    <a:pt x="1151" y="2416"/>
                    <a:pt x="2176" y="2499"/>
                    <a:pt x="3208" y="2499"/>
                  </a:cubicBezTo>
                  <a:cubicBezTo>
                    <a:pt x="6177" y="2499"/>
                    <a:pt x="9208" y="1812"/>
                    <a:pt x="12061" y="1309"/>
                  </a:cubicBezTo>
                  <a:cubicBezTo>
                    <a:pt x="14705" y="848"/>
                    <a:pt x="17348" y="469"/>
                    <a:pt x="19998" y="469"/>
                  </a:cubicBezTo>
                  <a:cubicBezTo>
                    <a:pt x="21525" y="469"/>
                    <a:pt x="23054" y="595"/>
                    <a:pt x="24587" y="904"/>
                  </a:cubicBezTo>
                  <a:cubicBezTo>
                    <a:pt x="24591" y="904"/>
                    <a:pt x="24594" y="905"/>
                    <a:pt x="24598" y="905"/>
                  </a:cubicBezTo>
                  <a:cubicBezTo>
                    <a:pt x="24684" y="905"/>
                    <a:pt x="24703" y="772"/>
                    <a:pt x="24623" y="737"/>
                  </a:cubicBezTo>
                  <a:cubicBezTo>
                    <a:pt x="22939" y="201"/>
                    <a:pt x="21223" y="1"/>
                    <a:pt x="19498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80;p37">
              <a:extLst>
                <a:ext uri="{FF2B5EF4-FFF2-40B4-BE49-F238E27FC236}">
                  <a16:creationId xmlns:a16="http://schemas.microsoft.com/office/drawing/2014/main" id="{3A18E542-808A-709C-3C8C-1432EF9A9419}"/>
                </a:ext>
              </a:extLst>
            </p:cNvPr>
            <p:cNvSpPr/>
            <p:nvPr/>
          </p:nvSpPr>
          <p:spPr>
            <a:xfrm>
              <a:off x="12322375" y="1708950"/>
              <a:ext cx="134925" cy="123075"/>
            </a:xfrm>
            <a:custGeom>
              <a:avLst/>
              <a:gdLst/>
              <a:ahLst/>
              <a:cxnLst/>
              <a:rect l="l" t="t" r="r" b="b"/>
              <a:pathLst>
                <a:path w="5397" h="4923" extrusionOk="0">
                  <a:moveTo>
                    <a:pt x="5339" y="1"/>
                  </a:moveTo>
                  <a:cubicBezTo>
                    <a:pt x="5329" y="1"/>
                    <a:pt x="5319" y="5"/>
                    <a:pt x="5310" y="13"/>
                  </a:cubicBezTo>
                  <a:cubicBezTo>
                    <a:pt x="4643" y="525"/>
                    <a:pt x="4024" y="1097"/>
                    <a:pt x="3393" y="1668"/>
                  </a:cubicBezTo>
                  <a:cubicBezTo>
                    <a:pt x="2298" y="2656"/>
                    <a:pt x="1095" y="3597"/>
                    <a:pt x="95" y="4692"/>
                  </a:cubicBezTo>
                  <a:cubicBezTo>
                    <a:pt x="1" y="4796"/>
                    <a:pt x="79" y="4923"/>
                    <a:pt x="187" y="4923"/>
                  </a:cubicBezTo>
                  <a:cubicBezTo>
                    <a:pt x="214" y="4923"/>
                    <a:pt x="244" y="4914"/>
                    <a:pt x="274" y="4895"/>
                  </a:cubicBezTo>
                  <a:cubicBezTo>
                    <a:pt x="1524" y="4026"/>
                    <a:pt x="2596" y="2859"/>
                    <a:pt x="3691" y="1799"/>
                  </a:cubicBezTo>
                  <a:cubicBezTo>
                    <a:pt x="4274" y="1251"/>
                    <a:pt x="4858" y="680"/>
                    <a:pt x="5370" y="73"/>
                  </a:cubicBezTo>
                  <a:cubicBezTo>
                    <a:pt x="5397" y="37"/>
                    <a:pt x="5369" y="1"/>
                    <a:pt x="5339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481;p37">
              <a:extLst>
                <a:ext uri="{FF2B5EF4-FFF2-40B4-BE49-F238E27FC236}">
                  <a16:creationId xmlns:a16="http://schemas.microsoft.com/office/drawing/2014/main" id="{2F45D230-6D03-72F6-F747-D8CB94FF7C63}"/>
                </a:ext>
              </a:extLst>
            </p:cNvPr>
            <p:cNvSpPr/>
            <p:nvPr/>
          </p:nvSpPr>
          <p:spPr>
            <a:xfrm>
              <a:off x="12492475" y="1587250"/>
              <a:ext cx="72550" cy="115775"/>
            </a:xfrm>
            <a:custGeom>
              <a:avLst/>
              <a:gdLst/>
              <a:ahLst/>
              <a:cxnLst/>
              <a:rect l="l" t="t" r="r" b="b"/>
              <a:pathLst>
                <a:path w="2902" h="4631" extrusionOk="0">
                  <a:moveTo>
                    <a:pt x="147" y="1"/>
                  </a:moveTo>
                  <a:cubicBezTo>
                    <a:pt x="73" y="1"/>
                    <a:pt x="0" y="53"/>
                    <a:pt x="30" y="143"/>
                  </a:cubicBezTo>
                  <a:cubicBezTo>
                    <a:pt x="578" y="1726"/>
                    <a:pt x="1566" y="3357"/>
                    <a:pt x="2697" y="4595"/>
                  </a:cubicBezTo>
                  <a:cubicBezTo>
                    <a:pt x="2719" y="4620"/>
                    <a:pt x="2744" y="4631"/>
                    <a:pt x="2769" y="4631"/>
                  </a:cubicBezTo>
                  <a:cubicBezTo>
                    <a:pt x="2839" y="4631"/>
                    <a:pt x="2902" y="4547"/>
                    <a:pt x="2840" y="4476"/>
                  </a:cubicBezTo>
                  <a:cubicBezTo>
                    <a:pt x="1757" y="3143"/>
                    <a:pt x="1126" y="1524"/>
                    <a:pt x="256" y="59"/>
                  </a:cubicBezTo>
                  <a:cubicBezTo>
                    <a:pt x="234" y="19"/>
                    <a:pt x="190" y="1"/>
                    <a:pt x="147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482;p37">
              <a:extLst>
                <a:ext uri="{FF2B5EF4-FFF2-40B4-BE49-F238E27FC236}">
                  <a16:creationId xmlns:a16="http://schemas.microsoft.com/office/drawing/2014/main" id="{C958EF5B-6C1D-9169-A556-1517A1B9D87A}"/>
                </a:ext>
              </a:extLst>
            </p:cNvPr>
            <p:cNvSpPr/>
            <p:nvPr/>
          </p:nvSpPr>
          <p:spPr>
            <a:xfrm>
              <a:off x="12611975" y="1764250"/>
              <a:ext cx="28750" cy="169250"/>
            </a:xfrm>
            <a:custGeom>
              <a:avLst/>
              <a:gdLst/>
              <a:ahLst/>
              <a:cxnLst/>
              <a:rect l="l" t="t" r="r" b="b"/>
              <a:pathLst>
                <a:path w="1150" h="6770" extrusionOk="0">
                  <a:moveTo>
                    <a:pt x="510" y="0"/>
                  </a:moveTo>
                  <a:cubicBezTo>
                    <a:pt x="487" y="0"/>
                    <a:pt x="464" y="13"/>
                    <a:pt x="453" y="40"/>
                  </a:cubicBezTo>
                  <a:cubicBezTo>
                    <a:pt x="1" y="2016"/>
                    <a:pt x="358" y="4683"/>
                    <a:pt x="822" y="6648"/>
                  </a:cubicBezTo>
                  <a:cubicBezTo>
                    <a:pt x="840" y="6728"/>
                    <a:pt x="918" y="6770"/>
                    <a:pt x="993" y="6770"/>
                  </a:cubicBezTo>
                  <a:cubicBezTo>
                    <a:pt x="1073" y="6770"/>
                    <a:pt x="1150" y="6722"/>
                    <a:pt x="1144" y="6624"/>
                  </a:cubicBezTo>
                  <a:cubicBezTo>
                    <a:pt x="1084" y="5588"/>
                    <a:pt x="941" y="4564"/>
                    <a:pt x="858" y="3528"/>
                  </a:cubicBezTo>
                  <a:cubicBezTo>
                    <a:pt x="775" y="2385"/>
                    <a:pt x="834" y="1171"/>
                    <a:pt x="572" y="52"/>
                  </a:cubicBezTo>
                  <a:cubicBezTo>
                    <a:pt x="566" y="19"/>
                    <a:pt x="538" y="0"/>
                    <a:pt x="510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483;p37">
              <a:extLst>
                <a:ext uri="{FF2B5EF4-FFF2-40B4-BE49-F238E27FC236}">
                  <a16:creationId xmlns:a16="http://schemas.microsoft.com/office/drawing/2014/main" id="{FC1AF70D-E22E-49F6-DE8A-B441857E86D9}"/>
                </a:ext>
              </a:extLst>
            </p:cNvPr>
            <p:cNvSpPr/>
            <p:nvPr/>
          </p:nvSpPr>
          <p:spPr>
            <a:xfrm>
              <a:off x="12858450" y="1533000"/>
              <a:ext cx="233375" cy="561675"/>
            </a:xfrm>
            <a:custGeom>
              <a:avLst/>
              <a:gdLst/>
              <a:ahLst/>
              <a:cxnLst/>
              <a:rect l="l" t="t" r="r" b="b"/>
              <a:pathLst>
                <a:path w="9335" h="22467" extrusionOk="0">
                  <a:moveTo>
                    <a:pt x="7524" y="0"/>
                  </a:moveTo>
                  <a:cubicBezTo>
                    <a:pt x="7422" y="0"/>
                    <a:pt x="7316" y="83"/>
                    <a:pt x="7346" y="205"/>
                  </a:cubicBezTo>
                  <a:cubicBezTo>
                    <a:pt x="7811" y="2217"/>
                    <a:pt x="8215" y="4051"/>
                    <a:pt x="8037" y="6134"/>
                  </a:cubicBezTo>
                  <a:cubicBezTo>
                    <a:pt x="7870" y="8159"/>
                    <a:pt x="7322" y="10147"/>
                    <a:pt x="6525" y="12016"/>
                  </a:cubicBezTo>
                  <a:cubicBezTo>
                    <a:pt x="4929" y="15779"/>
                    <a:pt x="2393" y="18993"/>
                    <a:pt x="60" y="22303"/>
                  </a:cubicBezTo>
                  <a:cubicBezTo>
                    <a:pt x="0" y="22388"/>
                    <a:pt x="67" y="22466"/>
                    <a:pt x="141" y="22466"/>
                  </a:cubicBezTo>
                  <a:cubicBezTo>
                    <a:pt x="171" y="22466"/>
                    <a:pt x="202" y="22453"/>
                    <a:pt x="226" y="22422"/>
                  </a:cubicBezTo>
                  <a:cubicBezTo>
                    <a:pt x="2977" y="19124"/>
                    <a:pt x="5620" y="15588"/>
                    <a:pt x="7191" y="11552"/>
                  </a:cubicBezTo>
                  <a:cubicBezTo>
                    <a:pt x="8525" y="8135"/>
                    <a:pt x="9335" y="3539"/>
                    <a:pt x="7668" y="86"/>
                  </a:cubicBezTo>
                  <a:cubicBezTo>
                    <a:pt x="7638" y="26"/>
                    <a:pt x="7582" y="0"/>
                    <a:pt x="752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484;p37">
              <a:extLst>
                <a:ext uri="{FF2B5EF4-FFF2-40B4-BE49-F238E27FC236}">
                  <a16:creationId xmlns:a16="http://schemas.microsoft.com/office/drawing/2014/main" id="{A4226291-5BC5-7256-265D-A1DDD8CB3B27}"/>
                </a:ext>
              </a:extLst>
            </p:cNvPr>
            <p:cNvSpPr/>
            <p:nvPr/>
          </p:nvSpPr>
          <p:spPr>
            <a:xfrm>
              <a:off x="12906625" y="1742225"/>
              <a:ext cx="155775" cy="88625"/>
            </a:xfrm>
            <a:custGeom>
              <a:avLst/>
              <a:gdLst/>
              <a:ahLst/>
              <a:cxnLst/>
              <a:rect l="l" t="t" r="r" b="b"/>
              <a:pathLst>
                <a:path w="6231" h="3545" extrusionOk="0">
                  <a:moveTo>
                    <a:pt x="6035" y="0"/>
                  </a:moveTo>
                  <a:cubicBezTo>
                    <a:pt x="6025" y="0"/>
                    <a:pt x="6014" y="1"/>
                    <a:pt x="6003" y="4"/>
                  </a:cubicBezTo>
                  <a:cubicBezTo>
                    <a:pt x="3812" y="480"/>
                    <a:pt x="1609" y="1683"/>
                    <a:pt x="85" y="3326"/>
                  </a:cubicBezTo>
                  <a:cubicBezTo>
                    <a:pt x="0" y="3420"/>
                    <a:pt x="73" y="3544"/>
                    <a:pt x="171" y="3544"/>
                  </a:cubicBezTo>
                  <a:cubicBezTo>
                    <a:pt x="197" y="3544"/>
                    <a:pt x="225" y="3536"/>
                    <a:pt x="252" y="3516"/>
                  </a:cubicBezTo>
                  <a:cubicBezTo>
                    <a:pt x="2145" y="2230"/>
                    <a:pt x="3991" y="1159"/>
                    <a:pt x="6098" y="266"/>
                  </a:cubicBezTo>
                  <a:cubicBezTo>
                    <a:pt x="6230" y="200"/>
                    <a:pt x="6168" y="0"/>
                    <a:pt x="6035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485;p37">
              <a:extLst>
                <a:ext uri="{FF2B5EF4-FFF2-40B4-BE49-F238E27FC236}">
                  <a16:creationId xmlns:a16="http://schemas.microsoft.com/office/drawing/2014/main" id="{AF36C2F5-C9F8-D8E7-C023-2EADDDD46776}"/>
                </a:ext>
              </a:extLst>
            </p:cNvPr>
            <p:cNvSpPr/>
            <p:nvPr/>
          </p:nvSpPr>
          <p:spPr>
            <a:xfrm>
              <a:off x="13052275" y="1746150"/>
              <a:ext cx="75750" cy="97300"/>
            </a:xfrm>
            <a:custGeom>
              <a:avLst/>
              <a:gdLst/>
              <a:ahLst/>
              <a:cxnLst/>
              <a:rect l="l" t="t" r="r" b="b"/>
              <a:pathLst>
                <a:path w="3030" h="3892" extrusionOk="0">
                  <a:moveTo>
                    <a:pt x="200" y="1"/>
                  </a:moveTo>
                  <a:cubicBezTo>
                    <a:pt x="94" y="1"/>
                    <a:pt x="1" y="112"/>
                    <a:pt x="58" y="216"/>
                  </a:cubicBezTo>
                  <a:cubicBezTo>
                    <a:pt x="367" y="847"/>
                    <a:pt x="915" y="1323"/>
                    <a:pt x="1343" y="1859"/>
                  </a:cubicBezTo>
                  <a:cubicBezTo>
                    <a:pt x="1855" y="2478"/>
                    <a:pt x="2308" y="3121"/>
                    <a:pt x="2701" y="3812"/>
                  </a:cubicBezTo>
                  <a:cubicBezTo>
                    <a:pt x="2733" y="3868"/>
                    <a:pt x="2784" y="3891"/>
                    <a:pt x="2834" y="3891"/>
                  </a:cubicBezTo>
                  <a:cubicBezTo>
                    <a:pt x="2933" y="3891"/>
                    <a:pt x="3030" y="3799"/>
                    <a:pt x="2975" y="3681"/>
                  </a:cubicBezTo>
                  <a:cubicBezTo>
                    <a:pt x="2356" y="2430"/>
                    <a:pt x="1498" y="799"/>
                    <a:pt x="284" y="25"/>
                  </a:cubicBezTo>
                  <a:cubicBezTo>
                    <a:pt x="257" y="8"/>
                    <a:pt x="228" y="1"/>
                    <a:pt x="200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486;p37">
              <a:extLst>
                <a:ext uri="{FF2B5EF4-FFF2-40B4-BE49-F238E27FC236}">
                  <a16:creationId xmlns:a16="http://schemas.microsoft.com/office/drawing/2014/main" id="{71569CDC-F49B-3932-2864-B5C8C396DB35}"/>
                </a:ext>
              </a:extLst>
            </p:cNvPr>
            <p:cNvSpPr/>
            <p:nvPr/>
          </p:nvSpPr>
          <p:spPr>
            <a:xfrm>
              <a:off x="12978700" y="2519775"/>
              <a:ext cx="316725" cy="147950"/>
            </a:xfrm>
            <a:custGeom>
              <a:avLst/>
              <a:gdLst/>
              <a:ahLst/>
              <a:cxnLst/>
              <a:rect l="l" t="t" r="r" b="b"/>
              <a:pathLst>
                <a:path w="12669" h="5918" extrusionOk="0">
                  <a:moveTo>
                    <a:pt x="6899" y="0"/>
                  </a:moveTo>
                  <a:cubicBezTo>
                    <a:pt x="2809" y="0"/>
                    <a:pt x="0" y="3573"/>
                    <a:pt x="0" y="3573"/>
                  </a:cubicBezTo>
                  <a:cubicBezTo>
                    <a:pt x="1865" y="5307"/>
                    <a:pt x="3736" y="5917"/>
                    <a:pt x="5445" y="5917"/>
                  </a:cubicBezTo>
                  <a:cubicBezTo>
                    <a:pt x="9512" y="5917"/>
                    <a:pt x="12669" y="2465"/>
                    <a:pt x="12669" y="2465"/>
                  </a:cubicBezTo>
                  <a:cubicBezTo>
                    <a:pt x="10593" y="641"/>
                    <a:pt x="8631" y="0"/>
                    <a:pt x="6899" y="0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487;p37">
              <a:extLst>
                <a:ext uri="{FF2B5EF4-FFF2-40B4-BE49-F238E27FC236}">
                  <a16:creationId xmlns:a16="http://schemas.microsoft.com/office/drawing/2014/main" id="{99C0B1CE-C4ED-FBA9-F77C-EEE88C9BA7B3}"/>
                </a:ext>
              </a:extLst>
            </p:cNvPr>
            <p:cNvSpPr/>
            <p:nvPr/>
          </p:nvSpPr>
          <p:spPr>
            <a:xfrm>
              <a:off x="12863800" y="2301600"/>
              <a:ext cx="311375" cy="305725"/>
            </a:xfrm>
            <a:custGeom>
              <a:avLst/>
              <a:gdLst/>
              <a:ahLst/>
              <a:cxnLst/>
              <a:rect l="l" t="t" r="r" b="b"/>
              <a:pathLst>
                <a:path w="12455" h="12229" extrusionOk="0">
                  <a:moveTo>
                    <a:pt x="8216" y="1"/>
                  </a:moveTo>
                  <a:cubicBezTo>
                    <a:pt x="0" y="4346"/>
                    <a:pt x="4751" y="12228"/>
                    <a:pt x="4751" y="12228"/>
                  </a:cubicBezTo>
                  <a:cubicBezTo>
                    <a:pt x="12454" y="8418"/>
                    <a:pt x="8216" y="1"/>
                    <a:pt x="8216" y="1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488;p37">
              <a:extLst>
                <a:ext uri="{FF2B5EF4-FFF2-40B4-BE49-F238E27FC236}">
                  <a16:creationId xmlns:a16="http://schemas.microsoft.com/office/drawing/2014/main" id="{6F6CC347-2B0A-347C-9F94-4C44247DD098}"/>
                </a:ext>
              </a:extLst>
            </p:cNvPr>
            <p:cNvSpPr/>
            <p:nvPr/>
          </p:nvSpPr>
          <p:spPr>
            <a:xfrm>
              <a:off x="12748600" y="2609775"/>
              <a:ext cx="235175" cy="216150"/>
            </a:xfrm>
            <a:custGeom>
              <a:avLst/>
              <a:gdLst/>
              <a:ahLst/>
              <a:cxnLst/>
              <a:rect l="l" t="t" r="r" b="b"/>
              <a:pathLst>
                <a:path w="9407" h="8646" extrusionOk="0">
                  <a:moveTo>
                    <a:pt x="8498" y="0"/>
                  </a:moveTo>
                  <a:cubicBezTo>
                    <a:pt x="123" y="0"/>
                    <a:pt x="1" y="8593"/>
                    <a:pt x="1" y="8593"/>
                  </a:cubicBezTo>
                  <a:cubicBezTo>
                    <a:pt x="364" y="8628"/>
                    <a:pt x="714" y="8645"/>
                    <a:pt x="1050" y="8645"/>
                  </a:cubicBezTo>
                  <a:cubicBezTo>
                    <a:pt x="8632" y="8645"/>
                    <a:pt x="9407" y="32"/>
                    <a:pt x="9407" y="32"/>
                  </a:cubicBezTo>
                  <a:cubicBezTo>
                    <a:pt x="9094" y="11"/>
                    <a:pt x="8791" y="0"/>
                    <a:pt x="8498" y="0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489;p37">
              <a:extLst>
                <a:ext uri="{FF2B5EF4-FFF2-40B4-BE49-F238E27FC236}">
                  <a16:creationId xmlns:a16="http://schemas.microsoft.com/office/drawing/2014/main" id="{52458FC3-87C5-7E3E-C934-1F78E81331BA}"/>
                </a:ext>
              </a:extLst>
            </p:cNvPr>
            <p:cNvSpPr/>
            <p:nvPr/>
          </p:nvSpPr>
          <p:spPr>
            <a:xfrm>
              <a:off x="12901600" y="2604925"/>
              <a:ext cx="297075" cy="292900"/>
            </a:xfrm>
            <a:custGeom>
              <a:avLst/>
              <a:gdLst/>
              <a:ahLst/>
              <a:cxnLst/>
              <a:rect l="l" t="t" r="r" b="b"/>
              <a:pathLst>
                <a:path w="11883" h="11716" extrusionOk="0">
                  <a:moveTo>
                    <a:pt x="3072" y="0"/>
                  </a:moveTo>
                  <a:lnTo>
                    <a:pt x="3072" y="0"/>
                  </a:lnTo>
                  <a:cubicBezTo>
                    <a:pt x="1" y="8763"/>
                    <a:pt x="8823" y="11716"/>
                    <a:pt x="8823" y="11716"/>
                  </a:cubicBezTo>
                  <a:cubicBezTo>
                    <a:pt x="11883" y="3679"/>
                    <a:pt x="3073" y="0"/>
                    <a:pt x="3072" y="0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490;p37">
              <a:extLst>
                <a:ext uri="{FF2B5EF4-FFF2-40B4-BE49-F238E27FC236}">
                  <a16:creationId xmlns:a16="http://schemas.microsoft.com/office/drawing/2014/main" id="{735925A9-7686-0116-157E-47A862D5524B}"/>
                </a:ext>
              </a:extLst>
            </p:cNvPr>
            <p:cNvSpPr/>
            <p:nvPr/>
          </p:nvSpPr>
          <p:spPr>
            <a:xfrm>
              <a:off x="12712000" y="2447875"/>
              <a:ext cx="275050" cy="174025"/>
            </a:xfrm>
            <a:custGeom>
              <a:avLst/>
              <a:gdLst/>
              <a:ahLst/>
              <a:cxnLst/>
              <a:rect l="l" t="t" r="r" b="b"/>
              <a:pathLst>
                <a:path w="11002" h="6961" extrusionOk="0">
                  <a:moveTo>
                    <a:pt x="2842" y="1"/>
                  </a:moveTo>
                  <a:cubicBezTo>
                    <a:pt x="1209" y="1"/>
                    <a:pt x="0" y="365"/>
                    <a:pt x="0" y="365"/>
                  </a:cubicBezTo>
                  <a:cubicBezTo>
                    <a:pt x="1206" y="6038"/>
                    <a:pt x="5796" y="6960"/>
                    <a:pt x="8652" y="6960"/>
                  </a:cubicBezTo>
                  <a:cubicBezTo>
                    <a:pt x="10028" y="6960"/>
                    <a:pt x="11002" y="6746"/>
                    <a:pt x="11002" y="6746"/>
                  </a:cubicBezTo>
                  <a:cubicBezTo>
                    <a:pt x="9629" y="1054"/>
                    <a:pt x="5621" y="1"/>
                    <a:pt x="2842" y="1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491;p37">
              <a:extLst>
                <a:ext uri="{FF2B5EF4-FFF2-40B4-BE49-F238E27FC236}">
                  <a16:creationId xmlns:a16="http://schemas.microsoft.com/office/drawing/2014/main" id="{56D515D3-68F0-5882-38D2-A6CA13F3A4B6}"/>
                </a:ext>
              </a:extLst>
            </p:cNvPr>
            <p:cNvSpPr/>
            <p:nvPr/>
          </p:nvSpPr>
          <p:spPr>
            <a:xfrm>
              <a:off x="13159850" y="2623200"/>
              <a:ext cx="16600" cy="11425"/>
            </a:xfrm>
            <a:custGeom>
              <a:avLst/>
              <a:gdLst/>
              <a:ahLst/>
              <a:cxnLst/>
              <a:rect l="l" t="t" r="r" b="b"/>
              <a:pathLst>
                <a:path w="664" h="457" extrusionOk="0">
                  <a:moveTo>
                    <a:pt x="117" y="1"/>
                  </a:moveTo>
                  <a:cubicBezTo>
                    <a:pt x="49" y="1"/>
                    <a:pt x="1" y="100"/>
                    <a:pt x="53" y="162"/>
                  </a:cubicBezTo>
                  <a:cubicBezTo>
                    <a:pt x="172" y="269"/>
                    <a:pt x="315" y="353"/>
                    <a:pt x="446" y="436"/>
                  </a:cubicBezTo>
                  <a:cubicBezTo>
                    <a:pt x="466" y="450"/>
                    <a:pt x="487" y="457"/>
                    <a:pt x="506" y="457"/>
                  </a:cubicBezTo>
                  <a:cubicBezTo>
                    <a:pt x="599" y="457"/>
                    <a:pt x="663" y="314"/>
                    <a:pt x="565" y="245"/>
                  </a:cubicBezTo>
                  <a:cubicBezTo>
                    <a:pt x="434" y="162"/>
                    <a:pt x="303" y="67"/>
                    <a:pt x="148" y="7"/>
                  </a:cubicBezTo>
                  <a:cubicBezTo>
                    <a:pt x="138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492;p37">
              <a:extLst>
                <a:ext uri="{FF2B5EF4-FFF2-40B4-BE49-F238E27FC236}">
                  <a16:creationId xmlns:a16="http://schemas.microsoft.com/office/drawing/2014/main" id="{DFDA60A2-8E40-1615-0C12-10C883325682}"/>
                </a:ext>
              </a:extLst>
            </p:cNvPr>
            <p:cNvSpPr/>
            <p:nvPr/>
          </p:nvSpPr>
          <p:spPr>
            <a:xfrm>
              <a:off x="13194950" y="2544900"/>
              <a:ext cx="16050" cy="16900"/>
            </a:xfrm>
            <a:custGeom>
              <a:avLst/>
              <a:gdLst/>
              <a:ahLst/>
              <a:cxnLst/>
              <a:rect l="l" t="t" r="r" b="b"/>
              <a:pathLst>
                <a:path w="642" h="676" extrusionOk="0">
                  <a:moveTo>
                    <a:pt x="509" y="0"/>
                  </a:moveTo>
                  <a:cubicBezTo>
                    <a:pt x="488" y="0"/>
                    <a:pt x="466" y="10"/>
                    <a:pt x="447" y="32"/>
                  </a:cubicBezTo>
                  <a:cubicBezTo>
                    <a:pt x="304" y="198"/>
                    <a:pt x="125" y="353"/>
                    <a:pt x="30" y="556"/>
                  </a:cubicBezTo>
                  <a:cubicBezTo>
                    <a:pt x="1" y="604"/>
                    <a:pt x="35" y="676"/>
                    <a:pt x="86" y="676"/>
                  </a:cubicBezTo>
                  <a:cubicBezTo>
                    <a:pt x="99" y="676"/>
                    <a:pt x="112" y="672"/>
                    <a:pt x="125" y="663"/>
                  </a:cubicBezTo>
                  <a:cubicBezTo>
                    <a:pt x="304" y="532"/>
                    <a:pt x="435" y="341"/>
                    <a:pt x="578" y="175"/>
                  </a:cubicBezTo>
                  <a:cubicBezTo>
                    <a:pt x="642" y="101"/>
                    <a:pt x="579" y="0"/>
                    <a:pt x="50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493;p37">
              <a:extLst>
                <a:ext uri="{FF2B5EF4-FFF2-40B4-BE49-F238E27FC236}">
                  <a16:creationId xmlns:a16="http://schemas.microsoft.com/office/drawing/2014/main" id="{8E382457-E903-16AC-FCE0-21ED8444DD5A}"/>
                </a:ext>
              </a:extLst>
            </p:cNvPr>
            <p:cNvSpPr/>
            <p:nvPr/>
          </p:nvSpPr>
          <p:spPr>
            <a:xfrm>
              <a:off x="13242625" y="2600300"/>
              <a:ext cx="17300" cy="9950"/>
            </a:xfrm>
            <a:custGeom>
              <a:avLst/>
              <a:gdLst/>
              <a:ahLst/>
              <a:cxnLst/>
              <a:rect l="l" t="t" r="r" b="b"/>
              <a:pathLst>
                <a:path w="692" h="398" extrusionOk="0">
                  <a:moveTo>
                    <a:pt x="104" y="0"/>
                  </a:moveTo>
                  <a:cubicBezTo>
                    <a:pt x="30" y="0"/>
                    <a:pt x="1" y="107"/>
                    <a:pt x="64" y="149"/>
                  </a:cubicBezTo>
                  <a:cubicBezTo>
                    <a:pt x="195" y="257"/>
                    <a:pt x="361" y="316"/>
                    <a:pt x="504" y="387"/>
                  </a:cubicBezTo>
                  <a:cubicBezTo>
                    <a:pt x="519" y="394"/>
                    <a:pt x="534" y="397"/>
                    <a:pt x="548" y="397"/>
                  </a:cubicBezTo>
                  <a:cubicBezTo>
                    <a:pt x="634" y="397"/>
                    <a:pt x="692" y="284"/>
                    <a:pt x="599" y="233"/>
                  </a:cubicBezTo>
                  <a:cubicBezTo>
                    <a:pt x="457" y="149"/>
                    <a:pt x="302" y="54"/>
                    <a:pt x="135" y="6"/>
                  </a:cubicBezTo>
                  <a:cubicBezTo>
                    <a:pt x="124" y="2"/>
                    <a:pt x="113" y="0"/>
                    <a:pt x="104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494;p37">
              <a:extLst>
                <a:ext uri="{FF2B5EF4-FFF2-40B4-BE49-F238E27FC236}">
                  <a16:creationId xmlns:a16="http://schemas.microsoft.com/office/drawing/2014/main" id="{3D5E4C3F-069B-8BD0-48CD-EE5A0E99AD92}"/>
                </a:ext>
              </a:extLst>
            </p:cNvPr>
            <p:cNvSpPr/>
            <p:nvPr/>
          </p:nvSpPr>
          <p:spPr>
            <a:xfrm>
              <a:off x="13247175" y="2563350"/>
              <a:ext cx="11100" cy="5325"/>
            </a:xfrm>
            <a:custGeom>
              <a:avLst/>
              <a:gdLst/>
              <a:ahLst/>
              <a:cxnLst/>
              <a:rect l="l" t="t" r="r" b="b"/>
              <a:pathLst>
                <a:path w="444" h="213" extrusionOk="0">
                  <a:moveTo>
                    <a:pt x="351" y="1"/>
                  </a:moveTo>
                  <a:cubicBezTo>
                    <a:pt x="342" y="1"/>
                    <a:pt x="332" y="3"/>
                    <a:pt x="322" y="8"/>
                  </a:cubicBezTo>
                  <a:cubicBezTo>
                    <a:pt x="239" y="56"/>
                    <a:pt x="167" y="80"/>
                    <a:pt x="72" y="91"/>
                  </a:cubicBezTo>
                  <a:cubicBezTo>
                    <a:pt x="1" y="115"/>
                    <a:pt x="25" y="211"/>
                    <a:pt x="84" y="211"/>
                  </a:cubicBezTo>
                  <a:cubicBezTo>
                    <a:pt x="99" y="212"/>
                    <a:pt x="114" y="213"/>
                    <a:pt x="128" y="213"/>
                  </a:cubicBezTo>
                  <a:cubicBezTo>
                    <a:pt x="225" y="213"/>
                    <a:pt x="299" y="179"/>
                    <a:pt x="382" y="127"/>
                  </a:cubicBezTo>
                  <a:cubicBezTo>
                    <a:pt x="443" y="86"/>
                    <a:pt x="408" y="1"/>
                    <a:pt x="351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2495;p37">
              <a:extLst>
                <a:ext uri="{FF2B5EF4-FFF2-40B4-BE49-F238E27FC236}">
                  <a16:creationId xmlns:a16="http://schemas.microsoft.com/office/drawing/2014/main" id="{3118C4BA-7474-8555-1AC6-854DB45BBBB5}"/>
                </a:ext>
              </a:extLst>
            </p:cNvPr>
            <p:cNvSpPr/>
            <p:nvPr/>
          </p:nvSpPr>
          <p:spPr>
            <a:xfrm>
              <a:off x="13119375" y="2606275"/>
              <a:ext cx="22950" cy="15075"/>
            </a:xfrm>
            <a:custGeom>
              <a:avLst/>
              <a:gdLst/>
              <a:ahLst/>
              <a:cxnLst/>
              <a:rect l="l" t="t" r="r" b="b"/>
              <a:pathLst>
                <a:path w="918" h="603" extrusionOk="0">
                  <a:moveTo>
                    <a:pt x="59" y="0"/>
                  </a:moveTo>
                  <a:cubicBezTo>
                    <a:pt x="28" y="0"/>
                    <a:pt x="1" y="47"/>
                    <a:pt x="41" y="77"/>
                  </a:cubicBezTo>
                  <a:cubicBezTo>
                    <a:pt x="303" y="256"/>
                    <a:pt x="565" y="446"/>
                    <a:pt x="850" y="601"/>
                  </a:cubicBezTo>
                  <a:cubicBezTo>
                    <a:pt x="854" y="602"/>
                    <a:pt x="858" y="603"/>
                    <a:pt x="862" y="603"/>
                  </a:cubicBezTo>
                  <a:cubicBezTo>
                    <a:pt x="893" y="603"/>
                    <a:pt x="918" y="563"/>
                    <a:pt x="886" y="541"/>
                  </a:cubicBezTo>
                  <a:cubicBezTo>
                    <a:pt x="636" y="339"/>
                    <a:pt x="362" y="172"/>
                    <a:pt x="76" y="6"/>
                  </a:cubicBezTo>
                  <a:cubicBezTo>
                    <a:pt x="71" y="2"/>
                    <a:pt x="65" y="0"/>
                    <a:pt x="5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496;p37">
              <a:extLst>
                <a:ext uri="{FF2B5EF4-FFF2-40B4-BE49-F238E27FC236}">
                  <a16:creationId xmlns:a16="http://schemas.microsoft.com/office/drawing/2014/main" id="{CA3FA741-46C7-04C8-E44A-99E7F3D9C023}"/>
                </a:ext>
              </a:extLst>
            </p:cNvPr>
            <p:cNvSpPr/>
            <p:nvPr/>
          </p:nvSpPr>
          <p:spPr>
            <a:xfrm>
              <a:off x="13115525" y="2634475"/>
              <a:ext cx="19200" cy="14525"/>
            </a:xfrm>
            <a:custGeom>
              <a:avLst/>
              <a:gdLst/>
              <a:ahLst/>
              <a:cxnLst/>
              <a:rect l="l" t="t" r="r" b="b"/>
              <a:pathLst>
                <a:path w="768" h="581" extrusionOk="0">
                  <a:moveTo>
                    <a:pt x="86" y="0"/>
                  </a:moveTo>
                  <a:cubicBezTo>
                    <a:pt x="43" y="0"/>
                    <a:pt x="0" y="64"/>
                    <a:pt x="40" y="104"/>
                  </a:cubicBezTo>
                  <a:cubicBezTo>
                    <a:pt x="230" y="271"/>
                    <a:pt x="445" y="414"/>
                    <a:pt x="659" y="568"/>
                  </a:cubicBezTo>
                  <a:cubicBezTo>
                    <a:pt x="669" y="577"/>
                    <a:pt x="680" y="580"/>
                    <a:pt x="690" y="580"/>
                  </a:cubicBezTo>
                  <a:cubicBezTo>
                    <a:pt x="736" y="580"/>
                    <a:pt x="768" y="500"/>
                    <a:pt x="719" y="461"/>
                  </a:cubicBezTo>
                  <a:cubicBezTo>
                    <a:pt x="528" y="306"/>
                    <a:pt x="326" y="140"/>
                    <a:pt x="111" y="9"/>
                  </a:cubicBezTo>
                  <a:cubicBezTo>
                    <a:pt x="103" y="3"/>
                    <a:pt x="95" y="0"/>
                    <a:pt x="86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497;p37">
              <a:extLst>
                <a:ext uri="{FF2B5EF4-FFF2-40B4-BE49-F238E27FC236}">
                  <a16:creationId xmlns:a16="http://schemas.microsoft.com/office/drawing/2014/main" id="{018EA1E7-0B96-62CF-EB95-334BC657E26A}"/>
                </a:ext>
              </a:extLst>
            </p:cNvPr>
            <p:cNvSpPr/>
            <p:nvPr/>
          </p:nvSpPr>
          <p:spPr>
            <a:xfrm>
              <a:off x="13167575" y="2605725"/>
              <a:ext cx="22850" cy="14350"/>
            </a:xfrm>
            <a:custGeom>
              <a:avLst/>
              <a:gdLst/>
              <a:ahLst/>
              <a:cxnLst/>
              <a:rect l="l" t="t" r="r" b="b"/>
              <a:pathLst>
                <a:path w="914" h="574" extrusionOk="0">
                  <a:moveTo>
                    <a:pt x="79" y="0"/>
                  </a:moveTo>
                  <a:cubicBezTo>
                    <a:pt x="23" y="0"/>
                    <a:pt x="0" y="79"/>
                    <a:pt x="53" y="111"/>
                  </a:cubicBezTo>
                  <a:cubicBezTo>
                    <a:pt x="291" y="278"/>
                    <a:pt x="577" y="397"/>
                    <a:pt x="827" y="563"/>
                  </a:cubicBezTo>
                  <a:cubicBezTo>
                    <a:pt x="836" y="570"/>
                    <a:pt x="845" y="573"/>
                    <a:pt x="854" y="573"/>
                  </a:cubicBezTo>
                  <a:cubicBezTo>
                    <a:pt x="890" y="573"/>
                    <a:pt x="913" y="521"/>
                    <a:pt x="875" y="492"/>
                  </a:cubicBezTo>
                  <a:cubicBezTo>
                    <a:pt x="649" y="301"/>
                    <a:pt x="387" y="99"/>
                    <a:pt x="101" y="4"/>
                  </a:cubicBezTo>
                  <a:cubicBezTo>
                    <a:pt x="93" y="1"/>
                    <a:pt x="86" y="0"/>
                    <a:pt x="7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498;p37">
              <a:extLst>
                <a:ext uri="{FF2B5EF4-FFF2-40B4-BE49-F238E27FC236}">
                  <a16:creationId xmlns:a16="http://schemas.microsoft.com/office/drawing/2014/main" id="{7024DB30-0440-2A7B-5B4B-CD2E29875EFA}"/>
                </a:ext>
              </a:extLst>
            </p:cNvPr>
            <p:cNvSpPr/>
            <p:nvPr/>
          </p:nvSpPr>
          <p:spPr>
            <a:xfrm>
              <a:off x="13204550" y="2596450"/>
              <a:ext cx="25225" cy="16375"/>
            </a:xfrm>
            <a:custGeom>
              <a:avLst/>
              <a:gdLst/>
              <a:ahLst/>
              <a:cxnLst/>
              <a:rect l="l" t="t" r="r" b="b"/>
              <a:pathLst>
                <a:path w="1009" h="655" extrusionOk="0">
                  <a:moveTo>
                    <a:pt x="142" y="0"/>
                  </a:moveTo>
                  <a:cubicBezTo>
                    <a:pt x="68" y="0"/>
                    <a:pt x="0" y="119"/>
                    <a:pt x="75" y="172"/>
                  </a:cubicBezTo>
                  <a:cubicBezTo>
                    <a:pt x="277" y="375"/>
                    <a:pt x="563" y="494"/>
                    <a:pt x="813" y="637"/>
                  </a:cubicBezTo>
                  <a:cubicBezTo>
                    <a:pt x="831" y="649"/>
                    <a:pt x="849" y="654"/>
                    <a:pt x="866" y="654"/>
                  </a:cubicBezTo>
                  <a:cubicBezTo>
                    <a:pt x="950" y="654"/>
                    <a:pt x="1009" y="529"/>
                    <a:pt x="920" y="470"/>
                  </a:cubicBezTo>
                  <a:cubicBezTo>
                    <a:pt x="682" y="315"/>
                    <a:pt x="444" y="113"/>
                    <a:pt x="170" y="6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499;p37">
              <a:extLst>
                <a:ext uri="{FF2B5EF4-FFF2-40B4-BE49-F238E27FC236}">
                  <a16:creationId xmlns:a16="http://schemas.microsoft.com/office/drawing/2014/main" id="{F7C63D7F-CCCA-EDD4-A913-D5A874084AC7}"/>
                </a:ext>
              </a:extLst>
            </p:cNvPr>
            <p:cNvSpPr/>
            <p:nvPr/>
          </p:nvSpPr>
          <p:spPr>
            <a:xfrm>
              <a:off x="13164900" y="2552200"/>
              <a:ext cx="12975" cy="15875"/>
            </a:xfrm>
            <a:custGeom>
              <a:avLst/>
              <a:gdLst/>
              <a:ahLst/>
              <a:cxnLst/>
              <a:rect l="l" t="t" r="r" b="b"/>
              <a:pathLst>
                <a:path w="519" h="635" extrusionOk="0">
                  <a:moveTo>
                    <a:pt x="446" y="1"/>
                  </a:moveTo>
                  <a:cubicBezTo>
                    <a:pt x="429" y="1"/>
                    <a:pt x="412" y="8"/>
                    <a:pt x="398" y="25"/>
                  </a:cubicBezTo>
                  <a:cubicBezTo>
                    <a:pt x="256" y="192"/>
                    <a:pt x="77" y="347"/>
                    <a:pt x="17" y="549"/>
                  </a:cubicBezTo>
                  <a:cubicBezTo>
                    <a:pt x="0" y="602"/>
                    <a:pt x="40" y="635"/>
                    <a:pt x="81" y="635"/>
                  </a:cubicBezTo>
                  <a:cubicBezTo>
                    <a:pt x="97" y="635"/>
                    <a:pt x="112" y="630"/>
                    <a:pt x="125" y="621"/>
                  </a:cubicBezTo>
                  <a:cubicBezTo>
                    <a:pt x="291" y="490"/>
                    <a:pt x="387" y="264"/>
                    <a:pt x="494" y="85"/>
                  </a:cubicBezTo>
                  <a:cubicBezTo>
                    <a:pt x="519" y="43"/>
                    <a:pt x="485" y="1"/>
                    <a:pt x="44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500;p37">
              <a:extLst>
                <a:ext uri="{FF2B5EF4-FFF2-40B4-BE49-F238E27FC236}">
                  <a16:creationId xmlns:a16="http://schemas.microsoft.com/office/drawing/2014/main" id="{3D902419-280C-5C4F-4306-A582E20B91CA}"/>
                </a:ext>
              </a:extLst>
            </p:cNvPr>
            <p:cNvSpPr/>
            <p:nvPr/>
          </p:nvSpPr>
          <p:spPr>
            <a:xfrm>
              <a:off x="13023925" y="2789800"/>
              <a:ext cx="7475" cy="16200"/>
            </a:xfrm>
            <a:custGeom>
              <a:avLst/>
              <a:gdLst/>
              <a:ahLst/>
              <a:cxnLst/>
              <a:rect l="l" t="t" r="r" b="b"/>
              <a:pathLst>
                <a:path w="299" h="648" extrusionOk="0">
                  <a:moveTo>
                    <a:pt x="203" y="1"/>
                  </a:moveTo>
                  <a:cubicBezTo>
                    <a:pt x="167" y="1"/>
                    <a:pt x="129" y="23"/>
                    <a:pt x="108" y="70"/>
                  </a:cubicBezTo>
                  <a:cubicBezTo>
                    <a:pt x="61" y="213"/>
                    <a:pt x="37" y="380"/>
                    <a:pt x="13" y="535"/>
                  </a:cubicBezTo>
                  <a:cubicBezTo>
                    <a:pt x="0" y="609"/>
                    <a:pt x="56" y="648"/>
                    <a:pt x="115" y="648"/>
                  </a:cubicBezTo>
                  <a:cubicBezTo>
                    <a:pt x="170" y="648"/>
                    <a:pt x="228" y="615"/>
                    <a:pt x="239" y="547"/>
                  </a:cubicBezTo>
                  <a:cubicBezTo>
                    <a:pt x="263" y="392"/>
                    <a:pt x="299" y="249"/>
                    <a:pt x="299" y="94"/>
                  </a:cubicBezTo>
                  <a:cubicBezTo>
                    <a:pt x="292" y="35"/>
                    <a:pt x="249" y="1"/>
                    <a:pt x="203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501;p37">
              <a:extLst>
                <a:ext uri="{FF2B5EF4-FFF2-40B4-BE49-F238E27FC236}">
                  <a16:creationId xmlns:a16="http://schemas.microsoft.com/office/drawing/2014/main" id="{81EFDA65-0B39-BD98-E51B-3CA63D08A2B2}"/>
                </a:ext>
              </a:extLst>
            </p:cNvPr>
            <p:cNvSpPr/>
            <p:nvPr/>
          </p:nvSpPr>
          <p:spPr>
            <a:xfrm>
              <a:off x="13100425" y="2795425"/>
              <a:ext cx="21500" cy="9350"/>
            </a:xfrm>
            <a:custGeom>
              <a:avLst/>
              <a:gdLst/>
              <a:ahLst/>
              <a:cxnLst/>
              <a:rect l="l" t="t" r="r" b="b"/>
              <a:pathLst>
                <a:path w="860" h="374" extrusionOk="0">
                  <a:moveTo>
                    <a:pt x="108" y="0"/>
                  </a:moveTo>
                  <a:cubicBezTo>
                    <a:pt x="25" y="0"/>
                    <a:pt x="1" y="95"/>
                    <a:pt x="60" y="143"/>
                  </a:cubicBezTo>
                  <a:cubicBezTo>
                    <a:pt x="251" y="262"/>
                    <a:pt x="477" y="298"/>
                    <a:pt x="691" y="369"/>
                  </a:cubicBezTo>
                  <a:cubicBezTo>
                    <a:pt x="703" y="372"/>
                    <a:pt x="713" y="374"/>
                    <a:pt x="723" y="374"/>
                  </a:cubicBezTo>
                  <a:cubicBezTo>
                    <a:pt x="829" y="374"/>
                    <a:pt x="860" y="210"/>
                    <a:pt x="751" y="167"/>
                  </a:cubicBezTo>
                  <a:cubicBezTo>
                    <a:pt x="537" y="107"/>
                    <a:pt x="322" y="12"/>
                    <a:pt x="108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502;p37">
              <a:extLst>
                <a:ext uri="{FF2B5EF4-FFF2-40B4-BE49-F238E27FC236}">
                  <a16:creationId xmlns:a16="http://schemas.microsoft.com/office/drawing/2014/main" id="{88F7D02C-1AAF-9069-055C-6682C6BD3F20}"/>
                </a:ext>
              </a:extLst>
            </p:cNvPr>
            <p:cNvSpPr/>
            <p:nvPr/>
          </p:nvSpPr>
          <p:spPr>
            <a:xfrm>
              <a:off x="13079900" y="2856350"/>
              <a:ext cx="5675" cy="16825"/>
            </a:xfrm>
            <a:custGeom>
              <a:avLst/>
              <a:gdLst/>
              <a:ahLst/>
              <a:cxnLst/>
              <a:rect l="l" t="t" r="r" b="b"/>
              <a:pathLst>
                <a:path w="227" h="673" extrusionOk="0">
                  <a:moveTo>
                    <a:pt x="136" y="1"/>
                  </a:moveTo>
                  <a:cubicBezTo>
                    <a:pt x="99" y="1"/>
                    <a:pt x="60" y="22"/>
                    <a:pt x="48" y="63"/>
                  </a:cubicBezTo>
                  <a:cubicBezTo>
                    <a:pt x="0" y="230"/>
                    <a:pt x="12" y="409"/>
                    <a:pt x="0" y="587"/>
                  </a:cubicBezTo>
                  <a:cubicBezTo>
                    <a:pt x="0" y="642"/>
                    <a:pt x="47" y="672"/>
                    <a:pt x="93" y="672"/>
                  </a:cubicBezTo>
                  <a:cubicBezTo>
                    <a:pt x="137" y="672"/>
                    <a:pt x="179" y="645"/>
                    <a:pt x="179" y="587"/>
                  </a:cubicBezTo>
                  <a:cubicBezTo>
                    <a:pt x="203" y="409"/>
                    <a:pt x="227" y="242"/>
                    <a:pt x="215" y="63"/>
                  </a:cubicBezTo>
                  <a:cubicBezTo>
                    <a:pt x="209" y="22"/>
                    <a:pt x="173" y="1"/>
                    <a:pt x="13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503;p37">
              <a:extLst>
                <a:ext uri="{FF2B5EF4-FFF2-40B4-BE49-F238E27FC236}">
                  <a16:creationId xmlns:a16="http://schemas.microsoft.com/office/drawing/2014/main" id="{EAE6537F-BA65-B6A1-49D4-B3F554EC90D2}"/>
                </a:ext>
              </a:extLst>
            </p:cNvPr>
            <p:cNvSpPr/>
            <p:nvPr/>
          </p:nvSpPr>
          <p:spPr>
            <a:xfrm>
              <a:off x="13115250" y="2846650"/>
              <a:ext cx="8475" cy="8325"/>
            </a:xfrm>
            <a:custGeom>
              <a:avLst/>
              <a:gdLst/>
              <a:ahLst/>
              <a:cxnLst/>
              <a:rect l="l" t="t" r="r" b="b"/>
              <a:pathLst>
                <a:path w="339" h="333" extrusionOk="0">
                  <a:moveTo>
                    <a:pt x="64" y="1"/>
                  </a:moveTo>
                  <a:cubicBezTo>
                    <a:pt x="30" y="1"/>
                    <a:pt x="1" y="27"/>
                    <a:pt x="15" y="70"/>
                  </a:cubicBezTo>
                  <a:cubicBezTo>
                    <a:pt x="51" y="189"/>
                    <a:pt x="110" y="249"/>
                    <a:pt x="218" y="320"/>
                  </a:cubicBezTo>
                  <a:cubicBezTo>
                    <a:pt x="230" y="329"/>
                    <a:pt x="242" y="332"/>
                    <a:pt x="253" y="332"/>
                  </a:cubicBezTo>
                  <a:cubicBezTo>
                    <a:pt x="306" y="332"/>
                    <a:pt x="338" y="253"/>
                    <a:pt x="289" y="213"/>
                  </a:cubicBezTo>
                  <a:cubicBezTo>
                    <a:pt x="218" y="166"/>
                    <a:pt x="170" y="94"/>
                    <a:pt x="122" y="35"/>
                  </a:cubicBezTo>
                  <a:cubicBezTo>
                    <a:pt x="108" y="11"/>
                    <a:pt x="85" y="1"/>
                    <a:pt x="6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504;p37">
              <a:extLst>
                <a:ext uri="{FF2B5EF4-FFF2-40B4-BE49-F238E27FC236}">
                  <a16:creationId xmlns:a16="http://schemas.microsoft.com/office/drawing/2014/main" id="{B4301C0C-E978-F37F-F028-4777A4D49C3F}"/>
                </a:ext>
              </a:extLst>
            </p:cNvPr>
            <p:cNvSpPr/>
            <p:nvPr/>
          </p:nvSpPr>
          <p:spPr>
            <a:xfrm>
              <a:off x="13024050" y="2745250"/>
              <a:ext cx="6150" cy="25725"/>
            </a:xfrm>
            <a:custGeom>
              <a:avLst/>
              <a:gdLst/>
              <a:ahLst/>
              <a:cxnLst/>
              <a:rect l="l" t="t" r="r" b="b"/>
              <a:pathLst>
                <a:path w="246" h="1029" extrusionOk="0">
                  <a:moveTo>
                    <a:pt x="202" y="0"/>
                  </a:moveTo>
                  <a:cubicBezTo>
                    <a:pt x="185" y="0"/>
                    <a:pt x="168" y="10"/>
                    <a:pt x="163" y="31"/>
                  </a:cubicBezTo>
                  <a:cubicBezTo>
                    <a:pt x="91" y="352"/>
                    <a:pt x="32" y="662"/>
                    <a:pt x="8" y="995"/>
                  </a:cubicBezTo>
                  <a:cubicBezTo>
                    <a:pt x="1" y="1016"/>
                    <a:pt x="18" y="1029"/>
                    <a:pt x="36" y="1029"/>
                  </a:cubicBezTo>
                  <a:cubicBezTo>
                    <a:pt x="49" y="1029"/>
                    <a:pt x="62" y="1022"/>
                    <a:pt x="67" y="1007"/>
                  </a:cubicBezTo>
                  <a:cubicBezTo>
                    <a:pt x="151" y="685"/>
                    <a:pt x="198" y="364"/>
                    <a:pt x="246" y="43"/>
                  </a:cubicBezTo>
                  <a:cubicBezTo>
                    <a:pt x="246" y="16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505;p37">
              <a:extLst>
                <a:ext uri="{FF2B5EF4-FFF2-40B4-BE49-F238E27FC236}">
                  <a16:creationId xmlns:a16="http://schemas.microsoft.com/office/drawing/2014/main" id="{43E52FE6-3E52-ACEC-7954-8B23B19DECDC}"/>
                </a:ext>
              </a:extLst>
            </p:cNvPr>
            <p:cNvSpPr/>
            <p:nvPr/>
          </p:nvSpPr>
          <p:spPr>
            <a:xfrm>
              <a:off x="12995175" y="2753350"/>
              <a:ext cx="7825" cy="21250"/>
            </a:xfrm>
            <a:custGeom>
              <a:avLst/>
              <a:gdLst/>
              <a:ahLst/>
              <a:cxnLst/>
              <a:rect l="l" t="t" r="r" b="b"/>
              <a:pathLst>
                <a:path w="313" h="850" extrusionOk="0">
                  <a:moveTo>
                    <a:pt x="253" y="1"/>
                  </a:moveTo>
                  <a:cubicBezTo>
                    <a:pt x="229" y="1"/>
                    <a:pt x="204" y="13"/>
                    <a:pt x="198" y="40"/>
                  </a:cubicBezTo>
                  <a:cubicBezTo>
                    <a:pt x="103" y="266"/>
                    <a:pt x="68" y="528"/>
                    <a:pt x="8" y="766"/>
                  </a:cubicBezTo>
                  <a:cubicBezTo>
                    <a:pt x="1" y="817"/>
                    <a:pt x="41" y="849"/>
                    <a:pt x="77" y="849"/>
                  </a:cubicBezTo>
                  <a:cubicBezTo>
                    <a:pt x="101" y="849"/>
                    <a:pt x="122" y="835"/>
                    <a:pt x="127" y="802"/>
                  </a:cubicBezTo>
                  <a:cubicBezTo>
                    <a:pt x="198" y="552"/>
                    <a:pt x="270" y="314"/>
                    <a:pt x="306" y="52"/>
                  </a:cubicBezTo>
                  <a:cubicBezTo>
                    <a:pt x="312" y="19"/>
                    <a:pt x="283" y="1"/>
                    <a:pt x="253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506;p37">
              <a:extLst>
                <a:ext uri="{FF2B5EF4-FFF2-40B4-BE49-F238E27FC236}">
                  <a16:creationId xmlns:a16="http://schemas.microsoft.com/office/drawing/2014/main" id="{E9CB322E-F812-D9FE-24B2-BFD7D83065E3}"/>
                </a:ext>
              </a:extLst>
            </p:cNvPr>
            <p:cNvSpPr/>
            <p:nvPr/>
          </p:nvSpPr>
          <p:spPr>
            <a:xfrm>
              <a:off x="13044175" y="2789375"/>
              <a:ext cx="6575" cy="25075"/>
            </a:xfrm>
            <a:custGeom>
              <a:avLst/>
              <a:gdLst/>
              <a:ahLst/>
              <a:cxnLst/>
              <a:rect l="l" t="t" r="r" b="b"/>
              <a:pathLst>
                <a:path w="263" h="1003" extrusionOk="0">
                  <a:moveTo>
                    <a:pt x="162" y="0"/>
                  </a:moveTo>
                  <a:cubicBezTo>
                    <a:pt x="142" y="0"/>
                    <a:pt x="124" y="12"/>
                    <a:pt x="120" y="40"/>
                  </a:cubicBezTo>
                  <a:cubicBezTo>
                    <a:pt x="60" y="337"/>
                    <a:pt x="60" y="647"/>
                    <a:pt x="1" y="945"/>
                  </a:cubicBezTo>
                  <a:cubicBezTo>
                    <a:pt x="1" y="980"/>
                    <a:pt x="26" y="1003"/>
                    <a:pt x="52" y="1003"/>
                  </a:cubicBezTo>
                  <a:cubicBezTo>
                    <a:pt x="69" y="1003"/>
                    <a:pt x="86" y="992"/>
                    <a:pt x="96" y="968"/>
                  </a:cubicBezTo>
                  <a:cubicBezTo>
                    <a:pt x="167" y="683"/>
                    <a:pt x="263" y="361"/>
                    <a:pt x="239" y="63"/>
                  </a:cubicBezTo>
                  <a:cubicBezTo>
                    <a:pt x="232" y="27"/>
                    <a:pt x="194" y="0"/>
                    <a:pt x="162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2507;p37">
              <a:extLst>
                <a:ext uri="{FF2B5EF4-FFF2-40B4-BE49-F238E27FC236}">
                  <a16:creationId xmlns:a16="http://schemas.microsoft.com/office/drawing/2014/main" id="{621755BF-0D3A-E03A-FD90-CB21467A3A89}"/>
                </a:ext>
              </a:extLst>
            </p:cNvPr>
            <p:cNvSpPr/>
            <p:nvPr/>
          </p:nvSpPr>
          <p:spPr>
            <a:xfrm>
              <a:off x="13065425" y="2820500"/>
              <a:ext cx="8850" cy="25975"/>
            </a:xfrm>
            <a:custGeom>
              <a:avLst/>
              <a:gdLst/>
              <a:ahLst/>
              <a:cxnLst/>
              <a:rect l="l" t="t" r="r" b="b"/>
              <a:pathLst>
                <a:path w="354" h="1039" extrusionOk="0">
                  <a:moveTo>
                    <a:pt x="230" y="0"/>
                  </a:moveTo>
                  <a:cubicBezTo>
                    <a:pt x="192" y="0"/>
                    <a:pt x="154" y="22"/>
                    <a:pt x="139" y="69"/>
                  </a:cubicBezTo>
                  <a:cubicBezTo>
                    <a:pt x="44" y="342"/>
                    <a:pt x="44" y="652"/>
                    <a:pt x="8" y="938"/>
                  </a:cubicBezTo>
                  <a:cubicBezTo>
                    <a:pt x="1" y="1000"/>
                    <a:pt x="62" y="1038"/>
                    <a:pt x="120" y="1038"/>
                  </a:cubicBezTo>
                  <a:cubicBezTo>
                    <a:pt x="161" y="1038"/>
                    <a:pt x="200" y="1018"/>
                    <a:pt x="210" y="973"/>
                  </a:cubicBezTo>
                  <a:cubicBezTo>
                    <a:pt x="258" y="688"/>
                    <a:pt x="353" y="390"/>
                    <a:pt x="329" y="104"/>
                  </a:cubicBezTo>
                  <a:cubicBezTo>
                    <a:pt x="329" y="37"/>
                    <a:pt x="280" y="0"/>
                    <a:pt x="230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2508;p37">
              <a:extLst>
                <a:ext uri="{FF2B5EF4-FFF2-40B4-BE49-F238E27FC236}">
                  <a16:creationId xmlns:a16="http://schemas.microsoft.com/office/drawing/2014/main" id="{D88A0F24-A34F-4167-35D5-259F6C344B01}"/>
                </a:ext>
              </a:extLst>
            </p:cNvPr>
            <p:cNvSpPr/>
            <p:nvPr/>
          </p:nvSpPr>
          <p:spPr>
            <a:xfrm>
              <a:off x="13082875" y="2770325"/>
              <a:ext cx="19375" cy="6650"/>
            </a:xfrm>
            <a:custGeom>
              <a:avLst/>
              <a:gdLst/>
              <a:ahLst/>
              <a:cxnLst/>
              <a:rect l="l" t="t" r="r" b="b"/>
              <a:pathLst>
                <a:path w="775" h="266" extrusionOk="0">
                  <a:moveTo>
                    <a:pt x="126" y="1"/>
                  </a:moveTo>
                  <a:cubicBezTo>
                    <a:pt x="104" y="1"/>
                    <a:pt x="82" y="2"/>
                    <a:pt x="60" y="4"/>
                  </a:cubicBezTo>
                  <a:cubicBezTo>
                    <a:pt x="0" y="16"/>
                    <a:pt x="0" y="99"/>
                    <a:pt x="36" y="123"/>
                  </a:cubicBezTo>
                  <a:cubicBezTo>
                    <a:pt x="227" y="242"/>
                    <a:pt x="477" y="230"/>
                    <a:pt x="691" y="266"/>
                  </a:cubicBezTo>
                  <a:cubicBezTo>
                    <a:pt x="762" y="266"/>
                    <a:pt x="774" y="171"/>
                    <a:pt x="715" y="147"/>
                  </a:cubicBezTo>
                  <a:cubicBezTo>
                    <a:pt x="521" y="93"/>
                    <a:pt x="328" y="1"/>
                    <a:pt x="12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2509;p37">
              <a:extLst>
                <a:ext uri="{FF2B5EF4-FFF2-40B4-BE49-F238E27FC236}">
                  <a16:creationId xmlns:a16="http://schemas.microsoft.com/office/drawing/2014/main" id="{E5D5A117-62E3-BD6E-3007-A375444AFA5A}"/>
                </a:ext>
              </a:extLst>
            </p:cNvPr>
            <p:cNvSpPr/>
            <p:nvPr/>
          </p:nvSpPr>
          <p:spPr>
            <a:xfrm>
              <a:off x="13057550" y="2432900"/>
              <a:ext cx="16450" cy="12225"/>
            </a:xfrm>
            <a:custGeom>
              <a:avLst/>
              <a:gdLst/>
              <a:ahLst/>
              <a:cxnLst/>
              <a:rect l="l" t="t" r="r" b="b"/>
              <a:pathLst>
                <a:path w="658" h="489" extrusionOk="0">
                  <a:moveTo>
                    <a:pt x="476" y="0"/>
                  </a:moveTo>
                  <a:cubicBezTo>
                    <a:pt x="453" y="0"/>
                    <a:pt x="429" y="7"/>
                    <a:pt x="406" y="23"/>
                  </a:cubicBezTo>
                  <a:cubicBezTo>
                    <a:pt x="287" y="130"/>
                    <a:pt x="156" y="225"/>
                    <a:pt x="49" y="345"/>
                  </a:cubicBezTo>
                  <a:cubicBezTo>
                    <a:pt x="1" y="412"/>
                    <a:pt x="63" y="488"/>
                    <a:pt x="132" y="488"/>
                  </a:cubicBezTo>
                  <a:cubicBezTo>
                    <a:pt x="148" y="488"/>
                    <a:pt x="165" y="484"/>
                    <a:pt x="180" y="476"/>
                  </a:cubicBezTo>
                  <a:cubicBezTo>
                    <a:pt x="323" y="404"/>
                    <a:pt x="442" y="297"/>
                    <a:pt x="561" y="190"/>
                  </a:cubicBezTo>
                  <a:cubicBezTo>
                    <a:pt x="657" y="122"/>
                    <a:pt x="574" y="0"/>
                    <a:pt x="476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2510;p37">
              <a:extLst>
                <a:ext uri="{FF2B5EF4-FFF2-40B4-BE49-F238E27FC236}">
                  <a16:creationId xmlns:a16="http://schemas.microsoft.com/office/drawing/2014/main" id="{EB2DF810-7004-F4DE-E174-F6B058AD639D}"/>
                </a:ext>
              </a:extLst>
            </p:cNvPr>
            <p:cNvSpPr/>
            <p:nvPr/>
          </p:nvSpPr>
          <p:spPr>
            <a:xfrm>
              <a:off x="12997300" y="2373350"/>
              <a:ext cx="13975" cy="18100"/>
            </a:xfrm>
            <a:custGeom>
              <a:avLst/>
              <a:gdLst/>
              <a:ahLst/>
              <a:cxnLst/>
              <a:rect l="l" t="t" r="r" b="b"/>
              <a:pathLst>
                <a:path w="559" h="724" extrusionOk="0">
                  <a:moveTo>
                    <a:pt x="142" y="1"/>
                  </a:moveTo>
                  <a:cubicBezTo>
                    <a:pt x="73" y="1"/>
                    <a:pt x="1" y="69"/>
                    <a:pt x="42" y="143"/>
                  </a:cubicBezTo>
                  <a:cubicBezTo>
                    <a:pt x="161" y="333"/>
                    <a:pt x="256" y="548"/>
                    <a:pt x="423" y="702"/>
                  </a:cubicBezTo>
                  <a:cubicBezTo>
                    <a:pt x="438" y="717"/>
                    <a:pt x="457" y="724"/>
                    <a:pt x="475" y="724"/>
                  </a:cubicBezTo>
                  <a:cubicBezTo>
                    <a:pt x="518" y="724"/>
                    <a:pt x="559" y="689"/>
                    <a:pt x="542" y="631"/>
                  </a:cubicBezTo>
                  <a:cubicBezTo>
                    <a:pt x="483" y="429"/>
                    <a:pt x="340" y="238"/>
                    <a:pt x="221" y="48"/>
                  </a:cubicBezTo>
                  <a:cubicBezTo>
                    <a:pt x="202" y="14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2511;p37">
              <a:extLst>
                <a:ext uri="{FF2B5EF4-FFF2-40B4-BE49-F238E27FC236}">
                  <a16:creationId xmlns:a16="http://schemas.microsoft.com/office/drawing/2014/main" id="{4228F96C-74C2-E52E-BBAD-30483E842F72}"/>
                </a:ext>
              </a:extLst>
            </p:cNvPr>
            <p:cNvSpPr/>
            <p:nvPr/>
          </p:nvSpPr>
          <p:spPr>
            <a:xfrm>
              <a:off x="13061950" y="2346175"/>
              <a:ext cx="14825" cy="13225"/>
            </a:xfrm>
            <a:custGeom>
              <a:avLst/>
              <a:gdLst/>
              <a:ahLst/>
              <a:cxnLst/>
              <a:rect l="l" t="t" r="r" b="b"/>
              <a:pathLst>
                <a:path w="593" h="529" extrusionOk="0">
                  <a:moveTo>
                    <a:pt x="468" y="1"/>
                  </a:moveTo>
                  <a:cubicBezTo>
                    <a:pt x="448" y="1"/>
                    <a:pt x="428" y="9"/>
                    <a:pt x="409" y="27"/>
                  </a:cubicBezTo>
                  <a:cubicBezTo>
                    <a:pt x="278" y="146"/>
                    <a:pt x="135" y="254"/>
                    <a:pt x="40" y="396"/>
                  </a:cubicBezTo>
                  <a:cubicBezTo>
                    <a:pt x="1" y="455"/>
                    <a:pt x="49" y="528"/>
                    <a:pt x="106" y="528"/>
                  </a:cubicBezTo>
                  <a:cubicBezTo>
                    <a:pt x="120" y="528"/>
                    <a:pt x="133" y="524"/>
                    <a:pt x="147" y="516"/>
                  </a:cubicBezTo>
                  <a:cubicBezTo>
                    <a:pt x="290" y="420"/>
                    <a:pt x="409" y="289"/>
                    <a:pt x="528" y="158"/>
                  </a:cubicBezTo>
                  <a:cubicBezTo>
                    <a:pt x="592" y="94"/>
                    <a:pt x="536" y="1"/>
                    <a:pt x="468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2512;p37">
              <a:extLst>
                <a:ext uri="{FF2B5EF4-FFF2-40B4-BE49-F238E27FC236}">
                  <a16:creationId xmlns:a16="http://schemas.microsoft.com/office/drawing/2014/main" id="{2686DB2B-8068-7740-7E18-8B906555206A}"/>
                </a:ext>
              </a:extLst>
            </p:cNvPr>
            <p:cNvSpPr/>
            <p:nvPr/>
          </p:nvSpPr>
          <p:spPr>
            <a:xfrm>
              <a:off x="13030750" y="2333950"/>
              <a:ext cx="4225" cy="9875"/>
            </a:xfrm>
            <a:custGeom>
              <a:avLst/>
              <a:gdLst/>
              <a:ahLst/>
              <a:cxnLst/>
              <a:rect l="l" t="t" r="r" b="b"/>
              <a:pathLst>
                <a:path w="169" h="395" extrusionOk="0">
                  <a:moveTo>
                    <a:pt x="68" y="0"/>
                  </a:moveTo>
                  <a:cubicBezTo>
                    <a:pt x="33" y="0"/>
                    <a:pt x="0" y="28"/>
                    <a:pt x="14" y="76"/>
                  </a:cubicBezTo>
                  <a:cubicBezTo>
                    <a:pt x="26" y="171"/>
                    <a:pt x="26" y="243"/>
                    <a:pt x="14" y="338"/>
                  </a:cubicBezTo>
                  <a:cubicBezTo>
                    <a:pt x="7" y="377"/>
                    <a:pt x="33" y="395"/>
                    <a:pt x="62" y="395"/>
                  </a:cubicBezTo>
                  <a:cubicBezTo>
                    <a:pt x="85" y="395"/>
                    <a:pt x="110" y="383"/>
                    <a:pt x="121" y="362"/>
                  </a:cubicBezTo>
                  <a:cubicBezTo>
                    <a:pt x="169" y="254"/>
                    <a:pt x="157" y="159"/>
                    <a:pt x="133" y="52"/>
                  </a:cubicBezTo>
                  <a:cubicBezTo>
                    <a:pt x="123" y="16"/>
                    <a:pt x="95" y="0"/>
                    <a:pt x="68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2513;p37">
              <a:extLst>
                <a:ext uri="{FF2B5EF4-FFF2-40B4-BE49-F238E27FC236}">
                  <a16:creationId xmlns:a16="http://schemas.microsoft.com/office/drawing/2014/main" id="{913BE397-B095-2EFB-F735-CB86DF97E587}"/>
                </a:ext>
              </a:extLst>
            </p:cNvPr>
            <p:cNvSpPr/>
            <p:nvPr/>
          </p:nvSpPr>
          <p:spPr>
            <a:xfrm>
              <a:off x="13028625" y="2460975"/>
              <a:ext cx="21725" cy="17025"/>
            </a:xfrm>
            <a:custGeom>
              <a:avLst/>
              <a:gdLst/>
              <a:ahLst/>
              <a:cxnLst/>
              <a:rect l="l" t="t" r="r" b="b"/>
              <a:pathLst>
                <a:path w="869" h="681" extrusionOk="0">
                  <a:moveTo>
                    <a:pt x="827" y="1"/>
                  </a:moveTo>
                  <a:cubicBezTo>
                    <a:pt x="822" y="1"/>
                    <a:pt x="818" y="3"/>
                    <a:pt x="813" y="7"/>
                  </a:cubicBezTo>
                  <a:cubicBezTo>
                    <a:pt x="527" y="186"/>
                    <a:pt x="289" y="400"/>
                    <a:pt x="39" y="615"/>
                  </a:cubicBezTo>
                  <a:cubicBezTo>
                    <a:pt x="0" y="644"/>
                    <a:pt x="33" y="681"/>
                    <a:pt x="65" y="681"/>
                  </a:cubicBezTo>
                  <a:cubicBezTo>
                    <a:pt x="73" y="681"/>
                    <a:pt x="80" y="679"/>
                    <a:pt x="87" y="674"/>
                  </a:cubicBezTo>
                  <a:cubicBezTo>
                    <a:pt x="349" y="472"/>
                    <a:pt x="611" y="293"/>
                    <a:pt x="849" y="67"/>
                  </a:cubicBezTo>
                  <a:cubicBezTo>
                    <a:pt x="868" y="38"/>
                    <a:pt x="848" y="1"/>
                    <a:pt x="827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2514;p37">
              <a:extLst>
                <a:ext uri="{FF2B5EF4-FFF2-40B4-BE49-F238E27FC236}">
                  <a16:creationId xmlns:a16="http://schemas.microsoft.com/office/drawing/2014/main" id="{BF646ED3-A078-5461-79CE-CAEFC77AA3C5}"/>
                </a:ext>
              </a:extLst>
            </p:cNvPr>
            <p:cNvSpPr/>
            <p:nvPr/>
          </p:nvSpPr>
          <p:spPr>
            <a:xfrm>
              <a:off x="13054500" y="2476650"/>
              <a:ext cx="19525" cy="13900"/>
            </a:xfrm>
            <a:custGeom>
              <a:avLst/>
              <a:gdLst/>
              <a:ahLst/>
              <a:cxnLst/>
              <a:rect l="l" t="t" r="r" b="b"/>
              <a:pathLst>
                <a:path w="781" h="556" extrusionOk="0">
                  <a:moveTo>
                    <a:pt x="704" y="0"/>
                  </a:moveTo>
                  <a:cubicBezTo>
                    <a:pt x="694" y="0"/>
                    <a:pt x="683" y="4"/>
                    <a:pt x="671" y="11"/>
                  </a:cubicBezTo>
                  <a:cubicBezTo>
                    <a:pt x="457" y="154"/>
                    <a:pt x="231" y="285"/>
                    <a:pt x="40" y="452"/>
                  </a:cubicBezTo>
                  <a:cubicBezTo>
                    <a:pt x="0" y="492"/>
                    <a:pt x="35" y="556"/>
                    <a:pt x="82" y="556"/>
                  </a:cubicBezTo>
                  <a:cubicBezTo>
                    <a:pt x="91" y="556"/>
                    <a:pt x="101" y="553"/>
                    <a:pt x="111" y="547"/>
                  </a:cubicBezTo>
                  <a:cubicBezTo>
                    <a:pt x="326" y="428"/>
                    <a:pt x="528" y="261"/>
                    <a:pt x="731" y="119"/>
                  </a:cubicBezTo>
                  <a:cubicBezTo>
                    <a:pt x="780" y="89"/>
                    <a:pt x="755" y="0"/>
                    <a:pt x="704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2515;p37">
              <a:extLst>
                <a:ext uri="{FF2B5EF4-FFF2-40B4-BE49-F238E27FC236}">
                  <a16:creationId xmlns:a16="http://schemas.microsoft.com/office/drawing/2014/main" id="{27B283D8-5796-14B2-65AC-2756A83C28E1}"/>
                </a:ext>
              </a:extLst>
            </p:cNvPr>
            <p:cNvSpPr/>
            <p:nvPr/>
          </p:nvSpPr>
          <p:spPr>
            <a:xfrm>
              <a:off x="13043300" y="2414900"/>
              <a:ext cx="21025" cy="17225"/>
            </a:xfrm>
            <a:custGeom>
              <a:avLst/>
              <a:gdLst/>
              <a:ahLst/>
              <a:cxnLst/>
              <a:rect l="l" t="t" r="r" b="b"/>
              <a:pathLst>
                <a:path w="841" h="689" extrusionOk="0">
                  <a:moveTo>
                    <a:pt x="777" y="0"/>
                  </a:moveTo>
                  <a:cubicBezTo>
                    <a:pt x="772" y="0"/>
                    <a:pt x="767" y="2"/>
                    <a:pt x="762" y="5"/>
                  </a:cubicBezTo>
                  <a:cubicBezTo>
                    <a:pt x="500" y="172"/>
                    <a:pt x="214" y="350"/>
                    <a:pt x="36" y="600"/>
                  </a:cubicBezTo>
                  <a:cubicBezTo>
                    <a:pt x="0" y="645"/>
                    <a:pt x="44" y="689"/>
                    <a:pt x="88" y="689"/>
                  </a:cubicBezTo>
                  <a:cubicBezTo>
                    <a:pt x="104" y="689"/>
                    <a:pt x="119" y="684"/>
                    <a:pt x="131" y="672"/>
                  </a:cubicBezTo>
                  <a:cubicBezTo>
                    <a:pt x="369" y="505"/>
                    <a:pt x="571" y="267"/>
                    <a:pt x="810" y="76"/>
                  </a:cubicBezTo>
                  <a:cubicBezTo>
                    <a:pt x="840" y="56"/>
                    <a:pt x="809" y="0"/>
                    <a:pt x="777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2516;p37">
              <a:extLst>
                <a:ext uri="{FF2B5EF4-FFF2-40B4-BE49-F238E27FC236}">
                  <a16:creationId xmlns:a16="http://schemas.microsoft.com/office/drawing/2014/main" id="{DFC6F2C6-9A4D-3DC0-3AA2-896ADA58402E}"/>
                </a:ext>
              </a:extLst>
            </p:cNvPr>
            <p:cNvSpPr/>
            <p:nvPr/>
          </p:nvSpPr>
          <p:spPr>
            <a:xfrm>
              <a:off x="13046275" y="2375525"/>
              <a:ext cx="23675" cy="18675"/>
            </a:xfrm>
            <a:custGeom>
              <a:avLst/>
              <a:gdLst/>
              <a:ahLst/>
              <a:cxnLst/>
              <a:rect l="l" t="t" r="r" b="b"/>
              <a:pathLst>
                <a:path w="947" h="747" extrusionOk="0">
                  <a:moveTo>
                    <a:pt x="784" y="1"/>
                  </a:moveTo>
                  <a:cubicBezTo>
                    <a:pt x="764" y="1"/>
                    <a:pt x="744" y="7"/>
                    <a:pt x="726" y="20"/>
                  </a:cubicBezTo>
                  <a:cubicBezTo>
                    <a:pt x="500" y="199"/>
                    <a:pt x="238" y="365"/>
                    <a:pt x="59" y="592"/>
                  </a:cubicBezTo>
                  <a:cubicBezTo>
                    <a:pt x="0" y="661"/>
                    <a:pt x="72" y="746"/>
                    <a:pt x="146" y="746"/>
                  </a:cubicBezTo>
                  <a:cubicBezTo>
                    <a:pt x="161" y="746"/>
                    <a:pt x="176" y="743"/>
                    <a:pt x="190" y="735"/>
                  </a:cubicBezTo>
                  <a:cubicBezTo>
                    <a:pt x="440" y="592"/>
                    <a:pt x="655" y="365"/>
                    <a:pt x="869" y="175"/>
                  </a:cubicBezTo>
                  <a:cubicBezTo>
                    <a:pt x="946" y="107"/>
                    <a:pt x="867" y="1"/>
                    <a:pt x="78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2517;p37">
              <a:extLst>
                <a:ext uri="{FF2B5EF4-FFF2-40B4-BE49-F238E27FC236}">
                  <a16:creationId xmlns:a16="http://schemas.microsoft.com/office/drawing/2014/main" id="{CDC01881-CAD6-1640-2FB8-497F4CD87296}"/>
                </a:ext>
              </a:extLst>
            </p:cNvPr>
            <p:cNvSpPr/>
            <p:nvPr/>
          </p:nvSpPr>
          <p:spPr>
            <a:xfrm>
              <a:off x="12994725" y="2406350"/>
              <a:ext cx="13100" cy="15850"/>
            </a:xfrm>
            <a:custGeom>
              <a:avLst/>
              <a:gdLst/>
              <a:ahLst/>
              <a:cxnLst/>
              <a:rect l="l" t="t" r="r" b="b"/>
              <a:pathLst>
                <a:path w="524" h="634" extrusionOk="0">
                  <a:moveTo>
                    <a:pt x="74" y="1"/>
                  </a:moveTo>
                  <a:cubicBezTo>
                    <a:pt x="35" y="1"/>
                    <a:pt x="1" y="43"/>
                    <a:pt x="26" y="85"/>
                  </a:cubicBezTo>
                  <a:cubicBezTo>
                    <a:pt x="133" y="275"/>
                    <a:pt x="228" y="502"/>
                    <a:pt x="419" y="621"/>
                  </a:cubicBezTo>
                  <a:cubicBezTo>
                    <a:pt x="428" y="629"/>
                    <a:pt x="438" y="633"/>
                    <a:pt x="450" y="633"/>
                  </a:cubicBezTo>
                  <a:cubicBezTo>
                    <a:pt x="485" y="633"/>
                    <a:pt x="523" y="597"/>
                    <a:pt x="514" y="561"/>
                  </a:cubicBezTo>
                  <a:cubicBezTo>
                    <a:pt x="443" y="347"/>
                    <a:pt x="252" y="180"/>
                    <a:pt x="121" y="25"/>
                  </a:cubicBezTo>
                  <a:cubicBezTo>
                    <a:pt x="107" y="8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2518;p37">
              <a:extLst>
                <a:ext uri="{FF2B5EF4-FFF2-40B4-BE49-F238E27FC236}">
                  <a16:creationId xmlns:a16="http://schemas.microsoft.com/office/drawing/2014/main" id="{0C1F2FCE-6320-AA3A-F9C7-3E11E0D0B723}"/>
                </a:ext>
              </a:extLst>
            </p:cNvPr>
            <p:cNvSpPr/>
            <p:nvPr/>
          </p:nvSpPr>
          <p:spPr>
            <a:xfrm>
              <a:off x="12729275" y="2325950"/>
              <a:ext cx="542925" cy="548950"/>
            </a:xfrm>
            <a:custGeom>
              <a:avLst/>
              <a:gdLst/>
              <a:ahLst/>
              <a:cxnLst/>
              <a:rect l="l" t="t" r="r" b="b"/>
              <a:pathLst>
                <a:path w="21717" h="21958" extrusionOk="0">
                  <a:moveTo>
                    <a:pt x="12964" y="1"/>
                  </a:moveTo>
                  <a:cubicBezTo>
                    <a:pt x="12944" y="1"/>
                    <a:pt x="12926" y="11"/>
                    <a:pt x="12918" y="39"/>
                  </a:cubicBezTo>
                  <a:cubicBezTo>
                    <a:pt x="12597" y="705"/>
                    <a:pt x="12347" y="1408"/>
                    <a:pt x="12132" y="2134"/>
                  </a:cubicBezTo>
                  <a:cubicBezTo>
                    <a:pt x="12013" y="1741"/>
                    <a:pt x="11847" y="1360"/>
                    <a:pt x="11751" y="967"/>
                  </a:cubicBezTo>
                  <a:cubicBezTo>
                    <a:pt x="11737" y="908"/>
                    <a:pt x="11691" y="882"/>
                    <a:pt x="11645" y="882"/>
                  </a:cubicBezTo>
                  <a:cubicBezTo>
                    <a:pt x="11579" y="882"/>
                    <a:pt x="11511" y="936"/>
                    <a:pt x="11525" y="1027"/>
                  </a:cubicBezTo>
                  <a:cubicBezTo>
                    <a:pt x="11620" y="1479"/>
                    <a:pt x="11739" y="2003"/>
                    <a:pt x="12013" y="2384"/>
                  </a:cubicBezTo>
                  <a:cubicBezTo>
                    <a:pt x="12025" y="2396"/>
                    <a:pt x="12037" y="2396"/>
                    <a:pt x="12049" y="2396"/>
                  </a:cubicBezTo>
                  <a:cubicBezTo>
                    <a:pt x="11811" y="3194"/>
                    <a:pt x="11608" y="4003"/>
                    <a:pt x="11406" y="4789"/>
                  </a:cubicBezTo>
                  <a:cubicBezTo>
                    <a:pt x="11263" y="4527"/>
                    <a:pt x="11061" y="4289"/>
                    <a:pt x="10906" y="4063"/>
                  </a:cubicBezTo>
                  <a:cubicBezTo>
                    <a:pt x="10656" y="3682"/>
                    <a:pt x="10418" y="3265"/>
                    <a:pt x="10108" y="2944"/>
                  </a:cubicBezTo>
                  <a:cubicBezTo>
                    <a:pt x="10094" y="2930"/>
                    <a:pt x="10080" y="2924"/>
                    <a:pt x="10068" y="2924"/>
                  </a:cubicBezTo>
                  <a:cubicBezTo>
                    <a:pt x="10038" y="2924"/>
                    <a:pt x="10016" y="2958"/>
                    <a:pt x="10025" y="2991"/>
                  </a:cubicBezTo>
                  <a:cubicBezTo>
                    <a:pt x="10227" y="3456"/>
                    <a:pt x="10537" y="3872"/>
                    <a:pt x="10799" y="4301"/>
                  </a:cubicBezTo>
                  <a:cubicBezTo>
                    <a:pt x="10965" y="4563"/>
                    <a:pt x="11120" y="4861"/>
                    <a:pt x="11323" y="5111"/>
                  </a:cubicBezTo>
                  <a:cubicBezTo>
                    <a:pt x="11299" y="5218"/>
                    <a:pt x="11275" y="5325"/>
                    <a:pt x="11251" y="5420"/>
                  </a:cubicBezTo>
                  <a:cubicBezTo>
                    <a:pt x="11096" y="6004"/>
                    <a:pt x="10930" y="6599"/>
                    <a:pt x="10751" y="7218"/>
                  </a:cubicBezTo>
                  <a:cubicBezTo>
                    <a:pt x="10668" y="7099"/>
                    <a:pt x="10573" y="7004"/>
                    <a:pt x="10489" y="6897"/>
                  </a:cubicBezTo>
                  <a:cubicBezTo>
                    <a:pt x="10287" y="6635"/>
                    <a:pt x="10084" y="6373"/>
                    <a:pt x="9882" y="6111"/>
                  </a:cubicBezTo>
                  <a:cubicBezTo>
                    <a:pt x="9861" y="6081"/>
                    <a:pt x="9834" y="6068"/>
                    <a:pt x="9808" y="6068"/>
                  </a:cubicBezTo>
                  <a:cubicBezTo>
                    <a:pt x="9730" y="6068"/>
                    <a:pt x="9653" y="6177"/>
                    <a:pt x="9715" y="6266"/>
                  </a:cubicBezTo>
                  <a:cubicBezTo>
                    <a:pt x="9918" y="6539"/>
                    <a:pt x="10108" y="6801"/>
                    <a:pt x="10299" y="7075"/>
                  </a:cubicBezTo>
                  <a:cubicBezTo>
                    <a:pt x="10418" y="7230"/>
                    <a:pt x="10513" y="7421"/>
                    <a:pt x="10656" y="7563"/>
                  </a:cubicBezTo>
                  <a:cubicBezTo>
                    <a:pt x="10346" y="8683"/>
                    <a:pt x="10072" y="9837"/>
                    <a:pt x="10013" y="10945"/>
                  </a:cubicBezTo>
                  <a:cubicBezTo>
                    <a:pt x="10013" y="10957"/>
                    <a:pt x="10025" y="10969"/>
                    <a:pt x="10025" y="10980"/>
                  </a:cubicBezTo>
                  <a:cubicBezTo>
                    <a:pt x="9989" y="11016"/>
                    <a:pt x="9965" y="11040"/>
                    <a:pt x="9930" y="11076"/>
                  </a:cubicBezTo>
                  <a:cubicBezTo>
                    <a:pt x="9918" y="11052"/>
                    <a:pt x="9918" y="11040"/>
                    <a:pt x="9894" y="11028"/>
                  </a:cubicBezTo>
                  <a:cubicBezTo>
                    <a:pt x="9537" y="10814"/>
                    <a:pt x="9180" y="10611"/>
                    <a:pt x="8810" y="10409"/>
                  </a:cubicBezTo>
                  <a:cubicBezTo>
                    <a:pt x="8810" y="10135"/>
                    <a:pt x="8668" y="9826"/>
                    <a:pt x="8560" y="9576"/>
                  </a:cubicBezTo>
                  <a:cubicBezTo>
                    <a:pt x="8429" y="9242"/>
                    <a:pt x="8263" y="8921"/>
                    <a:pt x="8072" y="8611"/>
                  </a:cubicBezTo>
                  <a:cubicBezTo>
                    <a:pt x="8050" y="8578"/>
                    <a:pt x="8019" y="8564"/>
                    <a:pt x="7988" y="8564"/>
                  </a:cubicBezTo>
                  <a:cubicBezTo>
                    <a:pt x="7919" y="8564"/>
                    <a:pt x="7853" y="8632"/>
                    <a:pt x="7894" y="8706"/>
                  </a:cubicBezTo>
                  <a:cubicBezTo>
                    <a:pt x="8060" y="8992"/>
                    <a:pt x="8203" y="9290"/>
                    <a:pt x="8322" y="9587"/>
                  </a:cubicBezTo>
                  <a:cubicBezTo>
                    <a:pt x="8406" y="9790"/>
                    <a:pt x="8453" y="10040"/>
                    <a:pt x="8537" y="10254"/>
                  </a:cubicBezTo>
                  <a:cubicBezTo>
                    <a:pt x="8025" y="9980"/>
                    <a:pt x="7513" y="9718"/>
                    <a:pt x="6989" y="9456"/>
                  </a:cubicBezTo>
                  <a:cubicBezTo>
                    <a:pt x="6727" y="8373"/>
                    <a:pt x="6132" y="7361"/>
                    <a:pt x="5572" y="6408"/>
                  </a:cubicBezTo>
                  <a:cubicBezTo>
                    <a:pt x="5545" y="6367"/>
                    <a:pt x="5506" y="6349"/>
                    <a:pt x="5466" y="6349"/>
                  </a:cubicBezTo>
                  <a:cubicBezTo>
                    <a:pt x="5382" y="6349"/>
                    <a:pt x="5301" y="6430"/>
                    <a:pt x="5358" y="6528"/>
                  </a:cubicBezTo>
                  <a:cubicBezTo>
                    <a:pt x="5870" y="7432"/>
                    <a:pt x="6251" y="8397"/>
                    <a:pt x="6715" y="9314"/>
                  </a:cubicBezTo>
                  <a:cubicBezTo>
                    <a:pt x="6132" y="9016"/>
                    <a:pt x="5548" y="8718"/>
                    <a:pt x="4989" y="8409"/>
                  </a:cubicBezTo>
                  <a:cubicBezTo>
                    <a:pt x="4655" y="8230"/>
                    <a:pt x="4334" y="8040"/>
                    <a:pt x="4012" y="7861"/>
                  </a:cubicBezTo>
                  <a:cubicBezTo>
                    <a:pt x="3881" y="7540"/>
                    <a:pt x="3691" y="7230"/>
                    <a:pt x="3524" y="6932"/>
                  </a:cubicBezTo>
                  <a:cubicBezTo>
                    <a:pt x="3310" y="6528"/>
                    <a:pt x="3084" y="6135"/>
                    <a:pt x="2857" y="5742"/>
                  </a:cubicBezTo>
                  <a:cubicBezTo>
                    <a:pt x="2841" y="5710"/>
                    <a:pt x="2815" y="5697"/>
                    <a:pt x="2789" y="5697"/>
                  </a:cubicBezTo>
                  <a:cubicBezTo>
                    <a:pt x="2736" y="5697"/>
                    <a:pt x="2683" y="5750"/>
                    <a:pt x="2714" y="5813"/>
                  </a:cubicBezTo>
                  <a:cubicBezTo>
                    <a:pt x="2905" y="6230"/>
                    <a:pt x="3095" y="6635"/>
                    <a:pt x="3298" y="7051"/>
                  </a:cubicBezTo>
                  <a:cubicBezTo>
                    <a:pt x="3381" y="7230"/>
                    <a:pt x="3465" y="7421"/>
                    <a:pt x="3548" y="7599"/>
                  </a:cubicBezTo>
                  <a:cubicBezTo>
                    <a:pt x="2417" y="6956"/>
                    <a:pt x="1274" y="6301"/>
                    <a:pt x="131" y="5670"/>
                  </a:cubicBezTo>
                  <a:cubicBezTo>
                    <a:pt x="118" y="5662"/>
                    <a:pt x="106" y="5658"/>
                    <a:pt x="94" y="5658"/>
                  </a:cubicBezTo>
                  <a:cubicBezTo>
                    <a:pt x="39" y="5658"/>
                    <a:pt x="0" y="5740"/>
                    <a:pt x="59" y="5789"/>
                  </a:cubicBezTo>
                  <a:cubicBezTo>
                    <a:pt x="631" y="6254"/>
                    <a:pt x="1250" y="6670"/>
                    <a:pt x="1893" y="7063"/>
                  </a:cubicBezTo>
                  <a:cubicBezTo>
                    <a:pt x="1476" y="7075"/>
                    <a:pt x="1071" y="7135"/>
                    <a:pt x="655" y="7135"/>
                  </a:cubicBezTo>
                  <a:cubicBezTo>
                    <a:pt x="512" y="7135"/>
                    <a:pt x="500" y="7361"/>
                    <a:pt x="655" y="7361"/>
                  </a:cubicBezTo>
                  <a:cubicBezTo>
                    <a:pt x="813" y="7373"/>
                    <a:pt x="980" y="7383"/>
                    <a:pt x="1149" y="7383"/>
                  </a:cubicBezTo>
                  <a:cubicBezTo>
                    <a:pt x="1474" y="7383"/>
                    <a:pt x="1805" y="7348"/>
                    <a:pt x="2095" y="7230"/>
                  </a:cubicBezTo>
                  <a:cubicBezTo>
                    <a:pt x="2107" y="7230"/>
                    <a:pt x="2119" y="7218"/>
                    <a:pt x="2131" y="7206"/>
                  </a:cubicBezTo>
                  <a:cubicBezTo>
                    <a:pt x="2845" y="7635"/>
                    <a:pt x="3584" y="8028"/>
                    <a:pt x="4310" y="8421"/>
                  </a:cubicBezTo>
                  <a:cubicBezTo>
                    <a:pt x="4012" y="8504"/>
                    <a:pt x="3715" y="8635"/>
                    <a:pt x="3441" y="8730"/>
                  </a:cubicBezTo>
                  <a:cubicBezTo>
                    <a:pt x="3012" y="8873"/>
                    <a:pt x="2548" y="9004"/>
                    <a:pt x="2155" y="9230"/>
                  </a:cubicBezTo>
                  <a:cubicBezTo>
                    <a:pt x="2107" y="9254"/>
                    <a:pt x="2131" y="9314"/>
                    <a:pt x="2179" y="9314"/>
                  </a:cubicBezTo>
                  <a:cubicBezTo>
                    <a:pt x="2679" y="9242"/>
                    <a:pt x="3167" y="9052"/>
                    <a:pt x="3655" y="8885"/>
                  </a:cubicBezTo>
                  <a:cubicBezTo>
                    <a:pt x="3953" y="8790"/>
                    <a:pt x="4298" y="8718"/>
                    <a:pt x="4596" y="8564"/>
                  </a:cubicBezTo>
                  <a:cubicBezTo>
                    <a:pt x="4715" y="8635"/>
                    <a:pt x="4834" y="8694"/>
                    <a:pt x="4953" y="8754"/>
                  </a:cubicBezTo>
                  <a:cubicBezTo>
                    <a:pt x="5465" y="9040"/>
                    <a:pt x="5989" y="9349"/>
                    <a:pt x="6524" y="9647"/>
                  </a:cubicBezTo>
                  <a:cubicBezTo>
                    <a:pt x="6382" y="9707"/>
                    <a:pt x="6251" y="9778"/>
                    <a:pt x="6132" y="9826"/>
                  </a:cubicBezTo>
                  <a:cubicBezTo>
                    <a:pt x="5810" y="9968"/>
                    <a:pt x="5489" y="10099"/>
                    <a:pt x="5167" y="10242"/>
                  </a:cubicBezTo>
                  <a:cubicBezTo>
                    <a:pt x="5039" y="10285"/>
                    <a:pt x="5121" y="10452"/>
                    <a:pt x="5234" y="10452"/>
                  </a:cubicBezTo>
                  <a:cubicBezTo>
                    <a:pt x="5247" y="10452"/>
                    <a:pt x="5261" y="10450"/>
                    <a:pt x="5274" y="10445"/>
                  </a:cubicBezTo>
                  <a:cubicBezTo>
                    <a:pt x="5584" y="10314"/>
                    <a:pt x="5893" y="10195"/>
                    <a:pt x="6203" y="10076"/>
                  </a:cubicBezTo>
                  <a:cubicBezTo>
                    <a:pt x="6393" y="10004"/>
                    <a:pt x="6643" y="9945"/>
                    <a:pt x="6822" y="9814"/>
                  </a:cubicBezTo>
                  <a:cubicBezTo>
                    <a:pt x="7786" y="10361"/>
                    <a:pt x="8787" y="10873"/>
                    <a:pt x="9787" y="11207"/>
                  </a:cubicBezTo>
                  <a:cubicBezTo>
                    <a:pt x="9406" y="11552"/>
                    <a:pt x="9025" y="11909"/>
                    <a:pt x="8644" y="12278"/>
                  </a:cubicBezTo>
                  <a:cubicBezTo>
                    <a:pt x="8632" y="12266"/>
                    <a:pt x="8620" y="12243"/>
                    <a:pt x="8596" y="12243"/>
                  </a:cubicBezTo>
                  <a:cubicBezTo>
                    <a:pt x="8466" y="12201"/>
                    <a:pt x="8327" y="12187"/>
                    <a:pt x="8186" y="12187"/>
                  </a:cubicBezTo>
                  <a:cubicBezTo>
                    <a:pt x="8004" y="12187"/>
                    <a:pt x="7818" y="12211"/>
                    <a:pt x="7644" y="12231"/>
                  </a:cubicBezTo>
                  <a:cubicBezTo>
                    <a:pt x="7298" y="12266"/>
                    <a:pt x="6953" y="12326"/>
                    <a:pt x="6608" y="12409"/>
                  </a:cubicBezTo>
                  <a:cubicBezTo>
                    <a:pt x="6485" y="12443"/>
                    <a:pt x="6519" y="12602"/>
                    <a:pt x="6632" y="12602"/>
                  </a:cubicBezTo>
                  <a:cubicBezTo>
                    <a:pt x="6639" y="12602"/>
                    <a:pt x="6647" y="12601"/>
                    <a:pt x="6655" y="12600"/>
                  </a:cubicBezTo>
                  <a:cubicBezTo>
                    <a:pt x="7001" y="12528"/>
                    <a:pt x="7358" y="12469"/>
                    <a:pt x="7715" y="12445"/>
                  </a:cubicBezTo>
                  <a:cubicBezTo>
                    <a:pt x="7802" y="12437"/>
                    <a:pt x="7891" y="12436"/>
                    <a:pt x="7980" y="12436"/>
                  </a:cubicBezTo>
                  <a:cubicBezTo>
                    <a:pt x="8025" y="12436"/>
                    <a:pt x="8069" y="12436"/>
                    <a:pt x="8114" y="12436"/>
                  </a:cubicBezTo>
                  <a:cubicBezTo>
                    <a:pt x="8248" y="12436"/>
                    <a:pt x="8382" y="12433"/>
                    <a:pt x="8513" y="12409"/>
                  </a:cubicBezTo>
                  <a:lnTo>
                    <a:pt x="8513" y="12409"/>
                  </a:lnTo>
                  <a:cubicBezTo>
                    <a:pt x="8084" y="12838"/>
                    <a:pt x="7656" y="13266"/>
                    <a:pt x="7239" y="13695"/>
                  </a:cubicBezTo>
                  <a:cubicBezTo>
                    <a:pt x="7106" y="13687"/>
                    <a:pt x="6973" y="13683"/>
                    <a:pt x="6840" y="13683"/>
                  </a:cubicBezTo>
                  <a:cubicBezTo>
                    <a:pt x="5802" y="13683"/>
                    <a:pt x="4754" y="13915"/>
                    <a:pt x="3762" y="14148"/>
                  </a:cubicBezTo>
                  <a:cubicBezTo>
                    <a:pt x="3619" y="14192"/>
                    <a:pt x="3659" y="14389"/>
                    <a:pt x="3790" y="14389"/>
                  </a:cubicBezTo>
                  <a:cubicBezTo>
                    <a:pt x="3800" y="14389"/>
                    <a:pt x="3810" y="14388"/>
                    <a:pt x="3822" y="14386"/>
                  </a:cubicBezTo>
                  <a:cubicBezTo>
                    <a:pt x="4881" y="14159"/>
                    <a:pt x="5977" y="14076"/>
                    <a:pt x="7048" y="13886"/>
                  </a:cubicBezTo>
                  <a:lnTo>
                    <a:pt x="7048" y="13886"/>
                  </a:lnTo>
                  <a:cubicBezTo>
                    <a:pt x="6655" y="14290"/>
                    <a:pt x="6251" y="14683"/>
                    <a:pt x="5846" y="15064"/>
                  </a:cubicBezTo>
                  <a:cubicBezTo>
                    <a:pt x="5703" y="15195"/>
                    <a:pt x="5560" y="15326"/>
                    <a:pt x="5417" y="15457"/>
                  </a:cubicBezTo>
                  <a:cubicBezTo>
                    <a:pt x="5393" y="15469"/>
                    <a:pt x="5381" y="15481"/>
                    <a:pt x="5370" y="15505"/>
                  </a:cubicBezTo>
                  <a:cubicBezTo>
                    <a:pt x="5167" y="15695"/>
                    <a:pt x="4965" y="15886"/>
                    <a:pt x="4750" y="16076"/>
                  </a:cubicBezTo>
                  <a:cubicBezTo>
                    <a:pt x="3953" y="16112"/>
                    <a:pt x="3107" y="16374"/>
                    <a:pt x="2322" y="16553"/>
                  </a:cubicBezTo>
                  <a:cubicBezTo>
                    <a:pt x="2230" y="16575"/>
                    <a:pt x="2259" y="16708"/>
                    <a:pt x="2357" y="16708"/>
                  </a:cubicBezTo>
                  <a:cubicBezTo>
                    <a:pt x="2361" y="16708"/>
                    <a:pt x="2365" y="16708"/>
                    <a:pt x="2369" y="16707"/>
                  </a:cubicBezTo>
                  <a:cubicBezTo>
                    <a:pt x="3000" y="16624"/>
                    <a:pt x="3703" y="16576"/>
                    <a:pt x="4357" y="16434"/>
                  </a:cubicBezTo>
                  <a:lnTo>
                    <a:pt x="4357" y="16434"/>
                  </a:lnTo>
                  <a:cubicBezTo>
                    <a:pt x="3381" y="17326"/>
                    <a:pt x="2405" y="18219"/>
                    <a:pt x="1464" y="19136"/>
                  </a:cubicBezTo>
                  <a:cubicBezTo>
                    <a:pt x="1415" y="19176"/>
                    <a:pt x="1455" y="19255"/>
                    <a:pt x="1511" y="19255"/>
                  </a:cubicBezTo>
                  <a:cubicBezTo>
                    <a:pt x="1523" y="19255"/>
                    <a:pt x="1535" y="19252"/>
                    <a:pt x="1548" y="19243"/>
                  </a:cubicBezTo>
                  <a:cubicBezTo>
                    <a:pt x="2155" y="18850"/>
                    <a:pt x="2738" y="18386"/>
                    <a:pt x="3298" y="17898"/>
                  </a:cubicBezTo>
                  <a:lnTo>
                    <a:pt x="3298" y="17898"/>
                  </a:lnTo>
                  <a:cubicBezTo>
                    <a:pt x="3191" y="18279"/>
                    <a:pt x="3143" y="18684"/>
                    <a:pt x="3012" y="19065"/>
                  </a:cubicBezTo>
                  <a:cubicBezTo>
                    <a:pt x="2983" y="19153"/>
                    <a:pt x="3057" y="19209"/>
                    <a:pt x="3129" y="19209"/>
                  </a:cubicBezTo>
                  <a:cubicBezTo>
                    <a:pt x="3175" y="19209"/>
                    <a:pt x="3220" y="19187"/>
                    <a:pt x="3238" y="19136"/>
                  </a:cubicBezTo>
                  <a:cubicBezTo>
                    <a:pt x="3393" y="18696"/>
                    <a:pt x="3572" y="18196"/>
                    <a:pt x="3536" y="17731"/>
                  </a:cubicBezTo>
                  <a:cubicBezTo>
                    <a:pt x="3536" y="17719"/>
                    <a:pt x="3524" y="17719"/>
                    <a:pt x="3524" y="17707"/>
                  </a:cubicBezTo>
                  <a:cubicBezTo>
                    <a:pt x="4143" y="17160"/>
                    <a:pt x="4738" y="16588"/>
                    <a:pt x="5322" y="16017"/>
                  </a:cubicBezTo>
                  <a:cubicBezTo>
                    <a:pt x="5322" y="16303"/>
                    <a:pt x="5346" y="16600"/>
                    <a:pt x="5358" y="16874"/>
                  </a:cubicBezTo>
                  <a:cubicBezTo>
                    <a:pt x="5370" y="17326"/>
                    <a:pt x="5370" y="17803"/>
                    <a:pt x="5453" y="18255"/>
                  </a:cubicBezTo>
                  <a:cubicBezTo>
                    <a:pt x="5458" y="18276"/>
                    <a:pt x="5475" y="18286"/>
                    <a:pt x="5493" y="18286"/>
                  </a:cubicBezTo>
                  <a:cubicBezTo>
                    <a:pt x="5516" y="18286"/>
                    <a:pt x="5541" y="18270"/>
                    <a:pt x="5548" y="18243"/>
                  </a:cubicBezTo>
                  <a:cubicBezTo>
                    <a:pt x="5620" y="17767"/>
                    <a:pt x="5584" y="17267"/>
                    <a:pt x="5572" y="16779"/>
                  </a:cubicBezTo>
                  <a:cubicBezTo>
                    <a:pt x="5572" y="16457"/>
                    <a:pt x="5596" y="16124"/>
                    <a:pt x="5548" y="15791"/>
                  </a:cubicBezTo>
                  <a:cubicBezTo>
                    <a:pt x="5727" y="15624"/>
                    <a:pt x="5893" y="15469"/>
                    <a:pt x="6060" y="15302"/>
                  </a:cubicBezTo>
                  <a:cubicBezTo>
                    <a:pt x="6405" y="14969"/>
                    <a:pt x="6774" y="14636"/>
                    <a:pt x="7155" y="14302"/>
                  </a:cubicBezTo>
                  <a:cubicBezTo>
                    <a:pt x="7167" y="14421"/>
                    <a:pt x="7191" y="14540"/>
                    <a:pt x="7203" y="14660"/>
                  </a:cubicBezTo>
                  <a:cubicBezTo>
                    <a:pt x="7239" y="14993"/>
                    <a:pt x="7275" y="15326"/>
                    <a:pt x="7310" y="15672"/>
                  </a:cubicBezTo>
                  <a:cubicBezTo>
                    <a:pt x="7316" y="15725"/>
                    <a:pt x="7364" y="15750"/>
                    <a:pt x="7415" y="15750"/>
                  </a:cubicBezTo>
                  <a:cubicBezTo>
                    <a:pt x="7478" y="15750"/>
                    <a:pt x="7543" y="15713"/>
                    <a:pt x="7536" y="15648"/>
                  </a:cubicBezTo>
                  <a:cubicBezTo>
                    <a:pt x="7513" y="15302"/>
                    <a:pt x="7477" y="14969"/>
                    <a:pt x="7453" y="14636"/>
                  </a:cubicBezTo>
                  <a:cubicBezTo>
                    <a:pt x="7441" y="14445"/>
                    <a:pt x="7453" y="14255"/>
                    <a:pt x="7417" y="14064"/>
                  </a:cubicBezTo>
                  <a:cubicBezTo>
                    <a:pt x="8322" y="13255"/>
                    <a:pt x="9239" y="12397"/>
                    <a:pt x="9953" y="11469"/>
                  </a:cubicBezTo>
                  <a:cubicBezTo>
                    <a:pt x="10203" y="12016"/>
                    <a:pt x="10465" y="12552"/>
                    <a:pt x="10751" y="13088"/>
                  </a:cubicBezTo>
                  <a:cubicBezTo>
                    <a:pt x="10738" y="13079"/>
                    <a:pt x="10724" y="13075"/>
                    <a:pt x="10710" y="13075"/>
                  </a:cubicBezTo>
                  <a:cubicBezTo>
                    <a:pt x="10685" y="13075"/>
                    <a:pt x="10659" y="13089"/>
                    <a:pt x="10644" y="13112"/>
                  </a:cubicBezTo>
                  <a:cubicBezTo>
                    <a:pt x="10299" y="13636"/>
                    <a:pt x="10263" y="14469"/>
                    <a:pt x="10239" y="15076"/>
                  </a:cubicBezTo>
                  <a:cubicBezTo>
                    <a:pt x="10233" y="15137"/>
                    <a:pt x="10280" y="15170"/>
                    <a:pt x="10329" y="15170"/>
                  </a:cubicBezTo>
                  <a:cubicBezTo>
                    <a:pt x="10375" y="15170"/>
                    <a:pt x="10424" y="15140"/>
                    <a:pt x="10430" y="15076"/>
                  </a:cubicBezTo>
                  <a:cubicBezTo>
                    <a:pt x="10453" y="14707"/>
                    <a:pt x="10501" y="14350"/>
                    <a:pt x="10584" y="13993"/>
                  </a:cubicBezTo>
                  <a:cubicBezTo>
                    <a:pt x="10656" y="13719"/>
                    <a:pt x="10763" y="13457"/>
                    <a:pt x="10799" y="13171"/>
                  </a:cubicBezTo>
                  <a:cubicBezTo>
                    <a:pt x="11085" y="13707"/>
                    <a:pt x="11370" y="14255"/>
                    <a:pt x="11668" y="14790"/>
                  </a:cubicBezTo>
                  <a:cubicBezTo>
                    <a:pt x="11656" y="14802"/>
                    <a:pt x="11656" y="14802"/>
                    <a:pt x="11656" y="14802"/>
                  </a:cubicBezTo>
                  <a:cubicBezTo>
                    <a:pt x="11251" y="15910"/>
                    <a:pt x="11156" y="17136"/>
                    <a:pt x="11085" y="18291"/>
                  </a:cubicBezTo>
                  <a:cubicBezTo>
                    <a:pt x="11085" y="18376"/>
                    <a:pt x="11146" y="18417"/>
                    <a:pt x="11208" y="18417"/>
                  </a:cubicBezTo>
                  <a:cubicBezTo>
                    <a:pt x="11268" y="18417"/>
                    <a:pt x="11329" y="18379"/>
                    <a:pt x="11335" y="18303"/>
                  </a:cubicBezTo>
                  <a:cubicBezTo>
                    <a:pt x="11418" y="17196"/>
                    <a:pt x="11656" y="16112"/>
                    <a:pt x="11775" y="15005"/>
                  </a:cubicBezTo>
                  <a:cubicBezTo>
                    <a:pt x="12073" y="15541"/>
                    <a:pt x="12358" y="16076"/>
                    <a:pt x="12620" y="16624"/>
                  </a:cubicBezTo>
                  <a:cubicBezTo>
                    <a:pt x="12692" y="16767"/>
                    <a:pt x="12763" y="16910"/>
                    <a:pt x="12823" y="17053"/>
                  </a:cubicBezTo>
                  <a:cubicBezTo>
                    <a:pt x="12811" y="17076"/>
                    <a:pt x="12811" y="17112"/>
                    <a:pt x="12847" y="17136"/>
                  </a:cubicBezTo>
                  <a:cubicBezTo>
                    <a:pt x="12859" y="17148"/>
                    <a:pt x="12870" y="17148"/>
                    <a:pt x="12882" y="17148"/>
                  </a:cubicBezTo>
                  <a:cubicBezTo>
                    <a:pt x="12990" y="17386"/>
                    <a:pt x="13109" y="17624"/>
                    <a:pt x="13216" y="17862"/>
                  </a:cubicBezTo>
                  <a:cubicBezTo>
                    <a:pt x="13025" y="18660"/>
                    <a:pt x="13037" y="19541"/>
                    <a:pt x="12978" y="20351"/>
                  </a:cubicBezTo>
                  <a:cubicBezTo>
                    <a:pt x="12971" y="20406"/>
                    <a:pt x="13010" y="20433"/>
                    <a:pt x="13051" y="20433"/>
                  </a:cubicBezTo>
                  <a:cubicBezTo>
                    <a:pt x="13090" y="20433"/>
                    <a:pt x="13133" y="20409"/>
                    <a:pt x="13144" y="20363"/>
                  </a:cubicBezTo>
                  <a:cubicBezTo>
                    <a:pt x="13240" y="19696"/>
                    <a:pt x="13394" y="19005"/>
                    <a:pt x="13442" y="18327"/>
                  </a:cubicBezTo>
                  <a:cubicBezTo>
                    <a:pt x="14025" y="19529"/>
                    <a:pt x="14597" y="20744"/>
                    <a:pt x="15204" y="21922"/>
                  </a:cubicBezTo>
                  <a:cubicBezTo>
                    <a:pt x="15217" y="21947"/>
                    <a:pt x="15239" y="21958"/>
                    <a:pt x="15262" y="21958"/>
                  </a:cubicBezTo>
                  <a:cubicBezTo>
                    <a:pt x="15305" y="21958"/>
                    <a:pt x="15351" y="21921"/>
                    <a:pt x="15335" y="21875"/>
                  </a:cubicBezTo>
                  <a:cubicBezTo>
                    <a:pt x="15133" y="21172"/>
                    <a:pt x="14859" y="20494"/>
                    <a:pt x="14561" y="19803"/>
                  </a:cubicBezTo>
                  <a:lnTo>
                    <a:pt x="14561" y="19803"/>
                  </a:lnTo>
                  <a:cubicBezTo>
                    <a:pt x="14895" y="20017"/>
                    <a:pt x="15264" y="20184"/>
                    <a:pt x="15585" y="20410"/>
                  </a:cubicBezTo>
                  <a:cubicBezTo>
                    <a:pt x="15607" y="20428"/>
                    <a:pt x="15629" y="20435"/>
                    <a:pt x="15649" y="20435"/>
                  </a:cubicBezTo>
                  <a:cubicBezTo>
                    <a:pt x="15740" y="20435"/>
                    <a:pt x="15801" y="20288"/>
                    <a:pt x="15704" y="20220"/>
                  </a:cubicBezTo>
                  <a:cubicBezTo>
                    <a:pt x="15347" y="19946"/>
                    <a:pt x="14918" y="19624"/>
                    <a:pt x="14454" y="19529"/>
                  </a:cubicBezTo>
                  <a:lnTo>
                    <a:pt x="14430" y="19529"/>
                  </a:lnTo>
                  <a:cubicBezTo>
                    <a:pt x="14085" y="18791"/>
                    <a:pt x="13716" y="18053"/>
                    <a:pt x="13347" y="17338"/>
                  </a:cubicBezTo>
                  <a:lnTo>
                    <a:pt x="13347" y="17338"/>
                  </a:lnTo>
                  <a:cubicBezTo>
                    <a:pt x="13621" y="17422"/>
                    <a:pt x="13894" y="17481"/>
                    <a:pt x="14156" y="17541"/>
                  </a:cubicBezTo>
                  <a:cubicBezTo>
                    <a:pt x="14597" y="17660"/>
                    <a:pt x="15049" y="17791"/>
                    <a:pt x="15502" y="17838"/>
                  </a:cubicBezTo>
                  <a:cubicBezTo>
                    <a:pt x="15549" y="17838"/>
                    <a:pt x="15573" y="17779"/>
                    <a:pt x="15526" y="17755"/>
                  </a:cubicBezTo>
                  <a:cubicBezTo>
                    <a:pt x="15109" y="17565"/>
                    <a:pt x="14668" y="17457"/>
                    <a:pt x="14228" y="17326"/>
                  </a:cubicBezTo>
                  <a:cubicBezTo>
                    <a:pt x="13894" y="17243"/>
                    <a:pt x="13549" y="17112"/>
                    <a:pt x="13204" y="17053"/>
                  </a:cubicBezTo>
                  <a:cubicBezTo>
                    <a:pt x="13097" y="16862"/>
                    <a:pt x="13001" y="16660"/>
                    <a:pt x="12906" y="16469"/>
                  </a:cubicBezTo>
                  <a:cubicBezTo>
                    <a:pt x="12680" y="16029"/>
                    <a:pt x="12466" y="15564"/>
                    <a:pt x="12251" y="15088"/>
                  </a:cubicBezTo>
                  <a:lnTo>
                    <a:pt x="12251" y="15088"/>
                  </a:lnTo>
                  <a:cubicBezTo>
                    <a:pt x="12358" y="15112"/>
                    <a:pt x="12478" y="15124"/>
                    <a:pt x="12585" y="15148"/>
                  </a:cubicBezTo>
                  <a:cubicBezTo>
                    <a:pt x="12906" y="15207"/>
                    <a:pt x="13216" y="15267"/>
                    <a:pt x="13525" y="15326"/>
                  </a:cubicBezTo>
                  <a:cubicBezTo>
                    <a:pt x="13533" y="15327"/>
                    <a:pt x="13540" y="15328"/>
                    <a:pt x="13547" y="15328"/>
                  </a:cubicBezTo>
                  <a:cubicBezTo>
                    <a:pt x="13675" y="15328"/>
                    <a:pt x="13732" y="15134"/>
                    <a:pt x="13597" y="15100"/>
                  </a:cubicBezTo>
                  <a:cubicBezTo>
                    <a:pt x="13263" y="15029"/>
                    <a:pt x="12930" y="14957"/>
                    <a:pt x="12597" y="14886"/>
                  </a:cubicBezTo>
                  <a:cubicBezTo>
                    <a:pt x="12430" y="14850"/>
                    <a:pt x="12263" y="14802"/>
                    <a:pt x="12097" y="14779"/>
                  </a:cubicBezTo>
                  <a:cubicBezTo>
                    <a:pt x="11513" y="13540"/>
                    <a:pt x="10894" y="12290"/>
                    <a:pt x="10084" y="11290"/>
                  </a:cubicBezTo>
                  <a:cubicBezTo>
                    <a:pt x="10096" y="11266"/>
                    <a:pt x="10120" y="11242"/>
                    <a:pt x="10132" y="11219"/>
                  </a:cubicBezTo>
                  <a:cubicBezTo>
                    <a:pt x="10132" y="11219"/>
                    <a:pt x="10144" y="11231"/>
                    <a:pt x="10144" y="11231"/>
                  </a:cubicBezTo>
                  <a:cubicBezTo>
                    <a:pt x="10704" y="11219"/>
                    <a:pt x="11263" y="11183"/>
                    <a:pt x="11823" y="11123"/>
                  </a:cubicBezTo>
                  <a:cubicBezTo>
                    <a:pt x="12180" y="11588"/>
                    <a:pt x="12859" y="11921"/>
                    <a:pt x="13359" y="12159"/>
                  </a:cubicBezTo>
                  <a:cubicBezTo>
                    <a:pt x="13374" y="12168"/>
                    <a:pt x="13390" y="12172"/>
                    <a:pt x="13405" y="12172"/>
                  </a:cubicBezTo>
                  <a:cubicBezTo>
                    <a:pt x="13493" y="12172"/>
                    <a:pt x="13557" y="12043"/>
                    <a:pt x="13466" y="11993"/>
                  </a:cubicBezTo>
                  <a:cubicBezTo>
                    <a:pt x="13168" y="11850"/>
                    <a:pt x="12894" y="11683"/>
                    <a:pt x="12620" y="11492"/>
                  </a:cubicBezTo>
                  <a:cubicBezTo>
                    <a:pt x="12454" y="11373"/>
                    <a:pt x="12299" y="11231"/>
                    <a:pt x="12144" y="11100"/>
                  </a:cubicBezTo>
                  <a:cubicBezTo>
                    <a:pt x="12716" y="11040"/>
                    <a:pt x="13287" y="10980"/>
                    <a:pt x="13859" y="10909"/>
                  </a:cubicBezTo>
                  <a:cubicBezTo>
                    <a:pt x="14680" y="11647"/>
                    <a:pt x="15680" y="12171"/>
                    <a:pt x="16657" y="12659"/>
                  </a:cubicBezTo>
                  <a:cubicBezTo>
                    <a:pt x="16676" y="12670"/>
                    <a:pt x="16695" y="12674"/>
                    <a:pt x="16713" y="12674"/>
                  </a:cubicBezTo>
                  <a:cubicBezTo>
                    <a:pt x="16820" y="12674"/>
                    <a:pt x="16899" y="12518"/>
                    <a:pt x="16788" y="12457"/>
                  </a:cubicBezTo>
                  <a:cubicBezTo>
                    <a:pt x="15883" y="11981"/>
                    <a:pt x="15049" y="11397"/>
                    <a:pt x="14180" y="10873"/>
                  </a:cubicBezTo>
                  <a:cubicBezTo>
                    <a:pt x="14752" y="10814"/>
                    <a:pt x="15311" y="10754"/>
                    <a:pt x="15871" y="10719"/>
                  </a:cubicBezTo>
                  <a:cubicBezTo>
                    <a:pt x="16323" y="10683"/>
                    <a:pt x="16776" y="10647"/>
                    <a:pt x="17228" y="10623"/>
                  </a:cubicBezTo>
                  <a:cubicBezTo>
                    <a:pt x="17871" y="11076"/>
                    <a:pt x="18621" y="11397"/>
                    <a:pt x="19300" y="11754"/>
                  </a:cubicBezTo>
                  <a:cubicBezTo>
                    <a:pt x="19314" y="11761"/>
                    <a:pt x="19328" y="11765"/>
                    <a:pt x="19341" y="11765"/>
                  </a:cubicBezTo>
                  <a:cubicBezTo>
                    <a:pt x="19416" y="11765"/>
                    <a:pt x="19464" y="11662"/>
                    <a:pt x="19383" y="11612"/>
                  </a:cubicBezTo>
                  <a:cubicBezTo>
                    <a:pt x="18859" y="11278"/>
                    <a:pt x="18324" y="10897"/>
                    <a:pt x="17764" y="10588"/>
                  </a:cubicBezTo>
                  <a:cubicBezTo>
                    <a:pt x="19050" y="10504"/>
                    <a:pt x="20336" y="10433"/>
                    <a:pt x="21622" y="10338"/>
                  </a:cubicBezTo>
                  <a:cubicBezTo>
                    <a:pt x="21717" y="10326"/>
                    <a:pt x="21717" y="10207"/>
                    <a:pt x="21633" y="10195"/>
                  </a:cubicBezTo>
                  <a:cubicBezTo>
                    <a:pt x="21110" y="10136"/>
                    <a:pt x="20581" y="10112"/>
                    <a:pt x="20045" y="10112"/>
                  </a:cubicBezTo>
                  <a:cubicBezTo>
                    <a:pt x="19826" y="10112"/>
                    <a:pt x="19605" y="10116"/>
                    <a:pt x="19383" y="10123"/>
                  </a:cubicBezTo>
                  <a:cubicBezTo>
                    <a:pt x="19728" y="9897"/>
                    <a:pt x="20038" y="9611"/>
                    <a:pt x="20395" y="9397"/>
                  </a:cubicBezTo>
                  <a:cubicBezTo>
                    <a:pt x="20495" y="9327"/>
                    <a:pt x="20436" y="9175"/>
                    <a:pt x="20338" y="9175"/>
                  </a:cubicBezTo>
                  <a:cubicBezTo>
                    <a:pt x="20319" y="9175"/>
                    <a:pt x="20298" y="9181"/>
                    <a:pt x="20276" y="9195"/>
                  </a:cubicBezTo>
                  <a:cubicBezTo>
                    <a:pt x="19871" y="9421"/>
                    <a:pt x="19407" y="9695"/>
                    <a:pt x="19133" y="10088"/>
                  </a:cubicBezTo>
                  <a:cubicBezTo>
                    <a:pt x="19121" y="10099"/>
                    <a:pt x="19121" y="10123"/>
                    <a:pt x="19121" y="10135"/>
                  </a:cubicBezTo>
                  <a:cubicBezTo>
                    <a:pt x="18276" y="10171"/>
                    <a:pt x="17431" y="10254"/>
                    <a:pt x="16597" y="10326"/>
                  </a:cubicBezTo>
                  <a:cubicBezTo>
                    <a:pt x="16800" y="10099"/>
                    <a:pt x="16966" y="9849"/>
                    <a:pt x="17145" y="9623"/>
                  </a:cubicBezTo>
                  <a:cubicBezTo>
                    <a:pt x="17442" y="9242"/>
                    <a:pt x="17776" y="8873"/>
                    <a:pt x="18002" y="8444"/>
                  </a:cubicBezTo>
                  <a:cubicBezTo>
                    <a:pt x="18020" y="8408"/>
                    <a:pt x="17997" y="8372"/>
                    <a:pt x="17964" y="8372"/>
                  </a:cubicBezTo>
                  <a:cubicBezTo>
                    <a:pt x="17954" y="8372"/>
                    <a:pt x="17942" y="8376"/>
                    <a:pt x="17931" y="8385"/>
                  </a:cubicBezTo>
                  <a:cubicBezTo>
                    <a:pt x="17585" y="8683"/>
                    <a:pt x="17312" y="9075"/>
                    <a:pt x="17026" y="9421"/>
                  </a:cubicBezTo>
                  <a:cubicBezTo>
                    <a:pt x="16776" y="9718"/>
                    <a:pt x="16490" y="10016"/>
                    <a:pt x="16299" y="10349"/>
                  </a:cubicBezTo>
                  <a:cubicBezTo>
                    <a:pt x="16109" y="10373"/>
                    <a:pt x="15918" y="10385"/>
                    <a:pt x="15728" y="10397"/>
                  </a:cubicBezTo>
                  <a:cubicBezTo>
                    <a:pt x="15192" y="10445"/>
                    <a:pt x="14621" y="10480"/>
                    <a:pt x="14061" y="10516"/>
                  </a:cubicBezTo>
                  <a:cubicBezTo>
                    <a:pt x="14168" y="10373"/>
                    <a:pt x="14252" y="10218"/>
                    <a:pt x="14347" y="10076"/>
                  </a:cubicBezTo>
                  <a:cubicBezTo>
                    <a:pt x="14537" y="9790"/>
                    <a:pt x="14728" y="9516"/>
                    <a:pt x="14918" y="9230"/>
                  </a:cubicBezTo>
                  <a:cubicBezTo>
                    <a:pt x="14977" y="9146"/>
                    <a:pt x="14899" y="9062"/>
                    <a:pt x="14819" y="9062"/>
                  </a:cubicBezTo>
                  <a:cubicBezTo>
                    <a:pt x="14786" y="9062"/>
                    <a:pt x="14752" y="9076"/>
                    <a:pt x="14728" y="9111"/>
                  </a:cubicBezTo>
                  <a:cubicBezTo>
                    <a:pt x="14537" y="9373"/>
                    <a:pt x="14359" y="9623"/>
                    <a:pt x="14168" y="9885"/>
                  </a:cubicBezTo>
                  <a:cubicBezTo>
                    <a:pt x="14025" y="10088"/>
                    <a:pt x="13823" y="10290"/>
                    <a:pt x="13752" y="10528"/>
                  </a:cubicBezTo>
                  <a:cubicBezTo>
                    <a:pt x="12573" y="10599"/>
                    <a:pt x="11382" y="10707"/>
                    <a:pt x="10287" y="10992"/>
                  </a:cubicBezTo>
                  <a:cubicBezTo>
                    <a:pt x="10299" y="10945"/>
                    <a:pt x="10275" y="10909"/>
                    <a:pt x="10239" y="10885"/>
                  </a:cubicBezTo>
                  <a:cubicBezTo>
                    <a:pt x="10358" y="10492"/>
                    <a:pt x="10465" y="10099"/>
                    <a:pt x="10561" y="9707"/>
                  </a:cubicBezTo>
                  <a:lnTo>
                    <a:pt x="10584" y="9707"/>
                  </a:lnTo>
                  <a:cubicBezTo>
                    <a:pt x="10870" y="9647"/>
                    <a:pt x="11144" y="9409"/>
                    <a:pt x="11370" y="9230"/>
                  </a:cubicBezTo>
                  <a:cubicBezTo>
                    <a:pt x="11668" y="9016"/>
                    <a:pt x="11930" y="8778"/>
                    <a:pt x="12180" y="8516"/>
                  </a:cubicBezTo>
                  <a:cubicBezTo>
                    <a:pt x="12253" y="8443"/>
                    <a:pt x="12193" y="8342"/>
                    <a:pt x="12118" y="8342"/>
                  </a:cubicBezTo>
                  <a:cubicBezTo>
                    <a:pt x="12095" y="8342"/>
                    <a:pt x="12071" y="8351"/>
                    <a:pt x="12049" y="8373"/>
                  </a:cubicBezTo>
                  <a:cubicBezTo>
                    <a:pt x="11823" y="8599"/>
                    <a:pt x="11573" y="8814"/>
                    <a:pt x="11311" y="9004"/>
                  </a:cubicBezTo>
                  <a:cubicBezTo>
                    <a:pt x="11096" y="9159"/>
                    <a:pt x="10834" y="9290"/>
                    <a:pt x="10632" y="9456"/>
                  </a:cubicBezTo>
                  <a:cubicBezTo>
                    <a:pt x="10775" y="8873"/>
                    <a:pt x="10906" y="8302"/>
                    <a:pt x="11037" y="7718"/>
                  </a:cubicBezTo>
                  <a:cubicBezTo>
                    <a:pt x="12037" y="7182"/>
                    <a:pt x="12894" y="6349"/>
                    <a:pt x="13692" y="5539"/>
                  </a:cubicBezTo>
                  <a:cubicBezTo>
                    <a:pt x="13776" y="5455"/>
                    <a:pt x="13699" y="5328"/>
                    <a:pt x="13605" y="5328"/>
                  </a:cubicBezTo>
                  <a:cubicBezTo>
                    <a:pt x="13579" y="5328"/>
                    <a:pt x="13551" y="5337"/>
                    <a:pt x="13525" y="5361"/>
                  </a:cubicBezTo>
                  <a:cubicBezTo>
                    <a:pt x="12751" y="6099"/>
                    <a:pt x="11894" y="6730"/>
                    <a:pt x="11096" y="7444"/>
                  </a:cubicBezTo>
                  <a:cubicBezTo>
                    <a:pt x="11239" y="6789"/>
                    <a:pt x="11394" y="6147"/>
                    <a:pt x="11561" y="5516"/>
                  </a:cubicBezTo>
                  <a:cubicBezTo>
                    <a:pt x="11656" y="5146"/>
                    <a:pt x="11763" y="4777"/>
                    <a:pt x="11858" y="4408"/>
                  </a:cubicBezTo>
                  <a:cubicBezTo>
                    <a:pt x="12525" y="3956"/>
                    <a:pt x="13085" y="3301"/>
                    <a:pt x="13656" y="2753"/>
                  </a:cubicBezTo>
                  <a:cubicBezTo>
                    <a:pt x="13723" y="2687"/>
                    <a:pt x="13668" y="2605"/>
                    <a:pt x="13601" y="2605"/>
                  </a:cubicBezTo>
                  <a:cubicBezTo>
                    <a:pt x="13584" y="2605"/>
                    <a:pt x="13566" y="2610"/>
                    <a:pt x="13549" y="2622"/>
                  </a:cubicBezTo>
                  <a:cubicBezTo>
                    <a:pt x="13049" y="3039"/>
                    <a:pt x="12489" y="3432"/>
                    <a:pt x="12001" y="3896"/>
                  </a:cubicBezTo>
                  <a:cubicBezTo>
                    <a:pt x="12358" y="2622"/>
                    <a:pt x="12716" y="1360"/>
                    <a:pt x="13037" y="86"/>
                  </a:cubicBezTo>
                  <a:cubicBezTo>
                    <a:pt x="13053" y="46"/>
                    <a:pt x="13004" y="1"/>
                    <a:pt x="1296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2519;p37">
              <a:extLst>
                <a:ext uri="{FF2B5EF4-FFF2-40B4-BE49-F238E27FC236}">
                  <a16:creationId xmlns:a16="http://schemas.microsoft.com/office/drawing/2014/main" id="{6A3DC2F4-DFB0-53F9-45FB-1AF5A0CE59D1}"/>
                </a:ext>
              </a:extLst>
            </p:cNvPr>
            <p:cNvSpPr/>
            <p:nvPr/>
          </p:nvSpPr>
          <p:spPr>
            <a:xfrm>
              <a:off x="12805925" y="2701300"/>
              <a:ext cx="18300" cy="6675"/>
            </a:xfrm>
            <a:custGeom>
              <a:avLst/>
              <a:gdLst/>
              <a:ahLst/>
              <a:cxnLst/>
              <a:rect l="l" t="t" r="r" b="b"/>
              <a:pathLst>
                <a:path w="732" h="267" extrusionOk="0">
                  <a:moveTo>
                    <a:pt x="549" y="0"/>
                  </a:moveTo>
                  <a:cubicBezTo>
                    <a:pt x="413" y="0"/>
                    <a:pt x="270" y="30"/>
                    <a:pt x="137" y="50"/>
                  </a:cubicBezTo>
                  <a:cubicBezTo>
                    <a:pt x="1" y="62"/>
                    <a:pt x="37" y="266"/>
                    <a:pt x="164" y="266"/>
                  </a:cubicBezTo>
                  <a:cubicBezTo>
                    <a:pt x="170" y="266"/>
                    <a:pt x="177" y="266"/>
                    <a:pt x="184" y="265"/>
                  </a:cubicBezTo>
                  <a:cubicBezTo>
                    <a:pt x="339" y="241"/>
                    <a:pt x="494" y="241"/>
                    <a:pt x="637" y="193"/>
                  </a:cubicBezTo>
                  <a:cubicBezTo>
                    <a:pt x="732" y="157"/>
                    <a:pt x="720" y="15"/>
                    <a:pt x="613" y="3"/>
                  </a:cubicBezTo>
                  <a:cubicBezTo>
                    <a:pt x="592" y="1"/>
                    <a:pt x="570" y="0"/>
                    <a:pt x="54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Google Shape;2520;p37">
              <a:extLst>
                <a:ext uri="{FF2B5EF4-FFF2-40B4-BE49-F238E27FC236}">
                  <a16:creationId xmlns:a16="http://schemas.microsoft.com/office/drawing/2014/main" id="{D1F303CA-21AB-0429-866D-98F620CAF57A}"/>
                </a:ext>
              </a:extLst>
            </p:cNvPr>
            <p:cNvSpPr/>
            <p:nvPr/>
          </p:nvSpPr>
          <p:spPr>
            <a:xfrm>
              <a:off x="12834025" y="2774275"/>
              <a:ext cx="6575" cy="20525"/>
            </a:xfrm>
            <a:custGeom>
              <a:avLst/>
              <a:gdLst/>
              <a:ahLst/>
              <a:cxnLst/>
              <a:rect l="l" t="t" r="r" b="b"/>
              <a:pathLst>
                <a:path w="263" h="821" extrusionOk="0">
                  <a:moveTo>
                    <a:pt x="128" y="0"/>
                  </a:moveTo>
                  <a:cubicBezTo>
                    <a:pt x="100" y="0"/>
                    <a:pt x="71" y="16"/>
                    <a:pt x="60" y="48"/>
                  </a:cubicBezTo>
                  <a:cubicBezTo>
                    <a:pt x="1" y="263"/>
                    <a:pt x="25" y="501"/>
                    <a:pt x="25" y="727"/>
                  </a:cubicBezTo>
                  <a:cubicBezTo>
                    <a:pt x="25" y="788"/>
                    <a:pt x="78" y="821"/>
                    <a:pt x="129" y="821"/>
                  </a:cubicBezTo>
                  <a:cubicBezTo>
                    <a:pt x="179" y="821"/>
                    <a:pt x="227" y="791"/>
                    <a:pt x="227" y="727"/>
                  </a:cubicBezTo>
                  <a:cubicBezTo>
                    <a:pt x="239" y="513"/>
                    <a:pt x="263" y="275"/>
                    <a:pt x="203" y="60"/>
                  </a:cubicBezTo>
                  <a:cubicBezTo>
                    <a:pt x="197" y="22"/>
                    <a:pt x="162" y="0"/>
                    <a:pt x="128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2521;p37">
              <a:extLst>
                <a:ext uri="{FF2B5EF4-FFF2-40B4-BE49-F238E27FC236}">
                  <a16:creationId xmlns:a16="http://schemas.microsoft.com/office/drawing/2014/main" id="{2E6269A4-ABA9-D88B-9D0A-E8842AB5BF24}"/>
                </a:ext>
              </a:extLst>
            </p:cNvPr>
            <p:cNvSpPr/>
            <p:nvPr/>
          </p:nvSpPr>
          <p:spPr>
            <a:xfrm>
              <a:off x="12757725" y="2772500"/>
              <a:ext cx="18300" cy="7225"/>
            </a:xfrm>
            <a:custGeom>
              <a:avLst/>
              <a:gdLst/>
              <a:ahLst/>
              <a:cxnLst/>
              <a:rect l="l" t="t" r="r" b="b"/>
              <a:pathLst>
                <a:path w="732" h="289" extrusionOk="0">
                  <a:moveTo>
                    <a:pt x="624" y="0"/>
                  </a:moveTo>
                  <a:cubicBezTo>
                    <a:pt x="445" y="0"/>
                    <a:pt x="279" y="60"/>
                    <a:pt x="112" y="107"/>
                  </a:cubicBezTo>
                  <a:cubicBezTo>
                    <a:pt x="0" y="130"/>
                    <a:pt x="25" y="288"/>
                    <a:pt x="126" y="288"/>
                  </a:cubicBezTo>
                  <a:cubicBezTo>
                    <a:pt x="133" y="288"/>
                    <a:pt x="140" y="288"/>
                    <a:pt x="148" y="286"/>
                  </a:cubicBezTo>
                  <a:cubicBezTo>
                    <a:pt x="314" y="250"/>
                    <a:pt x="493" y="226"/>
                    <a:pt x="660" y="155"/>
                  </a:cubicBezTo>
                  <a:cubicBezTo>
                    <a:pt x="731" y="131"/>
                    <a:pt x="707" y="0"/>
                    <a:pt x="624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2522;p37">
              <a:extLst>
                <a:ext uri="{FF2B5EF4-FFF2-40B4-BE49-F238E27FC236}">
                  <a16:creationId xmlns:a16="http://schemas.microsoft.com/office/drawing/2014/main" id="{2818B49D-FEDB-9EAE-7319-C43817C6E093}"/>
                </a:ext>
              </a:extLst>
            </p:cNvPr>
            <p:cNvSpPr/>
            <p:nvPr/>
          </p:nvSpPr>
          <p:spPr>
            <a:xfrm>
              <a:off x="12787250" y="2802850"/>
              <a:ext cx="7600" cy="8650"/>
            </a:xfrm>
            <a:custGeom>
              <a:avLst/>
              <a:gdLst/>
              <a:ahLst/>
              <a:cxnLst/>
              <a:rect l="l" t="t" r="r" b="b"/>
              <a:pathLst>
                <a:path w="304" h="346" extrusionOk="0">
                  <a:moveTo>
                    <a:pt x="219" y="0"/>
                  </a:moveTo>
                  <a:cubicBezTo>
                    <a:pt x="206" y="0"/>
                    <a:pt x="192" y="4"/>
                    <a:pt x="181" y="13"/>
                  </a:cubicBezTo>
                  <a:cubicBezTo>
                    <a:pt x="86" y="72"/>
                    <a:pt x="50" y="155"/>
                    <a:pt x="14" y="263"/>
                  </a:cubicBezTo>
                  <a:cubicBezTo>
                    <a:pt x="0" y="313"/>
                    <a:pt x="38" y="346"/>
                    <a:pt x="75" y="346"/>
                  </a:cubicBezTo>
                  <a:cubicBezTo>
                    <a:pt x="100" y="346"/>
                    <a:pt x="124" y="331"/>
                    <a:pt x="133" y="298"/>
                  </a:cubicBezTo>
                  <a:cubicBezTo>
                    <a:pt x="169" y="203"/>
                    <a:pt x="217" y="155"/>
                    <a:pt x="276" y="84"/>
                  </a:cubicBezTo>
                  <a:cubicBezTo>
                    <a:pt x="304" y="39"/>
                    <a:pt x="262" y="0"/>
                    <a:pt x="21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2523;p37">
              <a:extLst>
                <a:ext uri="{FF2B5EF4-FFF2-40B4-BE49-F238E27FC236}">
                  <a16:creationId xmlns:a16="http://schemas.microsoft.com/office/drawing/2014/main" id="{A4B617AB-9E5E-7568-1F77-3D9CA348D7AF}"/>
                </a:ext>
              </a:extLst>
            </p:cNvPr>
            <p:cNvSpPr/>
            <p:nvPr/>
          </p:nvSpPr>
          <p:spPr>
            <a:xfrm>
              <a:off x="12839975" y="2689750"/>
              <a:ext cx="26525" cy="4775"/>
            </a:xfrm>
            <a:custGeom>
              <a:avLst/>
              <a:gdLst/>
              <a:ahLst/>
              <a:cxnLst/>
              <a:rect l="l" t="t" r="r" b="b"/>
              <a:pathLst>
                <a:path w="1061" h="191" extrusionOk="0">
                  <a:moveTo>
                    <a:pt x="1013" y="0"/>
                  </a:moveTo>
                  <a:cubicBezTo>
                    <a:pt x="680" y="24"/>
                    <a:pt x="358" y="48"/>
                    <a:pt x="37" y="119"/>
                  </a:cubicBezTo>
                  <a:cubicBezTo>
                    <a:pt x="1" y="131"/>
                    <a:pt x="13" y="191"/>
                    <a:pt x="49" y="191"/>
                  </a:cubicBezTo>
                  <a:cubicBezTo>
                    <a:pt x="382" y="179"/>
                    <a:pt x="691" y="131"/>
                    <a:pt x="1025" y="84"/>
                  </a:cubicBezTo>
                  <a:cubicBezTo>
                    <a:pt x="1061" y="72"/>
                    <a:pt x="1061" y="0"/>
                    <a:pt x="1013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" name="Google Shape;2524;p37">
              <a:extLst>
                <a:ext uri="{FF2B5EF4-FFF2-40B4-BE49-F238E27FC236}">
                  <a16:creationId xmlns:a16="http://schemas.microsoft.com/office/drawing/2014/main" id="{9899847D-969E-9C4C-DEF6-79FDB90A4272}"/>
                </a:ext>
              </a:extLst>
            </p:cNvPr>
            <p:cNvSpPr/>
            <p:nvPr/>
          </p:nvSpPr>
          <p:spPr>
            <a:xfrm>
              <a:off x="12828375" y="2664975"/>
              <a:ext cx="22950" cy="4250"/>
            </a:xfrm>
            <a:custGeom>
              <a:avLst/>
              <a:gdLst/>
              <a:ahLst/>
              <a:cxnLst/>
              <a:rect l="l" t="t" r="r" b="b"/>
              <a:pathLst>
                <a:path w="918" h="170" extrusionOk="0">
                  <a:moveTo>
                    <a:pt x="731" y="1"/>
                  </a:moveTo>
                  <a:cubicBezTo>
                    <a:pt x="516" y="1"/>
                    <a:pt x="300" y="30"/>
                    <a:pt x="84" y="51"/>
                  </a:cubicBezTo>
                  <a:cubicBezTo>
                    <a:pt x="1" y="51"/>
                    <a:pt x="1" y="170"/>
                    <a:pt x="72" y="170"/>
                  </a:cubicBezTo>
                  <a:cubicBezTo>
                    <a:pt x="334" y="158"/>
                    <a:pt x="596" y="170"/>
                    <a:pt x="846" y="122"/>
                  </a:cubicBezTo>
                  <a:cubicBezTo>
                    <a:pt x="917" y="110"/>
                    <a:pt x="894" y="15"/>
                    <a:pt x="834" y="3"/>
                  </a:cubicBezTo>
                  <a:cubicBezTo>
                    <a:pt x="800" y="2"/>
                    <a:pt x="766" y="1"/>
                    <a:pt x="731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2525;p37">
              <a:extLst>
                <a:ext uri="{FF2B5EF4-FFF2-40B4-BE49-F238E27FC236}">
                  <a16:creationId xmlns:a16="http://schemas.microsoft.com/office/drawing/2014/main" id="{1B8967AB-4652-7EE2-00AF-40D6258A3A32}"/>
                </a:ext>
              </a:extLst>
            </p:cNvPr>
            <p:cNvSpPr/>
            <p:nvPr/>
          </p:nvSpPr>
          <p:spPr>
            <a:xfrm>
              <a:off x="12803975" y="2720675"/>
              <a:ext cx="25850" cy="6000"/>
            </a:xfrm>
            <a:custGeom>
              <a:avLst/>
              <a:gdLst/>
              <a:ahLst/>
              <a:cxnLst/>
              <a:rect l="l" t="t" r="r" b="b"/>
              <a:pathLst>
                <a:path w="1034" h="240" extrusionOk="0">
                  <a:moveTo>
                    <a:pt x="975" y="1"/>
                  </a:moveTo>
                  <a:cubicBezTo>
                    <a:pt x="971" y="1"/>
                    <a:pt x="968" y="1"/>
                    <a:pt x="965" y="2"/>
                  </a:cubicBezTo>
                  <a:cubicBezTo>
                    <a:pt x="655" y="25"/>
                    <a:pt x="357" y="121"/>
                    <a:pt x="48" y="156"/>
                  </a:cubicBezTo>
                  <a:cubicBezTo>
                    <a:pt x="0" y="156"/>
                    <a:pt x="12" y="240"/>
                    <a:pt x="60" y="240"/>
                  </a:cubicBezTo>
                  <a:cubicBezTo>
                    <a:pt x="369" y="240"/>
                    <a:pt x="703" y="228"/>
                    <a:pt x="988" y="109"/>
                  </a:cubicBezTo>
                  <a:cubicBezTo>
                    <a:pt x="1033" y="86"/>
                    <a:pt x="1025" y="1"/>
                    <a:pt x="975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2526;p37">
              <a:extLst>
                <a:ext uri="{FF2B5EF4-FFF2-40B4-BE49-F238E27FC236}">
                  <a16:creationId xmlns:a16="http://schemas.microsoft.com/office/drawing/2014/main" id="{2A2A4E9E-A817-FD4A-B580-54358D375DBA}"/>
                </a:ext>
              </a:extLst>
            </p:cNvPr>
            <p:cNvSpPr/>
            <p:nvPr/>
          </p:nvSpPr>
          <p:spPr>
            <a:xfrm>
              <a:off x="12779150" y="2750450"/>
              <a:ext cx="27825" cy="8125"/>
            </a:xfrm>
            <a:custGeom>
              <a:avLst/>
              <a:gdLst/>
              <a:ahLst/>
              <a:cxnLst/>
              <a:rect l="l" t="t" r="r" b="b"/>
              <a:pathLst>
                <a:path w="1113" h="325" extrusionOk="0">
                  <a:moveTo>
                    <a:pt x="933" y="0"/>
                  </a:moveTo>
                  <a:cubicBezTo>
                    <a:pt x="672" y="0"/>
                    <a:pt x="382" y="87"/>
                    <a:pt x="124" y="132"/>
                  </a:cubicBezTo>
                  <a:cubicBezTo>
                    <a:pt x="1" y="155"/>
                    <a:pt x="36" y="325"/>
                    <a:pt x="150" y="325"/>
                  </a:cubicBezTo>
                  <a:cubicBezTo>
                    <a:pt x="157" y="325"/>
                    <a:pt x="164" y="324"/>
                    <a:pt x="172" y="323"/>
                  </a:cubicBezTo>
                  <a:cubicBezTo>
                    <a:pt x="434" y="299"/>
                    <a:pt x="743" y="299"/>
                    <a:pt x="1005" y="204"/>
                  </a:cubicBezTo>
                  <a:cubicBezTo>
                    <a:pt x="1112" y="168"/>
                    <a:pt x="1112" y="13"/>
                    <a:pt x="981" y="1"/>
                  </a:cubicBezTo>
                  <a:cubicBezTo>
                    <a:pt x="965" y="1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2527;p37">
              <a:extLst>
                <a:ext uri="{FF2B5EF4-FFF2-40B4-BE49-F238E27FC236}">
                  <a16:creationId xmlns:a16="http://schemas.microsoft.com/office/drawing/2014/main" id="{0590D3FB-8859-8999-E943-ECD6515763E0}"/>
                </a:ext>
              </a:extLst>
            </p:cNvPr>
            <p:cNvSpPr/>
            <p:nvPr/>
          </p:nvSpPr>
          <p:spPr>
            <a:xfrm>
              <a:off x="12853375" y="2749900"/>
              <a:ext cx="6575" cy="18750"/>
            </a:xfrm>
            <a:custGeom>
              <a:avLst/>
              <a:gdLst/>
              <a:ahLst/>
              <a:cxnLst/>
              <a:rect l="l" t="t" r="r" b="b"/>
              <a:pathLst>
                <a:path w="263" h="750" extrusionOk="0">
                  <a:moveTo>
                    <a:pt x="120" y="1"/>
                  </a:moveTo>
                  <a:cubicBezTo>
                    <a:pt x="93" y="1"/>
                    <a:pt x="67" y="16"/>
                    <a:pt x="60" y="47"/>
                  </a:cubicBezTo>
                  <a:cubicBezTo>
                    <a:pt x="1" y="261"/>
                    <a:pt x="84" y="499"/>
                    <a:pt x="108" y="702"/>
                  </a:cubicBezTo>
                  <a:cubicBezTo>
                    <a:pt x="113" y="735"/>
                    <a:pt x="139" y="750"/>
                    <a:pt x="165" y="750"/>
                  </a:cubicBezTo>
                  <a:cubicBezTo>
                    <a:pt x="196" y="750"/>
                    <a:pt x="227" y="729"/>
                    <a:pt x="227" y="690"/>
                  </a:cubicBezTo>
                  <a:cubicBezTo>
                    <a:pt x="227" y="476"/>
                    <a:pt x="263" y="238"/>
                    <a:pt x="179" y="35"/>
                  </a:cubicBezTo>
                  <a:cubicBezTo>
                    <a:pt x="168" y="13"/>
                    <a:pt x="144" y="1"/>
                    <a:pt x="120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2528;p37">
              <a:extLst>
                <a:ext uri="{FF2B5EF4-FFF2-40B4-BE49-F238E27FC236}">
                  <a16:creationId xmlns:a16="http://schemas.microsoft.com/office/drawing/2014/main" id="{D0EBA941-CEA3-45D9-C956-F3FF7B5D07D2}"/>
                </a:ext>
              </a:extLst>
            </p:cNvPr>
            <p:cNvSpPr/>
            <p:nvPr/>
          </p:nvSpPr>
          <p:spPr>
            <a:xfrm>
              <a:off x="12836600" y="2477825"/>
              <a:ext cx="10975" cy="15750"/>
            </a:xfrm>
            <a:custGeom>
              <a:avLst/>
              <a:gdLst/>
              <a:ahLst/>
              <a:cxnLst/>
              <a:rect l="l" t="t" r="r" b="b"/>
              <a:pathLst>
                <a:path w="439" h="630" extrusionOk="0">
                  <a:moveTo>
                    <a:pt x="155" y="0"/>
                  </a:moveTo>
                  <a:cubicBezTo>
                    <a:pt x="80" y="0"/>
                    <a:pt x="0" y="78"/>
                    <a:pt x="41" y="167"/>
                  </a:cubicBezTo>
                  <a:cubicBezTo>
                    <a:pt x="112" y="310"/>
                    <a:pt x="172" y="464"/>
                    <a:pt x="267" y="595"/>
                  </a:cubicBezTo>
                  <a:cubicBezTo>
                    <a:pt x="284" y="620"/>
                    <a:pt x="307" y="630"/>
                    <a:pt x="329" y="630"/>
                  </a:cubicBezTo>
                  <a:cubicBezTo>
                    <a:pt x="384" y="630"/>
                    <a:pt x="439" y="571"/>
                    <a:pt x="422" y="512"/>
                  </a:cubicBezTo>
                  <a:cubicBezTo>
                    <a:pt x="386" y="357"/>
                    <a:pt x="315" y="214"/>
                    <a:pt x="243" y="60"/>
                  </a:cubicBezTo>
                  <a:cubicBezTo>
                    <a:pt x="224" y="18"/>
                    <a:pt x="190" y="0"/>
                    <a:pt x="155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2529;p37">
              <a:extLst>
                <a:ext uri="{FF2B5EF4-FFF2-40B4-BE49-F238E27FC236}">
                  <a16:creationId xmlns:a16="http://schemas.microsoft.com/office/drawing/2014/main" id="{9DD78C74-CDD1-6CB7-8A32-3B7E7AD9C72D}"/>
                </a:ext>
              </a:extLst>
            </p:cNvPr>
            <p:cNvSpPr/>
            <p:nvPr/>
          </p:nvSpPr>
          <p:spPr>
            <a:xfrm>
              <a:off x="12761375" y="2526025"/>
              <a:ext cx="21475" cy="9075"/>
            </a:xfrm>
            <a:custGeom>
              <a:avLst/>
              <a:gdLst/>
              <a:ahLst/>
              <a:cxnLst/>
              <a:rect l="l" t="t" r="r" b="b"/>
              <a:pathLst>
                <a:path w="859" h="363" extrusionOk="0">
                  <a:moveTo>
                    <a:pt x="764" y="1"/>
                  </a:moveTo>
                  <a:cubicBezTo>
                    <a:pt x="549" y="1"/>
                    <a:pt x="335" y="96"/>
                    <a:pt x="121" y="156"/>
                  </a:cubicBezTo>
                  <a:cubicBezTo>
                    <a:pt x="0" y="189"/>
                    <a:pt x="31" y="362"/>
                    <a:pt x="138" y="362"/>
                  </a:cubicBezTo>
                  <a:cubicBezTo>
                    <a:pt x="148" y="362"/>
                    <a:pt x="158" y="361"/>
                    <a:pt x="168" y="358"/>
                  </a:cubicBezTo>
                  <a:cubicBezTo>
                    <a:pt x="383" y="299"/>
                    <a:pt x="609" y="251"/>
                    <a:pt x="799" y="132"/>
                  </a:cubicBezTo>
                  <a:cubicBezTo>
                    <a:pt x="859" y="96"/>
                    <a:pt x="847" y="1"/>
                    <a:pt x="76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2530;p37">
              <a:extLst>
                <a:ext uri="{FF2B5EF4-FFF2-40B4-BE49-F238E27FC236}">
                  <a16:creationId xmlns:a16="http://schemas.microsoft.com/office/drawing/2014/main" id="{48887BB0-8746-61D0-4B5B-89C77DD50F5D}"/>
                </a:ext>
              </a:extLst>
            </p:cNvPr>
            <p:cNvSpPr/>
            <p:nvPr/>
          </p:nvSpPr>
          <p:spPr>
            <a:xfrm>
              <a:off x="12753850" y="2452900"/>
              <a:ext cx="11875" cy="15125"/>
            </a:xfrm>
            <a:custGeom>
              <a:avLst/>
              <a:gdLst/>
              <a:ahLst/>
              <a:cxnLst/>
              <a:rect l="l" t="t" r="r" b="b"/>
              <a:pathLst>
                <a:path w="475" h="605" extrusionOk="0">
                  <a:moveTo>
                    <a:pt x="117" y="0"/>
                  </a:moveTo>
                  <a:cubicBezTo>
                    <a:pt x="58" y="0"/>
                    <a:pt x="1" y="56"/>
                    <a:pt x="41" y="128"/>
                  </a:cubicBezTo>
                  <a:cubicBezTo>
                    <a:pt x="124" y="283"/>
                    <a:pt x="196" y="449"/>
                    <a:pt x="303" y="580"/>
                  </a:cubicBezTo>
                  <a:cubicBezTo>
                    <a:pt x="319" y="597"/>
                    <a:pt x="341" y="604"/>
                    <a:pt x="363" y="604"/>
                  </a:cubicBezTo>
                  <a:cubicBezTo>
                    <a:pt x="418" y="604"/>
                    <a:pt x="475" y="557"/>
                    <a:pt x="457" y="497"/>
                  </a:cubicBezTo>
                  <a:cubicBezTo>
                    <a:pt x="398" y="342"/>
                    <a:pt x="291" y="187"/>
                    <a:pt x="196" y="45"/>
                  </a:cubicBezTo>
                  <a:cubicBezTo>
                    <a:pt x="176" y="13"/>
                    <a:pt x="146" y="0"/>
                    <a:pt x="117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2531;p37">
              <a:extLst>
                <a:ext uri="{FF2B5EF4-FFF2-40B4-BE49-F238E27FC236}">
                  <a16:creationId xmlns:a16="http://schemas.microsoft.com/office/drawing/2014/main" id="{7C5BA9B2-5057-2D1D-1EF9-38C3F57FC9BE}"/>
                </a:ext>
              </a:extLst>
            </p:cNvPr>
            <p:cNvSpPr/>
            <p:nvPr/>
          </p:nvSpPr>
          <p:spPr>
            <a:xfrm>
              <a:off x="12731950" y="2490000"/>
              <a:ext cx="10600" cy="4900"/>
            </a:xfrm>
            <a:custGeom>
              <a:avLst/>
              <a:gdLst/>
              <a:ahLst/>
              <a:cxnLst/>
              <a:rect l="l" t="t" r="r" b="b"/>
              <a:pathLst>
                <a:path w="424" h="196" extrusionOk="0">
                  <a:moveTo>
                    <a:pt x="73" y="1"/>
                  </a:moveTo>
                  <a:cubicBezTo>
                    <a:pt x="0" y="1"/>
                    <a:pt x="4" y="120"/>
                    <a:pt x="83" y="120"/>
                  </a:cubicBezTo>
                  <a:cubicBezTo>
                    <a:pt x="179" y="132"/>
                    <a:pt x="238" y="156"/>
                    <a:pt x="333" y="192"/>
                  </a:cubicBezTo>
                  <a:cubicBezTo>
                    <a:pt x="340" y="194"/>
                    <a:pt x="346" y="196"/>
                    <a:pt x="352" y="196"/>
                  </a:cubicBezTo>
                  <a:cubicBezTo>
                    <a:pt x="400" y="196"/>
                    <a:pt x="423" y="116"/>
                    <a:pt x="381" y="85"/>
                  </a:cubicBezTo>
                  <a:cubicBezTo>
                    <a:pt x="286" y="13"/>
                    <a:pt x="202" y="1"/>
                    <a:pt x="83" y="1"/>
                  </a:cubicBezTo>
                  <a:cubicBezTo>
                    <a:pt x="80" y="1"/>
                    <a:pt x="76" y="1"/>
                    <a:pt x="73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2532;p37">
              <a:extLst>
                <a:ext uri="{FF2B5EF4-FFF2-40B4-BE49-F238E27FC236}">
                  <a16:creationId xmlns:a16="http://schemas.microsoft.com/office/drawing/2014/main" id="{88D073DA-4A8A-3046-58A7-F30BF7AD6305}"/>
                </a:ext>
              </a:extLst>
            </p:cNvPr>
            <p:cNvSpPr/>
            <p:nvPr/>
          </p:nvSpPr>
          <p:spPr>
            <a:xfrm>
              <a:off x="12859450" y="2506375"/>
              <a:ext cx="12025" cy="24050"/>
            </a:xfrm>
            <a:custGeom>
              <a:avLst/>
              <a:gdLst/>
              <a:ahLst/>
              <a:cxnLst/>
              <a:rect l="l" t="t" r="r" b="b"/>
              <a:pathLst>
                <a:path w="481" h="962" extrusionOk="0">
                  <a:moveTo>
                    <a:pt x="42" y="1"/>
                  </a:moveTo>
                  <a:cubicBezTo>
                    <a:pt x="22" y="1"/>
                    <a:pt x="0" y="14"/>
                    <a:pt x="8" y="37"/>
                  </a:cubicBezTo>
                  <a:cubicBezTo>
                    <a:pt x="115" y="358"/>
                    <a:pt x="258" y="644"/>
                    <a:pt x="401" y="942"/>
                  </a:cubicBezTo>
                  <a:cubicBezTo>
                    <a:pt x="408" y="956"/>
                    <a:pt x="418" y="961"/>
                    <a:pt x="428" y="961"/>
                  </a:cubicBezTo>
                  <a:cubicBezTo>
                    <a:pt x="453" y="961"/>
                    <a:pt x="480" y="928"/>
                    <a:pt x="472" y="894"/>
                  </a:cubicBezTo>
                  <a:cubicBezTo>
                    <a:pt x="353" y="596"/>
                    <a:pt x="234" y="299"/>
                    <a:pt x="67" y="13"/>
                  </a:cubicBezTo>
                  <a:cubicBezTo>
                    <a:pt x="63" y="5"/>
                    <a:pt x="53" y="1"/>
                    <a:pt x="42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2533;p37">
              <a:extLst>
                <a:ext uri="{FF2B5EF4-FFF2-40B4-BE49-F238E27FC236}">
                  <a16:creationId xmlns:a16="http://schemas.microsoft.com/office/drawing/2014/main" id="{C079C3DF-2D94-8CE4-F6C7-A1642AC99B44}"/>
                </a:ext>
              </a:extLst>
            </p:cNvPr>
            <p:cNvSpPr/>
            <p:nvPr/>
          </p:nvSpPr>
          <p:spPr>
            <a:xfrm>
              <a:off x="12880375" y="2487625"/>
              <a:ext cx="10025" cy="20750"/>
            </a:xfrm>
            <a:custGeom>
              <a:avLst/>
              <a:gdLst/>
              <a:ahLst/>
              <a:cxnLst/>
              <a:rect l="l" t="t" r="r" b="b"/>
              <a:pathLst>
                <a:path w="401" h="830" extrusionOk="0">
                  <a:moveTo>
                    <a:pt x="76" y="1"/>
                  </a:moveTo>
                  <a:cubicBezTo>
                    <a:pt x="40" y="1"/>
                    <a:pt x="1" y="34"/>
                    <a:pt x="16" y="72"/>
                  </a:cubicBezTo>
                  <a:cubicBezTo>
                    <a:pt x="99" y="322"/>
                    <a:pt x="171" y="573"/>
                    <a:pt x="278" y="799"/>
                  </a:cubicBezTo>
                  <a:cubicBezTo>
                    <a:pt x="291" y="820"/>
                    <a:pt x="312" y="829"/>
                    <a:pt x="332" y="829"/>
                  </a:cubicBezTo>
                  <a:cubicBezTo>
                    <a:pt x="367" y="829"/>
                    <a:pt x="400" y="801"/>
                    <a:pt x="385" y="763"/>
                  </a:cubicBezTo>
                  <a:cubicBezTo>
                    <a:pt x="326" y="513"/>
                    <a:pt x="218" y="275"/>
                    <a:pt x="123" y="37"/>
                  </a:cubicBezTo>
                  <a:cubicBezTo>
                    <a:pt x="115" y="11"/>
                    <a:pt x="96" y="1"/>
                    <a:pt x="7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" name="Google Shape;2534;p37">
              <a:extLst>
                <a:ext uri="{FF2B5EF4-FFF2-40B4-BE49-F238E27FC236}">
                  <a16:creationId xmlns:a16="http://schemas.microsoft.com/office/drawing/2014/main" id="{B432F2BA-F87C-5D9F-95D7-E1CA4FC3527B}"/>
                </a:ext>
              </a:extLst>
            </p:cNvPr>
            <p:cNvSpPr/>
            <p:nvPr/>
          </p:nvSpPr>
          <p:spPr>
            <a:xfrm>
              <a:off x="12818050" y="2481425"/>
              <a:ext cx="13175" cy="23175"/>
            </a:xfrm>
            <a:custGeom>
              <a:avLst/>
              <a:gdLst/>
              <a:ahLst/>
              <a:cxnLst/>
              <a:rect l="l" t="t" r="r" b="b"/>
              <a:pathLst>
                <a:path w="527" h="927" extrusionOk="0">
                  <a:moveTo>
                    <a:pt x="66" y="0"/>
                  </a:moveTo>
                  <a:cubicBezTo>
                    <a:pt x="35" y="0"/>
                    <a:pt x="1" y="27"/>
                    <a:pt x="9" y="59"/>
                  </a:cubicBezTo>
                  <a:cubicBezTo>
                    <a:pt x="104" y="344"/>
                    <a:pt x="211" y="666"/>
                    <a:pt x="402" y="904"/>
                  </a:cubicBezTo>
                  <a:cubicBezTo>
                    <a:pt x="414" y="920"/>
                    <a:pt x="430" y="926"/>
                    <a:pt x="445" y="926"/>
                  </a:cubicBezTo>
                  <a:cubicBezTo>
                    <a:pt x="486" y="926"/>
                    <a:pt x="526" y="876"/>
                    <a:pt x="509" y="832"/>
                  </a:cubicBezTo>
                  <a:cubicBezTo>
                    <a:pt x="402" y="547"/>
                    <a:pt x="223" y="297"/>
                    <a:pt x="104" y="23"/>
                  </a:cubicBezTo>
                  <a:cubicBezTo>
                    <a:pt x="96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Google Shape;2535;p37">
              <a:extLst>
                <a:ext uri="{FF2B5EF4-FFF2-40B4-BE49-F238E27FC236}">
                  <a16:creationId xmlns:a16="http://schemas.microsoft.com/office/drawing/2014/main" id="{4D0CEC83-58C4-00A5-EFAE-C1303092BAB1}"/>
                </a:ext>
              </a:extLst>
            </p:cNvPr>
            <p:cNvSpPr/>
            <p:nvPr/>
          </p:nvSpPr>
          <p:spPr>
            <a:xfrm>
              <a:off x="12780350" y="2467225"/>
              <a:ext cx="15125" cy="24275"/>
            </a:xfrm>
            <a:custGeom>
              <a:avLst/>
              <a:gdLst/>
              <a:ahLst/>
              <a:cxnLst/>
              <a:rect l="l" t="t" r="r" b="b"/>
              <a:pathLst>
                <a:path w="605" h="971" extrusionOk="0">
                  <a:moveTo>
                    <a:pt x="136" y="0"/>
                  </a:moveTo>
                  <a:cubicBezTo>
                    <a:pt x="69" y="0"/>
                    <a:pt x="0" y="70"/>
                    <a:pt x="40" y="150"/>
                  </a:cubicBezTo>
                  <a:cubicBezTo>
                    <a:pt x="159" y="400"/>
                    <a:pt x="243" y="698"/>
                    <a:pt x="421" y="936"/>
                  </a:cubicBezTo>
                  <a:cubicBezTo>
                    <a:pt x="439" y="960"/>
                    <a:pt x="462" y="970"/>
                    <a:pt x="485" y="970"/>
                  </a:cubicBezTo>
                  <a:cubicBezTo>
                    <a:pt x="544" y="970"/>
                    <a:pt x="605" y="909"/>
                    <a:pt x="588" y="841"/>
                  </a:cubicBezTo>
                  <a:cubicBezTo>
                    <a:pt x="517" y="567"/>
                    <a:pt x="350" y="305"/>
                    <a:pt x="219" y="55"/>
                  </a:cubicBezTo>
                  <a:cubicBezTo>
                    <a:pt x="200" y="16"/>
                    <a:pt x="168" y="0"/>
                    <a:pt x="136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" name="Google Shape;2536;p37">
              <a:extLst>
                <a:ext uri="{FF2B5EF4-FFF2-40B4-BE49-F238E27FC236}">
                  <a16:creationId xmlns:a16="http://schemas.microsoft.com/office/drawing/2014/main" id="{E2EC8A7A-605C-D0B6-FE99-7C4F9238E310}"/>
                </a:ext>
              </a:extLst>
            </p:cNvPr>
            <p:cNvSpPr/>
            <p:nvPr/>
          </p:nvSpPr>
          <p:spPr>
            <a:xfrm>
              <a:off x="12792800" y="2537050"/>
              <a:ext cx="18925" cy="9050"/>
            </a:xfrm>
            <a:custGeom>
              <a:avLst/>
              <a:gdLst/>
              <a:ahLst/>
              <a:cxnLst/>
              <a:rect l="l" t="t" r="r" b="b"/>
              <a:pathLst>
                <a:path w="757" h="362" extrusionOk="0">
                  <a:moveTo>
                    <a:pt x="673" y="0"/>
                  </a:moveTo>
                  <a:cubicBezTo>
                    <a:pt x="459" y="12"/>
                    <a:pt x="257" y="155"/>
                    <a:pt x="54" y="250"/>
                  </a:cubicBezTo>
                  <a:cubicBezTo>
                    <a:pt x="1" y="272"/>
                    <a:pt x="24" y="361"/>
                    <a:pt x="82" y="361"/>
                  </a:cubicBezTo>
                  <a:cubicBezTo>
                    <a:pt x="88" y="361"/>
                    <a:pt x="95" y="360"/>
                    <a:pt x="102" y="358"/>
                  </a:cubicBezTo>
                  <a:cubicBezTo>
                    <a:pt x="304" y="286"/>
                    <a:pt x="554" y="250"/>
                    <a:pt x="721" y="108"/>
                  </a:cubicBezTo>
                  <a:cubicBezTo>
                    <a:pt x="757" y="72"/>
                    <a:pt x="733" y="0"/>
                    <a:pt x="673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2537;p37">
              <a:extLst>
                <a:ext uri="{FF2B5EF4-FFF2-40B4-BE49-F238E27FC236}">
                  <a16:creationId xmlns:a16="http://schemas.microsoft.com/office/drawing/2014/main" id="{39D7F115-B655-EB5C-3877-21EF1A1060B5}"/>
                </a:ext>
              </a:extLst>
            </p:cNvPr>
            <p:cNvSpPr/>
            <p:nvPr/>
          </p:nvSpPr>
          <p:spPr>
            <a:xfrm>
              <a:off x="12099425" y="158277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60" y="0"/>
                  </a:moveTo>
                  <a:cubicBezTo>
                    <a:pt x="250" y="0"/>
                    <a:pt x="0" y="250"/>
                    <a:pt x="0" y="548"/>
                  </a:cubicBezTo>
                  <a:cubicBezTo>
                    <a:pt x="0" y="857"/>
                    <a:pt x="250" y="1107"/>
                    <a:pt x="560" y="1107"/>
                  </a:cubicBezTo>
                  <a:cubicBezTo>
                    <a:pt x="857" y="1107"/>
                    <a:pt x="1107" y="857"/>
                    <a:pt x="1107" y="548"/>
                  </a:cubicBezTo>
                  <a:cubicBezTo>
                    <a:pt x="1107" y="250"/>
                    <a:pt x="857" y="0"/>
                    <a:pt x="560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2538;p37">
              <a:extLst>
                <a:ext uri="{FF2B5EF4-FFF2-40B4-BE49-F238E27FC236}">
                  <a16:creationId xmlns:a16="http://schemas.microsoft.com/office/drawing/2014/main" id="{50FE1D21-919A-7FFC-C553-2F4AC66FC038}"/>
                </a:ext>
              </a:extLst>
            </p:cNvPr>
            <p:cNvSpPr/>
            <p:nvPr/>
          </p:nvSpPr>
          <p:spPr>
            <a:xfrm>
              <a:off x="12452425" y="2695100"/>
              <a:ext cx="92000" cy="92000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46" y="1"/>
                  </a:moveTo>
                  <a:cubicBezTo>
                    <a:pt x="823" y="1"/>
                    <a:pt x="1" y="822"/>
                    <a:pt x="1" y="1834"/>
                  </a:cubicBezTo>
                  <a:cubicBezTo>
                    <a:pt x="1" y="2846"/>
                    <a:pt x="823" y="3680"/>
                    <a:pt x="1846" y="3680"/>
                  </a:cubicBezTo>
                  <a:cubicBezTo>
                    <a:pt x="2858" y="3680"/>
                    <a:pt x="3680" y="2846"/>
                    <a:pt x="3680" y="1834"/>
                  </a:cubicBezTo>
                  <a:cubicBezTo>
                    <a:pt x="3680" y="822"/>
                    <a:pt x="2858" y="1"/>
                    <a:pt x="184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2539;p37">
              <a:extLst>
                <a:ext uri="{FF2B5EF4-FFF2-40B4-BE49-F238E27FC236}">
                  <a16:creationId xmlns:a16="http://schemas.microsoft.com/office/drawing/2014/main" id="{1BF2447F-CCBF-717A-846A-49ADF7CBD142}"/>
                </a:ext>
              </a:extLst>
            </p:cNvPr>
            <p:cNvSpPr/>
            <p:nvPr/>
          </p:nvSpPr>
          <p:spPr>
            <a:xfrm>
              <a:off x="12339325" y="2992750"/>
              <a:ext cx="55100" cy="55400"/>
            </a:xfrm>
            <a:custGeom>
              <a:avLst/>
              <a:gdLst/>
              <a:ahLst/>
              <a:cxnLst/>
              <a:rect l="l" t="t" r="r" b="b"/>
              <a:pathLst>
                <a:path w="2204" h="2216" extrusionOk="0">
                  <a:moveTo>
                    <a:pt x="1096" y="1"/>
                  </a:moveTo>
                  <a:cubicBezTo>
                    <a:pt x="489" y="1"/>
                    <a:pt x="1" y="501"/>
                    <a:pt x="1" y="1108"/>
                  </a:cubicBezTo>
                  <a:cubicBezTo>
                    <a:pt x="1" y="1715"/>
                    <a:pt x="489" y="2215"/>
                    <a:pt x="1096" y="2215"/>
                  </a:cubicBezTo>
                  <a:cubicBezTo>
                    <a:pt x="1703" y="2215"/>
                    <a:pt x="2203" y="1715"/>
                    <a:pt x="2203" y="1108"/>
                  </a:cubicBezTo>
                  <a:cubicBezTo>
                    <a:pt x="2203" y="501"/>
                    <a:pt x="1703" y="1"/>
                    <a:pt x="109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4" name="Google Shape;2463;p37">
            <a:extLst>
              <a:ext uri="{FF2B5EF4-FFF2-40B4-BE49-F238E27FC236}">
                <a16:creationId xmlns:a16="http://schemas.microsoft.com/office/drawing/2014/main" id="{D4EA2B0C-B5FC-3F57-B168-BFA427EF4279}"/>
              </a:ext>
            </a:extLst>
          </p:cNvPr>
          <p:cNvGrpSpPr/>
          <p:nvPr/>
        </p:nvGrpSpPr>
        <p:grpSpPr>
          <a:xfrm flipH="1">
            <a:off x="7841884" y="3054152"/>
            <a:ext cx="866544" cy="1409989"/>
            <a:chOff x="11997325" y="1193675"/>
            <a:chExt cx="1407775" cy="1854475"/>
          </a:xfrm>
        </p:grpSpPr>
        <p:sp>
          <p:nvSpPr>
            <p:cNvPr id="85" name="Google Shape;2464;p37">
              <a:extLst>
                <a:ext uri="{FF2B5EF4-FFF2-40B4-BE49-F238E27FC236}">
                  <a16:creationId xmlns:a16="http://schemas.microsoft.com/office/drawing/2014/main" id="{66B56F6D-276F-13BE-2033-34B5913E3678}"/>
                </a:ext>
              </a:extLst>
            </p:cNvPr>
            <p:cNvSpPr/>
            <p:nvPr/>
          </p:nvSpPr>
          <p:spPr>
            <a:xfrm>
              <a:off x="12147350" y="2252800"/>
              <a:ext cx="153900" cy="306475"/>
            </a:xfrm>
            <a:custGeom>
              <a:avLst/>
              <a:gdLst/>
              <a:ahLst/>
              <a:cxnLst/>
              <a:rect l="l" t="t" r="r" b="b"/>
              <a:pathLst>
                <a:path w="6156" h="12259" extrusionOk="0">
                  <a:moveTo>
                    <a:pt x="6156" y="0"/>
                  </a:moveTo>
                  <a:lnTo>
                    <a:pt x="5441" y="857"/>
                  </a:lnTo>
                  <a:cubicBezTo>
                    <a:pt x="4608" y="1988"/>
                    <a:pt x="3774" y="3131"/>
                    <a:pt x="2941" y="4262"/>
                  </a:cubicBezTo>
                  <a:cubicBezTo>
                    <a:pt x="1941" y="5644"/>
                    <a:pt x="917" y="7037"/>
                    <a:pt x="393" y="8656"/>
                  </a:cubicBezTo>
                  <a:cubicBezTo>
                    <a:pt x="0" y="9823"/>
                    <a:pt x="24" y="11359"/>
                    <a:pt x="1072" y="11990"/>
                  </a:cubicBezTo>
                  <a:cubicBezTo>
                    <a:pt x="1345" y="12144"/>
                    <a:pt x="1667" y="12228"/>
                    <a:pt x="1977" y="12252"/>
                  </a:cubicBezTo>
                  <a:cubicBezTo>
                    <a:pt x="2044" y="12257"/>
                    <a:pt x="2112" y="12259"/>
                    <a:pt x="2178" y="12259"/>
                  </a:cubicBezTo>
                  <a:cubicBezTo>
                    <a:pt x="3703" y="12259"/>
                    <a:pt x="5036" y="10985"/>
                    <a:pt x="5560" y="9537"/>
                  </a:cubicBezTo>
                  <a:cubicBezTo>
                    <a:pt x="6108" y="8037"/>
                    <a:pt x="5989" y="6370"/>
                    <a:pt x="5858" y="4774"/>
                  </a:cubicBezTo>
                  <a:cubicBezTo>
                    <a:pt x="5727" y="3167"/>
                    <a:pt x="5608" y="1512"/>
                    <a:pt x="6156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2465;p37">
              <a:extLst>
                <a:ext uri="{FF2B5EF4-FFF2-40B4-BE49-F238E27FC236}">
                  <a16:creationId xmlns:a16="http://schemas.microsoft.com/office/drawing/2014/main" id="{7008D1C1-B52A-6B25-8068-A6A559E07F23}"/>
                </a:ext>
              </a:extLst>
            </p:cNvPr>
            <p:cNvSpPr/>
            <p:nvPr/>
          </p:nvSpPr>
          <p:spPr>
            <a:xfrm>
              <a:off x="12025600" y="2190575"/>
              <a:ext cx="278025" cy="157175"/>
            </a:xfrm>
            <a:custGeom>
              <a:avLst/>
              <a:gdLst/>
              <a:ahLst/>
              <a:cxnLst/>
              <a:rect l="l" t="t" r="r" b="b"/>
              <a:pathLst>
                <a:path w="11121" h="6287" extrusionOk="0">
                  <a:moveTo>
                    <a:pt x="11121" y="1"/>
                  </a:moveTo>
                  <a:lnTo>
                    <a:pt x="11121" y="1"/>
                  </a:lnTo>
                  <a:cubicBezTo>
                    <a:pt x="9728" y="215"/>
                    <a:pt x="8490" y="84"/>
                    <a:pt x="7097" y="298"/>
                  </a:cubicBezTo>
                  <a:cubicBezTo>
                    <a:pt x="5418" y="548"/>
                    <a:pt x="3703" y="822"/>
                    <a:pt x="2179" y="1572"/>
                  </a:cubicBezTo>
                  <a:cubicBezTo>
                    <a:pt x="1084" y="2120"/>
                    <a:pt x="0" y="3215"/>
                    <a:pt x="298" y="4406"/>
                  </a:cubicBezTo>
                  <a:cubicBezTo>
                    <a:pt x="381" y="4715"/>
                    <a:pt x="536" y="5001"/>
                    <a:pt x="751" y="5239"/>
                  </a:cubicBezTo>
                  <a:cubicBezTo>
                    <a:pt x="1376" y="5964"/>
                    <a:pt x="2315" y="6286"/>
                    <a:pt x="3282" y="6286"/>
                  </a:cubicBezTo>
                  <a:cubicBezTo>
                    <a:pt x="3935" y="6286"/>
                    <a:pt x="4601" y="6139"/>
                    <a:pt x="5192" y="5870"/>
                  </a:cubicBezTo>
                  <a:cubicBezTo>
                    <a:pt x="6656" y="5204"/>
                    <a:pt x="7751" y="3942"/>
                    <a:pt x="8787" y="2727"/>
                  </a:cubicBezTo>
                  <a:cubicBezTo>
                    <a:pt x="9359" y="2060"/>
                    <a:pt x="9930" y="1394"/>
                    <a:pt x="10573" y="810"/>
                  </a:cubicBezTo>
                  <a:lnTo>
                    <a:pt x="11121" y="1"/>
                  </a:ln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2466;p37">
              <a:extLst>
                <a:ext uri="{FF2B5EF4-FFF2-40B4-BE49-F238E27FC236}">
                  <a16:creationId xmlns:a16="http://schemas.microsoft.com/office/drawing/2014/main" id="{04892273-9A4E-3D64-F538-B758FE0C5F36}"/>
                </a:ext>
              </a:extLst>
            </p:cNvPr>
            <p:cNvSpPr/>
            <p:nvPr/>
          </p:nvSpPr>
          <p:spPr>
            <a:xfrm>
              <a:off x="12042575" y="1992625"/>
              <a:ext cx="292300" cy="134750"/>
            </a:xfrm>
            <a:custGeom>
              <a:avLst/>
              <a:gdLst/>
              <a:ahLst/>
              <a:cxnLst/>
              <a:rect l="l" t="t" r="r" b="b"/>
              <a:pathLst>
                <a:path w="11692" h="5390" extrusionOk="0">
                  <a:moveTo>
                    <a:pt x="7243" y="1"/>
                  </a:moveTo>
                  <a:cubicBezTo>
                    <a:pt x="5612" y="1"/>
                    <a:pt x="3954" y="12"/>
                    <a:pt x="2405" y="513"/>
                  </a:cubicBezTo>
                  <a:cubicBezTo>
                    <a:pt x="1238" y="882"/>
                    <a:pt x="0" y="1799"/>
                    <a:pt x="119" y="3025"/>
                  </a:cubicBezTo>
                  <a:cubicBezTo>
                    <a:pt x="143" y="3335"/>
                    <a:pt x="262" y="3632"/>
                    <a:pt x="429" y="3906"/>
                  </a:cubicBezTo>
                  <a:cubicBezTo>
                    <a:pt x="1053" y="4918"/>
                    <a:pt x="2256" y="5390"/>
                    <a:pt x="3466" y="5390"/>
                  </a:cubicBezTo>
                  <a:cubicBezTo>
                    <a:pt x="3894" y="5390"/>
                    <a:pt x="4323" y="5331"/>
                    <a:pt x="4727" y="5216"/>
                  </a:cubicBezTo>
                  <a:cubicBezTo>
                    <a:pt x="6275" y="4775"/>
                    <a:pt x="7549" y="3704"/>
                    <a:pt x="8763" y="2656"/>
                  </a:cubicBezTo>
                  <a:cubicBezTo>
                    <a:pt x="9430" y="2096"/>
                    <a:pt x="10966" y="489"/>
                    <a:pt x="11692" y="13"/>
                  </a:cubicBezTo>
                  <a:cubicBezTo>
                    <a:pt x="10275" y="13"/>
                    <a:pt x="8870" y="13"/>
                    <a:pt x="7465" y="1"/>
                  </a:cubicBezTo>
                  <a:cubicBezTo>
                    <a:pt x="7391" y="1"/>
                    <a:pt x="7317" y="1"/>
                    <a:pt x="724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2467;p37">
              <a:extLst>
                <a:ext uri="{FF2B5EF4-FFF2-40B4-BE49-F238E27FC236}">
                  <a16:creationId xmlns:a16="http://schemas.microsoft.com/office/drawing/2014/main" id="{0041BF0A-0EE7-50C7-8AA5-611296EEA5DF}"/>
                </a:ext>
              </a:extLst>
            </p:cNvPr>
            <p:cNvSpPr/>
            <p:nvPr/>
          </p:nvSpPr>
          <p:spPr>
            <a:xfrm>
              <a:off x="12243475" y="1730100"/>
              <a:ext cx="191125" cy="158650"/>
            </a:xfrm>
            <a:custGeom>
              <a:avLst/>
              <a:gdLst/>
              <a:ahLst/>
              <a:cxnLst/>
              <a:rect l="l" t="t" r="r" b="b"/>
              <a:pathLst>
                <a:path w="7645" h="6346" extrusionOk="0">
                  <a:moveTo>
                    <a:pt x="7645" y="1"/>
                  </a:moveTo>
                  <a:cubicBezTo>
                    <a:pt x="6656" y="394"/>
                    <a:pt x="5680" y="798"/>
                    <a:pt x="4692" y="1191"/>
                  </a:cubicBezTo>
                  <a:cubicBezTo>
                    <a:pt x="3501" y="1679"/>
                    <a:pt x="2287" y="2180"/>
                    <a:pt x="1310" y="3001"/>
                  </a:cubicBezTo>
                  <a:cubicBezTo>
                    <a:pt x="596" y="3596"/>
                    <a:pt x="1" y="4585"/>
                    <a:pt x="429" y="5406"/>
                  </a:cubicBezTo>
                  <a:cubicBezTo>
                    <a:pt x="537" y="5620"/>
                    <a:pt x="703" y="5799"/>
                    <a:pt x="906" y="5930"/>
                  </a:cubicBezTo>
                  <a:cubicBezTo>
                    <a:pt x="1300" y="6218"/>
                    <a:pt x="1770" y="6346"/>
                    <a:pt x="2252" y="6346"/>
                  </a:cubicBezTo>
                  <a:cubicBezTo>
                    <a:pt x="2965" y="6346"/>
                    <a:pt x="3707" y="6068"/>
                    <a:pt x="4275" y="5620"/>
                  </a:cubicBezTo>
                  <a:cubicBezTo>
                    <a:pt x="5228" y="4870"/>
                    <a:pt x="5811" y="3751"/>
                    <a:pt x="6359" y="2680"/>
                  </a:cubicBezTo>
                  <a:cubicBezTo>
                    <a:pt x="6656" y="2096"/>
                    <a:pt x="7276" y="536"/>
                    <a:pt x="764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2468;p37">
              <a:extLst>
                <a:ext uri="{FF2B5EF4-FFF2-40B4-BE49-F238E27FC236}">
                  <a16:creationId xmlns:a16="http://schemas.microsoft.com/office/drawing/2014/main" id="{5FF0F566-74BF-D412-CA22-6AFAC477F1E5}"/>
                </a:ext>
              </a:extLst>
            </p:cNvPr>
            <p:cNvSpPr/>
            <p:nvPr/>
          </p:nvSpPr>
          <p:spPr>
            <a:xfrm>
              <a:off x="12788200" y="1966450"/>
              <a:ext cx="169375" cy="179900"/>
            </a:xfrm>
            <a:custGeom>
              <a:avLst/>
              <a:gdLst/>
              <a:ahLst/>
              <a:cxnLst/>
              <a:rect l="l" t="t" r="r" b="b"/>
              <a:pathLst>
                <a:path w="6775" h="7196" extrusionOk="0">
                  <a:moveTo>
                    <a:pt x="6775" y="0"/>
                  </a:moveTo>
                  <a:cubicBezTo>
                    <a:pt x="5870" y="560"/>
                    <a:pt x="4965" y="1119"/>
                    <a:pt x="4060" y="1679"/>
                  </a:cubicBezTo>
                  <a:cubicBezTo>
                    <a:pt x="2977" y="2346"/>
                    <a:pt x="1858" y="3036"/>
                    <a:pt x="1024" y="4013"/>
                  </a:cubicBezTo>
                  <a:cubicBezTo>
                    <a:pt x="429" y="4715"/>
                    <a:pt x="0" y="5799"/>
                    <a:pt x="560" y="6537"/>
                  </a:cubicBezTo>
                  <a:cubicBezTo>
                    <a:pt x="703" y="6727"/>
                    <a:pt x="905" y="6870"/>
                    <a:pt x="1119" y="6977"/>
                  </a:cubicBezTo>
                  <a:cubicBezTo>
                    <a:pt x="1424" y="7128"/>
                    <a:pt x="1750" y="7196"/>
                    <a:pt x="2081" y="7196"/>
                  </a:cubicBezTo>
                  <a:cubicBezTo>
                    <a:pt x="2929" y="7196"/>
                    <a:pt x="3803" y="6750"/>
                    <a:pt x="4394" y="6108"/>
                  </a:cubicBezTo>
                  <a:cubicBezTo>
                    <a:pt x="5203" y="5203"/>
                    <a:pt x="5596" y="4013"/>
                    <a:pt x="5953" y="2858"/>
                  </a:cubicBezTo>
                  <a:cubicBezTo>
                    <a:pt x="6156" y="2239"/>
                    <a:pt x="6501" y="596"/>
                    <a:pt x="6775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2469;p37">
              <a:extLst>
                <a:ext uri="{FF2B5EF4-FFF2-40B4-BE49-F238E27FC236}">
                  <a16:creationId xmlns:a16="http://schemas.microsoft.com/office/drawing/2014/main" id="{0DF10606-6551-7D8B-349C-BAE0FD84278C}"/>
                </a:ext>
              </a:extLst>
            </p:cNvPr>
            <p:cNvSpPr/>
            <p:nvPr/>
          </p:nvSpPr>
          <p:spPr>
            <a:xfrm>
              <a:off x="12858150" y="1739025"/>
              <a:ext cx="204200" cy="136375"/>
            </a:xfrm>
            <a:custGeom>
              <a:avLst/>
              <a:gdLst/>
              <a:ahLst/>
              <a:cxnLst/>
              <a:rect l="l" t="t" r="r" b="b"/>
              <a:pathLst>
                <a:path w="8168" h="5455" extrusionOk="0">
                  <a:moveTo>
                    <a:pt x="8168" y="1"/>
                  </a:moveTo>
                  <a:lnTo>
                    <a:pt x="8168" y="1"/>
                  </a:lnTo>
                  <a:cubicBezTo>
                    <a:pt x="7537" y="168"/>
                    <a:pt x="5870" y="239"/>
                    <a:pt x="5215" y="334"/>
                  </a:cubicBezTo>
                  <a:cubicBezTo>
                    <a:pt x="4025" y="501"/>
                    <a:pt x="2774" y="680"/>
                    <a:pt x="1750" y="1334"/>
                  </a:cubicBezTo>
                  <a:cubicBezTo>
                    <a:pt x="738" y="1989"/>
                    <a:pt x="0" y="3251"/>
                    <a:pt x="345" y="4418"/>
                  </a:cubicBezTo>
                  <a:cubicBezTo>
                    <a:pt x="417" y="4644"/>
                    <a:pt x="524" y="4859"/>
                    <a:pt x="691" y="5037"/>
                  </a:cubicBezTo>
                  <a:cubicBezTo>
                    <a:pt x="968" y="5336"/>
                    <a:pt x="1345" y="5454"/>
                    <a:pt x="1746" y="5454"/>
                  </a:cubicBezTo>
                  <a:cubicBezTo>
                    <a:pt x="2258" y="5454"/>
                    <a:pt x="2810" y="5262"/>
                    <a:pt x="3251" y="5001"/>
                  </a:cubicBezTo>
                  <a:cubicBezTo>
                    <a:pt x="4358" y="4335"/>
                    <a:pt x="5227" y="3358"/>
                    <a:pt x="6072" y="2394"/>
                  </a:cubicBezTo>
                  <a:cubicBezTo>
                    <a:pt x="6775" y="1596"/>
                    <a:pt x="7465" y="799"/>
                    <a:pt x="816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2470;p37">
              <a:extLst>
                <a:ext uri="{FF2B5EF4-FFF2-40B4-BE49-F238E27FC236}">
                  <a16:creationId xmlns:a16="http://schemas.microsoft.com/office/drawing/2014/main" id="{A0A81204-1244-1852-FC2E-80A6DA26524E}"/>
                </a:ext>
              </a:extLst>
            </p:cNvPr>
            <p:cNvSpPr/>
            <p:nvPr/>
          </p:nvSpPr>
          <p:spPr>
            <a:xfrm>
              <a:off x="11997325" y="1687150"/>
              <a:ext cx="300050" cy="129000"/>
            </a:xfrm>
            <a:custGeom>
              <a:avLst/>
              <a:gdLst/>
              <a:ahLst/>
              <a:cxnLst/>
              <a:rect l="l" t="t" r="r" b="b"/>
              <a:pathLst>
                <a:path w="12002" h="5160" extrusionOk="0">
                  <a:moveTo>
                    <a:pt x="3191" y="1"/>
                  </a:moveTo>
                  <a:cubicBezTo>
                    <a:pt x="3111" y="1"/>
                    <a:pt x="3032" y="2"/>
                    <a:pt x="2953" y="4"/>
                  </a:cubicBezTo>
                  <a:cubicBezTo>
                    <a:pt x="1727" y="28"/>
                    <a:pt x="286" y="576"/>
                    <a:pt x="48" y="1778"/>
                  </a:cubicBezTo>
                  <a:cubicBezTo>
                    <a:pt x="0" y="2088"/>
                    <a:pt x="24" y="2409"/>
                    <a:pt x="119" y="2719"/>
                  </a:cubicBezTo>
                  <a:cubicBezTo>
                    <a:pt x="548" y="4267"/>
                    <a:pt x="2274" y="5160"/>
                    <a:pt x="3882" y="5160"/>
                  </a:cubicBezTo>
                  <a:cubicBezTo>
                    <a:pt x="3896" y="5160"/>
                    <a:pt x="3910" y="5160"/>
                    <a:pt x="3923" y="5160"/>
                  </a:cubicBezTo>
                  <a:cubicBezTo>
                    <a:pt x="5515" y="5160"/>
                    <a:pt x="7014" y="4487"/>
                    <a:pt x="8466" y="3826"/>
                  </a:cubicBezTo>
                  <a:cubicBezTo>
                    <a:pt x="9251" y="3469"/>
                    <a:pt x="11180" y="2350"/>
                    <a:pt x="12002" y="2100"/>
                  </a:cubicBezTo>
                  <a:cubicBezTo>
                    <a:pt x="10656" y="1695"/>
                    <a:pt x="9299" y="1302"/>
                    <a:pt x="7954" y="909"/>
                  </a:cubicBezTo>
                  <a:cubicBezTo>
                    <a:pt x="6398" y="455"/>
                    <a:pt x="4811" y="1"/>
                    <a:pt x="319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2471;p37">
              <a:extLst>
                <a:ext uri="{FF2B5EF4-FFF2-40B4-BE49-F238E27FC236}">
                  <a16:creationId xmlns:a16="http://schemas.microsoft.com/office/drawing/2014/main" id="{8CB0C6BF-DDA9-1836-13CE-E8753A0002A6}"/>
                </a:ext>
              </a:extLst>
            </p:cNvPr>
            <p:cNvSpPr/>
            <p:nvPr/>
          </p:nvSpPr>
          <p:spPr>
            <a:xfrm>
              <a:off x="12449750" y="1530275"/>
              <a:ext cx="115525" cy="177525"/>
            </a:xfrm>
            <a:custGeom>
              <a:avLst/>
              <a:gdLst/>
              <a:ahLst/>
              <a:cxnLst/>
              <a:rect l="l" t="t" r="r" b="b"/>
              <a:pathLst>
                <a:path w="4621" h="7101" extrusionOk="0">
                  <a:moveTo>
                    <a:pt x="1617" y="0"/>
                  </a:moveTo>
                  <a:cubicBezTo>
                    <a:pt x="1520" y="0"/>
                    <a:pt x="1421" y="13"/>
                    <a:pt x="1322" y="40"/>
                  </a:cubicBezTo>
                  <a:cubicBezTo>
                    <a:pt x="1132" y="100"/>
                    <a:pt x="953" y="207"/>
                    <a:pt x="799" y="350"/>
                  </a:cubicBezTo>
                  <a:cubicBezTo>
                    <a:pt x="25" y="1052"/>
                    <a:pt x="1" y="2314"/>
                    <a:pt x="465" y="3255"/>
                  </a:cubicBezTo>
                  <a:cubicBezTo>
                    <a:pt x="930" y="4196"/>
                    <a:pt x="1763" y="4886"/>
                    <a:pt x="2584" y="5541"/>
                  </a:cubicBezTo>
                  <a:cubicBezTo>
                    <a:pt x="3025" y="5898"/>
                    <a:pt x="4228" y="6696"/>
                    <a:pt x="4620" y="7101"/>
                  </a:cubicBezTo>
                  <a:cubicBezTo>
                    <a:pt x="4454" y="6196"/>
                    <a:pt x="4299" y="5291"/>
                    <a:pt x="4132" y="4386"/>
                  </a:cubicBezTo>
                  <a:cubicBezTo>
                    <a:pt x="3930" y="3303"/>
                    <a:pt x="3727" y="2183"/>
                    <a:pt x="3204" y="1207"/>
                  </a:cubicBezTo>
                  <a:cubicBezTo>
                    <a:pt x="2882" y="595"/>
                    <a:pt x="2279" y="0"/>
                    <a:pt x="161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2472;p37">
              <a:extLst>
                <a:ext uri="{FF2B5EF4-FFF2-40B4-BE49-F238E27FC236}">
                  <a16:creationId xmlns:a16="http://schemas.microsoft.com/office/drawing/2014/main" id="{7AAD874E-C8C4-890D-EA93-2918EADD26CA}"/>
                </a:ext>
              </a:extLst>
            </p:cNvPr>
            <p:cNvSpPr/>
            <p:nvPr/>
          </p:nvSpPr>
          <p:spPr>
            <a:xfrm>
              <a:off x="12434275" y="2042950"/>
              <a:ext cx="149750" cy="289925"/>
            </a:xfrm>
            <a:custGeom>
              <a:avLst/>
              <a:gdLst/>
              <a:ahLst/>
              <a:cxnLst/>
              <a:rect l="l" t="t" r="r" b="b"/>
              <a:pathLst>
                <a:path w="5990" h="11597" extrusionOk="0">
                  <a:moveTo>
                    <a:pt x="1132" y="0"/>
                  </a:moveTo>
                  <a:cubicBezTo>
                    <a:pt x="1120" y="869"/>
                    <a:pt x="584" y="3024"/>
                    <a:pt x="465" y="3882"/>
                  </a:cubicBezTo>
                  <a:cubicBezTo>
                    <a:pt x="227" y="5465"/>
                    <a:pt x="1" y="7120"/>
                    <a:pt x="465" y="8656"/>
                  </a:cubicBezTo>
                  <a:cubicBezTo>
                    <a:pt x="916" y="10197"/>
                    <a:pt x="2240" y="11597"/>
                    <a:pt x="3838" y="11597"/>
                  </a:cubicBezTo>
                  <a:cubicBezTo>
                    <a:pt x="3845" y="11597"/>
                    <a:pt x="3852" y="11597"/>
                    <a:pt x="3858" y="11597"/>
                  </a:cubicBezTo>
                  <a:cubicBezTo>
                    <a:pt x="4180" y="11585"/>
                    <a:pt x="4501" y="11525"/>
                    <a:pt x="4787" y="11382"/>
                  </a:cubicBezTo>
                  <a:cubicBezTo>
                    <a:pt x="5882" y="10835"/>
                    <a:pt x="5990" y="9299"/>
                    <a:pt x="5680" y="8108"/>
                  </a:cubicBezTo>
                  <a:cubicBezTo>
                    <a:pt x="5251" y="6465"/>
                    <a:pt x="4323" y="5001"/>
                    <a:pt x="3406" y="3560"/>
                  </a:cubicBezTo>
                  <a:cubicBezTo>
                    <a:pt x="2656" y="2381"/>
                    <a:pt x="1894" y="1191"/>
                    <a:pt x="1132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2473;p37">
              <a:extLst>
                <a:ext uri="{FF2B5EF4-FFF2-40B4-BE49-F238E27FC236}">
                  <a16:creationId xmlns:a16="http://schemas.microsoft.com/office/drawing/2014/main" id="{ED7A38A7-5655-7EDC-30B1-C18FAEFD42D1}"/>
                </a:ext>
              </a:extLst>
            </p:cNvPr>
            <p:cNvSpPr/>
            <p:nvPr/>
          </p:nvSpPr>
          <p:spPr>
            <a:xfrm>
              <a:off x="12586675" y="1775950"/>
              <a:ext cx="116125" cy="216175"/>
            </a:xfrm>
            <a:custGeom>
              <a:avLst/>
              <a:gdLst/>
              <a:ahLst/>
              <a:cxnLst/>
              <a:rect l="l" t="t" r="r" b="b"/>
              <a:pathLst>
                <a:path w="4645" h="8647" extrusionOk="0">
                  <a:moveTo>
                    <a:pt x="1465" y="0"/>
                  </a:moveTo>
                  <a:cubicBezTo>
                    <a:pt x="1382" y="631"/>
                    <a:pt x="787" y="2203"/>
                    <a:pt x="620" y="2834"/>
                  </a:cubicBezTo>
                  <a:cubicBezTo>
                    <a:pt x="310" y="4001"/>
                    <a:pt x="1" y="5215"/>
                    <a:pt x="239" y="6370"/>
                  </a:cubicBezTo>
                  <a:cubicBezTo>
                    <a:pt x="489" y="7513"/>
                    <a:pt x="1465" y="8597"/>
                    <a:pt x="2751" y="8644"/>
                  </a:cubicBezTo>
                  <a:cubicBezTo>
                    <a:pt x="2783" y="8646"/>
                    <a:pt x="2816" y="8646"/>
                    <a:pt x="2848" y="8646"/>
                  </a:cubicBezTo>
                  <a:cubicBezTo>
                    <a:pt x="3077" y="8646"/>
                    <a:pt x="3304" y="8609"/>
                    <a:pt x="3513" y="8525"/>
                  </a:cubicBezTo>
                  <a:cubicBezTo>
                    <a:pt x="4442" y="8156"/>
                    <a:pt x="4644" y="7025"/>
                    <a:pt x="4489" y="6132"/>
                  </a:cubicBezTo>
                  <a:cubicBezTo>
                    <a:pt x="4275" y="4906"/>
                    <a:pt x="3632" y="3798"/>
                    <a:pt x="3013" y="2703"/>
                  </a:cubicBezTo>
                  <a:cubicBezTo>
                    <a:pt x="2501" y="1798"/>
                    <a:pt x="1977" y="893"/>
                    <a:pt x="1465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2474;p37">
              <a:extLst>
                <a:ext uri="{FF2B5EF4-FFF2-40B4-BE49-F238E27FC236}">
                  <a16:creationId xmlns:a16="http://schemas.microsoft.com/office/drawing/2014/main" id="{2099F832-8194-0F5C-7353-293718883175}"/>
                </a:ext>
              </a:extLst>
            </p:cNvPr>
            <p:cNvSpPr/>
            <p:nvPr/>
          </p:nvSpPr>
          <p:spPr>
            <a:xfrm>
              <a:off x="13052800" y="1745875"/>
              <a:ext cx="151850" cy="164125"/>
            </a:xfrm>
            <a:custGeom>
              <a:avLst/>
              <a:gdLst/>
              <a:ahLst/>
              <a:cxnLst/>
              <a:rect l="l" t="t" r="r" b="b"/>
              <a:pathLst>
                <a:path w="6074" h="6565" extrusionOk="0">
                  <a:moveTo>
                    <a:pt x="1" y="1"/>
                  </a:moveTo>
                  <a:lnTo>
                    <a:pt x="1" y="1"/>
                  </a:lnTo>
                  <a:cubicBezTo>
                    <a:pt x="227" y="548"/>
                    <a:pt x="465" y="2072"/>
                    <a:pt x="620" y="2656"/>
                  </a:cubicBezTo>
                  <a:cubicBezTo>
                    <a:pt x="894" y="3727"/>
                    <a:pt x="1203" y="4823"/>
                    <a:pt x="1918" y="5632"/>
                  </a:cubicBezTo>
                  <a:cubicBezTo>
                    <a:pt x="2417" y="6188"/>
                    <a:pt x="3168" y="6565"/>
                    <a:pt x="3929" y="6565"/>
                  </a:cubicBezTo>
                  <a:cubicBezTo>
                    <a:pt x="4276" y="6565"/>
                    <a:pt x="4626" y="6486"/>
                    <a:pt x="4954" y="6311"/>
                  </a:cubicBezTo>
                  <a:cubicBezTo>
                    <a:pt x="5168" y="6204"/>
                    <a:pt x="5359" y="6061"/>
                    <a:pt x="5502" y="5882"/>
                  </a:cubicBezTo>
                  <a:cubicBezTo>
                    <a:pt x="6073" y="5156"/>
                    <a:pt x="5728" y="4168"/>
                    <a:pt x="5204" y="3525"/>
                  </a:cubicBezTo>
                  <a:cubicBezTo>
                    <a:pt x="4466" y="2644"/>
                    <a:pt x="3466" y="2049"/>
                    <a:pt x="2466" y="1465"/>
                  </a:cubicBezTo>
                  <a:cubicBezTo>
                    <a:pt x="1644" y="977"/>
                    <a:pt x="822" y="489"/>
                    <a:pt x="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2475;p37">
              <a:extLst>
                <a:ext uri="{FF2B5EF4-FFF2-40B4-BE49-F238E27FC236}">
                  <a16:creationId xmlns:a16="http://schemas.microsoft.com/office/drawing/2014/main" id="{B6F4B924-7533-0685-D433-0D1852C42DAF}"/>
                </a:ext>
              </a:extLst>
            </p:cNvPr>
            <p:cNvSpPr/>
            <p:nvPr/>
          </p:nvSpPr>
          <p:spPr>
            <a:xfrm>
              <a:off x="12241175" y="1193675"/>
              <a:ext cx="1163925" cy="1221150"/>
            </a:xfrm>
            <a:custGeom>
              <a:avLst/>
              <a:gdLst/>
              <a:ahLst/>
              <a:cxnLst/>
              <a:rect l="l" t="t" r="r" b="b"/>
              <a:pathLst>
                <a:path w="46557" h="48846" extrusionOk="0">
                  <a:moveTo>
                    <a:pt x="46396" y="0"/>
                  </a:moveTo>
                  <a:cubicBezTo>
                    <a:pt x="46345" y="0"/>
                    <a:pt x="46293" y="26"/>
                    <a:pt x="46265" y="86"/>
                  </a:cubicBezTo>
                  <a:cubicBezTo>
                    <a:pt x="42098" y="9206"/>
                    <a:pt x="32954" y="12790"/>
                    <a:pt x="24393" y="16707"/>
                  </a:cubicBezTo>
                  <a:cubicBezTo>
                    <a:pt x="22298" y="17671"/>
                    <a:pt x="20226" y="18684"/>
                    <a:pt x="18357" y="20041"/>
                  </a:cubicBezTo>
                  <a:cubicBezTo>
                    <a:pt x="16512" y="21362"/>
                    <a:pt x="14880" y="22970"/>
                    <a:pt x="13321" y="24625"/>
                  </a:cubicBezTo>
                  <a:cubicBezTo>
                    <a:pt x="10320" y="27804"/>
                    <a:pt x="7665" y="31304"/>
                    <a:pt x="5463" y="35078"/>
                  </a:cubicBezTo>
                  <a:cubicBezTo>
                    <a:pt x="3057" y="39198"/>
                    <a:pt x="807" y="43877"/>
                    <a:pt x="21" y="48616"/>
                  </a:cubicBezTo>
                  <a:cubicBezTo>
                    <a:pt x="1" y="48760"/>
                    <a:pt x="123" y="48845"/>
                    <a:pt x="244" y="48845"/>
                  </a:cubicBezTo>
                  <a:cubicBezTo>
                    <a:pt x="332" y="48845"/>
                    <a:pt x="420" y="48800"/>
                    <a:pt x="450" y="48699"/>
                  </a:cubicBezTo>
                  <a:cubicBezTo>
                    <a:pt x="1962" y="44306"/>
                    <a:pt x="3367" y="40067"/>
                    <a:pt x="5677" y="35995"/>
                  </a:cubicBezTo>
                  <a:cubicBezTo>
                    <a:pt x="7951" y="31995"/>
                    <a:pt x="10725" y="28280"/>
                    <a:pt x="13868" y="24922"/>
                  </a:cubicBezTo>
                  <a:cubicBezTo>
                    <a:pt x="15416" y="23267"/>
                    <a:pt x="17047" y="21660"/>
                    <a:pt x="18905" y="20338"/>
                  </a:cubicBezTo>
                  <a:cubicBezTo>
                    <a:pt x="21000" y="18838"/>
                    <a:pt x="23358" y="17779"/>
                    <a:pt x="25691" y="16731"/>
                  </a:cubicBezTo>
                  <a:cubicBezTo>
                    <a:pt x="29882" y="14838"/>
                    <a:pt x="34168" y="13052"/>
                    <a:pt x="37979" y="10456"/>
                  </a:cubicBezTo>
                  <a:cubicBezTo>
                    <a:pt x="41681" y="7932"/>
                    <a:pt x="45122" y="4515"/>
                    <a:pt x="46527" y="169"/>
                  </a:cubicBezTo>
                  <a:cubicBezTo>
                    <a:pt x="46556" y="67"/>
                    <a:pt x="46478" y="0"/>
                    <a:pt x="4639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476;p37">
              <a:extLst>
                <a:ext uri="{FF2B5EF4-FFF2-40B4-BE49-F238E27FC236}">
                  <a16:creationId xmlns:a16="http://schemas.microsoft.com/office/drawing/2014/main" id="{FADB9888-5FA0-21C0-00EC-352AEC33EBE1}"/>
                </a:ext>
              </a:extLst>
            </p:cNvPr>
            <p:cNvSpPr/>
            <p:nvPr/>
          </p:nvSpPr>
          <p:spPr>
            <a:xfrm>
              <a:off x="12121450" y="1970600"/>
              <a:ext cx="333100" cy="100400"/>
            </a:xfrm>
            <a:custGeom>
              <a:avLst/>
              <a:gdLst/>
              <a:ahLst/>
              <a:cxnLst/>
              <a:rect l="l" t="t" r="r" b="b"/>
              <a:pathLst>
                <a:path w="13324" h="4016" extrusionOk="0">
                  <a:moveTo>
                    <a:pt x="13228" y="1"/>
                  </a:moveTo>
                  <a:cubicBezTo>
                    <a:pt x="8751" y="120"/>
                    <a:pt x="4310" y="2144"/>
                    <a:pt x="179" y="3704"/>
                  </a:cubicBezTo>
                  <a:cubicBezTo>
                    <a:pt x="0" y="3767"/>
                    <a:pt x="100" y="4016"/>
                    <a:pt x="265" y="4016"/>
                  </a:cubicBezTo>
                  <a:cubicBezTo>
                    <a:pt x="287" y="4016"/>
                    <a:pt x="310" y="4011"/>
                    <a:pt x="334" y="4001"/>
                  </a:cubicBezTo>
                  <a:cubicBezTo>
                    <a:pt x="4584" y="2346"/>
                    <a:pt x="8739" y="941"/>
                    <a:pt x="13240" y="168"/>
                  </a:cubicBezTo>
                  <a:cubicBezTo>
                    <a:pt x="13323" y="156"/>
                    <a:pt x="13323" y="1"/>
                    <a:pt x="13228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477;p37">
              <a:extLst>
                <a:ext uri="{FF2B5EF4-FFF2-40B4-BE49-F238E27FC236}">
                  <a16:creationId xmlns:a16="http://schemas.microsoft.com/office/drawing/2014/main" id="{4E63C10B-D598-10BB-3602-4FF3CB96A32D}"/>
                </a:ext>
              </a:extLst>
            </p:cNvPr>
            <p:cNvSpPr/>
            <p:nvPr/>
          </p:nvSpPr>
          <p:spPr>
            <a:xfrm>
              <a:off x="12455425" y="1962725"/>
              <a:ext cx="41100" cy="267675"/>
            </a:xfrm>
            <a:custGeom>
              <a:avLst/>
              <a:gdLst/>
              <a:ahLst/>
              <a:cxnLst/>
              <a:rect l="l" t="t" r="r" b="b"/>
              <a:pathLst>
                <a:path w="1644" h="10707" extrusionOk="0">
                  <a:moveTo>
                    <a:pt x="128" y="0"/>
                  </a:moveTo>
                  <a:cubicBezTo>
                    <a:pt x="65" y="0"/>
                    <a:pt x="0" y="39"/>
                    <a:pt x="0" y="114"/>
                  </a:cubicBezTo>
                  <a:cubicBezTo>
                    <a:pt x="0" y="1888"/>
                    <a:pt x="202" y="3662"/>
                    <a:pt x="417" y="5424"/>
                  </a:cubicBezTo>
                  <a:cubicBezTo>
                    <a:pt x="619" y="7126"/>
                    <a:pt x="726" y="9043"/>
                    <a:pt x="1381" y="10639"/>
                  </a:cubicBezTo>
                  <a:cubicBezTo>
                    <a:pt x="1400" y="10686"/>
                    <a:pt x="1443" y="10707"/>
                    <a:pt x="1489" y="10707"/>
                  </a:cubicBezTo>
                  <a:cubicBezTo>
                    <a:pt x="1557" y="10707"/>
                    <a:pt x="1631" y="10658"/>
                    <a:pt x="1631" y="10579"/>
                  </a:cubicBezTo>
                  <a:cubicBezTo>
                    <a:pt x="1643" y="8924"/>
                    <a:pt x="1155" y="7210"/>
                    <a:pt x="917" y="5567"/>
                  </a:cubicBezTo>
                  <a:cubicBezTo>
                    <a:pt x="655" y="3757"/>
                    <a:pt x="512" y="1923"/>
                    <a:pt x="250" y="102"/>
                  </a:cubicBezTo>
                  <a:cubicBezTo>
                    <a:pt x="244" y="33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478;p37">
              <a:extLst>
                <a:ext uri="{FF2B5EF4-FFF2-40B4-BE49-F238E27FC236}">
                  <a16:creationId xmlns:a16="http://schemas.microsoft.com/office/drawing/2014/main" id="{635DA499-9C8E-3800-6975-D8FE20EAEBC4}"/>
                </a:ext>
              </a:extLst>
            </p:cNvPr>
            <p:cNvSpPr/>
            <p:nvPr/>
          </p:nvSpPr>
          <p:spPr>
            <a:xfrm>
              <a:off x="12135125" y="2178525"/>
              <a:ext cx="192375" cy="103025"/>
            </a:xfrm>
            <a:custGeom>
              <a:avLst/>
              <a:gdLst/>
              <a:ahLst/>
              <a:cxnLst/>
              <a:rect l="l" t="t" r="r" b="b"/>
              <a:pathLst>
                <a:path w="7695" h="4121" extrusionOk="0">
                  <a:moveTo>
                    <a:pt x="7547" y="0"/>
                  </a:moveTo>
                  <a:cubicBezTo>
                    <a:pt x="7536" y="0"/>
                    <a:pt x="7525" y="2"/>
                    <a:pt x="7514" y="6"/>
                  </a:cubicBezTo>
                  <a:cubicBezTo>
                    <a:pt x="6240" y="566"/>
                    <a:pt x="5061" y="1328"/>
                    <a:pt x="3835" y="1959"/>
                  </a:cubicBezTo>
                  <a:cubicBezTo>
                    <a:pt x="2596" y="2590"/>
                    <a:pt x="1334" y="3173"/>
                    <a:pt x="120" y="3852"/>
                  </a:cubicBezTo>
                  <a:cubicBezTo>
                    <a:pt x="1" y="3917"/>
                    <a:pt x="39" y="4120"/>
                    <a:pt x="173" y="4120"/>
                  </a:cubicBezTo>
                  <a:cubicBezTo>
                    <a:pt x="186" y="4120"/>
                    <a:pt x="200" y="4118"/>
                    <a:pt x="215" y="4114"/>
                  </a:cubicBezTo>
                  <a:cubicBezTo>
                    <a:pt x="2763" y="3281"/>
                    <a:pt x="5549" y="1911"/>
                    <a:pt x="7621" y="173"/>
                  </a:cubicBezTo>
                  <a:cubicBezTo>
                    <a:pt x="7695" y="110"/>
                    <a:pt x="7629" y="0"/>
                    <a:pt x="7547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479;p37">
              <a:extLst>
                <a:ext uri="{FF2B5EF4-FFF2-40B4-BE49-F238E27FC236}">
                  <a16:creationId xmlns:a16="http://schemas.microsoft.com/office/drawing/2014/main" id="{3B26F941-7FDA-66D1-37A1-89A54C9BF033}"/>
                </a:ext>
              </a:extLst>
            </p:cNvPr>
            <p:cNvSpPr/>
            <p:nvPr/>
          </p:nvSpPr>
          <p:spPr>
            <a:xfrm>
              <a:off x="12066975" y="1697100"/>
              <a:ext cx="617575" cy="62500"/>
            </a:xfrm>
            <a:custGeom>
              <a:avLst/>
              <a:gdLst/>
              <a:ahLst/>
              <a:cxnLst/>
              <a:rect l="l" t="t" r="r" b="b"/>
              <a:pathLst>
                <a:path w="24703" h="2500" extrusionOk="0">
                  <a:moveTo>
                    <a:pt x="19498" y="1"/>
                  </a:moveTo>
                  <a:cubicBezTo>
                    <a:pt x="17354" y="1"/>
                    <a:pt x="15197" y="310"/>
                    <a:pt x="13073" y="666"/>
                  </a:cubicBezTo>
                  <a:cubicBezTo>
                    <a:pt x="8958" y="1356"/>
                    <a:pt x="4992" y="1981"/>
                    <a:pt x="820" y="1981"/>
                  </a:cubicBezTo>
                  <a:cubicBezTo>
                    <a:pt x="599" y="1981"/>
                    <a:pt x="377" y="1979"/>
                    <a:pt x="155" y="1976"/>
                  </a:cubicBezTo>
                  <a:cubicBezTo>
                    <a:pt x="0" y="1976"/>
                    <a:pt x="0" y="2178"/>
                    <a:pt x="143" y="2214"/>
                  </a:cubicBezTo>
                  <a:cubicBezTo>
                    <a:pt x="1151" y="2416"/>
                    <a:pt x="2176" y="2499"/>
                    <a:pt x="3208" y="2499"/>
                  </a:cubicBezTo>
                  <a:cubicBezTo>
                    <a:pt x="6177" y="2499"/>
                    <a:pt x="9208" y="1812"/>
                    <a:pt x="12061" y="1309"/>
                  </a:cubicBezTo>
                  <a:cubicBezTo>
                    <a:pt x="14705" y="848"/>
                    <a:pt x="17348" y="469"/>
                    <a:pt x="19998" y="469"/>
                  </a:cubicBezTo>
                  <a:cubicBezTo>
                    <a:pt x="21525" y="469"/>
                    <a:pt x="23054" y="595"/>
                    <a:pt x="24587" y="904"/>
                  </a:cubicBezTo>
                  <a:cubicBezTo>
                    <a:pt x="24591" y="904"/>
                    <a:pt x="24594" y="905"/>
                    <a:pt x="24598" y="905"/>
                  </a:cubicBezTo>
                  <a:cubicBezTo>
                    <a:pt x="24684" y="905"/>
                    <a:pt x="24703" y="772"/>
                    <a:pt x="24623" y="737"/>
                  </a:cubicBezTo>
                  <a:cubicBezTo>
                    <a:pt x="22939" y="201"/>
                    <a:pt x="21223" y="1"/>
                    <a:pt x="19498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480;p37">
              <a:extLst>
                <a:ext uri="{FF2B5EF4-FFF2-40B4-BE49-F238E27FC236}">
                  <a16:creationId xmlns:a16="http://schemas.microsoft.com/office/drawing/2014/main" id="{AA4F5914-4920-5685-FB07-42B94B4774F6}"/>
                </a:ext>
              </a:extLst>
            </p:cNvPr>
            <p:cNvSpPr/>
            <p:nvPr/>
          </p:nvSpPr>
          <p:spPr>
            <a:xfrm>
              <a:off x="12322375" y="1708950"/>
              <a:ext cx="134925" cy="123075"/>
            </a:xfrm>
            <a:custGeom>
              <a:avLst/>
              <a:gdLst/>
              <a:ahLst/>
              <a:cxnLst/>
              <a:rect l="l" t="t" r="r" b="b"/>
              <a:pathLst>
                <a:path w="5397" h="4923" extrusionOk="0">
                  <a:moveTo>
                    <a:pt x="5339" y="1"/>
                  </a:moveTo>
                  <a:cubicBezTo>
                    <a:pt x="5329" y="1"/>
                    <a:pt x="5319" y="5"/>
                    <a:pt x="5310" y="13"/>
                  </a:cubicBezTo>
                  <a:cubicBezTo>
                    <a:pt x="4643" y="525"/>
                    <a:pt x="4024" y="1097"/>
                    <a:pt x="3393" y="1668"/>
                  </a:cubicBezTo>
                  <a:cubicBezTo>
                    <a:pt x="2298" y="2656"/>
                    <a:pt x="1095" y="3597"/>
                    <a:pt x="95" y="4692"/>
                  </a:cubicBezTo>
                  <a:cubicBezTo>
                    <a:pt x="1" y="4796"/>
                    <a:pt x="79" y="4923"/>
                    <a:pt x="187" y="4923"/>
                  </a:cubicBezTo>
                  <a:cubicBezTo>
                    <a:pt x="214" y="4923"/>
                    <a:pt x="244" y="4914"/>
                    <a:pt x="274" y="4895"/>
                  </a:cubicBezTo>
                  <a:cubicBezTo>
                    <a:pt x="1524" y="4026"/>
                    <a:pt x="2596" y="2859"/>
                    <a:pt x="3691" y="1799"/>
                  </a:cubicBezTo>
                  <a:cubicBezTo>
                    <a:pt x="4274" y="1251"/>
                    <a:pt x="4858" y="680"/>
                    <a:pt x="5370" y="73"/>
                  </a:cubicBezTo>
                  <a:cubicBezTo>
                    <a:pt x="5397" y="37"/>
                    <a:pt x="5369" y="1"/>
                    <a:pt x="5339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481;p37">
              <a:extLst>
                <a:ext uri="{FF2B5EF4-FFF2-40B4-BE49-F238E27FC236}">
                  <a16:creationId xmlns:a16="http://schemas.microsoft.com/office/drawing/2014/main" id="{0F5B7A68-D6E0-41EF-EA4D-D7AC2ACAD75C}"/>
                </a:ext>
              </a:extLst>
            </p:cNvPr>
            <p:cNvSpPr/>
            <p:nvPr/>
          </p:nvSpPr>
          <p:spPr>
            <a:xfrm>
              <a:off x="12492475" y="1587250"/>
              <a:ext cx="72550" cy="115775"/>
            </a:xfrm>
            <a:custGeom>
              <a:avLst/>
              <a:gdLst/>
              <a:ahLst/>
              <a:cxnLst/>
              <a:rect l="l" t="t" r="r" b="b"/>
              <a:pathLst>
                <a:path w="2902" h="4631" extrusionOk="0">
                  <a:moveTo>
                    <a:pt x="147" y="1"/>
                  </a:moveTo>
                  <a:cubicBezTo>
                    <a:pt x="73" y="1"/>
                    <a:pt x="0" y="53"/>
                    <a:pt x="30" y="143"/>
                  </a:cubicBezTo>
                  <a:cubicBezTo>
                    <a:pt x="578" y="1726"/>
                    <a:pt x="1566" y="3357"/>
                    <a:pt x="2697" y="4595"/>
                  </a:cubicBezTo>
                  <a:cubicBezTo>
                    <a:pt x="2719" y="4620"/>
                    <a:pt x="2744" y="4631"/>
                    <a:pt x="2769" y="4631"/>
                  </a:cubicBezTo>
                  <a:cubicBezTo>
                    <a:pt x="2839" y="4631"/>
                    <a:pt x="2902" y="4547"/>
                    <a:pt x="2840" y="4476"/>
                  </a:cubicBezTo>
                  <a:cubicBezTo>
                    <a:pt x="1757" y="3143"/>
                    <a:pt x="1126" y="1524"/>
                    <a:pt x="256" y="59"/>
                  </a:cubicBezTo>
                  <a:cubicBezTo>
                    <a:pt x="234" y="19"/>
                    <a:pt x="190" y="1"/>
                    <a:pt x="147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482;p37">
              <a:extLst>
                <a:ext uri="{FF2B5EF4-FFF2-40B4-BE49-F238E27FC236}">
                  <a16:creationId xmlns:a16="http://schemas.microsoft.com/office/drawing/2014/main" id="{17A0628F-5A7B-C908-4F9B-855A8E01BBBE}"/>
                </a:ext>
              </a:extLst>
            </p:cNvPr>
            <p:cNvSpPr/>
            <p:nvPr/>
          </p:nvSpPr>
          <p:spPr>
            <a:xfrm>
              <a:off x="12611975" y="1764250"/>
              <a:ext cx="28750" cy="169250"/>
            </a:xfrm>
            <a:custGeom>
              <a:avLst/>
              <a:gdLst/>
              <a:ahLst/>
              <a:cxnLst/>
              <a:rect l="l" t="t" r="r" b="b"/>
              <a:pathLst>
                <a:path w="1150" h="6770" extrusionOk="0">
                  <a:moveTo>
                    <a:pt x="510" y="0"/>
                  </a:moveTo>
                  <a:cubicBezTo>
                    <a:pt x="487" y="0"/>
                    <a:pt x="464" y="13"/>
                    <a:pt x="453" y="40"/>
                  </a:cubicBezTo>
                  <a:cubicBezTo>
                    <a:pt x="1" y="2016"/>
                    <a:pt x="358" y="4683"/>
                    <a:pt x="822" y="6648"/>
                  </a:cubicBezTo>
                  <a:cubicBezTo>
                    <a:pt x="840" y="6728"/>
                    <a:pt x="918" y="6770"/>
                    <a:pt x="993" y="6770"/>
                  </a:cubicBezTo>
                  <a:cubicBezTo>
                    <a:pt x="1073" y="6770"/>
                    <a:pt x="1150" y="6722"/>
                    <a:pt x="1144" y="6624"/>
                  </a:cubicBezTo>
                  <a:cubicBezTo>
                    <a:pt x="1084" y="5588"/>
                    <a:pt x="941" y="4564"/>
                    <a:pt x="858" y="3528"/>
                  </a:cubicBezTo>
                  <a:cubicBezTo>
                    <a:pt x="775" y="2385"/>
                    <a:pt x="834" y="1171"/>
                    <a:pt x="572" y="52"/>
                  </a:cubicBezTo>
                  <a:cubicBezTo>
                    <a:pt x="566" y="19"/>
                    <a:pt x="538" y="0"/>
                    <a:pt x="510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483;p37">
              <a:extLst>
                <a:ext uri="{FF2B5EF4-FFF2-40B4-BE49-F238E27FC236}">
                  <a16:creationId xmlns:a16="http://schemas.microsoft.com/office/drawing/2014/main" id="{E06CEF79-AFEF-9C82-A98D-8A2C02B32590}"/>
                </a:ext>
              </a:extLst>
            </p:cNvPr>
            <p:cNvSpPr/>
            <p:nvPr/>
          </p:nvSpPr>
          <p:spPr>
            <a:xfrm>
              <a:off x="12858450" y="1533000"/>
              <a:ext cx="233375" cy="561675"/>
            </a:xfrm>
            <a:custGeom>
              <a:avLst/>
              <a:gdLst/>
              <a:ahLst/>
              <a:cxnLst/>
              <a:rect l="l" t="t" r="r" b="b"/>
              <a:pathLst>
                <a:path w="9335" h="22467" extrusionOk="0">
                  <a:moveTo>
                    <a:pt x="7524" y="0"/>
                  </a:moveTo>
                  <a:cubicBezTo>
                    <a:pt x="7422" y="0"/>
                    <a:pt x="7316" y="83"/>
                    <a:pt x="7346" y="205"/>
                  </a:cubicBezTo>
                  <a:cubicBezTo>
                    <a:pt x="7811" y="2217"/>
                    <a:pt x="8215" y="4051"/>
                    <a:pt x="8037" y="6134"/>
                  </a:cubicBezTo>
                  <a:cubicBezTo>
                    <a:pt x="7870" y="8159"/>
                    <a:pt x="7322" y="10147"/>
                    <a:pt x="6525" y="12016"/>
                  </a:cubicBezTo>
                  <a:cubicBezTo>
                    <a:pt x="4929" y="15779"/>
                    <a:pt x="2393" y="18993"/>
                    <a:pt x="60" y="22303"/>
                  </a:cubicBezTo>
                  <a:cubicBezTo>
                    <a:pt x="0" y="22388"/>
                    <a:pt x="67" y="22466"/>
                    <a:pt x="141" y="22466"/>
                  </a:cubicBezTo>
                  <a:cubicBezTo>
                    <a:pt x="171" y="22466"/>
                    <a:pt x="202" y="22453"/>
                    <a:pt x="226" y="22422"/>
                  </a:cubicBezTo>
                  <a:cubicBezTo>
                    <a:pt x="2977" y="19124"/>
                    <a:pt x="5620" y="15588"/>
                    <a:pt x="7191" y="11552"/>
                  </a:cubicBezTo>
                  <a:cubicBezTo>
                    <a:pt x="8525" y="8135"/>
                    <a:pt x="9335" y="3539"/>
                    <a:pt x="7668" y="86"/>
                  </a:cubicBezTo>
                  <a:cubicBezTo>
                    <a:pt x="7638" y="26"/>
                    <a:pt x="7582" y="0"/>
                    <a:pt x="752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484;p37">
              <a:extLst>
                <a:ext uri="{FF2B5EF4-FFF2-40B4-BE49-F238E27FC236}">
                  <a16:creationId xmlns:a16="http://schemas.microsoft.com/office/drawing/2014/main" id="{543DFE16-E6F3-6D27-0BEA-83815C391963}"/>
                </a:ext>
              </a:extLst>
            </p:cNvPr>
            <p:cNvSpPr/>
            <p:nvPr/>
          </p:nvSpPr>
          <p:spPr>
            <a:xfrm>
              <a:off x="12906625" y="1742225"/>
              <a:ext cx="155775" cy="88625"/>
            </a:xfrm>
            <a:custGeom>
              <a:avLst/>
              <a:gdLst/>
              <a:ahLst/>
              <a:cxnLst/>
              <a:rect l="l" t="t" r="r" b="b"/>
              <a:pathLst>
                <a:path w="6231" h="3545" extrusionOk="0">
                  <a:moveTo>
                    <a:pt x="6035" y="0"/>
                  </a:moveTo>
                  <a:cubicBezTo>
                    <a:pt x="6025" y="0"/>
                    <a:pt x="6014" y="1"/>
                    <a:pt x="6003" y="4"/>
                  </a:cubicBezTo>
                  <a:cubicBezTo>
                    <a:pt x="3812" y="480"/>
                    <a:pt x="1609" y="1683"/>
                    <a:pt x="85" y="3326"/>
                  </a:cubicBezTo>
                  <a:cubicBezTo>
                    <a:pt x="0" y="3420"/>
                    <a:pt x="73" y="3544"/>
                    <a:pt x="171" y="3544"/>
                  </a:cubicBezTo>
                  <a:cubicBezTo>
                    <a:pt x="197" y="3544"/>
                    <a:pt x="225" y="3536"/>
                    <a:pt x="252" y="3516"/>
                  </a:cubicBezTo>
                  <a:cubicBezTo>
                    <a:pt x="2145" y="2230"/>
                    <a:pt x="3991" y="1159"/>
                    <a:pt x="6098" y="266"/>
                  </a:cubicBezTo>
                  <a:cubicBezTo>
                    <a:pt x="6230" y="200"/>
                    <a:pt x="6168" y="0"/>
                    <a:pt x="6035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485;p37">
              <a:extLst>
                <a:ext uri="{FF2B5EF4-FFF2-40B4-BE49-F238E27FC236}">
                  <a16:creationId xmlns:a16="http://schemas.microsoft.com/office/drawing/2014/main" id="{F22D19CD-3699-AC60-3C57-BC71FAC78F3A}"/>
                </a:ext>
              </a:extLst>
            </p:cNvPr>
            <p:cNvSpPr/>
            <p:nvPr/>
          </p:nvSpPr>
          <p:spPr>
            <a:xfrm>
              <a:off x="13052275" y="1746150"/>
              <a:ext cx="75750" cy="97300"/>
            </a:xfrm>
            <a:custGeom>
              <a:avLst/>
              <a:gdLst/>
              <a:ahLst/>
              <a:cxnLst/>
              <a:rect l="l" t="t" r="r" b="b"/>
              <a:pathLst>
                <a:path w="3030" h="3892" extrusionOk="0">
                  <a:moveTo>
                    <a:pt x="200" y="1"/>
                  </a:moveTo>
                  <a:cubicBezTo>
                    <a:pt x="94" y="1"/>
                    <a:pt x="1" y="112"/>
                    <a:pt x="58" y="216"/>
                  </a:cubicBezTo>
                  <a:cubicBezTo>
                    <a:pt x="367" y="847"/>
                    <a:pt x="915" y="1323"/>
                    <a:pt x="1343" y="1859"/>
                  </a:cubicBezTo>
                  <a:cubicBezTo>
                    <a:pt x="1855" y="2478"/>
                    <a:pt x="2308" y="3121"/>
                    <a:pt x="2701" y="3812"/>
                  </a:cubicBezTo>
                  <a:cubicBezTo>
                    <a:pt x="2733" y="3868"/>
                    <a:pt x="2784" y="3891"/>
                    <a:pt x="2834" y="3891"/>
                  </a:cubicBezTo>
                  <a:cubicBezTo>
                    <a:pt x="2933" y="3891"/>
                    <a:pt x="3030" y="3799"/>
                    <a:pt x="2975" y="3681"/>
                  </a:cubicBezTo>
                  <a:cubicBezTo>
                    <a:pt x="2356" y="2430"/>
                    <a:pt x="1498" y="799"/>
                    <a:pt x="284" y="25"/>
                  </a:cubicBezTo>
                  <a:cubicBezTo>
                    <a:pt x="257" y="8"/>
                    <a:pt x="228" y="1"/>
                    <a:pt x="200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486;p37">
              <a:extLst>
                <a:ext uri="{FF2B5EF4-FFF2-40B4-BE49-F238E27FC236}">
                  <a16:creationId xmlns:a16="http://schemas.microsoft.com/office/drawing/2014/main" id="{5EAE7ACC-22C1-F277-5A61-1BFFF417DF01}"/>
                </a:ext>
              </a:extLst>
            </p:cNvPr>
            <p:cNvSpPr/>
            <p:nvPr/>
          </p:nvSpPr>
          <p:spPr>
            <a:xfrm>
              <a:off x="12978700" y="2519775"/>
              <a:ext cx="316725" cy="147950"/>
            </a:xfrm>
            <a:custGeom>
              <a:avLst/>
              <a:gdLst/>
              <a:ahLst/>
              <a:cxnLst/>
              <a:rect l="l" t="t" r="r" b="b"/>
              <a:pathLst>
                <a:path w="12669" h="5918" extrusionOk="0">
                  <a:moveTo>
                    <a:pt x="6899" y="0"/>
                  </a:moveTo>
                  <a:cubicBezTo>
                    <a:pt x="2809" y="0"/>
                    <a:pt x="0" y="3573"/>
                    <a:pt x="0" y="3573"/>
                  </a:cubicBezTo>
                  <a:cubicBezTo>
                    <a:pt x="1865" y="5307"/>
                    <a:pt x="3736" y="5917"/>
                    <a:pt x="5445" y="5917"/>
                  </a:cubicBezTo>
                  <a:cubicBezTo>
                    <a:pt x="9512" y="5917"/>
                    <a:pt x="12669" y="2465"/>
                    <a:pt x="12669" y="2465"/>
                  </a:cubicBezTo>
                  <a:cubicBezTo>
                    <a:pt x="10593" y="641"/>
                    <a:pt x="8631" y="0"/>
                    <a:pt x="6899" y="0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487;p37">
              <a:extLst>
                <a:ext uri="{FF2B5EF4-FFF2-40B4-BE49-F238E27FC236}">
                  <a16:creationId xmlns:a16="http://schemas.microsoft.com/office/drawing/2014/main" id="{CD835804-410D-8047-A0F5-1E1D075E76B1}"/>
                </a:ext>
              </a:extLst>
            </p:cNvPr>
            <p:cNvSpPr/>
            <p:nvPr/>
          </p:nvSpPr>
          <p:spPr>
            <a:xfrm>
              <a:off x="12863800" y="2301600"/>
              <a:ext cx="311375" cy="305725"/>
            </a:xfrm>
            <a:custGeom>
              <a:avLst/>
              <a:gdLst/>
              <a:ahLst/>
              <a:cxnLst/>
              <a:rect l="l" t="t" r="r" b="b"/>
              <a:pathLst>
                <a:path w="12455" h="12229" extrusionOk="0">
                  <a:moveTo>
                    <a:pt x="8216" y="1"/>
                  </a:moveTo>
                  <a:cubicBezTo>
                    <a:pt x="0" y="4346"/>
                    <a:pt x="4751" y="12228"/>
                    <a:pt x="4751" y="12228"/>
                  </a:cubicBezTo>
                  <a:cubicBezTo>
                    <a:pt x="12454" y="8418"/>
                    <a:pt x="8216" y="1"/>
                    <a:pt x="8216" y="1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488;p37">
              <a:extLst>
                <a:ext uri="{FF2B5EF4-FFF2-40B4-BE49-F238E27FC236}">
                  <a16:creationId xmlns:a16="http://schemas.microsoft.com/office/drawing/2014/main" id="{85C44170-A38E-7E6F-0E70-61A1082851CE}"/>
                </a:ext>
              </a:extLst>
            </p:cNvPr>
            <p:cNvSpPr/>
            <p:nvPr/>
          </p:nvSpPr>
          <p:spPr>
            <a:xfrm>
              <a:off x="12748600" y="2609775"/>
              <a:ext cx="235175" cy="216150"/>
            </a:xfrm>
            <a:custGeom>
              <a:avLst/>
              <a:gdLst/>
              <a:ahLst/>
              <a:cxnLst/>
              <a:rect l="l" t="t" r="r" b="b"/>
              <a:pathLst>
                <a:path w="9407" h="8646" extrusionOk="0">
                  <a:moveTo>
                    <a:pt x="8498" y="0"/>
                  </a:moveTo>
                  <a:cubicBezTo>
                    <a:pt x="123" y="0"/>
                    <a:pt x="1" y="8593"/>
                    <a:pt x="1" y="8593"/>
                  </a:cubicBezTo>
                  <a:cubicBezTo>
                    <a:pt x="364" y="8628"/>
                    <a:pt x="714" y="8645"/>
                    <a:pt x="1050" y="8645"/>
                  </a:cubicBezTo>
                  <a:cubicBezTo>
                    <a:pt x="8632" y="8645"/>
                    <a:pt x="9407" y="32"/>
                    <a:pt x="9407" y="32"/>
                  </a:cubicBezTo>
                  <a:cubicBezTo>
                    <a:pt x="9094" y="11"/>
                    <a:pt x="8791" y="0"/>
                    <a:pt x="8498" y="0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489;p37">
              <a:extLst>
                <a:ext uri="{FF2B5EF4-FFF2-40B4-BE49-F238E27FC236}">
                  <a16:creationId xmlns:a16="http://schemas.microsoft.com/office/drawing/2014/main" id="{292C2384-BE42-BA74-88BD-56B4FB7115D0}"/>
                </a:ext>
              </a:extLst>
            </p:cNvPr>
            <p:cNvSpPr/>
            <p:nvPr/>
          </p:nvSpPr>
          <p:spPr>
            <a:xfrm>
              <a:off x="12901600" y="2604925"/>
              <a:ext cx="297075" cy="292900"/>
            </a:xfrm>
            <a:custGeom>
              <a:avLst/>
              <a:gdLst/>
              <a:ahLst/>
              <a:cxnLst/>
              <a:rect l="l" t="t" r="r" b="b"/>
              <a:pathLst>
                <a:path w="11883" h="11716" extrusionOk="0">
                  <a:moveTo>
                    <a:pt x="3072" y="0"/>
                  </a:moveTo>
                  <a:lnTo>
                    <a:pt x="3072" y="0"/>
                  </a:lnTo>
                  <a:cubicBezTo>
                    <a:pt x="1" y="8763"/>
                    <a:pt x="8823" y="11716"/>
                    <a:pt x="8823" y="11716"/>
                  </a:cubicBezTo>
                  <a:cubicBezTo>
                    <a:pt x="11883" y="3679"/>
                    <a:pt x="3073" y="0"/>
                    <a:pt x="3072" y="0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2490;p37">
              <a:extLst>
                <a:ext uri="{FF2B5EF4-FFF2-40B4-BE49-F238E27FC236}">
                  <a16:creationId xmlns:a16="http://schemas.microsoft.com/office/drawing/2014/main" id="{09F6E2F4-8AF6-61F2-02E1-C1272CACB58D}"/>
                </a:ext>
              </a:extLst>
            </p:cNvPr>
            <p:cNvSpPr/>
            <p:nvPr/>
          </p:nvSpPr>
          <p:spPr>
            <a:xfrm>
              <a:off x="12712000" y="2447875"/>
              <a:ext cx="275050" cy="174025"/>
            </a:xfrm>
            <a:custGeom>
              <a:avLst/>
              <a:gdLst/>
              <a:ahLst/>
              <a:cxnLst/>
              <a:rect l="l" t="t" r="r" b="b"/>
              <a:pathLst>
                <a:path w="11002" h="6961" extrusionOk="0">
                  <a:moveTo>
                    <a:pt x="2842" y="1"/>
                  </a:moveTo>
                  <a:cubicBezTo>
                    <a:pt x="1209" y="1"/>
                    <a:pt x="0" y="365"/>
                    <a:pt x="0" y="365"/>
                  </a:cubicBezTo>
                  <a:cubicBezTo>
                    <a:pt x="1206" y="6038"/>
                    <a:pt x="5796" y="6960"/>
                    <a:pt x="8652" y="6960"/>
                  </a:cubicBezTo>
                  <a:cubicBezTo>
                    <a:pt x="10028" y="6960"/>
                    <a:pt x="11002" y="6746"/>
                    <a:pt x="11002" y="6746"/>
                  </a:cubicBezTo>
                  <a:cubicBezTo>
                    <a:pt x="9629" y="1054"/>
                    <a:pt x="5621" y="1"/>
                    <a:pt x="2842" y="1"/>
                  </a:cubicBezTo>
                  <a:close/>
                </a:path>
              </a:pathLst>
            </a:custGeom>
            <a:solidFill>
              <a:srgbClr val="95A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2491;p37">
              <a:extLst>
                <a:ext uri="{FF2B5EF4-FFF2-40B4-BE49-F238E27FC236}">
                  <a16:creationId xmlns:a16="http://schemas.microsoft.com/office/drawing/2014/main" id="{BB2AA349-0D0D-3904-313D-05028DFE5030}"/>
                </a:ext>
              </a:extLst>
            </p:cNvPr>
            <p:cNvSpPr/>
            <p:nvPr/>
          </p:nvSpPr>
          <p:spPr>
            <a:xfrm>
              <a:off x="13159850" y="2623200"/>
              <a:ext cx="16600" cy="11425"/>
            </a:xfrm>
            <a:custGeom>
              <a:avLst/>
              <a:gdLst/>
              <a:ahLst/>
              <a:cxnLst/>
              <a:rect l="l" t="t" r="r" b="b"/>
              <a:pathLst>
                <a:path w="664" h="457" extrusionOk="0">
                  <a:moveTo>
                    <a:pt x="117" y="1"/>
                  </a:moveTo>
                  <a:cubicBezTo>
                    <a:pt x="49" y="1"/>
                    <a:pt x="1" y="100"/>
                    <a:pt x="53" y="162"/>
                  </a:cubicBezTo>
                  <a:cubicBezTo>
                    <a:pt x="172" y="269"/>
                    <a:pt x="315" y="353"/>
                    <a:pt x="446" y="436"/>
                  </a:cubicBezTo>
                  <a:cubicBezTo>
                    <a:pt x="466" y="450"/>
                    <a:pt x="487" y="457"/>
                    <a:pt x="506" y="457"/>
                  </a:cubicBezTo>
                  <a:cubicBezTo>
                    <a:pt x="599" y="457"/>
                    <a:pt x="663" y="314"/>
                    <a:pt x="565" y="245"/>
                  </a:cubicBezTo>
                  <a:cubicBezTo>
                    <a:pt x="434" y="162"/>
                    <a:pt x="303" y="67"/>
                    <a:pt x="148" y="7"/>
                  </a:cubicBezTo>
                  <a:cubicBezTo>
                    <a:pt x="138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492;p37">
              <a:extLst>
                <a:ext uri="{FF2B5EF4-FFF2-40B4-BE49-F238E27FC236}">
                  <a16:creationId xmlns:a16="http://schemas.microsoft.com/office/drawing/2014/main" id="{F6D2794C-FEF7-CDF8-BE90-3C98AAB028F9}"/>
                </a:ext>
              </a:extLst>
            </p:cNvPr>
            <p:cNvSpPr/>
            <p:nvPr/>
          </p:nvSpPr>
          <p:spPr>
            <a:xfrm>
              <a:off x="13194950" y="2544900"/>
              <a:ext cx="16050" cy="16900"/>
            </a:xfrm>
            <a:custGeom>
              <a:avLst/>
              <a:gdLst/>
              <a:ahLst/>
              <a:cxnLst/>
              <a:rect l="l" t="t" r="r" b="b"/>
              <a:pathLst>
                <a:path w="642" h="676" extrusionOk="0">
                  <a:moveTo>
                    <a:pt x="509" y="0"/>
                  </a:moveTo>
                  <a:cubicBezTo>
                    <a:pt x="488" y="0"/>
                    <a:pt x="466" y="10"/>
                    <a:pt x="447" y="32"/>
                  </a:cubicBezTo>
                  <a:cubicBezTo>
                    <a:pt x="304" y="198"/>
                    <a:pt x="125" y="353"/>
                    <a:pt x="30" y="556"/>
                  </a:cubicBezTo>
                  <a:cubicBezTo>
                    <a:pt x="1" y="604"/>
                    <a:pt x="35" y="676"/>
                    <a:pt x="86" y="676"/>
                  </a:cubicBezTo>
                  <a:cubicBezTo>
                    <a:pt x="99" y="676"/>
                    <a:pt x="112" y="672"/>
                    <a:pt x="125" y="663"/>
                  </a:cubicBezTo>
                  <a:cubicBezTo>
                    <a:pt x="304" y="532"/>
                    <a:pt x="435" y="341"/>
                    <a:pt x="578" y="175"/>
                  </a:cubicBezTo>
                  <a:cubicBezTo>
                    <a:pt x="642" y="101"/>
                    <a:pt x="579" y="0"/>
                    <a:pt x="50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493;p37">
              <a:extLst>
                <a:ext uri="{FF2B5EF4-FFF2-40B4-BE49-F238E27FC236}">
                  <a16:creationId xmlns:a16="http://schemas.microsoft.com/office/drawing/2014/main" id="{A4C435AB-DFF8-9838-9D86-8724DB33E529}"/>
                </a:ext>
              </a:extLst>
            </p:cNvPr>
            <p:cNvSpPr/>
            <p:nvPr/>
          </p:nvSpPr>
          <p:spPr>
            <a:xfrm>
              <a:off x="13242625" y="2600300"/>
              <a:ext cx="17300" cy="9950"/>
            </a:xfrm>
            <a:custGeom>
              <a:avLst/>
              <a:gdLst/>
              <a:ahLst/>
              <a:cxnLst/>
              <a:rect l="l" t="t" r="r" b="b"/>
              <a:pathLst>
                <a:path w="692" h="398" extrusionOk="0">
                  <a:moveTo>
                    <a:pt x="104" y="0"/>
                  </a:moveTo>
                  <a:cubicBezTo>
                    <a:pt x="30" y="0"/>
                    <a:pt x="1" y="107"/>
                    <a:pt x="64" y="149"/>
                  </a:cubicBezTo>
                  <a:cubicBezTo>
                    <a:pt x="195" y="257"/>
                    <a:pt x="361" y="316"/>
                    <a:pt x="504" y="387"/>
                  </a:cubicBezTo>
                  <a:cubicBezTo>
                    <a:pt x="519" y="394"/>
                    <a:pt x="534" y="397"/>
                    <a:pt x="548" y="397"/>
                  </a:cubicBezTo>
                  <a:cubicBezTo>
                    <a:pt x="634" y="397"/>
                    <a:pt x="692" y="284"/>
                    <a:pt x="599" y="233"/>
                  </a:cubicBezTo>
                  <a:cubicBezTo>
                    <a:pt x="457" y="149"/>
                    <a:pt x="302" y="54"/>
                    <a:pt x="135" y="6"/>
                  </a:cubicBezTo>
                  <a:cubicBezTo>
                    <a:pt x="124" y="2"/>
                    <a:pt x="113" y="0"/>
                    <a:pt x="104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494;p37">
              <a:extLst>
                <a:ext uri="{FF2B5EF4-FFF2-40B4-BE49-F238E27FC236}">
                  <a16:creationId xmlns:a16="http://schemas.microsoft.com/office/drawing/2014/main" id="{21905358-4940-0E40-7C1A-973F219A12F5}"/>
                </a:ext>
              </a:extLst>
            </p:cNvPr>
            <p:cNvSpPr/>
            <p:nvPr/>
          </p:nvSpPr>
          <p:spPr>
            <a:xfrm>
              <a:off x="13247175" y="2563350"/>
              <a:ext cx="11100" cy="5325"/>
            </a:xfrm>
            <a:custGeom>
              <a:avLst/>
              <a:gdLst/>
              <a:ahLst/>
              <a:cxnLst/>
              <a:rect l="l" t="t" r="r" b="b"/>
              <a:pathLst>
                <a:path w="444" h="213" extrusionOk="0">
                  <a:moveTo>
                    <a:pt x="351" y="1"/>
                  </a:moveTo>
                  <a:cubicBezTo>
                    <a:pt x="342" y="1"/>
                    <a:pt x="332" y="3"/>
                    <a:pt x="322" y="8"/>
                  </a:cubicBezTo>
                  <a:cubicBezTo>
                    <a:pt x="239" y="56"/>
                    <a:pt x="167" y="80"/>
                    <a:pt x="72" y="91"/>
                  </a:cubicBezTo>
                  <a:cubicBezTo>
                    <a:pt x="1" y="115"/>
                    <a:pt x="25" y="211"/>
                    <a:pt x="84" y="211"/>
                  </a:cubicBezTo>
                  <a:cubicBezTo>
                    <a:pt x="99" y="212"/>
                    <a:pt x="114" y="213"/>
                    <a:pt x="128" y="213"/>
                  </a:cubicBezTo>
                  <a:cubicBezTo>
                    <a:pt x="225" y="213"/>
                    <a:pt x="299" y="179"/>
                    <a:pt x="382" y="127"/>
                  </a:cubicBezTo>
                  <a:cubicBezTo>
                    <a:pt x="443" y="86"/>
                    <a:pt x="408" y="1"/>
                    <a:pt x="351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495;p37">
              <a:extLst>
                <a:ext uri="{FF2B5EF4-FFF2-40B4-BE49-F238E27FC236}">
                  <a16:creationId xmlns:a16="http://schemas.microsoft.com/office/drawing/2014/main" id="{278EC7D5-E89C-7071-0DB5-89CD56A91138}"/>
                </a:ext>
              </a:extLst>
            </p:cNvPr>
            <p:cNvSpPr/>
            <p:nvPr/>
          </p:nvSpPr>
          <p:spPr>
            <a:xfrm>
              <a:off x="13119375" y="2606275"/>
              <a:ext cx="22950" cy="15075"/>
            </a:xfrm>
            <a:custGeom>
              <a:avLst/>
              <a:gdLst/>
              <a:ahLst/>
              <a:cxnLst/>
              <a:rect l="l" t="t" r="r" b="b"/>
              <a:pathLst>
                <a:path w="918" h="603" extrusionOk="0">
                  <a:moveTo>
                    <a:pt x="59" y="0"/>
                  </a:moveTo>
                  <a:cubicBezTo>
                    <a:pt x="28" y="0"/>
                    <a:pt x="1" y="47"/>
                    <a:pt x="41" y="77"/>
                  </a:cubicBezTo>
                  <a:cubicBezTo>
                    <a:pt x="303" y="256"/>
                    <a:pt x="565" y="446"/>
                    <a:pt x="850" y="601"/>
                  </a:cubicBezTo>
                  <a:cubicBezTo>
                    <a:pt x="854" y="602"/>
                    <a:pt x="858" y="603"/>
                    <a:pt x="862" y="603"/>
                  </a:cubicBezTo>
                  <a:cubicBezTo>
                    <a:pt x="893" y="603"/>
                    <a:pt x="918" y="563"/>
                    <a:pt x="886" y="541"/>
                  </a:cubicBezTo>
                  <a:cubicBezTo>
                    <a:pt x="636" y="339"/>
                    <a:pt x="362" y="172"/>
                    <a:pt x="76" y="6"/>
                  </a:cubicBezTo>
                  <a:cubicBezTo>
                    <a:pt x="71" y="2"/>
                    <a:pt x="65" y="0"/>
                    <a:pt x="5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496;p37">
              <a:extLst>
                <a:ext uri="{FF2B5EF4-FFF2-40B4-BE49-F238E27FC236}">
                  <a16:creationId xmlns:a16="http://schemas.microsoft.com/office/drawing/2014/main" id="{91DA6CA3-D468-57DE-1F3F-E1ABBE699DA9}"/>
                </a:ext>
              </a:extLst>
            </p:cNvPr>
            <p:cNvSpPr/>
            <p:nvPr/>
          </p:nvSpPr>
          <p:spPr>
            <a:xfrm>
              <a:off x="13115525" y="2634475"/>
              <a:ext cx="19200" cy="14525"/>
            </a:xfrm>
            <a:custGeom>
              <a:avLst/>
              <a:gdLst/>
              <a:ahLst/>
              <a:cxnLst/>
              <a:rect l="l" t="t" r="r" b="b"/>
              <a:pathLst>
                <a:path w="768" h="581" extrusionOk="0">
                  <a:moveTo>
                    <a:pt x="86" y="0"/>
                  </a:moveTo>
                  <a:cubicBezTo>
                    <a:pt x="43" y="0"/>
                    <a:pt x="0" y="64"/>
                    <a:pt x="40" y="104"/>
                  </a:cubicBezTo>
                  <a:cubicBezTo>
                    <a:pt x="230" y="271"/>
                    <a:pt x="445" y="414"/>
                    <a:pt x="659" y="568"/>
                  </a:cubicBezTo>
                  <a:cubicBezTo>
                    <a:pt x="669" y="577"/>
                    <a:pt x="680" y="580"/>
                    <a:pt x="690" y="580"/>
                  </a:cubicBezTo>
                  <a:cubicBezTo>
                    <a:pt x="736" y="580"/>
                    <a:pt x="768" y="500"/>
                    <a:pt x="719" y="461"/>
                  </a:cubicBezTo>
                  <a:cubicBezTo>
                    <a:pt x="528" y="306"/>
                    <a:pt x="326" y="140"/>
                    <a:pt x="111" y="9"/>
                  </a:cubicBezTo>
                  <a:cubicBezTo>
                    <a:pt x="103" y="3"/>
                    <a:pt x="95" y="0"/>
                    <a:pt x="86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497;p37">
              <a:extLst>
                <a:ext uri="{FF2B5EF4-FFF2-40B4-BE49-F238E27FC236}">
                  <a16:creationId xmlns:a16="http://schemas.microsoft.com/office/drawing/2014/main" id="{B61CD6C8-668F-1A4A-D657-995153A37571}"/>
                </a:ext>
              </a:extLst>
            </p:cNvPr>
            <p:cNvSpPr/>
            <p:nvPr/>
          </p:nvSpPr>
          <p:spPr>
            <a:xfrm>
              <a:off x="13167575" y="2605725"/>
              <a:ext cx="22850" cy="14350"/>
            </a:xfrm>
            <a:custGeom>
              <a:avLst/>
              <a:gdLst/>
              <a:ahLst/>
              <a:cxnLst/>
              <a:rect l="l" t="t" r="r" b="b"/>
              <a:pathLst>
                <a:path w="914" h="574" extrusionOk="0">
                  <a:moveTo>
                    <a:pt x="79" y="0"/>
                  </a:moveTo>
                  <a:cubicBezTo>
                    <a:pt x="23" y="0"/>
                    <a:pt x="0" y="79"/>
                    <a:pt x="53" y="111"/>
                  </a:cubicBezTo>
                  <a:cubicBezTo>
                    <a:pt x="291" y="278"/>
                    <a:pt x="577" y="397"/>
                    <a:pt x="827" y="563"/>
                  </a:cubicBezTo>
                  <a:cubicBezTo>
                    <a:pt x="836" y="570"/>
                    <a:pt x="845" y="573"/>
                    <a:pt x="854" y="573"/>
                  </a:cubicBezTo>
                  <a:cubicBezTo>
                    <a:pt x="890" y="573"/>
                    <a:pt x="913" y="521"/>
                    <a:pt x="875" y="492"/>
                  </a:cubicBezTo>
                  <a:cubicBezTo>
                    <a:pt x="649" y="301"/>
                    <a:pt x="387" y="99"/>
                    <a:pt x="101" y="4"/>
                  </a:cubicBezTo>
                  <a:cubicBezTo>
                    <a:pt x="93" y="1"/>
                    <a:pt x="86" y="0"/>
                    <a:pt x="7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498;p37">
              <a:extLst>
                <a:ext uri="{FF2B5EF4-FFF2-40B4-BE49-F238E27FC236}">
                  <a16:creationId xmlns:a16="http://schemas.microsoft.com/office/drawing/2014/main" id="{CEBC6743-4B1A-0EA9-5C48-D5B4093C5F46}"/>
                </a:ext>
              </a:extLst>
            </p:cNvPr>
            <p:cNvSpPr/>
            <p:nvPr/>
          </p:nvSpPr>
          <p:spPr>
            <a:xfrm>
              <a:off x="13204550" y="2596450"/>
              <a:ext cx="25225" cy="16375"/>
            </a:xfrm>
            <a:custGeom>
              <a:avLst/>
              <a:gdLst/>
              <a:ahLst/>
              <a:cxnLst/>
              <a:rect l="l" t="t" r="r" b="b"/>
              <a:pathLst>
                <a:path w="1009" h="655" extrusionOk="0">
                  <a:moveTo>
                    <a:pt x="142" y="0"/>
                  </a:moveTo>
                  <a:cubicBezTo>
                    <a:pt x="68" y="0"/>
                    <a:pt x="0" y="119"/>
                    <a:pt x="75" y="172"/>
                  </a:cubicBezTo>
                  <a:cubicBezTo>
                    <a:pt x="277" y="375"/>
                    <a:pt x="563" y="494"/>
                    <a:pt x="813" y="637"/>
                  </a:cubicBezTo>
                  <a:cubicBezTo>
                    <a:pt x="831" y="649"/>
                    <a:pt x="849" y="654"/>
                    <a:pt x="866" y="654"/>
                  </a:cubicBezTo>
                  <a:cubicBezTo>
                    <a:pt x="950" y="654"/>
                    <a:pt x="1009" y="529"/>
                    <a:pt x="920" y="470"/>
                  </a:cubicBezTo>
                  <a:cubicBezTo>
                    <a:pt x="682" y="315"/>
                    <a:pt x="444" y="113"/>
                    <a:pt x="170" y="6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499;p37">
              <a:extLst>
                <a:ext uri="{FF2B5EF4-FFF2-40B4-BE49-F238E27FC236}">
                  <a16:creationId xmlns:a16="http://schemas.microsoft.com/office/drawing/2014/main" id="{4478F4EA-9D6C-9210-6BFB-022E109CE485}"/>
                </a:ext>
              </a:extLst>
            </p:cNvPr>
            <p:cNvSpPr/>
            <p:nvPr/>
          </p:nvSpPr>
          <p:spPr>
            <a:xfrm>
              <a:off x="13164900" y="2552200"/>
              <a:ext cx="12975" cy="15875"/>
            </a:xfrm>
            <a:custGeom>
              <a:avLst/>
              <a:gdLst/>
              <a:ahLst/>
              <a:cxnLst/>
              <a:rect l="l" t="t" r="r" b="b"/>
              <a:pathLst>
                <a:path w="519" h="635" extrusionOk="0">
                  <a:moveTo>
                    <a:pt x="446" y="1"/>
                  </a:moveTo>
                  <a:cubicBezTo>
                    <a:pt x="429" y="1"/>
                    <a:pt x="412" y="8"/>
                    <a:pt x="398" y="25"/>
                  </a:cubicBezTo>
                  <a:cubicBezTo>
                    <a:pt x="256" y="192"/>
                    <a:pt x="77" y="347"/>
                    <a:pt x="17" y="549"/>
                  </a:cubicBezTo>
                  <a:cubicBezTo>
                    <a:pt x="0" y="602"/>
                    <a:pt x="40" y="635"/>
                    <a:pt x="81" y="635"/>
                  </a:cubicBezTo>
                  <a:cubicBezTo>
                    <a:pt x="97" y="635"/>
                    <a:pt x="112" y="630"/>
                    <a:pt x="125" y="621"/>
                  </a:cubicBezTo>
                  <a:cubicBezTo>
                    <a:pt x="291" y="490"/>
                    <a:pt x="387" y="264"/>
                    <a:pt x="494" y="85"/>
                  </a:cubicBezTo>
                  <a:cubicBezTo>
                    <a:pt x="519" y="43"/>
                    <a:pt x="485" y="1"/>
                    <a:pt x="44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500;p37">
              <a:extLst>
                <a:ext uri="{FF2B5EF4-FFF2-40B4-BE49-F238E27FC236}">
                  <a16:creationId xmlns:a16="http://schemas.microsoft.com/office/drawing/2014/main" id="{C2339D95-E3C9-73E1-1567-03C1A1552C02}"/>
                </a:ext>
              </a:extLst>
            </p:cNvPr>
            <p:cNvSpPr/>
            <p:nvPr/>
          </p:nvSpPr>
          <p:spPr>
            <a:xfrm>
              <a:off x="13023925" y="2789800"/>
              <a:ext cx="7475" cy="16200"/>
            </a:xfrm>
            <a:custGeom>
              <a:avLst/>
              <a:gdLst/>
              <a:ahLst/>
              <a:cxnLst/>
              <a:rect l="l" t="t" r="r" b="b"/>
              <a:pathLst>
                <a:path w="299" h="648" extrusionOk="0">
                  <a:moveTo>
                    <a:pt x="203" y="1"/>
                  </a:moveTo>
                  <a:cubicBezTo>
                    <a:pt x="167" y="1"/>
                    <a:pt x="129" y="23"/>
                    <a:pt x="108" y="70"/>
                  </a:cubicBezTo>
                  <a:cubicBezTo>
                    <a:pt x="61" y="213"/>
                    <a:pt x="37" y="380"/>
                    <a:pt x="13" y="535"/>
                  </a:cubicBezTo>
                  <a:cubicBezTo>
                    <a:pt x="0" y="609"/>
                    <a:pt x="56" y="648"/>
                    <a:pt x="115" y="648"/>
                  </a:cubicBezTo>
                  <a:cubicBezTo>
                    <a:pt x="170" y="648"/>
                    <a:pt x="228" y="615"/>
                    <a:pt x="239" y="547"/>
                  </a:cubicBezTo>
                  <a:cubicBezTo>
                    <a:pt x="263" y="392"/>
                    <a:pt x="299" y="249"/>
                    <a:pt x="299" y="94"/>
                  </a:cubicBezTo>
                  <a:cubicBezTo>
                    <a:pt x="292" y="35"/>
                    <a:pt x="249" y="1"/>
                    <a:pt x="203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501;p37">
              <a:extLst>
                <a:ext uri="{FF2B5EF4-FFF2-40B4-BE49-F238E27FC236}">
                  <a16:creationId xmlns:a16="http://schemas.microsoft.com/office/drawing/2014/main" id="{8B15ADC3-4E36-1A68-6245-FB403672A657}"/>
                </a:ext>
              </a:extLst>
            </p:cNvPr>
            <p:cNvSpPr/>
            <p:nvPr/>
          </p:nvSpPr>
          <p:spPr>
            <a:xfrm>
              <a:off x="13100425" y="2795425"/>
              <a:ext cx="21500" cy="9350"/>
            </a:xfrm>
            <a:custGeom>
              <a:avLst/>
              <a:gdLst/>
              <a:ahLst/>
              <a:cxnLst/>
              <a:rect l="l" t="t" r="r" b="b"/>
              <a:pathLst>
                <a:path w="860" h="374" extrusionOk="0">
                  <a:moveTo>
                    <a:pt x="108" y="0"/>
                  </a:moveTo>
                  <a:cubicBezTo>
                    <a:pt x="25" y="0"/>
                    <a:pt x="1" y="95"/>
                    <a:pt x="60" y="143"/>
                  </a:cubicBezTo>
                  <a:cubicBezTo>
                    <a:pt x="251" y="262"/>
                    <a:pt x="477" y="298"/>
                    <a:pt x="691" y="369"/>
                  </a:cubicBezTo>
                  <a:cubicBezTo>
                    <a:pt x="703" y="372"/>
                    <a:pt x="713" y="374"/>
                    <a:pt x="723" y="374"/>
                  </a:cubicBezTo>
                  <a:cubicBezTo>
                    <a:pt x="829" y="374"/>
                    <a:pt x="860" y="210"/>
                    <a:pt x="751" y="167"/>
                  </a:cubicBezTo>
                  <a:cubicBezTo>
                    <a:pt x="537" y="107"/>
                    <a:pt x="322" y="12"/>
                    <a:pt x="108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502;p37">
              <a:extLst>
                <a:ext uri="{FF2B5EF4-FFF2-40B4-BE49-F238E27FC236}">
                  <a16:creationId xmlns:a16="http://schemas.microsoft.com/office/drawing/2014/main" id="{462DD8D1-A172-AB25-7B69-02D03200A0BF}"/>
                </a:ext>
              </a:extLst>
            </p:cNvPr>
            <p:cNvSpPr/>
            <p:nvPr/>
          </p:nvSpPr>
          <p:spPr>
            <a:xfrm>
              <a:off x="13079900" y="2856350"/>
              <a:ext cx="5675" cy="16825"/>
            </a:xfrm>
            <a:custGeom>
              <a:avLst/>
              <a:gdLst/>
              <a:ahLst/>
              <a:cxnLst/>
              <a:rect l="l" t="t" r="r" b="b"/>
              <a:pathLst>
                <a:path w="227" h="673" extrusionOk="0">
                  <a:moveTo>
                    <a:pt x="136" y="1"/>
                  </a:moveTo>
                  <a:cubicBezTo>
                    <a:pt x="99" y="1"/>
                    <a:pt x="60" y="22"/>
                    <a:pt x="48" y="63"/>
                  </a:cubicBezTo>
                  <a:cubicBezTo>
                    <a:pt x="0" y="230"/>
                    <a:pt x="12" y="409"/>
                    <a:pt x="0" y="587"/>
                  </a:cubicBezTo>
                  <a:cubicBezTo>
                    <a:pt x="0" y="642"/>
                    <a:pt x="47" y="672"/>
                    <a:pt x="93" y="672"/>
                  </a:cubicBezTo>
                  <a:cubicBezTo>
                    <a:pt x="137" y="672"/>
                    <a:pt x="179" y="645"/>
                    <a:pt x="179" y="587"/>
                  </a:cubicBezTo>
                  <a:cubicBezTo>
                    <a:pt x="203" y="409"/>
                    <a:pt x="227" y="242"/>
                    <a:pt x="215" y="63"/>
                  </a:cubicBezTo>
                  <a:cubicBezTo>
                    <a:pt x="209" y="22"/>
                    <a:pt x="173" y="1"/>
                    <a:pt x="13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503;p37">
              <a:extLst>
                <a:ext uri="{FF2B5EF4-FFF2-40B4-BE49-F238E27FC236}">
                  <a16:creationId xmlns:a16="http://schemas.microsoft.com/office/drawing/2014/main" id="{73366DDF-546D-4787-65A7-ECBA3A050FA3}"/>
                </a:ext>
              </a:extLst>
            </p:cNvPr>
            <p:cNvSpPr/>
            <p:nvPr/>
          </p:nvSpPr>
          <p:spPr>
            <a:xfrm>
              <a:off x="13115250" y="2846650"/>
              <a:ext cx="8475" cy="8325"/>
            </a:xfrm>
            <a:custGeom>
              <a:avLst/>
              <a:gdLst/>
              <a:ahLst/>
              <a:cxnLst/>
              <a:rect l="l" t="t" r="r" b="b"/>
              <a:pathLst>
                <a:path w="339" h="333" extrusionOk="0">
                  <a:moveTo>
                    <a:pt x="64" y="1"/>
                  </a:moveTo>
                  <a:cubicBezTo>
                    <a:pt x="30" y="1"/>
                    <a:pt x="1" y="27"/>
                    <a:pt x="15" y="70"/>
                  </a:cubicBezTo>
                  <a:cubicBezTo>
                    <a:pt x="51" y="189"/>
                    <a:pt x="110" y="249"/>
                    <a:pt x="218" y="320"/>
                  </a:cubicBezTo>
                  <a:cubicBezTo>
                    <a:pt x="230" y="329"/>
                    <a:pt x="242" y="332"/>
                    <a:pt x="253" y="332"/>
                  </a:cubicBezTo>
                  <a:cubicBezTo>
                    <a:pt x="306" y="332"/>
                    <a:pt x="338" y="253"/>
                    <a:pt x="289" y="213"/>
                  </a:cubicBezTo>
                  <a:cubicBezTo>
                    <a:pt x="218" y="166"/>
                    <a:pt x="170" y="94"/>
                    <a:pt x="122" y="35"/>
                  </a:cubicBezTo>
                  <a:cubicBezTo>
                    <a:pt x="108" y="11"/>
                    <a:pt x="85" y="1"/>
                    <a:pt x="6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504;p37">
              <a:extLst>
                <a:ext uri="{FF2B5EF4-FFF2-40B4-BE49-F238E27FC236}">
                  <a16:creationId xmlns:a16="http://schemas.microsoft.com/office/drawing/2014/main" id="{0E96BC18-AC17-E40D-E727-F538018FB929}"/>
                </a:ext>
              </a:extLst>
            </p:cNvPr>
            <p:cNvSpPr/>
            <p:nvPr/>
          </p:nvSpPr>
          <p:spPr>
            <a:xfrm>
              <a:off x="13024050" y="2745250"/>
              <a:ext cx="6150" cy="25725"/>
            </a:xfrm>
            <a:custGeom>
              <a:avLst/>
              <a:gdLst/>
              <a:ahLst/>
              <a:cxnLst/>
              <a:rect l="l" t="t" r="r" b="b"/>
              <a:pathLst>
                <a:path w="246" h="1029" extrusionOk="0">
                  <a:moveTo>
                    <a:pt x="202" y="0"/>
                  </a:moveTo>
                  <a:cubicBezTo>
                    <a:pt x="185" y="0"/>
                    <a:pt x="168" y="10"/>
                    <a:pt x="163" y="31"/>
                  </a:cubicBezTo>
                  <a:cubicBezTo>
                    <a:pt x="91" y="352"/>
                    <a:pt x="32" y="662"/>
                    <a:pt x="8" y="995"/>
                  </a:cubicBezTo>
                  <a:cubicBezTo>
                    <a:pt x="1" y="1016"/>
                    <a:pt x="18" y="1029"/>
                    <a:pt x="36" y="1029"/>
                  </a:cubicBezTo>
                  <a:cubicBezTo>
                    <a:pt x="49" y="1029"/>
                    <a:pt x="62" y="1022"/>
                    <a:pt x="67" y="1007"/>
                  </a:cubicBezTo>
                  <a:cubicBezTo>
                    <a:pt x="151" y="685"/>
                    <a:pt x="198" y="364"/>
                    <a:pt x="246" y="43"/>
                  </a:cubicBezTo>
                  <a:cubicBezTo>
                    <a:pt x="246" y="16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505;p37">
              <a:extLst>
                <a:ext uri="{FF2B5EF4-FFF2-40B4-BE49-F238E27FC236}">
                  <a16:creationId xmlns:a16="http://schemas.microsoft.com/office/drawing/2014/main" id="{820868E1-0B88-31AB-CF60-E11FCDA4DDE7}"/>
                </a:ext>
              </a:extLst>
            </p:cNvPr>
            <p:cNvSpPr/>
            <p:nvPr/>
          </p:nvSpPr>
          <p:spPr>
            <a:xfrm>
              <a:off x="12995175" y="2753350"/>
              <a:ext cx="7825" cy="21250"/>
            </a:xfrm>
            <a:custGeom>
              <a:avLst/>
              <a:gdLst/>
              <a:ahLst/>
              <a:cxnLst/>
              <a:rect l="l" t="t" r="r" b="b"/>
              <a:pathLst>
                <a:path w="313" h="850" extrusionOk="0">
                  <a:moveTo>
                    <a:pt x="253" y="1"/>
                  </a:moveTo>
                  <a:cubicBezTo>
                    <a:pt x="229" y="1"/>
                    <a:pt x="204" y="13"/>
                    <a:pt x="198" y="40"/>
                  </a:cubicBezTo>
                  <a:cubicBezTo>
                    <a:pt x="103" y="266"/>
                    <a:pt x="68" y="528"/>
                    <a:pt x="8" y="766"/>
                  </a:cubicBezTo>
                  <a:cubicBezTo>
                    <a:pt x="1" y="817"/>
                    <a:pt x="41" y="849"/>
                    <a:pt x="77" y="849"/>
                  </a:cubicBezTo>
                  <a:cubicBezTo>
                    <a:pt x="101" y="849"/>
                    <a:pt x="122" y="835"/>
                    <a:pt x="127" y="802"/>
                  </a:cubicBezTo>
                  <a:cubicBezTo>
                    <a:pt x="198" y="552"/>
                    <a:pt x="270" y="314"/>
                    <a:pt x="306" y="52"/>
                  </a:cubicBezTo>
                  <a:cubicBezTo>
                    <a:pt x="312" y="19"/>
                    <a:pt x="283" y="1"/>
                    <a:pt x="253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2506;p37">
              <a:extLst>
                <a:ext uri="{FF2B5EF4-FFF2-40B4-BE49-F238E27FC236}">
                  <a16:creationId xmlns:a16="http://schemas.microsoft.com/office/drawing/2014/main" id="{4C30293A-BE1F-15C2-1E97-509FB8B44787}"/>
                </a:ext>
              </a:extLst>
            </p:cNvPr>
            <p:cNvSpPr/>
            <p:nvPr/>
          </p:nvSpPr>
          <p:spPr>
            <a:xfrm>
              <a:off x="13044175" y="2789375"/>
              <a:ext cx="6575" cy="25075"/>
            </a:xfrm>
            <a:custGeom>
              <a:avLst/>
              <a:gdLst/>
              <a:ahLst/>
              <a:cxnLst/>
              <a:rect l="l" t="t" r="r" b="b"/>
              <a:pathLst>
                <a:path w="263" h="1003" extrusionOk="0">
                  <a:moveTo>
                    <a:pt x="162" y="0"/>
                  </a:moveTo>
                  <a:cubicBezTo>
                    <a:pt x="142" y="0"/>
                    <a:pt x="124" y="12"/>
                    <a:pt x="120" y="40"/>
                  </a:cubicBezTo>
                  <a:cubicBezTo>
                    <a:pt x="60" y="337"/>
                    <a:pt x="60" y="647"/>
                    <a:pt x="1" y="945"/>
                  </a:cubicBezTo>
                  <a:cubicBezTo>
                    <a:pt x="1" y="980"/>
                    <a:pt x="26" y="1003"/>
                    <a:pt x="52" y="1003"/>
                  </a:cubicBezTo>
                  <a:cubicBezTo>
                    <a:pt x="69" y="1003"/>
                    <a:pt x="86" y="992"/>
                    <a:pt x="96" y="968"/>
                  </a:cubicBezTo>
                  <a:cubicBezTo>
                    <a:pt x="167" y="683"/>
                    <a:pt x="263" y="361"/>
                    <a:pt x="239" y="63"/>
                  </a:cubicBezTo>
                  <a:cubicBezTo>
                    <a:pt x="232" y="27"/>
                    <a:pt x="194" y="0"/>
                    <a:pt x="162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2507;p37">
              <a:extLst>
                <a:ext uri="{FF2B5EF4-FFF2-40B4-BE49-F238E27FC236}">
                  <a16:creationId xmlns:a16="http://schemas.microsoft.com/office/drawing/2014/main" id="{A3DDB00A-D852-CC45-AF2B-EE605BB43E25}"/>
                </a:ext>
              </a:extLst>
            </p:cNvPr>
            <p:cNvSpPr/>
            <p:nvPr/>
          </p:nvSpPr>
          <p:spPr>
            <a:xfrm>
              <a:off x="13065425" y="2820500"/>
              <a:ext cx="8850" cy="25975"/>
            </a:xfrm>
            <a:custGeom>
              <a:avLst/>
              <a:gdLst/>
              <a:ahLst/>
              <a:cxnLst/>
              <a:rect l="l" t="t" r="r" b="b"/>
              <a:pathLst>
                <a:path w="354" h="1039" extrusionOk="0">
                  <a:moveTo>
                    <a:pt x="230" y="0"/>
                  </a:moveTo>
                  <a:cubicBezTo>
                    <a:pt x="192" y="0"/>
                    <a:pt x="154" y="22"/>
                    <a:pt x="139" y="69"/>
                  </a:cubicBezTo>
                  <a:cubicBezTo>
                    <a:pt x="44" y="342"/>
                    <a:pt x="44" y="652"/>
                    <a:pt x="8" y="938"/>
                  </a:cubicBezTo>
                  <a:cubicBezTo>
                    <a:pt x="1" y="1000"/>
                    <a:pt x="62" y="1038"/>
                    <a:pt x="120" y="1038"/>
                  </a:cubicBezTo>
                  <a:cubicBezTo>
                    <a:pt x="161" y="1038"/>
                    <a:pt x="200" y="1018"/>
                    <a:pt x="210" y="973"/>
                  </a:cubicBezTo>
                  <a:cubicBezTo>
                    <a:pt x="258" y="688"/>
                    <a:pt x="353" y="390"/>
                    <a:pt x="329" y="104"/>
                  </a:cubicBezTo>
                  <a:cubicBezTo>
                    <a:pt x="329" y="37"/>
                    <a:pt x="280" y="0"/>
                    <a:pt x="230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508;p37">
              <a:extLst>
                <a:ext uri="{FF2B5EF4-FFF2-40B4-BE49-F238E27FC236}">
                  <a16:creationId xmlns:a16="http://schemas.microsoft.com/office/drawing/2014/main" id="{94F737A2-BEDA-87F3-9913-30F76EA14A64}"/>
                </a:ext>
              </a:extLst>
            </p:cNvPr>
            <p:cNvSpPr/>
            <p:nvPr/>
          </p:nvSpPr>
          <p:spPr>
            <a:xfrm>
              <a:off x="13082875" y="2770325"/>
              <a:ext cx="19375" cy="6650"/>
            </a:xfrm>
            <a:custGeom>
              <a:avLst/>
              <a:gdLst/>
              <a:ahLst/>
              <a:cxnLst/>
              <a:rect l="l" t="t" r="r" b="b"/>
              <a:pathLst>
                <a:path w="775" h="266" extrusionOk="0">
                  <a:moveTo>
                    <a:pt x="126" y="1"/>
                  </a:moveTo>
                  <a:cubicBezTo>
                    <a:pt x="104" y="1"/>
                    <a:pt x="82" y="2"/>
                    <a:pt x="60" y="4"/>
                  </a:cubicBezTo>
                  <a:cubicBezTo>
                    <a:pt x="0" y="16"/>
                    <a:pt x="0" y="99"/>
                    <a:pt x="36" y="123"/>
                  </a:cubicBezTo>
                  <a:cubicBezTo>
                    <a:pt x="227" y="242"/>
                    <a:pt x="477" y="230"/>
                    <a:pt x="691" y="266"/>
                  </a:cubicBezTo>
                  <a:cubicBezTo>
                    <a:pt x="762" y="266"/>
                    <a:pt x="774" y="171"/>
                    <a:pt x="715" y="147"/>
                  </a:cubicBezTo>
                  <a:cubicBezTo>
                    <a:pt x="521" y="93"/>
                    <a:pt x="328" y="1"/>
                    <a:pt x="12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509;p37">
              <a:extLst>
                <a:ext uri="{FF2B5EF4-FFF2-40B4-BE49-F238E27FC236}">
                  <a16:creationId xmlns:a16="http://schemas.microsoft.com/office/drawing/2014/main" id="{04F4D374-A85F-A556-91A4-8115DD0C9995}"/>
                </a:ext>
              </a:extLst>
            </p:cNvPr>
            <p:cNvSpPr/>
            <p:nvPr/>
          </p:nvSpPr>
          <p:spPr>
            <a:xfrm>
              <a:off x="13057550" y="2432900"/>
              <a:ext cx="16450" cy="12225"/>
            </a:xfrm>
            <a:custGeom>
              <a:avLst/>
              <a:gdLst/>
              <a:ahLst/>
              <a:cxnLst/>
              <a:rect l="l" t="t" r="r" b="b"/>
              <a:pathLst>
                <a:path w="658" h="489" extrusionOk="0">
                  <a:moveTo>
                    <a:pt x="476" y="0"/>
                  </a:moveTo>
                  <a:cubicBezTo>
                    <a:pt x="453" y="0"/>
                    <a:pt x="429" y="7"/>
                    <a:pt x="406" y="23"/>
                  </a:cubicBezTo>
                  <a:cubicBezTo>
                    <a:pt x="287" y="130"/>
                    <a:pt x="156" y="225"/>
                    <a:pt x="49" y="345"/>
                  </a:cubicBezTo>
                  <a:cubicBezTo>
                    <a:pt x="1" y="412"/>
                    <a:pt x="63" y="488"/>
                    <a:pt x="132" y="488"/>
                  </a:cubicBezTo>
                  <a:cubicBezTo>
                    <a:pt x="148" y="488"/>
                    <a:pt x="165" y="484"/>
                    <a:pt x="180" y="476"/>
                  </a:cubicBezTo>
                  <a:cubicBezTo>
                    <a:pt x="323" y="404"/>
                    <a:pt x="442" y="297"/>
                    <a:pt x="561" y="190"/>
                  </a:cubicBezTo>
                  <a:cubicBezTo>
                    <a:pt x="657" y="122"/>
                    <a:pt x="574" y="0"/>
                    <a:pt x="476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510;p37">
              <a:extLst>
                <a:ext uri="{FF2B5EF4-FFF2-40B4-BE49-F238E27FC236}">
                  <a16:creationId xmlns:a16="http://schemas.microsoft.com/office/drawing/2014/main" id="{9CE121B0-DF61-6423-499D-DF736804B752}"/>
                </a:ext>
              </a:extLst>
            </p:cNvPr>
            <p:cNvSpPr/>
            <p:nvPr/>
          </p:nvSpPr>
          <p:spPr>
            <a:xfrm>
              <a:off x="12997300" y="2373350"/>
              <a:ext cx="13975" cy="18100"/>
            </a:xfrm>
            <a:custGeom>
              <a:avLst/>
              <a:gdLst/>
              <a:ahLst/>
              <a:cxnLst/>
              <a:rect l="l" t="t" r="r" b="b"/>
              <a:pathLst>
                <a:path w="559" h="724" extrusionOk="0">
                  <a:moveTo>
                    <a:pt x="142" y="1"/>
                  </a:moveTo>
                  <a:cubicBezTo>
                    <a:pt x="73" y="1"/>
                    <a:pt x="1" y="69"/>
                    <a:pt x="42" y="143"/>
                  </a:cubicBezTo>
                  <a:cubicBezTo>
                    <a:pt x="161" y="333"/>
                    <a:pt x="256" y="548"/>
                    <a:pt x="423" y="702"/>
                  </a:cubicBezTo>
                  <a:cubicBezTo>
                    <a:pt x="438" y="717"/>
                    <a:pt x="457" y="724"/>
                    <a:pt x="475" y="724"/>
                  </a:cubicBezTo>
                  <a:cubicBezTo>
                    <a:pt x="518" y="724"/>
                    <a:pt x="559" y="689"/>
                    <a:pt x="542" y="631"/>
                  </a:cubicBezTo>
                  <a:cubicBezTo>
                    <a:pt x="483" y="429"/>
                    <a:pt x="340" y="238"/>
                    <a:pt x="221" y="48"/>
                  </a:cubicBezTo>
                  <a:cubicBezTo>
                    <a:pt x="202" y="14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511;p37">
              <a:extLst>
                <a:ext uri="{FF2B5EF4-FFF2-40B4-BE49-F238E27FC236}">
                  <a16:creationId xmlns:a16="http://schemas.microsoft.com/office/drawing/2014/main" id="{E5B21CE7-97B3-7891-5A06-9985DCE3C3DA}"/>
                </a:ext>
              </a:extLst>
            </p:cNvPr>
            <p:cNvSpPr/>
            <p:nvPr/>
          </p:nvSpPr>
          <p:spPr>
            <a:xfrm>
              <a:off x="13061950" y="2346175"/>
              <a:ext cx="14825" cy="13225"/>
            </a:xfrm>
            <a:custGeom>
              <a:avLst/>
              <a:gdLst/>
              <a:ahLst/>
              <a:cxnLst/>
              <a:rect l="l" t="t" r="r" b="b"/>
              <a:pathLst>
                <a:path w="593" h="529" extrusionOk="0">
                  <a:moveTo>
                    <a:pt x="468" y="1"/>
                  </a:moveTo>
                  <a:cubicBezTo>
                    <a:pt x="448" y="1"/>
                    <a:pt x="428" y="9"/>
                    <a:pt x="409" y="27"/>
                  </a:cubicBezTo>
                  <a:cubicBezTo>
                    <a:pt x="278" y="146"/>
                    <a:pt x="135" y="254"/>
                    <a:pt x="40" y="396"/>
                  </a:cubicBezTo>
                  <a:cubicBezTo>
                    <a:pt x="1" y="455"/>
                    <a:pt x="49" y="528"/>
                    <a:pt x="106" y="528"/>
                  </a:cubicBezTo>
                  <a:cubicBezTo>
                    <a:pt x="120" y="528"/>
                    <a:pt x="133" y="524"/>
                    <a:pt x="147" y="516"/>
                  </a:cubicBezTo>
                  <a:cubicBezTo>
                    <a:pt x="290" y="420"/>
                    <a:pt x="409" y="289"/>
                    <a:pt x="528" y="158"/>
                  </a:cubicBezTo>
                  <a:cubicBezTo>
                    <a:pt x="592" y="94"/>
                    <a:pt x="536" y="1"/>
                    <a:pt x="468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512;p37">
              <a:extLst>
                <a:ext uri="{FF2B5EF4-FFF2-40B4-BE49-F238E27FC236}">
                  <a16:creationId xmlns:a16="http://schemas.microsoft.com/office/drawing/2014/main" id="{0FD27763-F4C7-850D-9AFE-0D2F0EFDA64B}"/>
                </a:ext>
              </a:extLst>
            </p:cNvPr>
            <p:cNvSpPr/>
            <p:nvPr/>
          </p:nvSpPr>
          <p:spPr>
            <a:xfrm>
              <a:off x="13030750" y="2333950"/>
              <a:ext cx="4225" cy="9875"/>
            </a:xfrm>
            <a:custGeom>
              <a:avLst/>
              <a:gdLst/>
              <a:ahLst/>
              <a:cxnLst/>
              <a:rect l="l" t="t" r="r" b="b"/>
              <a:pathLst>
                <a:path w="169" h="395" extrusionOk="0">
                  <a:moveTo>
                    <a:pt x="68" y="0"/>
                  </a:moveTo>
                  <a:cubicBezTo>
                    <a:pt x="33" y="0"/>
                    <a:pt x="0" y="28"/>
                    <a:pt x="14" y="76"/>
                  </a:cubicBezTo>
                  <a:cubicBezTo>
                    <a:pt x="26" y="171"/>
                    <a:pt x="26" y="243"/>
                    <a:pt x="14" y="338"/>
                  </a:cubicBezTo>
                  <a:cubicBezTo>
                    <a:pt x="7" y="377"/>
                    <a:pt x="33" y="395"/>
                    <a:pt x="62" y="395"/>
                  </a:cubicBezTo>
                  <a:cubicBezTo>
                    <a:pt x="85" y="395"/>
                    <a:pt x="110" y="383"/>
                    <a:pt x="121" y="362"/>
                  </a:cubicBezTo>
                  <a:cubicBezTo>
                    <a:pt x="169" y="254"/>
                    <a:pt x="157" y="159"/>
                    <a:pt x="133" y="52"/>
                  </a:cubicBezTo>
                  <a:cubicBezTo>
                    <a:pt x="123" y="16"/>
                    <a:pt x="95" y="0"/>
                    <a:pt x="68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513;p37">
              <a:extLst>
                <a:ext uri="{FF2B5EF4-FFF2-40B4-BE49-F238E27FC236}">
                  <a16:creationId xmlns:a16="http://schemas.microsoft.com/office/drawing/2014/main" id="{3C136A38-5D0D-42A8-52CF-EDFE18CC8E42}"/>
                </a:ext>
              </a:extLst>
            </p:cNvPr>
            <p:cNvSpPr/>
            <p:nvPr/>
          </p:nvSpPr>
          <p:spPr>
            <a:xfrm>
              <a:off x="13028625" y="2460975"/>
              <a:ext cx="21725" cy="17025"/>
            </a:xfrm>
            <a:custGeom>
              <a:avLst/>
              <a:gdLst/>
              <a:ahLst/>
              <a:cxnLst/>
              <a:rect l="l" t="t" r="r" b="b"/>
              <a:pathLst>
                <a:path w="869" h="681" extrusionOk="0">
                  <a:moveTo>
                    <a:pt x="827" y="1"/>
                  </a:moveTo>
                  <a:cubicBezTo>
                    <a:pt x="822" y="1"/>
                    <a:pt x="818" y="3"/>
                    <a:pt x="813" y="7"/>
                  </a:cubicBezTo>
                  <a:cubicBezTo>
                    <a:pt x="527" y="186"/>
                    <a:pt x="289" y="400"/>
                    <a:pt x="39" y="615"/>
                  </a:cubicBezTo>
                  <a:cubicBezTo>
                    <a:pt x="0" y="644"/>
                    <a:pt x="33" y="681"/>
                    <a:pt x="65" y="681"/>
                  </a:cubicBezTo>
                  <a:cubicBezTo>
                    <a:pt x="73" y="681"/>
                    <a:pt x="80" y="679"/>
                    <a:pt x="87" y="674"/>
                  </a:cubicBezTo>
                  <a:cubicBezTo>
                    <a:pt x="349" y="472"/>
                    <a:pt x="611" y="293"/>
                    <a:pt x="849" y="67"/>
                  </a:cubicBezTo>
                  <a:cubicBezTo>
                    <a:pt x="868" y="38"/>
                    <a:pt x="848" y="1"/>
                    <a:pt x="827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514;p37">
              <a:extLst>
                <a:ext uri="{FF2B5EF4-FFF2-40B4-BE49-F238E27FC236}">
                  <a16:creationId xmlns:a16="http://schemas.microsoft.com/office/drawing/2014/main" id="{07B76FBF-8806-0210-DB60-A56EF93F53E5}"/>
                </a:ext>
              </a:extLst>
            </p:cNvPr>
            <p:cNvSpPr/>
            <p:nvPr/>
          </p:nvSpPr>
          <p:spPr>
            <a:xfrm>
              <a:off x="13054500" y="2476650"/>
              <a:ext cx="19525" cy="13900"/>
            </a:xfrm>
            <a:custGeom>
              <a:avLst/>
              <a:gdLst/>
              <a:ahLst/>
              <a:cxnLst/>
              <a:rect l="l" t="t" r="r" b="b"/>
              <a:pathLst>
                <a:path w="781" h="556" extrusionOk="0">
                  <a:moveTo>
                    <a:pt x="704" y="0"/>
                  </a:moveTo>
                  <a:cubicBezTo>
                    <a:pt x="694" y="0"/>
                    <a:pt x="683" y="4"/>
                    <a:pt x="671" y="11"/>
                  </a:cubicBezTo>
                  <a:cubicBezTo>
                    <a:pt x="457" y="154"/>
                    <a:pt x="231" y="285"/>
                    <a:pt x="40" y="452"/>
                  </a:cubicBezTo>
                  <a:cubicBezTo>
                    <a:pt x="0" y="492"/>
                    <a:pt x="35" y="556"/>
                    <a:pt x="82" y="556"/>
                  </a:cubicBezTo>
                  <a:cubicBezTo>
                    <a:pt x="91" y="556"/>
                    <a:pt x="101" y="553"/>
                    <a:pt x="111" y="547"/>
                  </a:cubicBezTo>
                  <a:cubicBezTo>
                    <a:pt x="326" y="428"/>
                    <a:pt x="528" y="261"/>
                    <a:pt x="731" y="119"/>
                  </a:cubicBezTo>
                  <a:cubicBezTo>
                    <a:pt x="780" y="89"/>
                    <a:pt x="755" y="0"/>
                    <a:pt x="704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515;p37">
              <a:extLst>
                <a:ext uri="{FF2B5EF4-FFF2-40B4-BE49-F238E27FC236}">
                  <a16:creationId xmlns:a16="http://schemas.microsoft.com/office/drawing/2014/main" id="{3F153A9E-1903-BFDB-AD4E-4D649DAC5973}"/>
                </a:ext>
              </a:extLst>
            </p:cNvPr>
            <p:cNvSpPr/>
            <p:nvPr/>
          </p:nvSpPr>
          <p:spPr>
            <a:xfrm>
              <a:off x="13043300" y="2414900"/>
              <a:ext cx="21025" cy="17225"/>
            </a:xfrm>
            <a:custGeom>
              <a:avLst/>
              <a:gdLst/>
              <a:ahLst/>
              <a:cxnLst/>
              <a:rect l="l" t="t" r="r" b="b"/>
              <a:pathLst>
                <a:path w="841" h="689" extrusionOk="0">
                  <a:moveTo>
                    <a:pt x="777" y="0"/>
                  </a:moveTo>
                  <a:cubicBezTo>
                    <a:pt x="772" y="0"/>
                    <a:pt x="767" y="2"/>
                    <a:pt x="762" y="5"/>
                  </a:cubicBezTo>
                  <a:cubicBezTo>
                    <a:pt x="500" y="172"/>
                    <a:pt x="214" y="350"/>
                    <a:pt x="36" y="600"/>
                  </a:cubicBezTo>
                  <a:cubicBezTo>
                    <a:pt x="0" y="645"/>
                    <a:pt x="44" y="689"/>
                    <a:pt x="88" y="689"/>
                  </a:cubicBezTo>
                  <a:cubicBezTo>
                    <a:pt x="104" y="689"/>
                    <a:pt x="119" y="684"/>
                    <a:pt x="131" y="672"/>
                  </a:cubicBezTo>
                  <a:cubicBezTo>
                    <a:pt x="369" y="505"/>
                    <a:pt x="571" y="267"/>
                    <a:pt x="810" y="76"/>
                  </a:cubicBezTo>
                  <a:cubicBezTo>
                    <a:pt x="840" y="56"/>
                    <a:pt x="809" y="0"/>
                    <a:pt x="777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516;p37">
              <a:extLst>
                <a:ext uri="{FF2B5EF4-FFF2-40B4-BE49-F238E27FC236}">
                  <a16:creationId xmlns:a16="http://schemas.microsoft.com/office/drawing/2014/main" id="{7FB9EC1E-4615-1200-57F0-60F1D31D7755}"/>
                </a:ext>
              </a:extLst>
            </p:cNvPr>
            <p:cNvSpPr/>
            <p:nvPr/>
          </p:nvSpPr>
          <p:spPr>
            <a:xfrm>
              <a:off x="13046275" y="2375525"/>
              <a:ext cx="23675" cy="18675"/>
            </a:xfrm>
            <a:custGeom>
              <a:avLst/>
              <a:gdLst/>
              <a:ahLst/>
              <a:cxnLst/>
              <a:rect l="l" t="t" r="r" b="b"/>
              <a:pathLst>
                <a:path w="947" h="747" extrusionOk="0">
                  <a:moveTo>
                    <a:pt x="784" y="1"/>
                  </a:moveTo>
                  <a:cubicBezTo>
                    <a:pt x="764" y="1"/>
                    <a:pt x="744" y="7"/>
                    <a:pt x="726" y="20"/>
                  </a:cubicBezTo>
                  <a:cubicBezTo>
                    <a:pt x="500" y="199"/>
                    <a:pt x="238" y="365"/>
                    <a:pt x="59" y="592"/>
                  </a:cubicBezTo>
                  <a:cubicBezTo>
                    <a:pt x="0" y="661"/>
                    <a:pt x="72" y="746"/>
                    <a:pt x="146" y="746"/>
                  </a:cubicBezTo>
                  <a:cubicBezTo>
                    <a:pt x="161" y="746"/>
                    <a:pt x="176" y="743"/>
                    <a:pt x="190" y="735"/>
                  </a:cubicBezTo>
                  <a:cubicBezTo>
                    <a:pt x="440" y="592"/>
                    <a:pt x="655" y="365"/>
                    <a:pt x="869" y="175"/>
                  </a:cubicBezTo>
                  <a:cubicBezTo>
                    <a:pt x="946" y="107"/>
                    <a:pt x="867" y="1"/>
                    <a:pt x="78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517;p37">
              <a:extLst>
                <a:ext uri="{FF2B5EF4-FFF2-40B4-BE49-F238E27FC236}">
                  <a16:creationId xmlns:a16="http://schemas.microsoft.com/office/drawing/2014/main" id="{4BC7D787-1A3A-B69E-A9F1-52EF0F3B6C65}"/>
                </a:ext>
              </a:extLst>
            </p:cNvPr>
            <p:cNvSpPr/>
            <p:nvPr/>
          </p:nvSpPr>
          <p:spPr>
            <a:xfrm>
              <a:off x="12994725" y="2406350"/>
              <a:ext cx="13100" cy="15850"/>
            </a:xfrm>
            <a:custGeom>
              <a:avLst/>
              <a:gdLst/>
              <a:ahLst/>
              <a:cxnLst/>
              <a:rect l="l" t="t" r="r" b="b"/>
              <a:pathLst>
                <a:path w="524" h="634" extrusionOk="0">
                  <a:moveTo>
                    <a:pt x="74" y="1"/>
                  </a:moveTo>
                  <a:cubicBezTo>
                    <a:pt x="35" y="1"/>
                    <a:pt x="1" y="43"/>
                    <a:pt x="26" y="85"/>
                  </a:cubicBezTo>
                  <a:cubicBezTo>
                    <a:pt x="133" y="275"/>
                    <a:pt x="228" y="502"/>
                    <a:pt x="419" y="621"/>
                  </a:cubicBezTo>
                  <a:cubicBezTo>
                    <a:pt x="428" y="629"/>
                    <a:pt x="438" y="633"/>
                    <a:pt x="450" y="633"/>
                  </a:cubicBezTo>
                  <a:cubicBezTo>
                    <a:pt x="485" y="633"/>
                    <a:pt x="523" y="597"/>
                    <a:pt x="514" y="561"/>
                  </a:cubicBezTo>
                  <a:cubicBezTo>
                    <a:pt x="443" y="347"/>
                    <a:pt x="252" y="180"/>
                    <a:pt x="121" y="25"/>
                  </a:cubicBezTo>
                  <a:cubicBezTo>
                    <a:pt x="107" y="8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518;p37">
              <a:extLst>
                <a:ext uri="{FF2B5EF4-FFF2-40B4-BE49-F238E27FC236}">
                  <a16:creationId xmlns:a16="http://schemas.microsoft.com/office/drawing/2014/main" id="{3D62369C-0A24-7022-6757-88BB957AFBBD}"/>
                </a:ext>
              </a:extLst>
            </p:cNvPr>
            <p:cNvSpPr/>
            <p:nvPr/>
          </p:nvSpPr>
          <p:spPr>
            <a:xfrm>
              <a:off x="12729275" y="2325950"/>
              <a:ext cx="542925" cy="548950"/>
            </a:xfrm>
            <a:custGeom>
              <a:avLst/>
              <a:gdLst/>
              <a:ahLst/>
              <a:cxnLst/>
              <a:rect l="l" t="t" r="r" b="b"/>
              <a:pathLst>
                <a:path w="21717" h="21958" extrusionOk="0">
                  <a:moveTo>
                    <a:pt x="12964" y="1"/>
                  </a:moveTo>
                  <a:cubicBezTo>
                    <a:pt x="12944" y="1"/>
                    <a:pt x="12926" y="11"/>
                    <a:pt x="12918" y="39"/>
                  </a:cubicBezTo>
                  <a:cubicBezTo>
                    <a:pt x="12597" y="705"/>
                    <a:pt x="12347" y="1408"/>
                    <a:pt x="12132" y="2134"/>
                  </a:cubicBezTo>
                  <a:cubicBezTo>
                    <a:pt x="12013" y="1741"/>
                    <a:pt x="11847" y="1360"/>
                    <a:pt x="11751" y="967"/>
                  </a:cubicBezTo>
                  <a:cubicBezTo>
                    <a:pt x="11737" y="908"/>
                    <a:pt x="11691" y="882"/>
                    <a:pt x="11645" y="882"/>
                  </a:cubicBezTo>
                  <a:cubicBezTo>
                    <a:pt x="11579" y="882"/>
                    <a:pt x="11511" y="936"/>
                    <a:pt x="11525" y="1027"/>
                  </a:cubicBezTo>
                  <a:cubicBezTo>
                    <a:pt x="11620" y="1479"/>
                    <a:pt x="11739" y="2003"/>
                    <a:pt x="12013" y="2384"/>
                  </a:cubicBezTo>
                  <a:cubicBezTo>
                    <a:pt x="12025" y="2396"/>
                    <a:pt x="12037" y="2396"/>
                    <a:pt x="12049" y="2396"/>
                  </a:cubicBezTo>
                  <a:cubicBezTo>
                    <a:pt x="11811" y="3194"/>
                    <a:pt x="11608" y="4003"/>
                    <a:pt x="11406" y="4789"/>
                  </a:cubicBezTo>
                  <a:cubicBezTo>
                    <a:pt x="11263" y="4527"/>
                    <a:pt x="11061" y="4289"/>
                    <a:pt x="10906" y="4063"/>
                  </a:cubicBezTo>
                  <a:cubicBezTo>
                    <a:pt x="10656" y="3682"/>
                    <a:pt x="10418" y="3265"/>
                    <a:pt x="10108" y="2944"/>
                  </a:cubicBezTo>
                  <a:cubicBezTo>
                    <a:pt x="10094" y="2930"/>
                    <a:pt x="10080" y="2924"/>
                    <a:pt x="10068" y="2924"/>
                  </a:cubicBezTo>
                  <a:cubicBezTo>
                    <a:pt x="10038" y="2924"/>
                    <a:pt x="10016" y="2958"/>
                    <a:pt x="10025" y="2991"/>
                  </a:cubicBezTo>
                  <a:cubicBezTo>
                    <a:pt x="10227" y="3456"/>
                    <a:pt x="10537" y="3872"/>
                    <a:pt x="10799" y="4301"/>
                  </a:cubicBezTo>
                  <a:cubicBezTo>
                    <a:pt x="10965" y="4563"/>
                    <a:pt x="11120" y="4861"/>
                    <a:pt x="11323" y="5111"/>
                  </a:cubicBezTo>
                  <a:cubicBezTo>
                    <a:pt x="11299" y="5218"/>
                    <a:pt x="11275" y="5325"/>
                    <a:pt x="11251" y="5420"/>
                  </a:cubicBezTo>
                  <a:cubicBezTo>
                    <a:pt x="11096" y="6004"/>
                    <a:pt x="10930" y="6599"/>
                    <a:pt x="10751" y="7218"/>
                  </a:cubicBezTo>
                  <a:cubicBezTo>
                    <a:pt x="10668" y="7099"/>
                    <a:pt x="10573" y="7004"/>
                    <a:pt x="10489" y="6897"/>
                  </a:cubicBezTo>
                  <a:cubicBezTo>
                    <a:pt x="10287" y="6635"/>
                    <a:pt x="10084" y="6373"/>
                    <a:pt x="9882" y="6111"/>
                  </a:cubicBezTo>
                  <a:cubicBezTo>
                    <a:pt x="9861" y="6081"/>
                    <a:pt x="9834" y="6068"/>
                    <a:pt x="9808" y="6068"/>
                  </a:cubicBezTo>
                  <a:cubicBezTo>
                    <a:pt x="9730" y="6068"/>
                    <a:pt x="9653" y="6177"/>
                    <a:pt x="9715" y="6266"/>
                  </a:cubicBezTo>
                  <a:cubicBezTo>
                    <a:pt x="9918" y="6539"/>
                    <a:pt x="10108" y="6801"/>
                    <a:pt x="10299" y="7075"/>
                  </a:cubicBezTo>
                  <a:cubicBezTo>
                    <a:pt x="10418" y="7230"/>
                    <a:pt x="10513" y="7421"/>
                    <a:pt x="10656" y="7563"/>
                  </a:cubicBezTo>
                  <a:cubicBezTo>
                    <a:pt x="10346" y="8683"/>
                    <a:pt x="10072" y="9837"/>
                    <a:pt x="10013" y="10945"/>
                  </a:cubicBezTo>
                  <a:cubicBezTo>
                    <a:pt x="10013" y="10957"/>
                    <a:pt x="10025" y="10969"/>
                    <a:pt x="10025" y="10980"/>
                  </a:cubicBezTo>
                  <a:cubicBezTo>
                    <a:pt x="9989" y="11016"/>
                    <a:pt x="9965" y="11040"/>
                    <a:pt x="9930" y="11076"/>
                  </a:cubicBezTo>
                  <a:cubicBezTo>
                    <a:pt x="9918" y="11052"/>
                    <a:pt x="9918" y="11040"/>
                    <a:pt x="9894" y="11028"/>
                  </a:cubicBezTo>
                  <a:cubicBezTo>
                    <a:pt x="9537" y="10814"/>
                    <a:pt x="9180" y="10611"/>
                    <a:pt x="8810" y="10409"/>
                  </a:cubicBezTo>
                  <a:cubicBezTo>
                    <a:pt x="8810" y="10135"/>
                    <a:pt x="8668" y="9826"/>
                    <a:pt x="8560" y="9576"/>
                  </a:cubicBezTo>
                  <a:cubicBezTo>
                    <a:pt x="8429" y="9242"/>
                    <a:pt x="8263" y="8921"/>
                    <a:pt x="8072" y="8611"/>
                  </a:cubicBezTo>
                  <a:cubicBezTo>
                    <a:pt x="8050" y="8578"/>
                    <a:pt x="8019" y="8564"/>
                    <a:pt x="7988" y="8564"/>
                  </a:cubicBezTo>
                  <a:cubicBezTo>
                    <a:pt x="7919" y="8564"/>
                    <a:pt x="7853" y="8632"/>
                    <a:pt x="7894" y="8706"/>
                  </a:cubicBezTo>
                  <a:cubicBezTo>
                    <a:pt x="8060" y="8992"/>
                    <a:pt x="8203" y="9290"/>
                    <a:pt x="8322" y="9587"/>
                  </a:cubicBezTo>
                  <a:cubicBezTo>
                    <a:pt x="8406" y="9790"/>
                    <a:pt x="8453" y="10040"/>
                    <a:pt x="8537" y="10254"/>
                  </a:cubicBezTo>
                  <a:cubicBezTo>
                    <a:pt x="8025" y="9980"/>
                    <a:pt x="7513" y="9718"/>
                    <a:pt x="6989" y="9456"/>
                  </a:cubicBezTo>
                  <a:cubicBezTo>
                    <a:pt x="6727" y="8373"/>
                    <a:pt x="6132" y="7361"/>
                    <a:pt x="5572" y="6408"/>
                  </a:cubicBezTo>
                  <a:cubicBezTo>
                    <a:pt x="5545" y="6367"/>
                    <a:pt x="5506" y="6349"/>
                    <a:pt x="5466" y="6349"/>
                  </a:cubicBezTo>
                  <a:cubicBezTo>
                    <a:pt x="5382" y="6349"/>
                    <a:pt x="5301" y="6430"/>
                    <a:pt x="5358" y="6528"/>
                  </a:cubicBezTo>
                  <a:cubicBezTo>
                    <a:pt x="5870" y="7432"/>
                    <a:pt x="6251" y="8397"/>
                    <a:pt x="6715" y="9314"/>
                  </a:cubicBezTo>
                  <a:cubicBezTo>
                    <a:pt x="6132" y="9016"/>
                    <a:pt x="5548" y="8718"/>
                    <a:pt x="4989" y="8409"/>
                  </a:cubicBezTo>
                  <a:cubicBezTo>
                    <a:pt x="4655" y="8230"/>
                    <a:pt x="4334" y="8040"/>
                    <a:pt x="4012" y="7861"/>
                  </a:cubicBezTo>
                  <a:cubicBezTo>
                    <a:pt x="3881" y="7540"/>
                    <a:pt x="3691" y="7230"/>
                    <a:pt x="3524" y="6932"/>
                  </a:cubicBezTo>
                  <a:cubicBezTo>
                    <a:pt x="3310" y="6528"/>
                    <a:pt x="3084" y="6135"/>
                    <a:pt x="2857" y="5742"/>
                  </a:cubicBezTo>
                  <a:cubicBezTo>
                    <a:pt x="2841" y="5710"/>
                    <a:pt x="2815" y="5697"/>
                    <a:pt x="2789" y="5697"/>
                  </a:cubicBezTo>
                  <a:cubicBezTo>
                    <a:pt x="2736" y="5697"/>
                    <a:pt x="2683" y="5750"/>
                    <a:pt x="2714" y="5813"/>
                  </a:cubicBezTo>
                  <a:cubicBezTo>
                    <a:pt x="2905" y="6230"/>
                    <a:pt x="3095" y="6635"/>
                    <a:pt x="3298" y="7051"/>
                  </a:cubicBezTo>
                  <a:cubicBezTo>
                    <a:pt x="3381" y="7230"/>
                    <a:pt x="3465" y="7421"/>
                    <a:pt x="3548" y="7599"/>
                  </a:cubicBezTo>
                  <a:cubicBezTo>
                    <a:pt x="2417" y="6956"/>
                    <a:pt x="1274" y="6301"/>
                    <a:pt x="131" y="5670"/>
                  </a:cubicBezTo>
                  <a:cubicBezTo>
                    <a:pt x="118" y="5662"/>
                    <a:pt x="106" y="5658"/>
                    <a:pt x="94" y="5658"/>
                  </a:cubicBezTo>
                  <a:cubicBezTo>
                    <a:pt x="39" y="5658"/>
                    <a:pt x="0" y="5740"/>
                    <a:pt x="59" y="5789"/>
                  </a:cubicBezTo>
                  <a:cubicBezTo>
                    <a:pt x="631" y="6254"/>
                    <a:pt x="1250" y="6670"/>
                    <a:pt x="1893" y="7063"/>
                  </a:cubicBezTo>
                  <a:cubicBezTo>
                    <a:pt x="1476" y="7075"/>
                    <a:pt x="1071" y="7135"/>
                    <a:pt x="655" y="7135"/>
                  </a:cubicBezTo>
                  <a:cubicBezTo>
                    <a:pt x="512" y="7135"/>
                    <a:pt x="500" y="7361"/>
                    <a:pt x="655" y="7361"/>
                  </a:cubicBezTo>
                  <a:cubicBezTo>
                    <a:pt x="813" y="7373"/>
                    <a:pt x="980" y="7383"/>
                    <a:pt x="1149" y="7383"/>
                  </a:cubicBezTo>
                  <a:cubicBezTo>
                    <a:pt x="1474" y="7383"/>
                    <a:pt x="1805" y="7348"/>
                    <a:pt x="2095" y="7230"/>
                  </a:cubicBezTo>
                  <a:cubicBezTo>
                    <a:pt x="2107" y="7230"/>
                    <a:pt x="2119" y="7218"/>
                    <a:pt x="2131" y="7206"/>
                  </a:cubicBezTo>
                  <a:cubicBezTo>
                    <a:pt x="2845" y="7635"/>
                    <a:pt x="3584" y="8028"/>
                    <a:pt x="4310" y="8421"/>
                  </a:cubicBezTo>
                  <a:cubicBezTo>
                    <a:pt x="4012" y="8504"/>
                    <a:pt x="3715" y="8635"/>
                    <a:pt x="3441" y="8730"/>
                  </a:cubicBezTo>
                  <a:cubicBezTo>
                    <a:pt x="3012" y="8873"/>
                    <a:pt x="2548" y="9004"/>
                    <a:pt x="2155" y="9230"/>
                  </a:cubicBezTo>
                  <a:cubicBezTo>
                    <a:pt x="2107" y="9254"/>
                    <a:pt x="2131" y="9314"/>
                    <a:pt x="2179" y="9314"/>
                  </a:cubicBezTo>
                  <a:cubicBezTo>
                    <a:pt x="2679" y="9242"/>
                    <a:pt x="3167" y="9052"/>
                    <a:pt x="3655" y="8885"/>
                  </a:cubicBezTo>
                  <a:cubicBezTo>
                    <a:pt x="3953" y="8790"/>
                    <a:pt x="4298" y="8718"/>
                    <a:pt x="4596" y="8564"/>
                  </a:cubicBezTo>
                  <a:cubicBezTo>
                    <a:pt x="4715" y="8635"/>
                    <a:pt x="4834" y="8694"/>
                    <a:pt x="4953" y="8754"/>
                  </a:cubicBezTo>
                  <a:cubicBezTo>
                    <a:pt x="5465" y="9040"/>
                    <a:pt x="5989" y="9349"/>
                    <a:pt x="6524" y="9647"/>
                  </a:cubicBezTo>
                  <a:cubicBezTo>
                    <a:pt x="6382" y="9707"/>
                    <a:pt x="6251" y="9778"/>
                    <a:pt x="6132" y="9826"/>
                  </a:cubicBezTo>
                  <a:cubicBezTo>
                    <a:pt x="5810" y="9968"/>
                    <a:pt x="5489" y="10099"/>
                    <a:pt x="5167" y="10242"/>
                  </a:cubicBezTo>
                  <a:cubicBezTo>
                    <a:pt x="5039" y="10285"/>
                    <a:pt x="5121" y="10452"/>
                    <a:pt x="5234" y="10452"/>
                  </a:cubicBezTo>
                  <a:cubicBezTo>
                    <a:pt x="5247" y="10452"/>
                    <a:pt x="5261" y="10450"/>
                    <a:pt x="5274" y="10445"/>
                  </a:cubicBezTo>
                  <a:cubicBezTo>
                    <a:pt x="5584" y="10314"/>
                    <a:pt x="5893" y="10195"/>
                    <a:pt x="6203" y="10076"/>
                  </a:cubicBezTo>
                  <a:cubicBezTo>
                    <a:pt x="6393" y="10004"/>
                    <a:pt x="6643" y="9945"/>
                    <a:pt x="6822" y="9814"/>
                  </a:cubicBezTo>
                  <a:cubicBezTo>
                    <a:pt x="7786" y="10361"/>
                    <a:pt x="8787" y="10873"/>
                    <a:pt x="9787" y="11207"/>
                  </a:cubicBezTo>
                  <a:cubicBezTo>
                    <a:pt x="9406" y="11552"/>
                    <a:pt x="9025" y="11909"/>
                    <a:pt x="8644" y="12278"/>
                  </a:cubicBezTo>
                  <a:cubicBezTo>
                    <a:pt x="8632" y="12266"/>
                    <a:pt x="8620" y="12243"/>
                    <a:pt x="8596" y="12243"/>
                  </a:cubicBezTo>
                  <a:cubicBezTo>
                    <a:pt x="8466" y="12201"/>
                    <a:pt x="8327" y="12187"/>
                    <a:pt x="8186" y="12187"/>
                  </a:cubicBezTo>
                  <a:cubicBezTo>
                    <a:pt x="8004" y="12187"/>
                    <a:pt x="7818" y="12211"/>
                    <a:pt x="7644" y="12231"/>
                  </a:cubicBezTo>
                  <a:cubicBezTo>
                    <a:pt x="7298" y="12266"/>
                    <a:pt x="6953" y="12326"/>
                    <a:pt x="6608" y="12409"/>
                  </a:cubicBezTo>
                  <a:cubicBezTo>
                    <a:pt x="6485" y="12443"/>
                    <a:pt x="6519" y="12602"/>
                    <a:pt x="6632" y="12602"/>
                  </a:cubicBezTo>
                  <a:cubicBezTo>
                    <a:pt x="6639" y="12602"/>
                    <a:pt x="6647" y="12601"/>
                    <a:pt x="6655" y="12600"/>
                  </a:cubicBezTo>
                  <a:cubicBezTo>
                    <a:pt x="7001" y="12528"/>
                    <a:pt x="7358" y="12469"/>
                    <a:pt x="7715" y="12445"/>
                  </a:cubicBezTo>
                  <a:cubicBezTo>
                    <a:pt x="7802" y="12437"/>
                    <a:pt x="7891" y="12436"/>
                    <a:pt x="7980" y="12436"/>
                  </a:cubicBezTo>
                  <a:cubicBezTo>
                    <a:pt x="8025" y="12436"/>
                    <a:pt x="8069" y="12436"/>
                    <a:pt x="8114" y="12436"/>
                  </a:cubicBezTo>
                  <a:cubicBezTo>
                    <a:pt x="8248" y="12436"/>
                    <a:pt x="8382" y="12433"/>
                    <a:pt x="8513" y="12409"/>
                  </a:cubicBezTo>
                  <a:lnTo>
                    <a:pt x="8513" y="12409"/>
                  </a:lnTo>
                  <a:cubicBezTo>
                    <a:pt x="8084" y="12838"/>
                    <a:pt x="7656" y="13266"/>
                    <a:pt x="7239" y="13695"/>
                  </a:cubicBezTo>
                  <a:cubicBezTo>
                    <a:pt x="7106" y="13687"/>
                    <a:pt x="6973" y="13683"/>
                    <a:pt x="6840" y="13683"/>
                  </a:cubicBezTo>
                  <a:cubicBezTo>
                    <a:pt x="5802" y="13683"/>
                    <a:pt x="4754" y="13915"/>
                    <a:pt x="3762" y="14148"/>
                  </a:cubicBezTo>
                  <a:cubicBezTo>
                    <a:pt x="3619" y="14192"/>
                    <a:pt x="3659" y="14389"/>
                    <a:pt x="3790" y="14389"/>
                  </a:cubicBezTo>
                  <a:cubicBezTo>
                    <a:pt x="3800" y="14389"/>
                    <a:pt x="3810" y="14388"/>
                    <a:pt x="3822" y="14386"/>
                  </a:cubicBezTo>
                  <a:cubicBezTo>
                    <a:pt x="4881" y="14159"/>
                    <a:pt x="5977" y="14076"/>
                    <a:pt x="7048" y="13886"/>
                  </a:cubicBezTo>
                  <a:lnTo>
                    <a:pt x="7048" y="13886"/>
                  </a:lnTo>
                  <a:cubicBezTo>
                    <a:pt x="6655" y="14290"/>
                    <a:pt x="6251" y="14683"/>
                    <a:pt x="5846" y="15064"/>
                  </a:cubicBezTo>
                  <a:cubicBezTo>
                    <a:pt x="5703" y="15195"/>
                    <a:pt x="5560" y="15326"/>
                    <a:pt x="5417" y="15457"/>
                  </a:cubicBezTo>
                  <a:cubicBezTo>
                    <a:pt x="5393" y="15469"/>
                    <a:pt x="5381" y="15481"/>
                    <a:pt x="5370" y="15505"/>
                  </a:cubicBezTo>
                  <a:cubicBezTo>
                    <a:pt x="5167" y="15695"/>
                    <a:pt x="4965" y="15886"/>
                    <a:pt x="4750" y="16076"/>
                  </a:cubicBezTo>
                  <a:cubicBezTo>
                    <a:pt x="3953" y="16112"/>
                    <a:pt x="3107" y="16374"/>
                    <a:pt x="2322" y="16553"/>
                  </a:cubicBezTo>
                  <a:cubicBezTo>
                    <a:pt x="2230" y="16575"/>
                    <a:pt x="2259" y="16708"/>
                    <a:pt x="2357" y="16708"/>
                  </a:cubicBezTo>
                  <a:cubicBezTo>
                    <a:pt x="2361" y="16708"/>
                    <a:pt x="2365" y="16708"/>
                    <a:pt x="2369" y="16707"/>
                  </a:cubicBezTo>
                  <a:cubicBezTo>
                    <a:pt x="3000" y="16624"/>
                    <a:pt x="3703" y="16576"/>
                    <a:pt x="4357" y="16434"/>
                  </a:cubicBezTo>
                  <a:lnTo>
                    <a:pt x="4357" y="16434"/>
                  </a:lnTo>
                  <a:cubicBezTo>
                    <a:pt x="3381" y="17326"/>
                    <a:pt x="2405" y="18219"/>
                    <a:pt x="1464" y="19136"/>
                  </a:cubicBezTo>
                  <a:cubicBezTo>
                    <a:pt x="1415" y="19176"/>
                    <a:pt x="1455" y="19255"/>
                    <a:pt x="1511" y="19255"/>
                  </a:cubicBezTo>
                  <a:cubicBezTo>
                    <a:pt x="1523" y="19255"/>
                    <a:pt x="1535" y="19252"/>
                    <a:pt x="1548" y="19243"/>
                  </a:cubicBezTo>
                  <a:cubicBezTo>
                    <a:pt x="2155" y="18850"/>
                    <a:pt x="2738" y="18386"/>
                    <a:pt x="3298" y="17898"/>
                  </a:cubicBezTo>
                  <a:lnTo>
                    <a:pt x="3298" y="17898"/>
                  </a:lnTo>
                  <a:cubicBezTo>
                    <a:pt x="3191" y="18279"/>
                    <a:pt x="3143" y="18684"/>
                    <a:pt x="3012" y="19065"/>
                  </a:cubicBezTo>
                  <a:cubicBezTo>
                    <a:pt x="2983" y="19153"/>
                    <a:pt x="3057" y="19209"/>
                    <a:pt x="3129" y="19209"/>
                  </a:cubicBezTo>
                  <a:cubicBezTo>
                    <a:pt x="3175" y="19209"/>
                    <a:pt x="3220" y="19187"/>
                    <a:pt x="3238" y="19136"/>
                  </a:cubicBezTo>
                  <a:cubicBezTo>
                    <a:pt x="3393" y="18696"/>
                    <a:pt x="3572" y="18196"/>
                    <a:pt x="3536" y="17731"/>
                  </a:cubicBezTo>
                  <a:cubicBezTo>
                    <a:pt x="3536" y="17719"/>
                    <a:pt x="3524" y="17719"/>
                    <a:pt x="3524" y="17707"/>
                  </a:cubicBezTo>
                  <a:cubicBezTo>
                    <a:pt x="4143" y="17160"/>
                    <a:pt x="4738" y="16588"/>
                    <a:pt x="5322" y="16017"/>
                  </a:cubicBezTo>
                  <a:cubicBezTo>
                    <a:pt x="5322" y="16303"/>
                    <a:pt x="5346" y="16600"/>
                    <a:pt x="5358" y="16874"/>
                  </a:cubicBezTo>
                  <a:cubicBezTo>
                    <a:pt x="5370" y="17326"/>
                    <a:pt x="5370" y="17803"/>
                    <a:pt x="5453" y="18255"/>
                  </a:cubicBezTo>
                  <a:cubicBezTo>
                    <a:pt x="5458" y="18276"/>
                    <a:pt x="5475" y="18286"/>
                    <a:pt x="5493" y="18286"/>
                  </a:cubicBezTo>
                  <a:cubicBezTo>
                    <a:pt x="5516" y="18286"/>
                    <a:pt x="5541" y="18270"/>
                    <a:pt x="5548" y="18243"/>
                  </a:cubicBezTo>
                  <a:cubicBezTo>
                    <a:pt x="5620" y="17767"/>
                    <a:pt x="5584" y="17267"/>
                    <a:pt x="5572" y="16779"/>
                  </a:cubicBezTo>
                  <a:cubicBezTo>
                    <a:pt x="5572" y="16457"/>
                    <a:pt x="5596" y="16124"/>
                    <a:pt x="5548" y="15791"/>
                  </a:cubicBezTo>
                  <a:cubicBezTo>
                    <a:pt x="5727" y="15624"/>
                    <a:pt x="5893" y="15469"/>
                    <a:pt x="6060" y="15302"/>
                  </a:cubicBezTo>
                  <a:cubicBezTo>
                    <a:pt x="6405" y="14969"/>
                    <a:pt x="6774" y="14636"/>
                    <a:pt x="7155" y="14302"/>
                  </a:cubicBezTo>
                  <a:cubicBezTo>
                    <a:pt x="7167" y="14421"/>
                    <a:pt x="7191" y="14540"/>
                    <a:pt x="7203" y="14660"/>
                  </a:cubicBezTo>
                  <a:cubicBezTo>
                    <a:pt x="7239" y="14993"/>
                    <a:pt x="7275" y="15326"/>
                    <a:pt x="7310" y="15672"/>
                  </a:cubicBezTo>
                  <a:cubicBezTo>
                    <a:pt x="7316" y="15725"/>
                    <a:pt x="7364" y="15750"/>
                    <a:pt x="7415" y="15750"/>
                  </a:cubicBezTo>
                  <a:cubicBezTo>
                    <a:pt x="7478" y="15750"/>
                    <a:pt x="7543" y="15713"/>
                    <a:pt x="7536" y="15648"/>
                  </a:cubicBezTo>
                  <a:cubicBezTo>
                    <a:pt x="7513" y="15302"/>
                    <a:pt x="7477" y="14969"/>
                    <a:pt x="7453" y="14636"/>
                  </a:cubicBezTo>
                  <a:cubicBezTo>
                    <a:pt x="7441" y="14445"/>
                    <a:pt x="7453" y="14255"/>
                    <a:pt x="7417" y="14064"/>
                  </a:cubicBezTo>
                  <a:cubicBezTo>
                    <a:pt x="8322" y="13255"/>
                    <a:pt x="9239" y="12397"/>
                    <a:pt x="9953" y="11469"/>
                  </a:cubicBezTo>
                  <a:cubicBezTo>
                    <a:pt x="10203" y="12016"/>
                    <a:pt x="10465" y="12552"/>
                    <a:pt x="10751" y="13088"/>
                  </a:cubicBezTo>
                  <a:cubicBezTo>
                    <a:pt x="10738" y="13079"/>
                    <a:pt x="10724" y="13075"/>
                    <a:pt x="10710" y="13075"/>
                  </a:cubicBezTo>
                  <a:cubicBezTo>
                    <a:pt x="10685" y="13075"/>
                    <a:pt x="10659" y="13089"/>
                    <a:pt x="10644" y="13112"/>
                  </a:cubicBezTo>
                  <a:cubicBezTo>
                    <a:pt x="10299" y="13636"/>
                    <a:pt x="10263" y="14469"/>
                    <a:pt x="10239" y="15076"/>
                  </a:cubicBezTo>
                  <a:cubicBezTo>
                    <a:pt x="10233" y="15137"/>
                    <a:pt x="10280" y="15170"/>
                    <a:pt x="10329" y="15170"/>
                  </a:cubicBezTo>
                  <a:cubicBezTo>
                    <a:pt x="10375" y="15170"/>
                    <a:pt x="10424" y="15140"/>
                    <a:pt x="10430" y="15076"/>
                  </a:cubicBezTo>
                  <a:cubicBezTo>
                    <a:pt x="10453" y="14707"/>
                    <a:pt x="10501" y="14350"/>
                    <a:pt x="10584" y="13993"/>
                  </a:cubicBezTo>
                  <a:cubicBezTo>
                    <a:pt x="10656" y="13719"/>
                    <a:pt x="10763" y="13457"/>
                    <a:pt x="10799" y="13171"/>
                  </a:cubicBezTo>
                  <a:cubicBezTo>
                    <a:pt x="11085" y="13707"/>
                    <a:pt x="11370" y="14255"/>
                    <a:pt x="11668" y="14790"/>
                  </a:cubicBezTo>
                  <a:cubicBezTo>
                    <a:pt x="11656" y="14802"/>
                    <a:pt x="11656" y="14802"/>
                    <a:pt x="11656" y="14802"/>
                  </a:cubicBezTo>
                  <a:cubicBezTo>
                    <a:pt x="11251" y="15910"/>
                    <a:pt x="11156" y="17136"/>
                    <a:pt x="11085" y="18291"/>
                  </a:cubicBezTo>
                  <a:cubicBezTo>
                    <a:pt x="11085" y="18376"/>
                    <a:pt x="11146" y="18417"/>
                    <a:pt x="11208" y="18417"/>
                  </a:cubicBezTo>
                  <a:cubicBezTo>
                    <a:pt x="11268" y="18417"/>
                    <a:pt x="11329" y="18379"/>
                    <a:pt x="11335" y="18303"/>
                  </a:cubicBezTo>
                  <a:cubicBezTo>
                    <a:pt x="11418" y="17196"/>
                    <a:pt x="11656" y="16112"/>
                    <a:pt x="11775" y="15005"/>
                  </a:cubicBezTo>
                  <a:cubicBezTo>
                    <a:pt x="12073" y="15541"/>
                    <a:pt x="12358" y="16076"/>
                    <a:pt x="12620" y="16624"/>
                  </a:cubicBezTo>
                  <a:cubicBezTo>
                    <a:pt x="12692" y="16767"/>
                    <a:pt x="12763" y="16910"/>
                    <a:pt x="12823" y="17053"/>
                  </a:cubicBezTo>
                  <a:cubicBezTo>
                    <a:pt x="12811" y="17076"/>
                    <a:pt x="12811" y="17112"/>
                    <a:pt x="12847" y="17136"/>
                  </a:cubicBezTo>
                  <a:cubicBezTo>
                    <a:pt x="12859" y="17148"/>
                    <a:pt x="12870" y="17148"/>
                    <a:pt x="12882" y="17148"/>
                  </a:cubicBezTo>
                  <a:cubicBezTo>
                    <a:pt x="12990" y="17386"/>
                    <a:pt x="13109" y="17624"/>
                    <a:pt x="13216" y="17862"/>
                  </a:cubicBezTo>
                  <a:cubicBezTo>
                    <a:pt x="13025" y="18660"/>
                    <a:pt x="13037" y="19541"/>
                    <a:pt x="12978" y="20351"/>
                  </a:cubicBezTo>
                  <a:cubicBezTo>
                    <a:pt x="12971" y="20406"/>
                    <a:pt x="13010" y="20433"/>
                    <a:pt x="13051" y="20433"/>
                  </a:cubicBezTo>
                  <a:cubicBezTo>
                    <a:pt x="13090" y="20433"/>
                    <a:pt x="13133" y="20409"/>
                    <a:pt x="13144" y="20363"/>
                  </a:cubicBezTo>
                  <a:cubicBezTo>
                    <a:pt x="13240" y="19696"/>
                    <a:pt x="13394" y="19005"/>
                    <a:pt x="13442" y="18327"/>
                  </a:cubicBezTo>
                  <a:cubicBezTo>
                    <a:pt x="14025" y="19529"/>
                    <a:pt x="14597" y="20744"/>
                    <a:pt x="15204" y="21922"/>
                  </a:cubicBezTo>
                  <a:cubicBezTo>
                    <a:pt x="15217" y="21947"/>
                    <a:pt x="15239" y="21958"/>
                    <a:pt x="15262" y="21958"/>
                  </a:cubicBezTo>
                  <a:cubicBezTo>
                    <a:pt x="15305" y="21958"/>
                    <a:pt x="15351" y="21921"/>
                    <a:pt x="15335" y="21875"/>
                  </a:cubicBezTo>
                  <a:cubicBezTo>
                    <a:pt x="15133" y="21172"/>
                    <a:pt x="14859" y="20494"/>
                    <a:pt x="14561" y="19803"/>
                  </a:cubicBezTo>
                  <a:lnTo>
                    <a:pt x="14561" y="19803"/>
                  </a:lnTo>
                  <a:cubicBezTo>
                    <a:pt x="14895" y="20017"/>
                    <a:pt x="15264" y="20184"/>
                    <a:pt x="15585" y="20410"/>
                  </a:cubicBezTo>
                  <a:cubicBezTo>
                    <a:pt x="15607" y="20428"/>
                    <a:pt x="15629" y="20435"/>
                    <a:pt x="15649" y="20435"/>
                  </a:cubicBezTo>
                  <a:cubicBezTo>
                    <a:pt x="15740" y="20435"/>
                    <a:pt x="15801" y="20288"/>
                    <a:pt x="15704" y="20220"/>
                  </a:cubicBezTo>
                  <a:cubicBezTo>
                    <a:pt x="15347" y="19946"/>
                    <a:pt x="14918" y="19624"/>
                    <a:pt x="14454" y="19529"/>
                  </a:cubicBezTo>
                  <a:lnTo>
                    <a:pt x="14430" y="19529"/>
                  </a:lnTo>
                  <a:cubicBezTo>
                    <a:pt x="14085" y="18791"/>
                    <a:pt x="13716" y="18053"/>
                    <a:pt x="13347" y="17338"/>
                  </a:cubicBezTo>
                  <a:lnTo>
                    <a:pt x="13347" y="17338"/>
                  </a:lnTo>
                  <a:cubicBezTo>
                    <a:pt x="13621" y="17422"/>
                    <a:pt x="13894" y="17481"/>
                    <a:pt x="14156" y="17541"/>
                  </a:cubicBezTo>
                  <a:cubicBezTo>
                    <a:pt x="14597" y="17660"/>
                    <a:pt x="15049" y="17791"/>
                    <a:pt x="15502" y="17838"/>
                  </a:cubicBezTo>
                  <a:cubicBezTo>
                    <a:pt x="15549" y="17838"/>
                    <a:pt x="15573" y="17779"/>
                    <a:pt x="15526" y="17755"/>
                  </a:cubicBezTo>
                  <a:cubicBezTo>
                    <a:pt x="15109" y="17565"/>
                    <a:pt x="14668" y="17457"/>
                    <a:pt x="14228" y="17326"/>
                  </a:cubicBezTo>
                  <a:cubicBezTo>
                    <a:pt x="13894" y="17243"/>
                    <a:pt x="13549" y="17112"/>
                    <a:pt x="13204" y="17053"/>
                  </a:cubicBezTo>
                  <a:cubicBezTo>
                    <a:pt x="13097" y="16862"/>
                    <a:pt x="13001" y="16660"/>
                    <a:pt x="12906" y="16469"/>
                  </a:cubicBezTo>
                  <a:cubicBezTo>
                    <a:pt x="12680" y="16029"/>
                    <a:pt x="12466" y="15564"/>
                    <a:pt x="12251" y="15088"/>
                  </a:cubicBezTo>
                  <a:lnTo>
                    <a:pt x="12251" y="15088"/>
                  </a:lnTo>
                  <a:cubicBezTo>
                    <a:pt x="12358" y="15112"/>
                    <a:pt x="12478" y="15124"/>
                    <a:pt x="12585" y="15148"/>
                  </a:cubicBezTo>
                  <a:cubicBezTo>
                    <a:pt x="12906" y="15207"/>
                    <a:pt x="13216" y="15267"/>
                    <a:pt x="13525" y="15326"/>
                  </a:cubicBezTo>
                  <a:cubicBezTo>
                    <a:pt x="13533" y="15327"/>
                    <a:pt x="13540" y="15328"/>
                    <a:pt x="13547" y="15328"/>
                  </a:cubicBezTo>
                  <a:cubicBezTo>
                    <a:pt x="13675" y="15328"/>
                    <a:pt x="13732" y="15134"/>
                    <a:pt x="13597" y="15100"/>
                  </a:cubicBezTo>
                  <a:cubicBezTo>
                    <a:pt x="13263" y="15029"/>
                    <a:pt x="12930" y="14957"/>
                    <a:pt x="12597" y="14886"/>
                  </a:cubicBezTo>
                  <a:cubicBezTo>
                    <a:pt x="12430" y="14850"/>
                    <a:pt x="12263" y="14802"/>
                    <a:pt x="12097" y="14779"/>
                  </a:cubicBezTo>
                  <a:cubicBezTo>
                    <a:pt x="11513" y="13540"/>
                    <a:pt x="10894" y="12290"/>
                    <a:pt x="10084" y="11290"/>
                  </a:cubicBezTo>
                  <a:cubicBezTo>
                    <a:pt x="10096" y="11266"/>
                    <a:pt x="10120" y="11242"/>
                    <a:pt x="10132" y="11219"/>
                  </a:cubicBezTo>
                  <a:cubicBezTo>
                    <a:pt x="10132" y="11219"/>
                    <a:pt x="10144" y="11231"/>
                    <a:pt x="10144" y="11231"/>
                  </a:cubicBezTo>
                  <a:cubicBezTo>
                    <a:pt x="10704" y="11219"/>
                    <a:pt x="11263" y="11183"/>
                    <a:pt x="11823" y="11123"/>
                  </a:cubicBezTo>
                  <a:cubicBezTo>
                    <a:pt x="12180" y="11588"/>
                    <a:pt x="12859" y="11921"/>
                    <a:pt x="13359" y="12159"/>
                  </a:cubicBezTo>
                  <a:cubicBezTo>
                    <a:pt x="13374" y="12168"/>
                    <a:pt x="13390" y="12172"/>
                    <a:pt x="13405" y="12172"/>
                  </a:cubicBezTo>
                  <a:cubicBezTo>
                    <a:pt x="13493" y="12172"/>
                    <a:pt x="13557" y="12043"/>
                    <a:pt x="13466" y="11993"/>
                  </a:cubicBezTo>
                  <a:cubicBezTo>
                    <a:pt x="13168" y="11850"/>
                    <a:pt x="12894" y="11683"/>
                    <a:pt x="12620" y="11492"/>
                  </a:cubicBezTo>
                  <a:cubicBezTo>
                    <a:pt x="12454" y="11373"/>
                    <a:pt x="12299" y="11231"/>
                    <a:pt x="12144" y="11100"/>
                  </a:cubicBezTo>
                  <a:cubicBezTo>
                    <a:pt x="12716" y="11040"/>
                    <a:pt x="13287" y="10980"/>
                    <a:pt x="13859" y="10909"/>
                  </a:cubicBezTo>
                  <a:cubicBezTo>
                    <a:pt x="14680" y="11647"/>
                    <a:pt x="15680" y="12171"/>
                    <a:pt x="16657" y="12659"/>
                  </a:cubicBezTo>
                  <a:cubicBezTo>
                    <a:pt x="16676" y="12670"/>
                    <a:pt x="16695" y="12674"/>
                    <a:pt x="16713" y="12674"/>
                  </a:cubicBezTo>
                  <a:cubicBezTo>
                    <a:pt x="16820" y="12674"/>
                    <a:pt x="16899" y="12518"/>
                    <a:pt x="16788" y="12457"/>
                  </a:cubicBezTo>
                  <a:cubicBezTo>
                    <a:pt x="15883" y="11981"/>
                    <a:pt x="15049" y="11397"/>
                    <a:pt x="14180" y="10873"/>
                  </a:cubicBezTo>
                  <a:cubicBezTo>
                    <a:pt x="14752" y="10814"/>
                    <a:pt x="15311" y="10754"/>
                    <a:pt x="15871" y="10719"/>
                  </a:cubicBezTo>
                  <a:cubicBezTo>
                    <a:pt x="16323" y="10683"/>
                    <a:pt x="16776" y="10647"/>
                    <a:pt x="17228" y="10623"/>
                  </a:cubicBezTo>
                  <a:cubicBezTo>
                    <a:pt x="17871" y="11076"/>
                    <a:pt x="18621" y="11397"/>
                    <a:pt x="19300" y="11754"/>
                  </a:cubicBezTo>
                  <a:cubicBezTo>
                    <a:pt x="19314" y="11761"/>
                    <a:pt x="19328" y="11765"/>
                    <a:pt x="19341" y="11765"/>
                  </a:cubicBezTo>
                  <a:cubicBezTo>
                    <a:pt x="19416" y="11765"/>
                    <a:pt x="19464" y="11662"/>
                    <a:pt x="19383" y="11612"/>
                  </a:cubicBezTo>
                  <a:cubicBezTo>
                    <a:pt x="18859" y="11278"/>
                    <a:pt x="18324" y="10897"/>
                    <a:pt x="17764" y="10588"/>
                  </a:cubicBezTo>
                  <a:cubicBezTo>
                    <a:pt x="19050" y="10504"/>
                    <a:pt x="20336" y="10433"/>
                    <a:pt x="21622" y="10338"/>
                  </a:cubicBezTo>
                  <a:cubicBezTo>
                    <a:pt x="21717" y="10326"/>
                    <a:pt x="21717" y="10207"/>
                    <a:pt x="21633" y="10195"/>
                  </a:cubicBezTo>
                  <a:cubicBezTo>
                    <a:pt x="21110" y="10136"/>
                    <a:pt x="20581" y="10112"/>
                    <a:pt x="20045" y="10112"/>
                  </a:cubicBezTo>
                  <a:cubicBezTo>
                    <a:pt x="19826" y="10112"/>
                    <a:pt x="19605" y="10116"/>
                    <a:pt x="19383" y="10123"/>
                  </a:cubicBezTo>
                  <a:cubicBezTo>
                    <a:pt x="19728" y="9897"/>
                    <a:pt x="20038" y="9611"/>
                    <a:pt x="20395" y="9397"/>
                  </a:cubicBezTo>
                  <a:cubicBezTo>
                    <a:pt x="20495" y="9327"/>
                    <a:pt x="20436" y="9175"/>
                    <a:pt x="20338" y="9175"/>
                  </a:cubicBezTo>
                  <a:cubicBezTo>
                    <a:pt x="20319" y="9175"/>
                    <a:pt x="20298" y="9181"/>
                    <a:pt x="20276" y="9195"/>
                  </a:cubicBezTo>
                  <a:cubicBezTo>
                    <a:pt x="19871" y="9421"/>
                    <a:pt x="19407" y="9695"/>
                    <a:pt x="19133" y="10088"/>
                  </a:cubicBezTo>
                  <a:cubicBezTo>
                    <a:pt x="19121" y="10099"/>
                    <a:pt x="19121" y="10123"/>
                    <a:pt x="19121" y="10135"/>
                  </a:cubicBezTo>
                  <a:cubicBezTo>
                    <a:pt x="18276" y="10171"/>
                    <a:pt x="17431" y="10254"/>
                    <a:pt x="16597" y="10326"/>
                  </a:cubicBezTo>
                  <a:cubicBezTo>
                    <a:pt x="16800" y="10099"/>
                    <a:pt x="16966" y="9849"/>
                    <a:pt x="17145" y="9623"/>
                  </a:cubicBezTo>
                  <a:cubicBezTo>
                    <a:pt x="17442" y="9242"/>
                    <a:pt x="17776" y="8873"/>
                    <a:pt x="18002" y="8444"/>
                  </a:cubicBezTo>
                  <a:cubicBezTo>
                    <a:pt x="18020" y="8408"/>
                    <a:pt x="17997" y="8372"/>
                    <a:pt x="17964" y="8372"/>
                  </a:cubicBezTo>
                  <a:cubicBezTo>
                    <a:pt x="17954" y="8372"/>
                    <a:pt x="17942" y="8376"/>
                    <a:pt x="17931" y="8385"/>
                  </a:cubicBezTo>
                  <a:cubicBezTo>
                    <a:pt x="17585" y="8683"/>
                    <a:pt x="17312" y="9075"/>
                    <a:pt x="17026" y="9421"/>
                  </a:cubicBezTo>
                  <a:cubicBezTo>
                    <a:pt x="16776" y="9718"/>
                    <a:pt x="16490" y="10016"/>
                    <a:pt x="16299" y="10349"/>
                  </a:cubicBezTo>
                  <a:cubicBezTo>
                    <a:pt x="16109" y="10373"/>
                    <a:pt x="15918" y="10385"/>
                    <a:pt x="15728" y="10397"/>
                  </a:cubicBezTo>
                  <a:cubicBezTo>
                    <a:pt x="15192" y="10445"/>
                    <a:pt x="14621" y="10480"/>
                    <a:pt x="14061" y="10516"/>
                  </a:cubicBezTo>
                  <a:cubicBezTo>
                    <a:pt x="14168" y="10373"/>
                    <a:pt x="14252" y="10218"/>
                    <a:pt x="14347" y="10076"/>
                  </a:cubicBezTo>
                  <a:cubicBezTo>
                    <a:pt x="14537" y="9790"/>
                    <a:pt x="14728" y="9516"/>
                    <a:pt x="14918" y="9230"/>
                  </a:cubicBezTo>
                  <a:cubicBezTo>
                    <a:pt x="14977" y="9146"/>
                    <a:pt x="14899" y="9062"/>
                    <a:pt x="14819" y="9062"/>
                  </a:cubicBezTo>
                  <a:cubicBezTo>
                    <a:pt x="14786" y="9062"/>
                    <a:pt x="14752" y="9076"/>
                    <a:pt x="14728" y="9111"/>
                  </a:cubicBezTo>
                  <a:cubicBezTo>
                    <a:pt x="14537" y="9373"/>
                    <a:pt x="14359" y="9623"/>
                    <a:pt x="14168" y="9885"/>
                  </a:cubicBezTo>
                  <a:cubicBezTo>
                    <a:pt x="14025" y="10088"/>
                    <a:pt x="13823" y="10290"/>
                    <a:pt x="13752" y="10528"/>
                  </a:cubicBezTo>
                  <a:cubicBezTo>
                    <a:pt x="12573" y="10599"/>
                    <a:pt x="11382" y="10707"/>
                    <a:pt x="10287" y="10992"/>
                  </a:cubicBezTo>
                  <a:cubicBezTo>
                    <a:pt x="10299" y="10945"/>
                    <a:pt x="10275" y="10909"/>
                    <a:pt x="10239" y="10885"/>
                  </a:cubicBezTo>
                  <a:cubicBezTo>
                    <a:pt x="10358" y="10492"/>
                    <a:pt x="10465" y="10099"/>
                    <a:pt x="10561" y="9707"/>
                  </a:cubicBezTo>
                  <a:lnTo>
                    <a:pt x="10584" y="9707"/>
                  </a:lnTo>
                  <a:cubicBezTo>
                    <a:pt x="10870" y="9647"/>
                    <a:pt x="11144" y="9409"/>
                    <a:pt x="11370" y="9230"/>
                  </a:cubicBezTo>
                  <a:cubicBezTo>
                    <a:pt x="11668" y="9016"/>
                    <a:pt x="11930" y="8778"/>
                    <a:pt x="12180" y="8516"/>
                  </a:cubicBezTo>
                  <a:cubicBezTo>
                    <a:pt x="12253" y="8443"/>
                    <a:pt x="12193" y="8342"/>
                    <a:pt x="12118" y="8342"/>
                  </a:cubicBezTo>
                  <a:cubicBezTo>
                    <a:pt x="12095" y="8342"/>
                    <a:pt x="12071" y="8351"/>
                    <a:pt x="12049" y="8373"/>
                  </a:cubicBezTo>
                  <a:cubicBezTo>
                    <a:pt x="11823" y="8599"/>
                    <a:pt x="11573" y="8814"/>
                    <a:pt x="11311" y="9004"/>
                  </a:cubicBezTo>
                  <a:cubicBezTo>
                    <a:pt x="11096" y="9159"/>
                    <a:pt x="10834" y="9290"/>
                    <a:pt x="10632" y="9456"/>
                  </a:cubicBezTo>
                  <a:cubicBezTo>
                    <a:pt x="10775" y="8873"/>
                    <a:pt x="10906" y="8302"/>
                    <a:pt x="11037" y="7718"/>
                  </a:cubicBezTo>
                  <a:cubicBezTo>
                    <a:pt x="12037" y="7182"/>
                    <a:pt x="12894" y="6349"/>
                    <a:pt x="13692" y="5539"/>
                  </a:cubicBezTo>
                  <a:cubicBezTo>
                    <a:pt x="13776" y="5455"/>
                    <a:pt x="13699" y="5328"/>
                    <a:pt x="13605" y="5328"/>
                  </a:cubicBezTo>
                  <a:cubicBezTo>
                    <a:pt x="13579" y="5328"/>
                    <a:pt x="13551" y="5337"/>
                    <a:pt x="13525" y="5361"/>
                  </a:cubicBezTo>
                  <a:cubicBezTo>
                    <a:pt x="12751" y="6099"/>
                    <a:pt x="11894" y="6730"/>
                    <a:pt x="11096" y="7444"/>
                  </a:cubicBezTo>
                  <a:cubicBezTo>
                    <a:pt x="11239" y="6789"/>
                    <a:pt x="11394" y="6147"/>
                    <a:pt x="11561" y="5516"/>
                  </a:cubicBezTo>
                  <a:cubicBezTo>
                    <a:pt x="11656" y="5146"/>
                    <a:pt x="11763" y="4777"/>
                    <a:pt x="11858" y="4408"/>
                  </a:cubicBezTo>
                  <a:cubicBezTo>
                    <a:pt x="12525" y="3956"/>
                    <a:pt x="13085" y="3301"/>
                    <a:pt x="13656" y="2753"/>
                  </a:cubicBezTo>
                  <a:cubicBezTo>
                    <a:pt x="13723" y="2687"/>
                    <a:pt x="13668" y="2605"/>
                    <a:pt x="13601" y="2605"/>
                  </a:cubicBezTo>
                  <a:cubicBezTo>
                    <a:pt x="13584" y="2605"/>
                    <a:pt x="13566" y="2610"/>
                    <a:pt x="13549" y="2622"/>
                  </a:cubicBezTo>
                  <a:cubicBezTo>
                    <a:pt x="13049" y="3039"/>
                    <a:pt x="12489" y="3432"/>
                    <a:pt x="12001" y="3896"/>
                  </a:cubicBezTo>
                  <a:cubicBezTo>
                    <a:pt x="12358" y="2622"/>
                    <a:pt x="12716" y="1360"/>
                    <a:pt x="13037" y="86"/>
                  </a:cubicBezTo>
                  <a:cubicBezTo>
                    <a:pt x="13053" y="46"/>
                    <a:pt x="13004" y="1"/>
                    <a:pt x="1296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519;p37">
              <a:extLst>
                <a:ext uri="{FF2B5EF4-FFF2-40B4-BE49-F238E27FC236}">
                  <a16:creationId xmlns:a16="http://schemas.microsoft.com/office/drawing/2014/main" id="{C272DB66-5130-067C-34C2-84E3E4423E3A}"/>
                </a:ext>
              </a:extLst>
            </p:cNvPr>
            <p:cNvSpPr/>
            <p:nvPr/>
          </p:nvSpPr>
          <p:spPr>
            <a:xfrm>
              <a:off x="12805925" y="2701300"/>
              <a:ext cx="18300" cy="6675"/>
            </a:xfrm>
            <a:custGeom>
              <a:avLst/>
              <a:gdLst/>
              <a:ahLst/>
              <a:cxnLst/>
              <a:rect l="l" t="t" r="r" b="b"/>
              <a:pathLst>
                <a:path w="732" h="267" extrusionOk="0">
                  <a:moveTo>
                    <a:pt x="549" y="0"/>
                  </a:moveTo>
                  <a:cubicBezTo>
                    <a:pt x="413" y="0"/>
                    <a:pt x="270" y="30"/>
                    <a:pt x="137" y="50"/>
                  </a:cubicBezTo>
                  <a:cubicBezTo>
                    <a:pt x="1" y="62"/>
                    <a:pt x="37" y="266"/>
                    <a:pt x="164" y="266"/>
                  </a:cubicBezTo>
                  <a:cubicBezTo>
                    <a:pt x="170" y="266"/>
                    <a:pt x="177" y="266"/>
                    <a:pt x="184" y="265"/>
                  </a:cubicBezTo>
                  <a:cubicBezTo>
                    <a:pt x="339" y="241"/>
                    <a:pt x="494" y="241"/>
                    <a:pt x="637" y="193"/>
                  </a:cubicBezTo>
                  <a:cubicBezTo>
                    <a:pt x="732" y="157"/>
                    <a:pt x="720" y="15"/>
                    <a:pt x="613" y="3"/>
                  </a:cubicBezTo>
                  <a:cubicBezTo>
                    <a:pt x="592" y="1"/>
                    <a:pt x="570" y="0"/>
                    <a:pt x="54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520;p37">
              <a:extLst>
                <a:ext uri="{FF2B5EF4-FFF2-40B4-BE49-F238E27FC236}">
                  <a16:creationId xmlns:a16="http://schemas.microsoft.com/office/drawing/2014/main" id="{C5B4B06D-43C9-4400-5860-BE9DC5F63FFB}"/>
                </a:ext>
              </a:extLst>
            </p:cNvPr>
            <p:cNvSpPr/>
            <p:nvPr/>
          </p:nvSpPr>
          <p:spPr>
            <a:xfrm>
              <a:off x="12834025" y="2774275"/>
              <a:ext cx="6575" cy="20525"/>
            </a:xfrm>
            <a:custGeom>
              <a:avLst/>
              <a:gdLst/>
              <a:ahLst/>
              <a:cxnLst/>
              <a:rect l="l" t="t" r="r" b="b"/>
              <a:pathLst>
                <a:path w="263" h="821" extrusionOk="0">
                  <a:moveTo>
                    <a:pt x="128" y="0"/>
                  </a:moveTo>
                  <a:cubicBezTo>
                    <a:pt x="100" y="0"/>
                    <a:pt x="71" y="16"/>
                    <a:pt x="60" y="48"/>
                  </a:cubicBezTo>
                  <a:cubicBezTo>
                    <a:pt x="1" y="263"/>
                    <a:pt x="25" y="501"/>
                    <a:pt x="25" y="727"/>
                  </a:cubicBezTo>
                  <a:cubicBezTo>
                    <a:pt x="25" y="788"/>
                    <a:pt x="78" y="821"/>
                    <a:pt x="129" y="821"/>
                  </a:cubicBezTo>
                  <a:cubicBezTo>
                    <a:pt x="179" y="821"/>
                    <a:pt x="227" y="791"/>
                    <a:pt x="227" y="727"/>
                  </a:cubicBezTo>
                  <a:cubicBezTo>
                    <a:pt x="239" y="513"/>
                    <a:pt x="263" y="275"/>
                    <a:pt x="203" y="60"/>
                  </a:cubicBezTo>
                  <a:cubicBezTo>
                    <a:pt x="197" y="22"/>
                    <a:pt x="162" y="0"/>
                    <a:pt x="128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521;p37">
              <a:extLst>
                <a:ext uri="{FF2B5EF4-FFF2-40B4-BE49-F238E27FC236}">
                  <a16:creationId xmlns:a16="http://schemas.microsoft.com/office/drawing/2014/main" id="{43D5DB13-B15E-5F16-0933-CE6B37E087E3}"/>
                </a:ext>
              </a:extLst>
            </p:cNvPr>
            <p:cNvSpPr/>
            <p:nvPr/>
          </p:nvSpPr>
          <p:spPr>
            <a:xfrm>
              <a:off x="12757725" y="2772500"/>
              <a:ext cx="18300" cy="7225"/>
            </a:xfrm>
            <a:custGeom>
              <a:avLst/>
              <a:gdLst/>
              <a:ahLst/>
              <a:cxnLst/>
              <a:rect l="l" t="t" r="r" b="b"/>
              <a:pathLst>
                <a:path w="732" h="289" extrusionOk="0">
                  <a:moveTo>
                    <a:pt x="624" y="0"/>
                  </a:moveTo>
                  <a:cubicBezTo>
                    <a:pt x="445" y="0"/>
                    <a:pt x="279" y="60"/>
                    <a:pt x="112" y="107"/>
                  </a:cubicBezTo>
                  <a:cubicBezTo>
                    <a:pt x="0" y="130"/>
                    <a:pt x="25" y="288"/>
                    <a:pt x="126" y="288"/>
                  </a:cubicBezTo>
                  <a:cubicBezTo>
                    <a:pt x="133" y="288"/>
                    <a:pt x="140" y="288"/>
                    <a:pt x="148" y="286"/>
                  </a:cubicBezTo>
                  <a:cubicBezTo>
                    <a:pt x="314" y="250"/>
                    <a:pt x="493" y="226"/>
                    <a:pt x="660" y="155"/>
                  </a:cubicBezTo>
                  <a:cubicBezTo>
                    <a:pt x="731" y="131"/>
                    <a:pt x="707" y="0"/>
                    <a:pt x="624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2522;p37">
              <a:extLst>
                <a:ext uri="{FF2B5EF4-FFF2-40B4-BE49-F238E27FC236}">
                  <a16:creationId xmlns:a16="http://schemas.microsoft.com/office/drawing/2014/main" id="{9D080439-B8F9-6E31-C855-735FCD8D2D81}"/>
                </a:ext>
              </a:extLst>
            </p:cNvPr>
            <p:cNvSpPr/>
            <p:nvPr/>
          </p:nvSpPr>
          <p:spPr>
            <a:xfrm>
              <a:off x="12787250" y="2802850"/>
              <a:ext cx="7600" cy="8650"/>
            </a:xfrm>
            <a:custGeom>
              <a:avLst/>
              <a:gdLst/>
              <a:ahLst/>
              <a:cxnLst/>
              <a:rect l="l" t="t" r="r" b="b"/>
              <a:pathLst>
                <a:path w="304" h="346" extrusionOk="0">
                  <a:moveTo>
                    <a:pt x="219" y="0"/>
                  </a:moveTo>
                  <a:cubicBezTo>
                    <a:pt x="206" y="0"/>
                    <a:pt x="192" y="4"/>
                    <a:pt x="181" y="13"/>
                  </a:cubicBezTo>
                  <a:cubicBezTo>
                    <a:pt x="86" y="72"/>
                    <a:pt x="50" y="155"/>
                    <a:pt x="14" y="263"/>
                  </a:cubicBezTo>
                  <a:cubicBezTo>
                    <a:pt x="0" y="313"/>
                    <a:pt x="38" y="346"/>
                    <a:pt x="75" y="346"/>
                  </a:cubicBezTo>
                  <a:cubicBezTo>
                    <a:pt x="100" y="346"/>
                    <a:pt x="124" y="331"/>
                    <a:pt x="133" y="298"/>
                  </a:cubicBezTo>
                  <a:cubicBezTo>
                    <a:pt x="169" y="203"/>
                    <a:pt x="217" y="155"/>
                    <a:pt x="276" y="84"/>
                  </a:cubicBezTo>
                  <a:cubicBezTo>
                    <a:pt x="304" y="39"/>
                    <a:pt x="262" y="0"/>
                    <a:pt x="219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2523;p37">
              <a:extLst>
                <a:ext uri="{FF2B5EF4-FFF2-40B4-BE49-F238E27FC236}">
                  <a16:creationId xmlns:a16="http://schemas.microsoft.com/office/drawing/2014/main" id="{0FA84786-C0A9-B0F1-2533-500E152222AA}"/>
                </a:ext>
              </a:extLst>
            </p:cNvPr>
            <p:cNvSpPr/>
            <p:nvPr/>
          </p:nvSpPr>
          <p:spPr>
            <a:xfrm>
              <a:off x="12839975" y="2689750"/>
              <a:ext cx="26525" cy="4775"/>
            </a:xfrm>
            <a:custGeom>
              <a:avLst/>
              <a:gdLst/>
              <a:ahLst/>
              <a:cxnLst/>
              <a:rect l="l" t="t" r="r" b="b"/>
              <a:pathLst>
                <a:path w="1061" h="191" extrusionOk="0">
                  <a:moveTo>
                    <a:pt x="1013" y="0"/>
                  </a:moveTo>
                  <a:cubicBezTo>
                    <a:pt x="680" y="24"/>
                    <a:pt x="358" y="48"/>
                    <a:pt x="37" y="119"/>
                  </a:cubicBezTo>
                  <a:cubicBezTo>
                    <a:pt x="1" y="131"/>
                    <a:pt x="13" y="191"/>
                    <a:pt x="49" y="191"/>
                  </a:cubicBezTo>
                  <a:cubicBezTo>
                    <a:pt x="382" y="179"/>
                    <a:pt x="691" y="131"/>
                    <a:pt x="1025" y="84"/>
                  </a:cubicBezTo>
                  <a:cubicBezTo>
                    <a:pt x="1061" y="72"/>
                    <a:pt x="1061" y="0"/>
                    <a:pt x="1013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524;p37">
              <a:extLst>
                <a:ext uri="{FF2B5EF4-FFF2-40B4-BE49-F238E27FC236}">
                  <a16:creationId xmlns:a16="http://schemas.microsoft.com/office/drawing/2014/main" id="{F598ECDC-6787-10FA-8869-944B26E86911}"/>
                </a:ext>
              </a:extLst>
            </p:cNvPr>
            <p:cNvSpPr/>
            <p:nvPr/>
          </p:nvSpPr>
          <p:spPr>
            <a:xfrm>
              <a:off x="12828375" y="2664975"/>
              <a:ext cx="22950" cy="4250"/>
            </a:xfrm>
            <a:custGeom>
              <a:avLst/>
              <a:gdLst/>
              <a:ahLst/>
              <a:cxnLst/>
              <a:rect l="l" t="t" r="r" b="b"/>
              <a:pathLst>
                <a:path w="918" h="170" extrusionOk="0">
                  <a:moveTo>
                    <a:pt x="731" y="1"/>
                  </a:moveTo>
                  <a:cubicBezTo>
                    <a:pt x="516" y="1"/>
                    <a:pt x="300" y="30"/>
                    <a:pt x="84" y="51"/>
                  </a:cubicBezTo>
                  <a:cubicBezTo>
                    <a:pt x="1" y="51"/>
                    <a:pt x="1" y="170"/>
                    <a:pt x="72" y="170"/>
                  </a:cubicBezTo>
                  <a:cubicBezTo>
                    <a:pt x="334" y="158"/>
                    <a:pt x="596" y="170"/>
                    <a:pt x="846" y="122"/>
                  </a:cubicBezTo>
                  <a:cubicBezTo>
                    <a:pt x="917" y="110"/>
                    <a:pt x="894" y="15"/>
                    <a:pt x="834" y="3"/>
                  </a:cubicBezTo>
                  <a:cubicBezTo>
                    <a:pt x="800" y="2"/>
                    <a:pt x="766" y="1"/>
                    <a:pt x="731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525;p37">
              <a:extLst>
                <a:ext uri="{FF2B5EF4-FFF2-40B4-BE49-F238E27FC236}">
                  <a16:creationId xmlns:a16="http://schemas.microsoft.com/office/drawing/2014/main" id="{A0B9101C-C459-12A7-061F-BAEF45D072E6}"/>
                </a:ext>
              </a:extLst>
            </p:cNvPr>
            <p:cNvSpPr/>
            <p:nvPr/>
          </p:nvSpPr>
          <p:spPr>
            <a:xfrm>
              <a:off x="12803975" y="2720675"/>
              <a:ext cx="25850" cy="6000"/>
            </a:xfrm>
            <a:custGeom>
              <a:avLst/>
              <a:gdLst/>
              <a:ahLst/>
              <a:cxnLst/>
              <a:rect l="l" t="t" r="r" b="b"/>
              <a:pathLst>
                <a:path w="1034" h="240" extrusionOk="0">
                  <a:moveTo>
                    <a:pt x="975" y="1"/>
                  </a:moveTo>
                  <a:cubicBezTo>
                    <a:pt x="971" y="1"/>
                    <a:pt x="968" y="1"/>
                    <a:pt x="965" y="2"/>
                  </a:cubicBezTo>
                  <a:cubicBezTo>
                    <a:pt x="655" y="25"/>
                    <a:pt x="357" y="121"/>
                    <a:pt x="48" y="156"/>
                  </a:cubicBezTo>
                  <a:cubicBezTo>
                    <a:pt x="0" y="156"/>
                    <a:pt x="12" y="240"/>
                    <a:pt x="60" y="240"/>
                  </a:cubicBezTo>
                  <a:cubicBezTo>
                    <a:pt x="369" y="240"/>
                    <a:pt x="703" y="228"/>
                    <a:pt x="988" y="109"/>
                  </a:cubicBezTo>
                  <a:cubicBezTo>
                    <a:pt x="1033" y="86"/>
                    <a:pt x="1025" y="1"/>
                    <a:pt x="975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526;p37">
              <a:extLst>
                <a:ext uri="{FF2B5EF4-FFF2-40B4-BE49-F238E27FC236}">
                  <a16:creationId xmlns:a16="http://schemas.microsoft.com/office/drawing/2014/main" id="{6B82E054-E7AA-36E6-21EF-B92D8C0558B1}"/>
                </a:ext>
              </a:extLst>
            </p:cNvPr>
            <p:cNvSpPr/>
            <p:nvPr/>
          </p:nvSpPr>
          <p:spPr>
            <a:xfrm>
              <a:off x="12779150" y="2750450"/>
              <a:ext cx="27825" cy="8125"/>
            </a:xfrm>
            <a:custGeom>
              <a:avLst/>
              <a:gdLst/>
              <a:ahLst/>
              <a:cxnLst/>
              <a:rect l="l" t="t" r="r" b="b"/>
              <a:pathLst>
                <a:path w="1113" h="325" extrusionOk="0">
                  <a:moveTo>
                    <a:pt x="933" y="0"/>
                  </a:moveTo>
                  <a:cubicBezTo>
                    <a:pt x="672" y="0"/>
                    <a:pt x="382" y="87"/>
                    <a:pt x="124" y="132"/>
                  </a:cubicBezTo>
                  <a:cubicBezTo>
                    <a:pt x="1" y="155"/>
                    <a:pt x="36" y="325"/>
                    <a:pt x="150" y="325"/>
                  </a:cubicBezTo>
                  <a:cubicBezTo>
                    <a:pt x="157" y="325"/>
                    <a:pt x="164" y="324"/>
                    <a:pt x="172" y="323"/>
                  </a:cubicBezTo>
                  <a:cubicBezTo>
                    <a:pt x="434" y="299"/>
                    <a:pt x="743" y="299"/>
                    <a:pt x="1005" y="204"/>
                  </a:cubicBezTo>
                  <a:cubicBezTo>
                    <a:pt x="1112" y="168"/>
                    <a:pt x="1112" y="13"/>
                    <a:pt x="981" y="1"/>
                  </a:cubicBezTo>
                  <a:cubicBezTo>
                    <a:pt x="965" y="1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527;p37">
              <a:extLst>
                <a:ext uri="{FF2B5EF4-FFF2-40B4-BE49-F238E27FC236}">
                  <a16:creationId xmlns:a16="http://schemas.microsoft.com/office/drawing/2014/main" id="{B1665850-BA2D-E7A5-0289-61B479F57B0C}"/>
                </a:ext>
              </a:extLst>
            </p:cNvPr>
            <p:cNvSpPr/>
            <p:nvPr/>
          </p:nvSpPr>
          <p:spPr>
            <a:xfrm>
              <a:off x="12853375" y="2749900"/>
              <a:ext cx="6575" cy="18750"/>
            </a:xfrm>
            <a:custGeom>
              <a:avLst/>
              <a:gdLst/>
              <a:ahLst/>
              <a:cxnLst/>
              <a:rect l="l" t="t" r="r" b="b"/>
              <a:pathLst>
                <a:path w="263" h="750" extrusionOk="0">
                  <a:moveTo>
                    <a:pt x="120" y="1"/>
                  </a:moveTo>
                  <a:cubicBezTo>
                    <a:pt x="93" y="1"/>
                    <a:pt x="67" y="16"/>
                    <a:pt x="60" y="47"/>
                  </a:cubicBezTo>
                  <a:cubicBezTo>
                    <a:pt x="1" y="261"/>
                    <a:pt x="84" y="499"/>
                    <a:pt x="108" y="702"/>
                  </a:cubicBezTo>
                  <a:cubicBezTo>
                    <a:pt x="113" y="735"/>
                    <a:pt x="139" y="750"/>
                    <a:pt x="165" y="750"/>
                  </a:cubicBezTo>
                  <a:cubicBezTo>
                    <a:pt x="196" y="750"/>
                    <a:pt x="227" y="729"/>
                    <a:pt x="227" y="690"/>
                  </a:cubicBezTo>
                  <a:cubicBezTo>
                    <a:pt x="227" y="476"/>
                    <a:pt x="263" y="238"/>
                    <a:pt x="179" y="35"/>
                  </a:cubicBezTo>
                  <a:cubicBezTo>
                    <a:pt x="168" y="13"/>
                    <a:pt x="144" y="1"/>
                    <a:pt x="120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528;p37">
              <a:extLst>
                <a:ext uri="{FF2B5EF4-FFF2-40B4-BE49-F238E27FC236}">
                  <a16:creationId xmlns:a16="http://schemas.microsoft.com/office/drawing/2014/main" id="{EEBE50EA-E419-9E68-64B2-6DD40DC80A80}"/>
                </a:ext>
              </a:extLst>
            </p:cNvPr>
            <p:cNvSpPr/>
            <p:nvPr/>
          </p:nvSpPr>
          <p:spPr>
            <a:xfrm>
              <a:off x="12836600" y="2477825"/>
              <a:ext cx="10975" cy="15750"/>
            </a:xfrm>
            <a:custGeom>
              <a:avLst/>
              <a:gdLst/>
              <a:ahLst/>
              <a:cxnLst/>
              <a:rect l="l" t="t" r="r" b="b"/>
              <a:pathLst>
                <a:path w="439" h="630" extrusionOk="0">
                  <a:moveTo>
                    <a:pt x="155" y="0"/>
                  </a:moveTo>
                  <a:cubicBezTo>
                    <a:pt x="80" y="0"/>
                    <a:pt x="0" y="78"/>
                    <a:pt x="41" y="167"/>
                  </a:cubicBezTo>
                  <a:cubicBezTo>
                    <a:pt x="112" y="310"/>
                    <a:pt x="172" y="464"/>
                    <a:pt x="267" y="595"/>
                  </a:cubicBezTo>
                  <a:cubicBezTo>
                    <a:pt x="284" y="620"/>
                    <a:pt x="307" y="630"/>
                    <a:pt x="329" y="630"/>
                  </a:cubicBezTo>
                  <a:cubicBezTo>
                    <a:pt x="384" y="630"/>
                    <a:pt x="439" y="571"/>
                    <a:pt x="422" y="512"/>
                  </a:cubicBezTo>
                  <a:cubicBezTo>
                    <a:pt x="386" y="357"/>
                    <a:pt x="315" y="214"/>
                    <a:pt x="243" y="60"/>
                  </a:cubicBezTo>
                  <a:cubicBezTo>
                    <a:pt x="224" y="18"/>
                    <a:pt x="190" y="0"/>
                    <a:pt x="155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529;p37">
              <a:extLst>
                <a:ext uri="{FF2B5EF4-FFF2-40B4-BE49-F238E27FC236}">
                  <a16:creationId xmlns:a16="http://schemas.microsoft.com/office/drawing/2014/main" id="{2766A810-0D31-4996-6647-7496FE5BA18F}"/>
                </a:ext>
              </a:extLst>
            </p:cNvPr>
            <p:cNvSpPr/>
            <p:nvPr/>
          </p:nvSpPr>
          <p:spPr>
            <a:xfrm>
              <a:off x="12761375" y="2526025"/>
              <a:ext cx="21475" cy="9075"/>
            </a:xfrm>
            <a:custGeom>
              <a:avLst/>
              <a:gdLst/>
              <a:ahLst/>
              <a:cxnLst/>
              <a:rect l="l" t="t" r="r" b="b"/>
              <a:pathLst>
                <a:path w="859" h="363" extrusionOk="0">
                  <a:moveTo>
                    <a:pt x="764" y="1"/>
                  </a:moveTo>
                  <a:cubicBezTo>
                    <a:pt x="549" y="1"/>
                    <a:pt x="335" y="96"/>
                    <a:pt x="121" y="156"/>
                  </a:cubicBezTo>
                  <a:cubicBezTo>
                    <a:pt x="0" y="189"/>
                    <a:pt x="31" y="362"/>
                    <a:pt x="138" y="362"/>
                  </a:cubicBezTo>
                  <a:cubicBezTo>
                    <a:pt x="148" y="362"/>
                    <a:pt x="158" y="361"/>
                    <a:pt x="168" y="358"/>
                  </a:cubicBezTo>
                  <a:cubicBezTo>
                    <a:pt x="383" y="299"/>
                    <a:pt x="609" y="251"/>
                    <a:pt x="799" y="132"/>
                  </a:cubicBezTo>
                  <a:cubicBezTo>
                    <a:pt x="859" y="96"/>
                    <a:pt x="847" y="1"/>
                    <a:pt x="764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530;p37">
              <a:extLst>
                <a:ext uri="{FF2B5EF4-FFF2-40B4-BE49-F238E27FC236}">
                  <a16:creationId xmlns:a16="http://schemas.microsoft.com/office/drawing/2014/main" id="{FFD7B468-ADBE-BABB-9316-42034D8FD8F2}"/>
                </a:ext>
              </a:extLst>
            </p:cNvPr>
            <p:cNvSpPr/>
            <p:nvPr/>
          </p:nvSpPr>
          <p:spPr>
            <a:xfrm>
              <a:off x="12753850" y="2452900"/>
              <a:ext cx="11875" cy="15125"/>
            </a:xfrm>
            <a:custGeom>
              <a:avLst/>
              <a:gdLst/>
              <a:ahLst/>
              <a:cxnLst/>
              <a:rect l="l" t="t" r="r" b="b"/>
              <a:pathLst>
                <a:path w="475" h="605" extrusionOk="0">
                  <a:moveTo>
                    <a:pt x="117" y="0"/>
                  </a:moveTo>
                  <a:cubicBezTo>
                    <a:pt x="58" y="0"/>
                    <a:pt x="1" y="56"/>
                    <a:pt x="41" y="128"/>
                  </a:cubicBezTo>
                  <a:cubicBezTo>
                    <a:pt x="124" y="283"/>
                    <a:pt x="196" y="449"/>
                    <a:pt x="303" y="580"/>
                  </a:cubicBezTo>
                  <a:cubicBezTo>
                    <a:pt x="319" y="597"/>
                    <a:pt x="341" y="604"/>
                    <a:pt x="363" y="604"/>
                  </a:cubicBezTo>
                  <a:cubicBezTo>
                    <a:pt x="418" y="604"/>
                    <a:pt x="475" y="557"/>
                    <a:pt x="457" y="497"/>
                  </a:cubicBezTo>
                  <a:cubicBezTo>
                    <a:pt x="398" y="342"/>
                    <a:pt x="291" y="187"/>
                    <a:pt x="196" y="45"/>
                  </a:cubicBezTo>
                  <a:cubicBezTo>
                    <a:pt x="176" y="13"/>
                    <a:pt x="146" y="0"/>
                    <a:pt x="117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531;p37">
              <a:extLst>
                <a:ext uri="{FF2B5EF4-FFF2-40B4-BE49-F238E27FC236}">
                  <a16:creationId xmlns:a16="http://schemas.microsoft.com/office/drawing/2014/main" id="{00A74250-B48E-0282-CEAA-003C680F48F1}"/>
                </a:ext>
              </a:extLst>
            </p:cNvPr>
            <p:cNvSpPr/>
            <p:nvPr/>
          </p:nvSpPr>
          <p:spPr>
            <a:xfrm>
              <a:off x="12731950" y="2490000"/>
              <a:ext cx="10600" cy="4900"/>
            </a:xfrm>
            <a:custGeom>
              <a:avLst/>
              <a:gdLst/>
              <a:ahLst/>
              <a:cxnLst/>
              <a:rect l="l" t="t" r="r" b="b"/>
              <a:pathLst>
                <a:path w="424" h="196" extrusionOk="0">
                  <a:moveTo>
                    <a:pt x="73" y="1"/>
                  </a:moveTo>
                  <a:cubicBezTo>
                    <a:pt x="0" y="1"/>
                    <a:pt x="4" y="120"/>
                    <a:pt x="83" y="120"/>
                  </a:cubicBezTo>
                  <a:cubicBezTo>
                    <a:pt x="179" y="132"/>
                    <a:pt x="238" y="156"/>
                    <a:pt x="333" y="192"/>
                  </a:cubicBezTo>
                  <a:cubicBezTo>
                    <a:pt x="340" y="194"/>
                    <a:pt x="346" y="196"/>
                    <a:pt x="352" y="196"/>
                  </a:cubicBezTo>
                  <a:cubicBezTo>
                    <a:pt x="400" y="196"/>
                    <a:pt x="423" y="116"/>
                    <a:pt x="381" y="85"/>
                  </a:cubicBezTo>
                  <a:cubicBezTo>
                    <a:pt x="286" y="13"/>
                    <a:pt x="202" y="1"/>
                    <a:pt x="83" y="1"/>
                  </a:cubicBezTo>
                  <a:cubicBezTo>
                    <a:pt x="80" y="1"/>
                    <a:pt x="76" y="1"/>
                    <a:pt x="73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532;p37">
              <a:extLst>
                <a:ext uri="{FF2B5EF4-FFF2-40B4-BE49-F238E27FC236}">
                  <a16:creationId xmlns:a16="http://schemas.microsoft.com/office/drawing/2014/main" id="{A2EB3A03-5569-01EC-EE7A-774980EC178D}"/>
                </a:ext>
              </a:extLst>
            </p:cNvPr>
            <p:cNvSpPr/>
            <p:nvPr/>
          </p:nvSpPr>
          <p:spPr>
            <a:xfrm>
              <a:off x="12859450" y="2506375"/>
              <a:ext cx="12025" cy="24050"/>
            </a:xfrm>
            <a:custGeom>
              <a:avLst/>
              <a:gdLst/>
              <a:ahLst/>
              <a:cxnLst/>
              <a:rect l="l" t="t" r="r" b="b"/>
              <a:pathLst>
                <a:path w="481" h="962" extrusionOk="0">
                  <a:moveTo>
                    <a:pt x="42" y="1"/>
                  </a:moveTo>
                  <a:cubicBezTo>
                    <a:pt x="22" y="1"/>
                    <a:pt x="0" y="14"/>
                    <a:pt x="8" y="37"/>
                  </a:cubicBezTo>
                  <a:cubicBezTo>
                    <a:pt x="115" y="358"/>
                    <a:pt x="258" y="644"/>
                    <a:pt x="401" y="942"/>
                  </a:cubicBezTo>
                  <a:cubicBezTo>
                    <a:pt x="408" y="956"/>
                    <a:pt x="418" y="961"/>
                    <a:pt x="428" y="961"/>
                  </a:cubicBezTo>
                  <a:cubicBezTo>
                    <a:pt x="453" y="961"/>
                    <a:pt x="480" y="928"/>
                    <a:pt x="472" y="894"/>
                  </a:cubicBezTo>
                  <a:cubicBezTo>
                    <a:pt x="353" y="596"/>
                    <a:pt x="234" y="299"/>
                    <a:pt x="67" y="13"/>
                  </a:cubicBezTo>
                  <a:cubicBezTo>
                    <a:pt x="63" y="5"/>
                    <a:pt x="53" y="1"/>
                    <a:pt x="42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533;p37">
              <a:extLst>
                <a:ext uri="{FF2B5EF4-FFF2-40B4-BE49-F238E27FC236}">
                  <a16:creationId xmlns:a16="http://schemas.microsoft.com/office/drawing/2014/main" id="{831D18D5-0684-5FF7-A320-11D02ED8D7D1}"/>
                </a:ext>
              </a:extLst>
            </p:cNvPr>
            <p:cNvSpPr/>
            <p:nvPr/>
          </p:nvSpPr>
          <p:spPr>
            <a:xfrm>
              <a:off x="12880375" y="2487625"/>
              <a:ext cx="10025" cy="20750"/>
            </a:xfrm>
            <a:custGeom>
              <a:avLst/>
              <a:gdLst/>
              <a:ahLst/>
              <a:cxnLst/>
              <a:rect l="l" t="t" r="r" b="b"/>
              <a:pathLst>
                <a:path w="401" h="830" extrusionOk="0">
                  <a:moveTo>
                    <a:pt x="76" y="1"/>
                  </a:moveTo>
                  <a:cubicBezTo>
                    <a:pt x="40" y="1"/>
                    <a:pt x="1" y="34"/>
                    <a:pt x="16" y="72"/>
                  </a:cubicBezTo>
                  <a:cubicBezTo>
                    <a:pt x="99" y="322"/>
                    <a:pt x="171" y="573"/>
                    <a:pt x="278" y="799"/>
                  </a:cubicBezTo>
                  <a:cubicBezTo>
                    <a:pt x="291" y="820"/>
                    <a:pt x="312" y="829"/>
                    <a:pt x="332" y="829"/>
                  </a:cubicBezTo>
                  <a:cubicBezTo>
                    <a:pt x="367" y="829"/>
                    <a:pt x="400" y="801"/>
                    <a:pt x="385" y="763"/>
                  </a:cubicBezTo>
                  <a:cubicBezTo>
                    <a:pt x="326" y="513"/>
                    <a:pt x="218" y="275"/>
                    <a:pt x="123" y="37"/>
                  </a:cubicBezTo>
                  <a:cubicBezTo>
                    <a:pt x="115" y="11"/>
                    <a:pt x="96" y="1"/>
                    <a:pt x="7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534;p37">
              <a:extLst>
                <a:ext uri="{FF2B5EF4-FFF2-40B4-BE49-F238E27FC236}">
                  <a16:creationId xmlns:a16="http://schemas.microsoft.com/office/drawing/2014/main" id="{E77F0CC3-74FE-6BD4-245E-0159F1EBE9F6}"/>
                </a:ext>
              </a:extLst>
            </p:cNvPr>
            <p:cNvSpPr/>
            <p:nvPr/>
          </p:nvSpPr>
          <p:spPr>
            <a:xfrm>
              <a:off x="12818050" y="2481425"/>
              <a:ext cx="13175" cy="23175"/>
            </a:xfrm>
            <a:custGeom>
              <a:avLst/>
              <a:gdLst/>
              <a:ahLst/>
              <a:cxnLst/>
              <a:rect l="l" t="t" r="r" b="b"/>
              <a:pathLst>
                <a:path w="527" h="927" extrusionOk="0">
                  <a:moveTo>
                    <a:pt x="66" y="0"/>
                  </a:moveTo>
                  <a:cubicBezTo>
                    <a:pt x="35" y="0"/>
                    <a:pt x="1" y="27"/>
                    <a:pt x="9" y="59"/>
                  </a:cubicBezTo>
                  <a:cubicBezTo>
                    <a:pt x="104" y="344"/>
                    <a:pt x="211" y="666"/>
                    <a:pt x="402" y="904"/>
                  </a:cubicBezTo>
                  <a:cubicBezTo>
                    <a:pt x="414" y="920"/>
                    <a:pt x="430" y="926"/>
                    <a:pt x="445" y="926"/>
                  </a:cubicBezTo>
                  <a:cubicBezTo>
                    <a:pt x="486" y="926"/>
                    <a:pt x="526" y="876"/>
                    <a:pt x="509" y="832"/>
                  </a:cubicBezTo>
                  <a:cubicBezTo>
                    <a:pt x="402" y="547"/>
                    <a:pt x="223" y="297"/>
                    <a:pt x="104" y="23"/>
                  </a:cubicBezTo>
                  <a:cubicBezTo>
                    <a:pt x="96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535;p37">
              <a:extLst>
                <a:ext uri="{FF2B5EF4-FFF2-40B4-BE49-F238E27FC236}">
                  <a16:creationId xmlns:a16="http://schemas.microsoft.com/office/drawing/2014/main" id="{AB8EBFFF-E468-BEA8-FBD9-1F17DE9ECEDF}"/>
                </a:ext>
              </a:extLst>
            </p:cNvPr>
            <p:cNvSpPr/>
            <p:nvPr/>
          </p:nvSpPr>
          <p:spPr>
            <a:xfrm>
              <a:off x="12780350" y="2467225"/>
              <a:ext cx="15125" cy="24275"/>
            </a:xfrm>
            <a:custGeom>
              <a:avLst/>
              <a:gdLst/>
              <a:ahLst/>
              <a:cxnLst/>
              <a:rect l="l" t="t" r="r" b="b"/>
              <a:pathLst>
                <a:path w="605" h="971" extrusionOk="0">
                  <a:moveTo>
                    <a:pt x="136" y="0"/>
                  </a:moveTo>
                  <a:cubicBezTo>
                    <a:pt x="69" y="0"/>
                    <a:pt x="0" y="70"/>
                    <a:pt x="40" y="150"/>
                  </a:cubicBezTo>
                  <a:cubicBezTo>
                    <a:pt x="159" y="400"/>
                    <a:pt x="243" y="698"/>
                    <a:pt x="421" y="936"/>
                  </a:cubicBezTo>
                  <a:cubicBezTo>
                    <a:pt x="439" y="960"/>
                    <a:pt x="462" y="970"/>
                    <a:pt x="485" y="970"/>
                  </a:cubicBezTo>
                  <a:cubicBezTo>
                    <a:pt x="544" y="970"/>
                    <a:pt x="605" y="909"/>
                    <a:pt x="588" y="841"/>
                  </a:cubicBezTo>
                  <a:cubicBezTo>
                    <a:pt x="517" y="567"/>
                    <a:pt x="350" y="305"/>
                    <a:pt x="219" y="55"/>
                  </a:cubicBezTo>
                  <a:cubicBezTo>
                    <a:pt x="200" y="16"/>
                    <a:pt x="168" y="0"/>
                    <a:pt x="136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536;p37">
              <a:extLst>
                <a:ext uri="{FF2B5EF4-FFF2-40B4-BE49-F238E27FC236}">
                  <a16:creationId xmlns:a16="http://schemas.microsoft.com/office/drawing/2014/main" id="{BE7FF3BE-1067-649A-EB69-08127811656E}"/>
                </a:ext>
              </a:extLst>
            </p:cNvPr>
            <p:cNvSpPr/>
            <p:nvPr/>
          </p:nvSpPr>
          <p:spPr>
            <a:xfrm>
              <a:off x="12792800" y="2537050"/>
              <a:ext cx="18925" cy="9050"/>
            </a:xfrm>
            <a:custGeom>
              <a:avLst/>
              <a:gdLst/>
              <a:ahLst/>
              <a:cxnLst/>
              <a:rect l="l" t="t" r="r" b="b"/>
              <a:pathLst>
                <a:path w="757" h="362" extrusionOk="0">
                  <a:moveTo>
                    <a:pt x="673" y="0"/>
                  </a:moveTo>
                  <a:cubicBezTo>
                    <a:pt x="459" y="12"/>
                    <a:pt x="257" y="155"/>
                    <a:pt x="54" y="250"/>
                  </a:cubicBezTo>
                  <a:cubicBezTo>
                    <a:pt x="1" y="272"/>
                    <a:pt x="24" y="361"/>
                    <a:pt x="82" y="361"/>
                  </a:cubicBezTo>
                  <a:cubicBezTo>
                    <a:pt x="88" y="361"/>
                    <a:pt x="95" y="360"/>
                    <a:pt x="102" y="358"/>
                  </a:cubicBezTo>
                  <a:cubicBezTo>
                    <a:pt x="304" y="286"/>
                    <a:pt x="554" y="250"/>
                    <a:pt x="721" y="108"/>
                  </a:cubicBezTo>
                  <a:cubicBezTo>
                    <a:pt x="757" y="72"/>
                    <a:pt x="733" y="0"/>
                    <a:pt x="673" y="0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537;p37">
              <a:extLst>
                <a:ext uri="{FF2B5EF4-FFF2-40B4-BE49-F238E27FC236}">
                  <a16:creationId xmlns:a16="http://schemas.microsoft.com/office/drawing/2014/main" id="{797F8D4F-FAFF-7F32-5B3C-7BA4BCEEDC36}"/>
                </a:ext>
              </a:extLst>
            </p:cNvPr>
            <p:cNvSpPr/>
            <p:nvPr/>
          </p:nvSpPr>
          <p:spPr>
            <a:xfrm>
              <a:off x="12099425" y="158277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60" y="0"/>
                  </a:moveTo>
                  <a:cubicBezTo>
                    <a:pt x="250" y="0"/>
                    <a:pt x="0" y="250"/>
                    <a:pt x="0" y="548"/>
                  </a:cubicBezTo>
                  <a:cubicBezTo>
                    <a:pt x="0" y="857"/>
                    <a:pt x="250" y="1107"/>
                    <a:pt x="560" y="1107"/>
                  </a:cubicBezTo>
                  <a:cubicBezTo>
                    <a:pt x="857" y="1107"/>
                    <a:pt x="1107" y="857"/>
                    <a:pt x="1107" y="548"/>
                  </a:cubicBezTo>
                  <a:cubicBezTo>
                    <a:pt x="1107" y="250"/>
                    <a:pt x="857" y="0"/>
                    <a:pt x="560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2538;p37">
              <a:extLst>
                <a:ext uri="{FF2B5EF4-FFF2-40B4-BE49-F238E27FC236}">
                  <a16:creationId xmlns:a16="http://schemas.microsoft.com/office/drawing/2014/main" id="{4DB85F59-4F44-A4B9-2B06-6E7B9F955E9C}"/>
                </a:ext>
              </a:extLst>
            </p:cNvPr>
            <p:cNvSpPr/>
            <p:nvPr/>
          </p:nvSpPr>
          <p:spPr>
            <a:xfrm>
              <a:off x="12452425" y="2695100"/>
              <a:ext cx="92000" cy="92000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46" y="1"/>
                  </a:moveTo>
                  <a:cubicBezTo>
                    <a:pt x="823" y="1"/>
                    <a:pt x="1" y="822"/>
                    <a:pt x="1" y="1834"/>
                  </a:cubicBezTo>
                  <a:cubicBezTo>
                    <a:pt x="1" y="2846"/>
                    <a:pt x="823" y="3680"/>
                    <a:pt x="1846" y="3680"/>
                  </a:cubicBezTo>
                  <a:cubicBezTo>
                    <a:pt x="2858" y="3680"/>
                    <a:pt x="3680" y="2846"/>
                    <a:pt x="3680" y="1834"/>
                  </a:cubicBezTo>
                  <a:cubicBezTo>
                    <a:pt x="3680" y="822"/>
                    <a:pt x="2858" y="1"/>
                    <a:pt x="1846" y="1"/>
                  </a:cubicBezTo>
                  <a:close/>
                </a:path>
              </a:pathLst>
            </a:custGeom>
            <a:solidFill>
              <a:srgbClr val="1C2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2539;p37">
              <a:extLst>
                <a:ext uri="{FF2B5EF4-FFF2-40B4-BE49-F238E27FC236}">
                  <a16:creationId xmlns:a16="http://schemas.microsoft.com/office/drawing/2014/main" id="{E83975EC-676E-21A3-F942-289C22235D69}"/>
                </a:ext>
              </a:extLst>
            </p:cNvPr>
            <p:cNvSpPr/>
            <p:nvPr/>
          </p:nvSpPr>
          <p:spPr>
            <a:xfrm>
              <a:off x="12339325" y="2992750"/>
              <a:ext cx="55100" cy="55400"/>
            </a:xfrm>
            <a:custGeom>
              <a:avLst/>
              <a:gdLst/>
              <a:ahLst/>
              <a:cxnLst/>
              <a:rect l="l" t="t" r="r" b="b"/>
              <a:pathLst>
                <a:path w="2204" h="2216" extrusionOk="0">
                  <a:moveTo>
                    <a:pt x="1096" y="1"/>
                  </a:moveTo>
                  <a:cubicBezTo>
                    <a:pt x="489" y="1"/>
                    <a:pt x="1" y="501"/>
                    <a:pt x="1" y="1108"/>
                  </a:cubicBezTo>
                  <a:cubicBezTo>
                    <a:pt x="1" y="1715"/>
                    <a:pt x="489" y="2215"/>
                    <a:pt x="1096" y="2215"/>
                  </a:cubicBezTo>
                  <a:cubicBezTo>
                    <a:pt x="1703" y="2215"/>
                    <a:pt x="2203" y="1715"/>
                    <a:pt x="2203" y="1108"/>
                  </a:cubicBezTo>
                  <a:cubicBezTo>
                    <a:pt x="2203" y="501"/>
                    <a:pt x="1703" y="1"/>
                    <a:pt x="109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609600">
                <a:buClr>
                  <a:srgbClr val="000000"/>
                </a:buClr>
              </a:pPr>
              <a:endParaRPr sz="2600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6"/>
          <p:cNvSpPr/>
          <p:nvPr/>
        </p:nvSpPr>
        <p:spPr>
          <a:xfrm>
            <a:off x="7003916" y="4358950"/>
            <a:ext cx="2035729" cy="379544"/>
          </a:xfrm>
          <a:custGeom>
            <a:avLst/>
            <a:gdLst/>
            <a:ahLst/>
            <a:cxnLst/>
            <a:rect l="l" t="t" r="r" b="b"/>
            <a:pathLst>
              <a:path w="25504" h="4755" fill="none" extrusionOk="0">
                <a:moveTo>
                  <a:pt x="25504" y="4596"/>
                </a:moveTo>
                <a:cubicBezTo>
                  <a:pt x="19640" y="0"/>
                  <a:pt x="12508" y="1001"/>
                  <a:pt x="9654" y="2877"/>
                </a:cubicBezTo>
                <a:cubicBezTo>
                  <a:pt x="6802" y="4754"/>
                  <a:pt x="1599" y="4347"/>
                  <a:pt x="0" y="130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86CAA5-D9E9-F138-3515-6C276C4282C6}"/>
              </a:ext>
            </a:extLst>
          </p:cNvPr>
          <p:cNvSpPr/>
          <p:nvPr/>
        </p:nvSpPr>
        <p:spPr>
          <a:xfrm>
            <a:off x="1566429" y="1571192"/>
            <a:ext cx="6455352" cy="115993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lIns="51435" tIns="25718" rIns="51435" bIns="25718">
            <a:spAutoFit/>
          </a:bodyPr>
          <a:lstStyle/>
          <a:p>
            <a:pPr algn="ctr" defTabSz="514356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ĐIỀU EM ĐÃ HỌC TỪ CHỦ ĐỀ EM YÊU LAO ĐỘNG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AA425-A2D3-B238-2CC5-87F21E0B9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13657" r="4000" b="29201"/>
          <a:stretch>
            <a:fillRect/>
          </a:stretch>
        </p:blipFill>
        <p:spPr>
          <a:xfrm>
            <a:off x="1302673" y="3830312"/>
            <a:ext cx="5499909" cy="1209675"/>
          </a:xfrm>
          <a:prstGeom prst="rect">
            <a:avLst/>
          </a:prstGeom>
        </p:spPr>
      </p:pic>
      <p:sp>
        <p:nvSpPr>
          <p:cNvPr id="5" name="Google Shape;647;p46">
            <a:extLst>
              <a:ext uri="{FF2B5EF4-FFF2-40B4-BE49-F238E27FC236}">
                <a16:creationId xmlns:a16="http://schemas.microsoft.com/office/drawing/2014/main" id="{14432FEE-B1C3-0A7C-D6F3-49ACAD3F7274}"/>
              </a:ext>
            </a:extLst>
          </p:cNvPr>
          <p:cNvSpPr/>
          <p:nvPr/>
        </p:nvSpPr>
        <p:spPr>
          <a:xfrm>
            <a:off x="423457" y="282234"/>
            <a:ext cx="2035729" cy="379544"/>
          </a:xfrm>
          <a:custGeom>
            <a:avLst/>
            <a:gdLst/>
            <a:ahLst/>
            <a:cxnLst/>
            <a:rect l="l" t="t" r="r" b="b"/>
            <a:pathLst>
              <a:path w="25504" h="4755" fill="none" extrusionOk="0">
                <a:moveTo>
                  <a:pt x="25504" y="4596"/>
                </a:moveTo>
                <a:cubicBezTo>
                  <a:pt x="19640" y="0"/>
                  <a:pt x="12508" y="1001"/>
                  <a:pt x="9654" y="2877"/>
                </a:cubicBezTo>
                <a:cubicBezTo>
                  <a:pt x="6802" y="4754"/>
                  <a:pt x="1599" y="4347"/>
                  <a:pt x="0" y="130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" name="Google Shape;647;p46">
            <a:extLst>
              <a:ext uri="{FF2B5EF4-FFF2-40B4-BE49-F238E27FC236}">
                <a16:creationId xmlns:a16="http://schemas.microsoft.com/office/drawing/2014/main" id="{574B6BE2-681A-03B4-9815-6C7A218146AF}"/>
              </a:ext>
            </a:extLst>
          </p:cNvPr>
          <p:cNvSpPr/>
          <p:nvPr/>
        </p:nvSpPr>
        <p:spPr>
          <a:xfrm>
            <a:off x="2140971" y="866091"/>
            <a:ext cx="2035729" cy="379544"/>
          </a:xfrm>
          <a:custGeom>
            <a:avLst/>
            <a:gdLst/>
            <a:ahLst/>
            <a:cxnLst/>
            <a:rect l="l" t="t" r="r" b="b"/>
            <a:pathLst>
              <a:path w="25504" h="4755" fill="none" extrusionOk="0">
                <a:moveTo>
                  <a:pt x="25504" y="4596"/>
                </a:moveTo>
                <a:cubicBezTo>
                  <a:pt x="19640" y="0"/>
                  <a:pt x="12508" y="1001"/>
                  <a:pt x="9654" y="2877"/>
                </a:cubicBezTo>
                <a:cubicBezTo>
                  <a:pt x="6802" y="4754"/>
                  <a:pt x="1599" y="4347"/>
                  <a:pt x="0" y="130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7" name="Google Shape;647;p46">
            <a:extLst>
              <a:ext uri="{FF2B5EF4-FFF2-40B4-BE49-F238E27FC236}">
                <a16:creationId xmlns:a16="http://schemas.microsoft.com/office/drawing/2014/main" id="{B9B2AEA2-C237-B932-B444-93D5D3C580A2}"/>
              </a:ext>
            </a:extLst>
          </p:cNvPr>
          <p:cNvSpPr/>
          <p:nvPr/>
        </p:nvSpPr>
        <p:spPr>
          <a:xfrm>
            <a:off x="3941791" y="350762"/>
            <a:ext cx="2035729" cy="379544"/>
          </a:xfrm>
          <a:custGeom>
            <a:avLst/>
            <a:gdLst/>
            <a:ahLst/>
            <a:cxnLst/>
            <a:rect l="l" t="t" r="r" b="b"/>
            <a:pathLst>
              <a:path w="25504" h="4755" fill="none" extrusionOk="0">
                <a:moveTo>
                  <a:pt x="25504" y="4596"/>
                </a:moveTo>
                <a:cubicBezTo>
                  <a:pt x="19640" y="0"/>
                  <a:pt x="12508" y="1001"/>
                  <a:pt x="9654" y="2877"/>
                </a:cubicBezTo>
                <a:cubicBezTo>
                  <a:pt x="6802" y="4754"/>
                  <a:pt x="1599" y="4347"/>
                  <a:pt x="0" y="130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8" name="Google Shape;647;p46">
            <a:extLst>
              <a:ext uri="{FF2B5EF4-FFF2-40B4-BE49-F238E27FC236}">
                <a16:creationId xmlns:a16="http://schemas.microsoft.com/office/drawing/2014/main" id="{96F81E77-9ABB-CEF8-74C4-831741771611}"/>
              </a:ext>
            </a:extLst>
          </p:cNvPr>
          <p:cNvSpPr/>
          <p:nvPr/>
        </p:nvSpPr>
        <p:spPr>
          <a:xfrm>
            <a:off x="5986051" y="856668"/>
            <a:ext cx="2035729" cy="379544"/>
          </a:xfrm>
          <a:custGeom>
            <a:avLst/>
            <a:gdLst/>
            <a:ahLst/>
            <a:cxnLst/>
            <a:rect l="l" t="t" r="r" b="b"/>
            <a:pathLst>
              <a:path w="25504" h="4755" fill="none" extrusionOk="0">
                <a:moveTo>
                  <a:pt x="25504" y="4596"/>
                </a:moveTo>
                <a:cubicBezTo>
                  <a:pt x="19640" y="0"/>
                  <a:pt x="12508" y="1001"/>
                  <a:pt x="9654" y="2877"/>
                </a:cubicBezTo>
                <a:cubicBezTo>
                  <a:pt x="6802" y="4754"/>
                  <a:pt x="1599" y="4347"/>
                  <a:pt x="0" y="130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99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" grpId="0" bldLvl="0" animBg="1"/>
      <p:bldP spid="3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theme/theme1.xml><?xml version="1.0" encoding="utf-8"?>
<a:theme xmlns:a="http://schemas.openxmlformats.org/drawingml/2006/main" name="Great Poetry Reading Day by Slidesgo">
  <a:themeElements>
    <a:clrScheme name="Simple Light">
      <a:dk1>
        <a:srgbClr val="FFC864"/>
      </a:dk1>
      <a:lt1>
        <a:srgbClr val="F2FCF9"/>
      </a:lt1>
      <a:dk2>
        <a:srgbClr val="007A8C"/>
      </a:dk2>
      <a:lt2>
        <a:srgbClr val="2E4E50"/>
      </a:lt2>
      <a:accent1>
        <a:srgbClr val="529BAB"/>
      </a:accent1>
      <a:accent2>
        <a:srgbClr val="FFBB48"/>
      </a:accent2>
      <a:accent3>
        <a:srgbClr val="DB8B00"/>
      </a:accent3>
      <a:accent4>
        <a:srgbClr val="D87A6D"/>
      </a:accent4>
      <a:accent5>
        <a:srgbClr val="FAA790"/>
      </a:accent5>
      <a:accent6>
        <a:srgbClr val="007A8C"/>
      </a:accent6>
      <a:hlink>
        <a:srgbClr val="007A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254</Words>
  <Application>Microsoft Office PowerPoint</Application>
  <PresentationFormat>On-screen Show (16:9)</PresentationFormat>
  <Paragraphs>27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Roboto Condensed Light</vt:lpstr>
      <vt:lpstr>Times New Roman</vt:lpstr>
      <vt:lpstr>Lato</vt:lpstr>
      <vt:lpstr>Fredoka One</vt:lpstr>
      <vt:lpstr>Roboto</vt:lpstr>
      <vt:lpstr>Calistoga</vt:lpstr>
      <vt:lpstr>#9Slide03 Sofia Pro Soft Bold</vt:lpstr>
      <vt:lpstr>BioRhyme</vt:lpstr>
      <vt:lpstr>Raleway</vt:lpstr>
      <vt:lpstr>Georgia</vt:lpstr>
      <vt:lpstr>Merriweather</vt:lpstr>
      <vt:lpstr>Open Sans</vt:lpstr>
      <vt:lpstr>UTM Avo</vt:lpstr>
      <vt:lpstr>Great Poetry Reading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CẢM ƠN QUÝ THẦY CÔ VÀ CÁC EM ĐÃ CHÚ Ý  LẮNG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89</cp:revision>
  <dcterms:created xsi:type="dcterms:W3CDTF">2023-11-15T13:08:00Z</dcterms:created>
  <dcterms:modified xsi:type="dcterms:W3CDTF">2024-11-25T12:49:13Z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FB86D5BCE36944A39FA04B8C777DED35_12</vt:lpwstr>
  </property>
  <property fmtid="{D5CDD505-2E9C-101B-9397-08002B2CF9AE}" pid="3" name="KSOProductBuildVer">
    <vt:lpwstr>1033-12.2.0.18607</vt:lpwstr>
  </property>
</Properties>
</file>