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308" r:id="rId2"/>
    <p:sldId id="379" r:id="rId3"/>
    <p:sldId id="360" r:id="rId4"/>
    <p:sldId id="356" r:id="rId5"/>
    <p:sldId id="376" r:id="rId6"/>
    <p:sldId id="377" r:id="rId7"/>
    <p:sldId id="256" r:id="rId8"/>
    <p:sldId id="266" r:id="rId9"/>
    <p:sldId id="275" r:id="rId10"/>
    <p:sldId id="375" r:id="rId11"/>
    <p:sldId id="378" r:id="rId12"/>
    <p:sldId id="290" r:id="rId13"/>
  </p:sldIdLst>
  <p:sldSz cx="9144000" cy="5143500" type="screen16x9"/>
  <p:notesSz cx="6858000" cy="9144000"/>
  <p:embeddedFontLst>
    <p:embeddedFont>
      <p:font typeface="Tahoma" pitchFamily="34" charset="0"/>
      <p:regular r:id="rId15"/>
      <p:bold r:id="rId16"/>
    </p:embeddedFont>
    <p:embeddedFont>
      <p:font typeface="Vibur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tamaran" charset="0"/>
      <p:regular r:id="rId22"/>
      <p:bold r:id="rId23"/>
    </p:embeddedFont>
    <p:embeddedFont>
      <p:font typeface="Comfortaa" charset="0"/>
      <p:regular r:id="rId24"/>
      <p:bold r:id="rId25"/>
    </p:embeddedFont>
    <p:embeddedFont>
      <p:font typeface="Roboto Slab Light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B7E19-A44D-4151-A08F-61848A3118C5}">
  <a:tblStyle styleId="{CC7B7E19-A44D-4151-A08F-61848A3118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02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7250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259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d768e69cfa_0_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d768e69cfa_0_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26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d768e69cfa_0_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d768e69cfa_0_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421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409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335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66" r:id="rId7"/>
    <p:sldLayoutId id="2147483667" r:id="rId8"/>
    <p:sldLayoutId id="2147483668" r:id="rId9"/>
    <p:sldLayoutId id="2147483679" r:id="rId10"/>
    <p:sldLayoutId id="214748368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ll\Desktop\D&#7841;y%20ch&#7911;%20nhi&#7879;m%2026.11.24\Nh&#7841;c%20th&#7847;y%20c&#244;\B&#224;i%20H&#7885;c%20&#273;&#7847;u%20Ti&#234;n%20-%20Thanh%20Th&#7843;o%20-%20B&#224;i%20h&#225;t,%20lyric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dell\Desktop\D&#7841;y%20ch&#7911;%20nhi&#7879;m%2026.11.24\Video%20h&#7897;i%20gi&#7843;ng\736.mp4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dell\Desktop\D&#7841;y%20ch&#7911;%20nhi&#7879;m%2026.11.24\Video%20h&#7897;i%20gi&#7843;ng\733.mp4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dell\Desktop\D&#7841;y%20ch&#7911;%20nhi&#7879;m%2026.11.24\Video%20h&#7897;i%20gi&#7843;ng\735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dell\Desktop\D&#7841;y%20ch&#7911;%20nhi&#7879;m%2026.11.24\Video%20h&#7897;i%20gi&#7843;ng\B&#7909;i%20Ph&#7845;n%20-%20L&#432;&#417;ng%20B&#237;ch%20H&#7919;u%20-.mp3" TargetMode="Externa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" y="-33215"/>
            <a:ext cx="9144000" cy="51434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81627" tIns="40814" rIns="81627" bIns="40814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184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3150159" y="1283494"/>
            <a:ext cx="2702954" cy="1542605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=""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=""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=""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=""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=""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0" name="Text Box 10">
            <a:extLst>
              <a:ext uri="{FF2B5EF4-FFF2-40B4-BE49-F238E27FC236}">
                <a16:creationId xmlns="" xmlns:a16="http://schemas.microsoft.com/office/drawing/2014/main" id="{AF2C7C16-85D5-46BE-B843-CE3478C0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5" y="94060"/>
            <a:ext cx="8880872" cy="510235"/>
          </a:xfrm>
          <a:prstGeom prst="rect">
            <a:avLst/>
          </a:prstGeom>
          <a:noFill/>
          <a:ln>
            <a:noFill/>
          </a:ln>
        </p:spPr>
        <p:txBody>
          <a:bodyPr lIns="81627" tIns="40814" rIns="81627" bIns="408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780" b="1" dirty="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</a:t>
            </a:r>
            <a:r>
              <a:rPr lang="en-US" altLang="en-US" sz="2780" b="1" dirty="0">
                <a:solidFill>
                  <a:srgbClr val="FF3300"/>
                </a:solidFill>
                <a:cs typeface="Arial" panose="020B0604020202020204" pitchFamily="34" charset="0"/>
              </a:rPr>
              <a:t>ÒNG GIÁO DỤC &amp; ĐÀO TẠO HUYỆN PHÚ HÒA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=""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29584"/>
            <a:ext cx="8458200" cy="571342"/>
          </a:xfrm>
          <a:prstGeom prst="rect">
            <a:avLst/>
          </a:prstGeom>
          <a:noFill/>
          <a:ln>
            <a:noFill/>
          </a:ln>
        </p:spPr>
        <p:txBody>
          <a:bodyPr lIns="81627" tIns="40814" rIns="81627" bIns="408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177" b="1" dirty="0" err="1">
                <a:solidFill>
                  <a:srgbClr val="C00000"/>
                </a:solidFill>
                <a:cs typeface="Arial" panose="020B0604020202020204" pitchFamily="34" charset="0"/>
              </a:rPr>
              <a:t>Giáo</a:t>
            </a:r>
            <a:r>
              <a:rPr lang="en-US" altLang="en-US" sz="3177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177" b="1" dirty="0" err="1">
                <a:solidFill>
                  <a:srgbClr val="C00000"/>
                </a:solidFill>
                <a:cs typeface="Arial" panose="020B0604020202020204" pitchFamily="34" charset="0"/>
              </a:rPr>
              <a:t>viên</a:t>
            </a:r>
            <a:r>
              <a:rPr lang="en-US" altLang="en-US" sz="3177" b="1" dirty="0">
                <a:solidFill>
                  <a:srgbClr val="C00000"/>
                </a:solidFill>
                <a:cs typeface="Arial" panose="020B0604020202020204" pitchFamily="34" charset="0"/>
              </a:rPr>
              <a:t>: Phan </a:t>
            </a:r>
            <a:r>
              <a:rPr lang="en-US" altLang="en-US" sz="3177" b="1" dirty="0" err="1">
                <a:solidFill>
                  <a:srgbClr val="C00000"/>
                </a:solidFill>
                <a:cs typeface="Arial" panose="020B0604020202020204" pitchFamily="34" charset="0"/>
              </a:rPr>
              <a:t>Thị</a:t>
            </a:r>
            <a:r>
              <a:rPr lang="en-US" altLang="en-US" sz="3177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177" b="1" dirty="0" err="1">
                <a:solidFill>
                  <a:srgbClr val="C00000"/>
                </a:solidFill>
                <a:cs typeface="Arial" panose="020B0604020202020204" pitchFamily="34" charset="0"/>
              </a:rPr>
              <a:t>Kiều</a:t>
            </a:r>
            <a:r>
              <a:rPr lang="en-US" altLang="en-US" sz="3177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177" b="1" dirty="0" err="1">
                <a:solidFill>
                  <a:srgbClr val="C00000"/>
                </a:solidFill>
                <a:cs typeface="Arial" panose="020B0604020202020204" pitchFamily="34" charset="0"/>
              </a:rPr>
              <a:t>Oanh</a:t>
            </a:r>
            <a:endParaRPr lang="en-US" altLang="en-US" sz="2912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=""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70000" contrast="-7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653" y="857250"/>
            <a:ext cx="946547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=""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800100"/>
            <a:ext cx="94654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=""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077685"/>
            <a:ext cx="7543800" cy="409677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169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169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THẮNG 2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=""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249157"/>
            <a:ext cx="7543800" cy="960874"/>
          </a:xfrm>
          <a:prstGeom prst="rect">
            <a:avLst/>
          </a:prstGeom>
        </p:spPr>
        <p:txBody>
          <a:bodyPr wrap="none" lIns="91439" tIns="45719" rIns="91439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912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CHÀO MỪNG QUÝ THẦY CÔ ĐẾN THĂM LỚP  3A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3934A6-E385-453F-AB88-A65E7B179BC7}"/>
              </a:ext>
            </a:extLst>
          </p:cNvPr>
          <p:cNvSpPr txBox="1"/>
          <p:nvPr/>
        </p:nvSpPr>
        <p:spPr>
          <a:xfrm>
            <a:off x="160734" y="-8666"/>
            <a:ext cx="4829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https://www.youtube.com/watch?v=kRnnAnTKx44</a:t>
            </a:r>
            <a:endParaRPr lang="en-US" sz="1050" dirty="0"/>
          </a:p>
        </p:txBody>
      </p:sp>
      <p:pic>
        <p:nvPicPr>
          <p:cNvPr id="17" name="Bài Học đầu Tiên - Thanh Thảo - Bài hát,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40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42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05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610" grpId="0"/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C4D5BA-2CC2-4132-8997-3ABDF84C088F}"/>
              </a:ext>
            </a:extLst>
          </p:cNvPr>
          <p:cNvSpPr/>
          <p:nvPr/>
        </p:nvSpPr>
        <p:spPr>
          <a:xfrm>
            <a:off x="1623322" y="86758"/>
            <a:ext cx="8335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7173" y="893136"/>
          <a:ext cx="6730410" cy="39978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79394"/>
                <a:gridCol w="1450582"/>
                <a:gridCol w="1450582"/>
                <a:gridCol w="1449852"/>
              </a:tblGrid>
              <a:tr h="2716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Nội</a:t>
                      </a:r>
                      <a:r>
                        <a:rPr lang="en-US" sz="1400" b="1" dirty="0"/>
                        <a:t> dung </a:t>
                      </a:r>
                      <a:r>
                        <a:rPr lang="en-US" sz="1400" b="1" dirty="0" err="1"/>
                        <a:t>đánh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giá</a:t>
                      </a:r>
                      <a:endParaRPr lang="en-US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Mức độ đánh giá</a:t>
                      </a:r>
                      <a:endParaRPr lang="en-US" sz="1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Hoàn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thành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tốt</a:t>
                      </a:r>
                      <a:endParaRPr lang="en-US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Hoàn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thành</a:t>
                      </a:r>
                      <a:endParaRPr lang="en-US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Chưa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hoàn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thành</a:t>
                      </a:r>
                      <a:endParaRPr lang="en-US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15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Sắp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xếp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thứ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tự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các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hoạt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động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công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việc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trong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ngày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của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bản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thân</a:t>
                      </a:r>
                      <a:r>
                        <a:rPr lang="en-US" sz="1400" dirty="0"/>
                        <a:t>.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15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Thực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hiện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các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hoạt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động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công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việc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theo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thời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biểu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đề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</a:t>
                      </a:r>
                      <a:r>
                        <a:rPr lang="en-US" sz="1400" dirty="0"/>
                        <a:t>.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74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Tham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gia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trí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nhà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cửa</a:t>
                      </a:r>
                      <a:r>
                        <a:rPr lang="en-US" sz="1400" dirty="0"/>
                        <a:t>.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15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Thể hiện tình cảm với thầy cô bằng sản phẩm tự làm.</a:t>
                      </a:r>
                      <a:endParaRPr lang="en-US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3620" y="1926291"/>
            <a:ext cx="376518" cy="3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74634" y="2716645"/>
            <a:ext cx="376518" cy="3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78178" y="3517631"/>
            <a:ext cx="376518" cy="3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92355" y="4286719"/>
            <a:ext cx="376518" cy="37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07807" y="4313613"/>
            <a:ext cx="322729" cy="3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0086" y="1946097"/>
            <a:ext cx="322729" cy="3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3630" y="3544524"/>
            <a:ext cx="322729" cy="3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7175" y="2793157"/>
            <a:ext cx="322729" cy="32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57677" y="1988925"/>
            <a:ext cx="315045" cy="31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82486" y="2821808"/>
            <a:ext cx="315045" cy="31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54132" y="3527102"/>
            <a:ext cx="315045" cy="31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89574" y="4317454"/>
            <a:ext cx="315045" cy="31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914580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8;p65">
            <a:extLst>
              <a:ext uri="{FF2B5EF4-FFF2-40B4-BE49-F238E27FC236}">
                <a16:creationId xmlns="" xmlns:a16="http://schemas.microsoft.com/office/drawing/2014/main" id="{1D5AE0B2-D4BE-94DC-564C-743E6F0EC5AF}"/>
              </a:ext>
            </a:extLst>
          </p:cNvPr>
          <p:cNvGrpSpPr/>
          <p:nvPr/>
        </p:nvGrpSpPr>
        <p:grpSpPr>
          <a:xfrm rot="-463557">
            <a:off x="3176216" y="2121819"/>
            <a:ext cx="4179956" cy="4173593"/>
            <a:chOff x="4047215" y="1356594"/>
            <a:chExt cx="3936583" cy="3936583"/>
          </a:xfrm>
        </p:grpSpPr>
        <p:sp>
          <p:nvSpPr>
            <p:cNvPr id="5" name="Google Shape;2349;p65">
              <a:extLst>
                <a:ext uri="{FF2B5EF4-FFF2-40B4-BE49-F238E27FC236}">
                  <a16:creationId xmlns="" xmlns:a16="http://schemas.microsoft.com/office/drawing/2014/main" id="{68C3E9C8-F9C0-497A-525B-31FAB27F574D}"/>
                </a:ext>
              </a:extLst>
            </p:cNvPr>
            <p:cNvSpPr/>
            <p:nvPr/>
          </p:nvSpPr>
          <p:spPr>
            <a:xfrm rot="2700000">
              <a:off x="4338177" y="2218631"/>
              <a:ext cx="3354659" cy="2212511"/>
            </a:xfrm>
            <a:custGeom>
              <a:avLst/>
              <a:gdLst/>
              <a:ahLst/>
              <a:cxnLst/>
              <a:rect l="l" t="t" r="r" b="b"/>
              <a:pathLst>
                <a:path w="70051" h="46201" extrusionOk="0">
                  <a:moveTo>
                    <a:pt x="69884" y="1"/>
                  </a:moveTo>
                  <a:cubicBezTo>
                    <a:pt x="66214" y="1068"/>
                    <a:pt x="62779" y="4437"/>
                    <a:pt x="61444" y="8540"/>
                  </a:cubicBezTo>
                  <a:cubicBezTo>
                    <a:pt x="59776" y="4470"/>
                    <a:pt x="56007" y="1635"/>
                    <a:pt x="52004" y="1535"/>
                  </a:cubicBezTo>
                  <a:lnTo>
                    <a:pt x="52004" y="1535"/>
                  </a:lnTo>
                  <a:cubicBezTo>
                    <a:pt x="51937" y="1535"/>
                    <a:pt x="52972" y="5304"/>
                    <a:pt x="53138" y="5638"/>
                  </a:cubicBezTo>
                  <a:cubicBezTo>
                    <a:pt x="53672" y="7006"/>
                    <a:pt x="54406" y="8273"/>
                    <a:pt x="55307" y="9441"/>
                  </a:cubicBezTo>
                  <a:cubicBezTo>
                    <a:pt x="56774" y="11342"/>
                    <a:pt x="58909" y="13177"/>
                    <a:pt x="61144" y="13977"/>
                  </a:cubicBezTo>
                  <a:cubicBezTo>
                    <a:pt x="60977" y="20182"/>
                    <a:pt x="56274" y="26119"/>
                    <a:pt x="50803" y="26653"/>
                  </a:cubicBezTo>
                  <a:cubicBezTo>
                    <a:pt x="50467" y="26686"/>
                    <a:pt x="50135" y="26701"/>
                    <a:pt x="49805" y="26701"/>
                  </a:cubicBezTo>
                  <a:cubicBezTo>
                    <a:pt x="43746" y="26701"/>
                    <a:pt x="38657" y="21396"/>
                    <a:pt x="33057" y="18580"/>
                  </a:cubicBezTo>
                  <a:cubicBezTo>
                    <a:pt x="29902" y="17003"/>
                    <a:pt x="26473" y="16216"/>
                    <a:pt x="23042" y="16216"/>
                  </a:cubicBezTo>
                  <a:cubicBezTo>
                    <a:pt x="20016" y="16216"/>
                    <a:pt x="16988" y="16828"/>
                    <a:pt x="14144" y="18047"/>
                  </a:cubicBezTo>
                  <a:cubicBezTo>
                    <a:pt x="8073" y="20682"/>
                    <a:pt x="2869" y="26119"/>
                    <a:pt x="0" y="32791"/>
                  </a:cubicBezTo>
                  <a:cubicBezTo>
                    <a:pt x="501" y="33891"/>
                    <a:pt x="1068" y="34959"/>
                    <a:pt x="1735" y="35993"/>
                  </a:cubicBezTo>
                  <a:cubicBezTo>
                    <a:pt x="2512" y="36317"/>
                    <a:pt x="3257" y="36828"/>
                    <a:pt x="4123" y="36828"/>
                  </a:cubicBezTo>
                  <a:cubicBezTo>
                    <a:pt x="4149" y="36828"/>
                    <a:pt x="4176" y="36828"/>
                    <a:pt x="4203" y="36827"/>
                  </a:cubicBezTo>
                  <a:cubicBezTo>
                    <a:pt x="5271" y="36827"/>
                    <a:pt x="6272" y="35860"/>
                    <a:pt x="5738" y="34625"/>
                  </a:cubicBezTo>
                  <a:cubicBezTo>
                    <a:pt x="5570" y="34242"/>
                    <a:pt x="5884" y="33858"/>
                    <a:pt x="6186" y="33858"/>
                  </a:cubicBezTo>
                  <a:cubicBezTo>
                    <a:pt x="6304" y="33858"/>
                    <a:pt x="6421" y="33917"/>
                    <a:pt x="6505" y="34058"/>
                  </a:cubicBezTo>
                  <a:cubicBezTo>
                    <a:pt x="7206" y="35326"/>
                    <a:pt x="6739" y="36927"/>
                    <a:pt x="5471" y="37627"/>
                  </a:cubicBezTo>
                  <a:cubicBezTo>
                    <a:pt x="5074" y="37835"/>
                    <a:pt x="4635" y="37936"/>
                    <a:pt x="4196" y="37936"/>
                  </a:cubicBezTo>
                  <a:cubicBezTo>
                    <a:pt x="3858" y="37936"/>
                    <a:pt x="3521" y="37877"/>
                    <a:pt x="3203" y="37761"/>
                  </a:cubicBezTo>
                  <a:lnTo>
                    <a:pt x="3203" y="37761"/>
                  </a:lnTo>
                  <a:lnTo>
                    <a:pt x="3269" y="37861"/>
                  </a:lnTo>
                  <a:cubicBezTo>
                    <a:pt x="3736" y="38328"/>
                    <a:pt x="4203" y="38762"/>
                    <a:pt x="4704" y="39195"/>
                  </a:cubicBezTo>
                  <a:cubicBezTo>
                    <a:pt x="9974" y="43865"/>
                    <a:pt x="16812" y="46167"/>
                    <a:pt x="23617" y="46200"/>
                  </a:cubicBezTo>
                  <a:cubicBezTo>
                    <a:pt x="23665" y="46200"/>
                    <a:pt x="23713" y="46201"/>
                    <a:pt x="23761" y="46201"/>
                  </a:cubicBezTo>
                  <a:cubicBezTo>
                    <a:pt x="31285" y="46201"/>
                    <a:pt x="38771" y="43606"/>
                    <a:pt x="45533" y="39629"/>
                  </a:cubicBezTo>
                  <a:cubicBezTo>
                    <a:pt x="49969" y="36994"/>
                    <a:pt x="54239" y="33725"/>
                    <a:pt x="57541" y="29422"/>
                  </a:cubicBezTo>
                  <a:cubicBezTo>
                    <a:pt x="58075" y="28688"/>
                    <a:pt x="58576" y="27954"/>
                    <a:pt x="59076" y="27187"/>
                  </a:cubicBezTo>
                  <a:cubicBezTo>
                    <a:pt x="61611" y="23284"/>
                    <a:pt x="63079" y="18781"/>
                    <a:pt x="63379" y="14111"/>
                  </a:cubicBezTo>
                  <a:cubicBezTo>
                    <a:pt x="65114" y="13510"/>
                    <a:pt x="66548" y="11242"/>
                    <a:pt x="67515" y="9574"/>
                  </a:cubicBezTo>
                  <a:cubicBezTo>
                    <a:pt x="69183" y="6672"/>
                    <a:pt x="70050" y="3370"/>
                    <a:pt x="6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50;p65">
              <a:extLst>
                <a:ext uri="{FF2B5EF4-FFF2-40B4-BE49-F238E27FC236}">
                  <a16:creationId xmlns="" xmlns:a16="http://schemas.microsoft.com/office/drawing/2014/main" id="{A95F6811-5BAF-8E6F-7EED-91DE15B5C01D}"/>
                </a:ext>
              </a:extLst>
            </p:cNvPr>
            <p:cNvSpPr/>
            <p:nvPr/>
          </p:nvSpPr>
          <p:spPr>
            <a:xfrm rot="2700000">
              <a:off x="4743182" y="2504216"/>
              <a:ext cx="159518" cy="150179"/>
            </a:xfrm>
            <a:custGeom>
              <a:avLst/>
              <a:gdLst/>
              <a:ahLst/>
              <a:cxnLst/>
              <a:rect l="l" t="t" r="r" b="b"/>
              <a:pathLst>
                <a:path w="3331" h="3136" extrusionOk="0">
                  <a:moveTo>
                    <a:pt x="2623" y="0"/>
                  </a:moveTo>
                  <a:cubicBezTo>
                    <a:pt x="2487" y="0"/>
                    <a:pt x="2357" y="96"/>
                    <a:pt x="2330" y="255"/>
                  </a:cubicBezTo>
                  <a:cubicBezTo>
                    <a:pt x="2063" y="888"/>
                    <a:pt x="2797" y="1689"/>
                    <a:pt x="1997" y="2123"/>
                  </a:cubicBezTo>
                  <a:cubicBezTo>
                    <a:pt x="1863" y="2189"/>
                    <a:pt x="1740" y="2217"/>
                    <a:pt x="1625" y="2217"/>
                  </a:cubicBezTo>
                  <a:cubicBezTo>
                    <a:pt x="1164" y="2217"/>
                    <a:pt x="822" y="1769"/>
                    <a:pt x="395" y="1555"/>
                  </a:cubicBezTo>
                  <a:cubicBezTo>
                    <a:pt x="368" y="1539"/>
                    <a:pt x="339" y="1532"/>
                    <a:pt x="309" y="1532"/>
                  </a:cubicBezTo>
                  <a:cubicBezTo>
                    <a:pt x="159" y="1532"/>
                    <a:pt x="1" y="1722"/>
                    <a:pt x="28" y="1889"/>
                  </a:cubicBezTo>
                  <a:cubicBezTo>
                    <a:pt x="172" y="2700"/>
                    <a:pt x="928" y="3135"/>
                    <a:pt x="1652" y="3135"/>
                  </a:cubicBezTo>
                  <a:cubicBezTo>
                    <a:pt x="1942" y="3135"/>
                    <a:pt x="2226" y="3066"/>
                    <a:pt x="2464" y="2923"/>
                  </a:cubicBezTo>
                  <a:cubicBezTo>
                    <a:pt x="2897" y="2623"/>
                    <a:pt x="3197" y="2123"/>
                    <a:pt x="3264" y="1589"/>
                  </a:cubicBezTo>
                  <a:cubicBezTo>
                    <a:pt x="3331" y="1022"/>
                    <a:pt x="3231" y="255"/>
                    <a:pt x="2730" y="21"/>
                  </a:cubicBezTo>
                  <a:cubicBezTo>
                    <a:pt x="2696" y="7"/>
                    <a:pt x="2659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51;p65">
              <a:extLst>
                <a:ext uri="{FF2B5EF4-FFF2-40B4-BE49-F238E27FC236}">
                  <a16:creationId xmlns="" xmlns:a16="http://schemas.microsoft.com/office/drawing/2014/main" id="{AFEEE268-EDB7-5B0F-0A30-5256AEB3EC61}"/>
                </a:ext>
              </a:extLst>
            </p:cNvPr>
            <p:cNvSpPr/>
            <p:nvPr/>
          </p:nvSpPr>
          <p:spPr>
            <a:xfrm rot="2700000">
              <a:off x="4145763" y="3223112"/>
              <a:ext cx="2605438" cy="910606"/>
            </a:xfrm>
            <a:custGeom>
              <a:avLst/>
              <a:gdLst/>
              <a:ahLst/>
              <a:cxnLst/>
              <a:rect l="l" t="t" r="r" b="b"/>
              <a:pathLst>
                <a:path w="54406" h="19015" extrusionOk="0">
                  <a:moveTo>
                    <a:pt x="54406" y="1"/>
                  </a:moveTo>
                  <a:lnTo>
                    <a:pt x="54406" y="1"/>
                  </a:lnTo>
                  <a:cubicBezTo>
                    <a:pt x="46567" y="6839"/>
                    <a:pt x="36860" y="10808"/>
                    <a:pt x="27086" y="11109"/>
                  </a:cubicBezTo>
                  <a:cubicBezTo>
                    <a:pt x="26619" y="11142"/>
                    <a:pt x="26152" y="11142"/>
                    <a:pt x="25685" y="11142"/>
                  </a:cubicBezTo>
                  <a:lnTo>
                    <a:pt x="25519" y="11142"/>
                  </a:lnTo>
                  <a:cubicBezTo>
                    <a:pt x="23851" y="11109"/>
                    <a:pt x="22183" y="11009"/>
                    <a:pt x="20515" y="10842"/>
                  </a:cubicBezTo>
                  <a:cubicBezTo>
                    <a:pt x="20115" y="10808"/>
                    <a:pt x="19748" y="10775"/>
                    <a:pt x="19314" y="10742"/>
                  </a:cubicBezTo>
                  <a:cubicBezTo>
                    <a:pt x="17546" y="10575"/>
                    <a:pt x="15745" y="10375"/>
                    <a:pt x="13944" y="10241"/>
                  </a:cubicBezTo>
                  <a:cubicBezTo>
                    <a:pt x="13610" y="10208"/>
                    <a:pt x="13243" y="10175"/>
                    <a:pt x="12910" y="10175"/>
                  </a:cubicBezTo>
                  <a:lnTo>
                    <a:pt x="11942" y="10108"/>
                  </a:lnTo>
                  <a:lnTo>
                    <a:pt x="9040" y="10108"/>
                  </a:lnTo>
                  <a:lnTo>
                    <a:pt x="8140" y="10175"/>
                  </a:lnTo>
                  <a:cubicBezTo>
                    <a:pt x="6905" y="10208"/>
                    <a:pt x="5704" y="10375"/>
                    <a:pt x="4470" y="10608"/>
                  </a:cubicBezTo>
                  <a:cubicBezTo>
                    <a:pt x="4303" y="10642"/>
                    <a:pt x="4137" y="10675"/>
                    <a:pt x="3970" y="10708"/>
                  </a:cubicBezTo>
                  <a:cubicBezTo>
                    <a:pt x="3136" y="10908"/>
                    <a:pt x="2302" y="11142"/>
                    <a:pt x="1468" y="11409"/>
                  </a:cubicBezTo>
                  <a:cubicBezTo>
                    <a:pt x="1301" y="11476"/>
                    <a:pt x="1135" y="11542"/>
                    <a:pt x="968" y="11609"/>
                  </a:cubicBezTo>
                  <a:cubicBezTo>
                    <a:pt x="634" y="11742"/>
                    <a:pt x="334" y="11876"/>
                    <a:pt x="0" y="12009"/>
                  </a:cubicBezTo>
                  <a:cubicBezTo>
                    <a:pt x="5304" y="16679"/>
                    <a:pt x="12142" y="18981"/>
                    <a:pt x="18914" y="19014"/>
                  </a:cubicBezTo>
                  <a:cubicBezTo>
                    <a:pt x="18962" y="19014"/>
                    <a:pt x="19010" y="19015"/>
                    <a:pt x="19058" y="19015"/>
                  </a:cubicBezTo>
                  <a:cubicBezTo>
                    <a:pt x="26582" y="19015"/>
                    <a:pt x="34068" y="16420"/>
                    <a:pt x="40830" y="12443"/>
                  </a:cubicBezTo>
                  <a:cubicBezTo>
                    <a:pt x="42397" y="11509"/>
                    <a:pt x="43898" y="10508"/>
                    <a:pt x="45366" y="9441"/>
                  </a:cubicBezTo>
                  <a:cubicBezTo>
                    <a:pt x="46167" y="8874"/>
                    <a:pt x="46934" y="8273"/>
                    <a:pt x="47668" y="7639"/>
                  </a:cubicBezTo>
                  <a:cubicBezTo>
                    <a:pt x="48802" y="6672"/>
                    <a:pt x="49836" y="5671"/>
                    <a:pt x="50837" y="4604"/>
                  </a:cubicBezTo>
                  <a:cubicBezTo>
                    <a:pt x="51270" y="4137"/>
                    <a:pt x="51704" y="3670"/>
                    <a:pt x="52104" y="3170"/>
                  </a:cubicBezTo>
                  <a:cubicBezTo>
                    <a:pt x="52371" y="2869"/>
                    <a:pt x="52605" y="2536"/>
                    <a:pt x="52871" y="2236"/>
                  </a:cubicBezTo>
                  <a:cubicBezTo>
                    <a:pt x="53405" y="1502"/>
                    <a:pt x="53906" y="768"/>
                    <a:pt x="5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52;p65">
              <a:extLst>
                <a:ext uri="{FF2B5EF4-FFF2-40B4-BE49-F238E27FC236}">
                  <a16:creationId xmlns="" xmlns:a16="http://schemas.microsoft.com/office/drawing/2014/main" id="{F858525B-8970-5911-13EE-0F1DF9A09879}"/>
                </a:ext>
              </a:extLst>
            </p:cNvPr>
            <p:cNvSpPr/>
            <p:nvPr/>
          </p:nvSpPr>
          <p:spPr>
            <a:xfrm rot="2700000">
              <a:off x="4127795" y="3448505"/>
              <a:ext cx="2238083" cy="474578"/>
            </a:xfrm>
            <a:custGeom>
              <a:avLst/>
              <a:gdLst/>
              <a:ahLst/>
              <a:cxnLst/>
              <a:rect l="l" t="t" r="r" b="b"/>
              <a:pathLst>
                <a:path w="46735" h="9910" extrusionOk="0">
                  <a:moveTo>
                    <a:pt x="46734" y="0"/>
                  </a:moveTo>
                  <a:lnTo>
                    <a:pt x="46734" y="0"/>
                  </a:lnTo>
                  <a:cubicBezTo>
                    <a:pt x="44799" y="1001"/>
                    <a:pt x="42798" y="1935"/>
                    <a:pt x="40830" y="2802"/>
                  </a:cubicBezTo>
                  <a:cubicBezTo>
                    <a:pt x="36360" y="4804"/>
                    <a:pt x="31723" y="6405"/>
                    <a:pt x="26987" y="7639"/>
                  </a:cubicBezTo>
                  <a:cubicBezTo>
                    <a:pt x="23541" y="8507"/>
                    <a:pt x="19984" y="9098"/>
                    <a:pt x="16440" y="9098"/>
                  </a:cubicBezTo>
                  <a:cubicBezTo>
                    <a:pt x="15216" y="9098"/>
                    <a:pt x="13993" y="9028"/>
                    <a:pt x="12777" y="8873"/>
                  </a:cubicBezTo>
                  <a:cubicBezTo>
                    <a:pt x="8340" y="8273"/>
                    <a:pt x="4104" y="6538"/>
                    <a:pt x="501" y="3803"/>
                  </a:cubicBezTo>
                  <a:cubicBezTo>
                    <a:pt x="334" y="3870"/>
                    <a:pt x="168" y="3937"/>
                    <a:pt x="1" y="4003"/>
                  </a:cubicBezTo>
                  <a:cubicBezTo>
                    <a:pt x="4467" y="8327"/>
                    <a:pt x="10703" y="9910"/>
                    <a:pt x="16622" y="9910"/>
                  </a:cubicBezTo>
                  <a:cubicBezTo>
                    <a:pt x="17644" y="9910"/>
                    <a:pt x="18656" y="9863"/>
                    <a:pt x="19648" y="9774"/>
                  </a:cubicBezTo>
                  <a:cubicBezTo>
                    <a:pt x="27420" y="9040"/>
                    <a:pt x="35126" y="6138"/>
                    <a:pt x="42364" y="2802"/>
                  </a:cubicBezTo>
                  <a:cubicBezTo>
                    <a:pt x="43065" y="2469"/>
                    <a:pt x="43732" y="2135"/>
                    <a:pt x="44432" y="1802"/>
                  </a:cubicBezTo>
                  <a:cubicBezTo>
                    <a:pt x="45200" y="1235"/>
                    <a:pt x="45967" y="634"/>
                    <a:pt x="46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53;p65">
              <a:extLst>
                <a:ext uri="{FF2B5EF4-FFF2-40B4-BE49-F238E27FC236}">
                  <a16:creationId xmlns="" xmlns:a16="http://schemas.microsoft.com/office/drawing/2014/main" id="{668BCF85-A5E4-B185-CB59-B80C5605DFC8}"/>
                </a:ext>
              </a:extLst>
            </p:cNvPr>
            <p:cNvSpPr/>
            <p:nvPr/>
          </p:nvSpPr>
          <p:spPr>
            <a:xfrm rot="2700000">
              <a:off x="4326915" y="3404260"/>
              <a:ext cx="2303547" cy="603160"/>
            </a:xfrm>
            <a:custGeom>
              <a:avLst/>
              <a:gdLst/>
              <a:ahLst/>
              <a:cxnLst/>
              <a:rect l="l" t="t" r="r" b="b"/>
              <a:pathLst>
                <a:path w="48102" h="12595" extrusionOk="0">
                  <a:moveTo>
                    <a:pt x="48101" y="1"/>
                  </a:moveTo>
                  <a:cubicBezTo>
                    <a:pt x="47367" y="501"/>
                    <a:pt x="46600" y="1001"/>
                    <a:pt x="45833" y="1435"/>
                  </a:cubicBezTo>
                  <a:cubicBezTo>
                    <a:pt x="43798" y="2602"/>
                    <a:pt x="41697" y="3670"/>
                    <a:pt x="39562" y="4637"/>
                  </a:cubicBezTo>
                  <a:cubicBezTo>
                    <a:pt x="35125" y="6605"/>
                    <a:pt x="30555" y="8240"/>
                    <a:pt x="25885" y="9541"/>
                  </a:cubicBezTo>
                  <a:cubicBezTo>
                    <a:pt x="21624" y="10739"/>
                    <a:pt x="17071" y="11847"/>
                    <a:pt x="12692" y="11847"/>
                  </a:cubicBezTo>
                  <a:cubicBezTo>
                    <a:pt x="8297" y="11847"/>
                    <a:pt x="4077" y="10731"/>
                    <a:pt x="501" y="7473"/>
                  </a:cubicBezTo>
                  <a:cubicBezTo>
                    <a:pt x="334" y="7473"/>
                    <a:pt x="167" y="7539"/>
                    <a:pt x="0" y="7573"/>
                  </a:cubicBezTo>
                  <a:cubicBezTo>
                    <a:pt x="3146" y="11333"/>
                    <a:pt x="7884" y="12595"/>
                    <a:pt x="12527" y="12595"/>
                  </a:cubicBezTo>
                  <a:cubicBezTo>
                    <a:pt x="14433" y="12595"/>
                    <a:pt x="16323" y="12382"/>
                    <a:pt x="18080" y="12043"/>
                  </a:cubicBezTo>
                  <a:cubicBezTo>
                    <a:pt x="25652" y="10608"/>
                    <a:pt x="33224" y="7973"/>
                    <a:pt x="40362" y="4737"/>
                  </a:cubicBezTo>
                  <a:cubicBezTo>
                    <a:pt x="42431" y="3803"/>
                    <a:pt x="44432" y="2803"/>
                    <a:pt x="46433" y="1668"/>
                  </a:cubicBezTo>
                  <a:lnTo>
                    <a:pt x="46834" y="1435"/>
                  </a:lnTo>
                  <a:cubicBezTo>
                    <a:pt x="47267" y="968"/>
                    <a:pt x="47701" y="501"/>
                    <a:pt x="4810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54;p65">
              <a:extLst>
                <a:ext uri="{FF2B5EF4-FFF2-40B4-BE49-F238E27FC236}">
                  <a16:creationId xmlns="" xmlns:a16="http://schemas.microsoft.com/office/drawing/2014/main" id="{E94BC979-71C7-5EB1-B002-B6A82E6D47B5}"/>
                </a:ext>
              </a:extLst>
            </p:cNvPr>
            <p:cNvSpPr/>
            <p:nvPr/>
          </p:nvSpPr>
          <p:spPr>
            <a:xfrm rot="2700000">
              <a:off x="4585103" y="3349471"/>
              <a:ext cx="907397" cy="182744"/>
            </a:xfrm>
            <a:custGeom>
              <a:avLst/>
              <a:gdLst/>
              <a:ahLst/>
              <a:cxnLst/>
              <a:rect l="l" t="t" r="r" b="b"/>
              <a:pathLst>
                <a:path w="18948" h="3816" extrusionOk="0">
                  <a:moveTo>
                    <a:pt x="902" y="0"/>
                  </a:moveTo>
                  <a:lnTo>
                    <a:pt x="1" y="34"/>
                  </a:lnTo>
                  <a:cubicBezTo>
                    <a:pt x="2793" y="2537"/>
                    <a:pt x="6431" y="3816"/>
                    <a:pt x="10086" y="3816"/>
                  </a:cubicBezTo>
                  <a:cubicBezTo>
                    <a:pt x="13199" y="3816"/>
                    <a:pt x="16324" y="2888"/>
                    <a:pt x="18948" y="1001"/>
                  </a:cubicBezTo>
                  <a:cubicBezTo>
                    <a:pt x="18481" y="1001"/>
                    <a:pt x="18014" y="1034"/>
                    <a:pt x="17513" y="1034"/>
                  </a:cubicBezTo>
                  <a:cubicBezTo>
                    <a:pt x="15162" y="2414"/>
                    <a:pt x="12487" y="3145"/>
                    <a:pt x="9765" y="3145"/>
                  </a:cubicBezTo>
                  <a:cubicBezTo>
                    <a:pt x="9590" y="3145"/>
                    <a:pt x="9416" y="3142"/>
                    <a:pt x="9241" y="3136"/>
                  </a:cubicBezTo>
                  <a:cubicBezTo>
                    <a:pt x="6139" y="2969"/>
                    <a:pt x="3403" y="1802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55;p65">
              <a:extLst>
                <a:ext uri="{FF2B5EF4-FFF2-40B4-BE49-F238E27FC236}">
                  <a16:creationId xmlns="" xmlns:a16="http://schemas.microsoft.com/office/drawing/2014/main" id="{430C07B9-1796-4408-C4A7-69080F266EFD}"/>
                </a:ext>
              </a:extLst>
            </p:cNvPr>
            <p:cNvSpPr/>
            <p:nvPr/>
          </p:nvSpPr>
          <p:spPr>
            <a:xfrm rot="2700000">
              <a:off x="4861582" y="3336806"/>
              <a:ext cx="364290" cy="76239"/>
            </a:xfrm>
            <a:custGeom>
              <a:avLst/>
              <a:gdLst/>
              <a:ahLst/>
              <a:cxnLst/>
              <a:rect l="l" t="t" r="r" b="b"/>
              <a:pathLst>
                <a:path w="7607" h="1592" extrusionOk="0">
                  <a:moveTo>
                    <a:pt x="1" y="1"/>
                  </a:moveTo>
                  <a:cubicBezTo>
                    <a:pt x="1228" y="1055"/>
                    <a:pt x="2763" y="1592"/>
                    <a:pt x="4302" y="1592"/>
                  </a:cubicBezTo>
                  <a:cubicBezTo>
                    <a:pt x="5442" y="1592"/>
                    <a:pt x="6585" y="1297"/>
                    <a:pt x="7606" y="701"/>
                  </a:cubicBezTo>
                  <a:cubicBezTo>
                    <a:pt x="7206" y="668"/>
                    <a:pt x="6806" y="601"/>
                    <a:pt x="6406" y="568"/>
                  </a:cubicBezTo>
                  <a:cubicBezTo>
                    <a:pt x="5697" y="863"/>
                    <a:pt x="4941" y="1008"/>
                    <a:pt x="4187" y="1008"/>
                  </a:cubicBezTo>
                  <a:cubicBezTo>
                    <a:pt x="3664" y="1008"/>
                    <a:pt x="3142" y="938"/>
                    <a:pt x="2636" y="802"/>
                  </a:cubicBezTo>
                  <a:cubicBezTo>
                    <a:pt x="2069" y="635"/>
                    <a:pt x="1535" y="401"/>
                    <a:pt x="1035" y="68"/>
                  </a:cubicBezTo>
                  <a:cubicBezTo>
                    <a:pt x="701" y="34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6;p65">
              <a:extLst>
                <a:ext uri="{FF2B5EF4-FFF2-40B4-BE49-F238E27FC236}">
                  <a16:creationId xmlns="" xmlns:a16="http://schemas.microsoft.com/office/drawing/2014/main" id="{14125EFC-8874-7E87-6630-6707B4E4D959}"/>
                </a:ext>
              </a:extLst>
            </p:cNvPr>
            <p:cNvSpPr/>
            <p:nvPr/>
          </p:nvSpPr>
          <p:spPr>
            <a:xfrm rot="2700000">
              <a:off x="7085831" y="3376322"/>
              <a:ext cx="359118" cy="408156"/>
            </a:xfrm>
            <a:custGeom>
              <a:avLst/>
              <a:gdLst/>
              <a:ahLst/>
              <a:cxnLst/>
              <a:rect l="l" t="t" r="r" b="b"/>
              <a:pathLst>
                <a:path w="7499" h="8523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634" y="2015"/>
                    <a:pt x="1635" y="3783"/>
                    <a:pt x="3002" y="5284"/>
                  </a:cubicBezTo>
                  <a:cubicBezTo>
                    <a:pt x="4170" y="6585"/>
                    <a:pt x="5671" y="8052"/>
                    <a:pt x="7272" y="8519"/>
                  </a:cubicBezTo>
                  <a:cubicBezTo>
                    <a:pt x="7282" y="8522"/>
                    <a:pt x="7292" y="8523"/>
                    <a:pt x="7302" y="8523"/>
                  </a:cubicBezTo>
                  <a:cubicBezTo>
                    <a:pt x="7420" y="8523"/>
                    <a:pt x="7498" y="8347"/>
                    <a:pt x="7406" y="8286"/>
                  </a:cubicBezTo>
                  <a:cubicBezTo>
                    <a:pt x="5938" y="7085"/>
                    <a:pt x="4437" y="6318"/>
                    <a:pt x="3169" y="4850"/>
                  </a:cubicBezTo>
                  <a:cubicBezTo>
                    <a:pt x="1935" y="3382"/>
                    <a:pt x="934" y="1748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7;p65">
              <a:extLst>
                <a:ext uri="{FF2B5EF4-FFF2-40B4-BE49-F238E27FC236}">
                  <a16:creationId xmlns="" xmlns:a16="http://schemas.microsoft.com/office/drawing/2014/main" id="{AF3B8354-F226-E34F-B950-9D039CDAC00A}"/>
                </a:ext>
              </a:extLst>
            </p:cNvPr>
            <p:cNvSpPr/>
            <p:nvPr/>
          </p:nvSpPr>
          <p:spPr>
            <a:xfrm rot="2700000">
              <a:off x="7146640" y="3374182"/>
              <a:ext cx="336850" cy="376406"/>
            </a:xfrm>
            <a:custGeom>
              <a:avLst/>
              <a:gdLst/>
              <a:ahLst/>
              <a:cxnLst/>
              <a:rect l="l" t="t" r="r" b="b"/>
              <a:pathLst>
                <a:path w="7034" h="7860" extrusionOk="0">
                  <a:moveTo>
                    <a:pt x="65" y="0"/>
                  </a:moveTo>
                  <a:cubicBezTo>
                    <a:pt x="34" y="0"/>
                    <a:pt x="1" y="24"/>
                    <a:pt x="1" y="47"/>
                  </a:cubicBezTo>
                  <a:cubicBezTo>
                    <a:pt x="434" y="1682"/>
                    <a:pt x="1635" y="3150"/>
                    <a:pt x="2636" y="4317"/>
                  </a:cubicBezTo>
                  <a:cubicBezTo>
                    <a:pt x="3770" y="5651"/>
                    <a:pt x="5104" y="6852"/>
                    <a:pt x="6572" y="7820"/>
                  </a:cubicBezTo>
                  <a:cubicBezTo>
                    <a:pt x="6611" y="7847"/>
                    <a:pt x="6650" y="7859"/>
                    <a:pt x="6688" y="7859"/>
                  </a:cubicBezTo>
                  <a:cubicBezTo>
                    <a:pt x="6880" y="7859"/>
                    <a:pt x="7034" y="7553"/>
                    <a:pt x="6839" y="7386"/>
                  </a:cubicBezTo>
                  <a:cubicBezTo>
                    <a:pt x="5405" y="6319"/>
                    <a:pt x="4070" y="5084"/>
                    <a:pt x="2903" y="3750"/>
                  </a:cubicBezTo>
                  <a:cubicBezTo>
                    <a:pt x="1902" y="2549"/>
                    <a:pt x="1135" y="1081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8;p65">
              <a:extLst>
                <a:ext uri="{FF2B5EF4-FFF2-40B4-BE49-F238E27FC236}">
                  <a16:creationId xmlns="" xmlns:a16="http://schemas.microsoft.com/office/drawing/2014/main" id="{009B0A7B-B6D1-4E92-EDE3-44474B626474}"/>
                </a:ext>
              </a:extLst>
            </p:cNvPr>
            <p:cNvSpPr/>
            <p:nvPr/>
          </p:nvSpPr>
          <p:spPr>
            <a:xfrm rot="2700000">
              <a:off x="7250349" y="3489491"/>
              <a:ext cx="173693" cy="205347"/>
            </a:xfrm>
            <a:custGeom>
              <a:avLst/>
              <a:gdLst/>
              <a:ahLst/>
              <a:cxnLst/>
              <a:rect l="l" t="t" r="r" b="b"/>
              <a:pathLst>
                <a:path w="3627" h="4288" extrusionOk="0">
                  <a:moveTo>
                    <a:pt x="229" y="1"/>
                  </a:moveTo>
                  <a:cubicBezTo>
                    <a:pt x="99" y="1"/>
                    <a:pt x="0" y="218"/>
                    <a:pt x="133" y="350"/>
                  </a:cubicBezTo>
                  <a:cubicBezTo>
                    <a:pt x="800" y="950"/>
                    <a:pt x="1434" y="1651"/>
                    <a:pt x="2001" y="2351"/>
                  </a:cubicBezTo>
                  <a:cubicBezTo>
                    <a:pt x="2468" y="2952"/>
                    <a:pt x="2835" y="3786"/>
                    <a:pt x="3368" y="4253"/>
                  </a:cubicBezTo>
                  <a:cubicBezTo>
                    <a:pt x="3393" y="4277"/>
                    <a:pt x="3421" y="4288"/>
                    <a:pt x="3450" y="4288"/>
                  </a:cubicBezTo>
                  <a:cubicBezTo>
                    <a:pt x="3538" y="4288"/>
                    <a:pt x="3627" y="4187"/>
                    <a:pt x="3602" y="4086"/>
                  </a:cubicBezTo>
                  <a:cubicBezTo>
                    <a:pt x="3368" y="3252"/>
                    <a:pt x="2734" y="2585"/>
                    <a:pt x="2234" y="1984"/>
                  </a:cubicBezTo>
                  <a:cubicBezTo>
                    <a:pt x="1634" y="1284"/>
                    <a:pt x="1000" y="617"/>
                    <a:pt x="333" y="50"/>
                  </a:cubicBezTo>
                  <a:cubicBezTo>
                    <a:pt x="298" y="15"/>
                    <a:pt x="26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9;p65">
              <a:extLst>
                <a:ext uri="{FF2B5EF4-FFF2-40B4-BE49-F238E27FC236}">
                  <a16:creationId xmlns="" xmlns:a16="http://schemas.microsoft.com/office/drawing/2014/main" id="{903B42E5-3025-C6F7-5EE7-054965D506B6}"/>
                </a:ext>
              </a:extLst>
            </p:cNvPr>
            <p:cNvSpPr/>
            <p:nvPr/>
          </p:nvSpPr>
          <p:spPr>
            <a:xfrm rot="2700000">
              <a:off x="7469013" y="3649580"/>
              <a:ext cx="216697" cy="227137"/>
            </a:xfrm>
            <a:custGeom>
              <a:avLst/>
              <a:gdLst/>
              <a:ahLst/>
              <a:cxnLst/>
              <a:rect l="l" t="t" r="r" b="b"/>
              <a:pathLst>
                <a:path w="4525" h="4743" extrusionOk="0">
                  <a:moveTo>
                    <a:pt x="4265" y="0"/>
                  </a:moveTo>
                  <a:cubicBezTo>
                    <a:pt x="4239" y="0"/>
                    <a:pt x="4211" y="10"/>
                    <a:pt x="4184" y="31"/>
                  </a:cubicBezTo>
                  <a:cubicBezTo>
                    <a:pt x="2483" y="1232"/>
                    <a:pt x="1082" y="2800"/>
                    <a:pt x="48" y="4601"/>
                  </a:cubicBezTo>
                  <a:cubicBezTo>
                    <a:pt x="1" y="4672"/>
                    <a:pt x="54" y="4743"/>
                    <a:pt x="124" y="4743"/>
                  </a:cubicBezTo>
                  <a:cubicBezTo>
                    <a:pt x="153" y="4743"/>
                    <a:pt x="185" y="4730"/>
                    <a:pt x="215" y="4701"/>
                  </a:cubicBezTo>
                  <a:cubicBezTo>
                    <a:pt x="1416" y="3100"/>
                    <a:pt x="2817" y="1666"/>
                    <a:pt x="4384" y="398"/>
                  </a:cubicBezTo>
                  <a:cubicBezTo>
                    <a:pt x="4524" y="258"/>
                    <a:pt x="4406" y="0"/>
                    <a:pt x="4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60;p65">
              <a:extLst>
                <a:ext uri="{FF2B5EF4-FFF2-40B4-BE49-F238E27FC236}">
                  <a16:creationId xmlns="" xmlns:a16="http://schemas.microsoft.com/office/drawing/2014/main" id="{7F7BCC1E-34FD-9EDB-CEFB-EEAA6AB9E43A}"/>
                </a:ext>
              </a:extLst>
            </p:cNvPr>
            <p:cNvSpPr/>
            <p:nvPr/>
          </p:nvSpPr>
          <p:spPr>
            <a:xfrm rot="2700000">
              <a:off x="7515445" y="3624726"/>
              <a:ext cx="246819" cy="324590"/>
            </a:xfrm>
            <a:custGeom>
              <a:avLst/>
              <a:gdLst/>
              <a:ahLst/>
              <a:cxnLst/>
              <a:rect l="l" t="t" r="r" b="b"/>
              <a:pathLst>
                <a:path w="5154" h="6778" extrusionOk="0">
                  <a:moveTo>
                    <a:pt x="4951" y="1"/>
                  </a:moveTo>
                  <a:cubicBezTo>
                    <a:pt x="4909" y="1"/>
                    <a:pt x="4869" y="21"/>
                    <a:pt x="4839" y="70"/>
                  </a:cubicBezTo>
                  <a:cubicBezTo>
                    <a:pt x="4139" y="1171"/>
                    <a:pt x="3572" y="2305"/>
                    <a:pt x="2838" y="3372"/>
                  </a:cubicBezTo>
                  <a:cubicBezTo>
                    <a:pt x="2037" y="4473"/>
                    <a:pt x="1137" y="5474"/>
                    <a:pt x="136" y="6441"/>
                  </a:cubicBezTo>
                  <a:cubicBezTo>
                    <a:pt x="1" y="6576"/>
                    <a:pt x="107" y="6777"/>
                    <a:pt x="241" y="6777"/>
                  </a:cubicBezTo>
                  <a:cubicBezTo>
                    <a:pt x="272" y="6777"/>
                    <a:pt x="305" y="6766"/>
                    <a:pt x="336" y="6741"/>
                  </a:cubicBezTo>
                  <a:cubicBezTo>
                    <a:pt x="2271" y="5173"/>
                    <a:pt x="4306" y="2838"/>
                    <a:pt x="5106" y="237"/>
                  </a:cubicBezTo>
                  <a:cubicBezTo>
                    <a:pt x="5153" y="119"/>
                    <a:pt x="5050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61;p65">
              <a:extLst>
                <a:ext uri="{FF2B5EF4-FFF2-40B4-BE49-F238E27FC236}">
                  <a16:creationId xmlns="" xmlns:a16="http://schemas.microsoft.com/office/drawing/2014/main" id="{16C03682-1BB2-ED64-F8DA-C48B00FFF475}"/>
                </a:ext>
              </a:extLst>
            </p:cNvPr>
            <p:cNvSpPr/>
            <p:nvPr/>
          </p:nvSpPr>
          <p:spPr>
            <a:xfrm rot="2700000">
              <a:off x="7444627" y="3671809"/>
              <a:ext cx="275696" cy="381722"/>
            </a:xfrm>
            <a:custGeom>
              <a:avLst/>
              <a:gdLst/>
              <a:ahLst/>
              <a:cxnLst/>
              <a:rect l="l" t="t" r="r" b="b"/>
              <a:pathLst>
                <a:path w="5757" h="7971" extrusionOk="0">
                  <a:moveTo>
                    <a:pt x="5703" y="1"/>
                  </a:moveTo>
                  <a:cubicBezTo>
                    <a:pt x="5674" y="1"/>
                    <a:pt x="5640" y="18"/>
                    <a:pt x="5624" y="51"/>
                  </a:cubicBezTo>
                  <a:cubicBezTo>
                    <a:pt x="5023" y="1552"/>
                    <a:pt x="4289" y="3020"/>
                    <a:pt x="3389" y="4387"/>
                  </a:cubicBezTo>
                  <a:cubicBezTo>
                    <a:pt x="2421" y="5622"/>
                    <a:pt x="1320" y="6756"/>
                    <a:pt x="86" y="7723"/>
                  </a:cubicBezTo>
                  <a:cubicBezTo>
                    <a:pt x="0" y="7809"/>
                    <a:pt x="62" y="7970"/>
                    <a:pt x="167" y="7970"/>
                  </a:cubicBezTo>
                  <a:cubicBezTo>
                    <a:pt x="183" y="7970"/>
                    <a:pt x="201" y="7966"/>
                    <a:pt x="220" y="7957"/>
                  </a:cubicBezTo>
                  <a:cubicBezTo>
                    <a:pt x="2888" y="6656"/>
                    <a:pt x="5223" y="3320"/>
                    <a:pt x="5757" y="51"/>
                  </a:cubicBezTo>
                  <a:cubicBezTo>
                    <a:pt x="5757" y="18"/>
                    <a:pt x="573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2;p65">
              <a:extLst>
                <a:ext uri="{FF2B5EF4-FFF2-40B4-BE49-F238E27FC236}">
                  <a16:creationId xmlns="" xmlns:a16="http://schemas.microsoft.com/office/drawing/2014/main" id="{5AB3735B-034D-1DFC-2DDE-5797F39E8CA9}"/>
                </a:ext>
              </a:extLst>
            </p:cNvPr>
            <p:cNvSpPr/>
            <p:nvPr/>
          </p:nvSpPr>
          <p:spPr>
            <a:xfrm rot="2700000">
              <a:off x="5004727" y="3547921"/>
              <a:ext cx="552780" cy="313336"/>
            </a:xfrm>
            <a:custGeom>
              <a:avLst/>
              <a:gdLst/>
              <a:ahLst/>
              <a:cxnLst/>
              <a:rect l="l" t="t" r="r" b="b"/>
              <a:pathLst>
                <a:path w="11543" h="6543" extrusionOk="0">
                  <a:moveTo>
                    <a:pt x="1959" y="1"/>
                  </a:moveTo>
                  <a:cubicBezTo>
                    <a:pt x="1310" y="1"/>
                    <a:pt x="656" y="59"/>
                    <a:pt x="1" y="180"/>
                  </a:cubicBezTo>
                  <a:cubicBezTo>
                    <a:pt x="834" y="2548"/>
                    <a:pt x="2502" y="4516"/>
                    <a:pt x="4737" y="5684"/>
                  </a:cubicBezTo>
                  <a:cubicBezTo>
                    <a:pt x="5886" y="6258"/>
                    <a:pt x="7132" y="6543"/>
                    <a:pt x="8380" y="6543"/>
                  </a:cubicBezTo>
                  <a:cubicBezTo>
                    <a:pt x="9452" y="6543"/>
                    <a:pt x="10525" y="6333"/>
                    <a:pt x="11542" y="5917"/>
                  </a:cubicBezTo>
                  <a:cubicBezTo>
                    <a:pt x="9705" y="2242"/>
                    <a:pt x="5964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3;p65">
              <a:extLst>
                <a:ext uri="{FF2B5EF4-FFF2-40B4-BE49-F238E27FC236}">
                  <a16:creationId xmlns="" xmlns:a16="http://schemas.microsoft.com/office/drawing/2014/main" id="{FB984D19-DC17-D900-CCB8-57BD5C695A9B}"/>
                </a:ext>
              </a:extLst>
            </p:cNvPr>
            <p:cNvSpPr/>
            <p:nvPr/>
          </p:nvSpPr>
          <p:spPr>
            <a:xfrm rot="2700000">
              <a:off x="5547667" y="2589339"/>
              <a:ext cx="244424" cy="163013"/>
            </a:xfrm>
            <a:custGeom>
              <a:avLst/>
              <a:gdLst/>
              <a:ahLst/>
              <a:cxnLst/>
              <a:rect l="l" t="t" r="r" b="b"/>
              <a:pathLst>
                <a:path w="5104" h="3404" fill="none" extrusionOk="0">
                  <a:moveTo>
                    <a:pt x="334" y="2136"/>
                  </a:moveTo>
                  <a:cubicBezTo>
                    <a:pt x="400" y="2669"/>
                    <a:pt x="901" y="2903"/>
                    <a:pt x="1334" y="3036"/>
                  </a:cubicBezTo>
                  <a:cubicBezTo>
                    <a:pt x="2135" y="3303"/>
                    <a:pt x="3002" y="3403"/>
                    <a:pt x="3836" y="3337"/>
                  </a:cubicBezTo>
                  <a:cubicBezTo>
                    <a:pt x="4103" y="3303"/>
                    <a:pt x="4370" y="3237"/>
                    <a:pt x="4603" y="3136"/>
                  </a:cubicBezTo>
                  <a:cubicBezTo>
                    <a:pt x="4837" y="3003"/>
                    <a:pt x="5037" y="2770"/>
                    <a:pt x="5104" y="2469"/>
                  </a:cubicBezTo>
                  <a:cubicBezTo>
                    <a:pt x="5104" y="2002"/>
                    <a:pt x="4870" y="1535"/>
                    <a:pt x="4470" y="1302"/>
                  </a:cubicBezTo>
                  <a:cubicBezTo>
                    <a:pt x="3769" y="768"/>
                    <a:pt x="0" y="1"/>
                    <a:pt x="334" y="2136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4;p65">
              <a:extLst>
                <a:ext uri="{FF2B5EF4-FFF2-40B4-BE49-F238E27FC236}">
                  <a16:creationId xmlns="" xmlns:a16="http://schemas.microsoft.com/office/drawing/2014/main" id="{DC77A1C4-DD44-B02E-4C6B-6C6061D9C9C7}"/>
                </a:ext>
              </a:extLst>
            </p:cNvPr>
            <p:cNvSpPr/>
            <p:nvPr/>
          </p:nvSpPr>
          <p:spPr>
            <a:xfrm rot="2700000">
              <a:off x="5749516" y="2774774"/>
              <a:ext cx="150227" cy="103871"/>
            </a:xfrm>
            <a:custGeom>
              <a:avLst/>
              <a:gdLst/>
              <a:ahLst/>
              <a:cxnLst/>
              <a:rect l="l" t="t" r="r" b="b"/>
              <a:pathLst>
                <a:path w="3137" h="2169" fill="none" extrusionOk="0">
                  <a:moveTo>
                    <a:pt x="3103" y="1001"/>
                  </a:moveTo>
                  <a:cubicBezTo>
                    <a:pt x="3103" y="534"/>
                    <a:pt x="2769" y="101"/>
                    <a:pt x="2269" y="34"/>
                  </a:cubicBezTo>
                  <a:cubicBezTo>
                    <a:pt x="1935" y="1"/>
                    <a:pt x="1635" y="1"/>
                    <a:pt x="1302" y="101"/>
                  </a:cubicBezTo>
                  <a:cubicBezTo>
                    <a:pt x="968" y="101"/>
                    <a:pt x="634" y="234"/>
                    <a:pt x="368" y="468"/>
                  </a:cubicBezTo>
                  <a:cubicBezTo>
                    <a:pt x="1" y="835"/>
                    <a:pt x="34" y="1402"/>
                    <a:pt x="401" y="1769"/>
                  </a:cubicBezTo>
                  <a:cubicBezTo>
                    <a:pt x="701" y="1969"/>
                    <a:pt x="1035" y="2069"/>
                    <a:pt x="1368" y="2069"/>
                  </a:cubicBezTo>
                  <a:cubicBezTo>
                    <a:pt x="1669" y="2136"/>
                    <a:pt x="2002" y="2169"/>
                    <a:pt x="2336" y="2102"/>
                  </a:cubicBezTo>
                  <a:cubicBezTo>
                    <a:pt x="2836" y="1969"/>
                    <a:pt x="3136" y="1502"/>
                    <a:pt x="3103" y="10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5;p65">
              <a:extLst>
                <a:ext uri="{FF2B5EF4-FFF2-40B4-BE49-F238E27FC236}">
                  <a16:creationId xmlns="" xmlns:a16="http://schemas.microsoft.com/office/drawing/2014/main" id="{6FD35214-C4E9-1481-2793-30D613256D6C}"/>
                </a:ext>
              </a:extLst>
            </p:cNvPr>
            <p:cNvSpPr/>
            <p:nvPr/>
          </p:nvSpPr>
          <p:spPr>
            <a:xfrm rot="2700000">
              <a:off x="5675493" y="2873864"/>
              <a:ext cx="92665" cy="75138"/>
            </a:xfrm>
            <a:custGeom>
              <a:avLst/>
              <a:gdLst/>
              <a:ahLst/>
              <a:cxnLst/>
              <a:rect l="l" t="t" r="r" b="b"/>
              <a:pathLst>
                <a:path w="1935" h="1569" fill="none" extrusionOk="0">
                  <a:moveTo>
                    <a:pt x="1668" y="234"/>
                  </a:moveTo>
                  <a:cubicBezTo>
                    <a:pt x="1501" y="67"/>
                    <a:pt x="1268" y="1"/>
                    <a:pt x="1068" y="34"/>
                  </a:cubicBezTo>
                  <a:cubicBezTo>
                    <a:pt x="868" y="1"/>
                    <a:pt x="634" y="34"/>
                    <a:pt x="467" y="134"/>
                  </a:cubicBezTo>
                  <a:cubicBezTo>
                    <a:pt x="34" y="401"/>
                    <a:pt x="0" y="968"/>
                    <a:pt x="367" y="1301"/>
                  </a:cubicBezTo>
                  <a:cubicBezTo>
                    <a:pt x="534" y="1435"/>
                    <a:pt x="734" y="1502"/>
                    <a:pt x="934" y="1502"/>
                  </a:cubicBezTo>
                  <a:cubicBezTo>
                    <a:pt x="1134" y="1568"/>
                    <a:pt x="1368" y="1535"/>
                    <a:pt x="1568" y="1435"/>
                  </a:cubicBezTo>
                  <a:cubicBezTo>
                    <a:pt x="1768" y="1301"/>
                    <a:pt x="1902" y="1101"/>
                    <a:pt x="1935" y="868"/>
                  </a:cubicBezTo>
                  <a:cubicBezTo>
                    <a:pt x="1935" y="601"/>
                    <a:pt x="1835" y="367"/>
                    <a:pt x="1668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6;p65">
              <a:extLst>
                <a:ext uri="{FF2B5EF4-FFF2-40B4-BE49-F238E27FC236}">
                  <a16:creationId xmlns="" xmlns:a16="http://schemas.microsoft.com/office/drawing/2014/main" id="{001E6B23-0583-A024-4C69-EA81CE49F7AC}"/>
                </a:ext>
              </a:extLst>
            </p:cNvPr>
            <p:cNvSpPr/>
            <p:nvPr/>
          </p:nvSpPr>
          <p:spPr>
            <a:xfrm rot="2700000">
              <a:off x="5803857" y="2961305"/>
              <a:ext cx="126235" cy="91132"/>
            </a:xfrm>
            <a:custGeom>
              <a:avLst/>
              <a:gdLst/>
              <a:ahLst/>
              <a:cxnLst/>
              <a:rect l="l" t="t" r="r" b="b"/>
              <a:pathLst>
                <a:path w="2636" h="1903" fill="none" extrusionOk="0">
                  <a:moveTo>
                    <a:pt x="2135" y="168"/>
                  </a:moveTo>
                  <a:cubicBezTo>
                    <a:pt x="1869" y="68"/>
                    <a:pt x="1635" y="34"/>
                    <a:pt x="1368" y="34"/>
                  </a:cubicBezTo>
                  <a:cubicBezTo>
                    <a:pt x="1135" y="1"/>
                    <a:pt x="901" y="1"/>
                    <a:pt x="634" y="34"/>
                  </a:cubicBezTo>
                  <a:cubicBezTo>
                    <a:pt x="301" y="101"/>
                    <a:pt x="67" y="401"/>
                    <a:pt x="34" y="768"/>
                  </a:cubicBezTo>
                  <a:cubicBezTo>
                    <a:pt x="1" y="1102"/>
                    <a:pt x="167" y="1435"/>
                    <a:pt x="501" y="1602"/>
                  </a:cubicBezTo>
                  <a:cubicBezTo>
                    <a:pt x="734" y="1669"/>
                    <a:pt x="968" y="1735"/>
                    <a:pt x="1201" y="1802"/>
                  </a:cubicBezTo>
                  <a:cubicBezTo>
                    <a:pt x="1435" y="1869"/>
                    <a:pt x="1702" y="1902"/>
                    <a:pt x="1935" y="1869"/>
                  </a:cubicBezTo>
                  <a:cubicBezTo>
                    <a:pt x="2302" y="1769"/>
                    <a:pt x="2569" y="1435"/>
                    <a:pt x="2569" y="1068"/>
                  </a:cubicBezTo>
                  <a:cubicBezTo>
                    <a:pt x="2636" y="701"/>
                    <a:pt x="2436" y="334"/>
                    <a:pt x="2135" y="16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7;p65">
              <a:extLst>
                <a:ext uri="{FF2B5EF4-FFF2-40B4-BE49-F238E27FC236}">
                  <a16:creationId xmlns="" xmlns:a16="http://schemas.microsoft.com/office/drawing/2014/main" id="{B83174A1-FD09-98B7-7F34-DEBC52910661}"/>
                </a:ext>
              </a:extLst>
            </p:cNvPr>
            <p:cNvSpPr/>
            <p:nvPr/>
          </p:nvSpPr>
          <p:spPr>
            <a:xfrm rot="2700000">
              <a:off x="5926017" y="2934059"/>
              <a:ext cx="67140" cy="57514"/>
            </a:xfrm>
            <a:custGeom>
              <a:avLst/>
              <a:gdLst/>
              <a:ahLst/>
              <a:cxnLst/>
              <a:rect l="l" t="t" r="r" b="b"/>
              <a:pathLst>
                <a:path w="1402" h="1201" fill="none" extrusionOk="0">
                  <a:moveTo>
                    <a:pt x="1068" y="133"/>
                  </a:moveTo>
                  <a:cubicBezTo>
                    <a:pt x="901" y="33"/>
                    <a:pt x="768" y="0"/>
                    <a:pt x="601" y="0"/>
                  </a:cubicBezTo>
                  <a:cubicBezTo>
                    <a:pt x="168" y="67"/>
                    <a:pt x="1" y="534"/>
                    <a:pt x="301" y="834"/>
                  </a:cubicBezTo>
                  <a:cubicBezTo>
                    <a:pt x="368" y="901"/>
                    <a:pt x="434" y="967"/>
                    <a:pt x="501" y="1001"/>
                  </a:cubicBezTo>
                  <a:cubicBezTo>
                    <a:pt x="568" y="1034"/>
                    <a:pt x="635" y="1067"/>
                    <a:pt x="735" y="1101"/>
                  </a:cubicBezTo>
                  <a:cubicBezTo>
                    <a:pt x="968" y="1201"/>
                    <a:pt x="1268" y="1034"/>
                    <a:pt x="1335" y="767"/>
                  </a:cubicBezTo>
                  <a:cubicBezTo>
                    <a:pt x="1402" y="534"/>
                    <a:pt x="1302" y="234"/>
                    <a:pt x="1068" y="13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8;p65">
              <a:extLst>
                <a:ext uri="{FF2B5EF4-FFF2-40B4-BE49-F238E27FC236}">
                  <a16:creationId xmlns="" xmlns:a16="http://schemas.microsoft.com/office/drawing/2014/main" id="{6E2D432C-CD9D-8193-33D9-BDFA4A1EFEB9}"/>
                </a:ext>
              </a:extLst>
            </p:cNvPr>
            <p:cNvSpPr/>
            <p:nvPr/>
          </p:nvSpPr>
          <p:spPr>
            <a:xfrm rot="2700000">
              <a:off x="5949603" y="3085026"/>
              <a:ext cx="118237" cy="91085"/>
            </a:xfrm>
            <a:custGeom>
              <a:avLst/>
              <a:gdLst/>
              <a:ahLst/>
              <a:cxnLst/>
              <a:rect l="l" t="t" r="r" b="b"/>
              <a:pathLst>
                <a:path w="2469" h="1902" fill="none" extrusionOk="0">
                  <a:moveTo>
                    <a:pt x="1935" y="234"/>
                  </a:moveTo>
                  <a:cubicBezTo>
                    <a:pt x="1568" y="100"/>
                    <a:pt x="1168" y="0"/>
                    <a:pt x="768" y="0"/>
                  </a:cubicBezTo>
                  <a:cubicBezTo>
                    <a:pt x="467" y="0"/>
                    <a:pt x="201" y="167"/>
                    <a:pt x="100" y="467"/>
                  </a:cubicBezTo>
                  <a:cubicBezTo>
                    <a:pt x="0" y="767"/>
                    <a:pt x="100" y="1101"/>
                    <a:pt x="334" y="1301"/>
                  </a:cubicBezTo>
                  <a:cubicBezTo>
                    <a:pt x="734" y="1534"/>
                    <a:pt x="1168" y="1701"/>
                    <a:pt x="1602" y="1801"/>
                  </a:cubicBezTo>
                  <a:cubicBezTo>
                    <a:pt x="1935" y="1901"/>
                    <a:pt x="2302" y="1501"/>
                    <a:pt x="2369" y="1168"/>
                  </a:cubicBezTo>
                  <a:cubicBezTo>
                    <a:pt x="2469" y="801"/>
                    <a:pt x="2269" y="400"/>
                    <a:pt x="1935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9;p65">
              <a:extLst>
                <a:ext uri="{FF2B5EF4-FFF2-40B4-BE49-F238E27FC236}">
                  <a16:creationId xmlns="" xmlns:a16="http://schemas.microsoft.com/office/drawing/2014/main" id="{51B4503D-D773-DA47-661A-7B9AA3683A23}"/>
                </a:ext>
              </a:extLst>
            </p:cNvPr>
            <p:cNvSpPr/>
            <p:nvPr/>
          </p:nvSpPr>
          <p:spPr>
            <a:xfrm rot="2700000">
              <a:off x="5895472" y="3129162"/>
              <a:ext cx="75138" cy="47985"/>
            </a:xfrm>
            <a:custGeom>
              <a:avLst/>
              <a:gdLst/>
              <a:ahLst/>
              <a:cxnLst/>
              <a:rect l="l" t="t" r="r" b="b"/>
              <a:pathLst>
                <a:path w="1569" h="1002" fill="none" extrusionOk="0">
                  <a:moveTo>
                    <a:pt x="1569" y="501"/>
                  </a:moveTo>
                  <a:cubicBezTo>
                    <a:pt x="1535" y="367"/>
                    <a:pt x="1402" y="234"/>
                    <a:pt x="1268" y="201"/>
                  </a:cubicBezTo>
                  <a:cubicBezTo>
                    <a:pt x="901" y="134"/>
                    <a:pt x="468" y="0"/>
                    <a:pt x="134" y="201"/>
                  </a:cubicBezTo>
                  <a:cubicBezTo>
                    <a:pt x="34" y="267"/>
                    <a:pt x="1" y="367"/>
                    <a:pt x="68" y="467"/>
                  </a:cubicBezTo>
                  <a:cubicBezTo>
                    <a:pt x="301" y="801"/>
                    <a:pt x="768" y="834"/>
                    <a:pt x="1102" y="934"/>
                  </a:cubicBezTo>
                  <a:cubicBezTo>
                    <a:pt x="1268" y="1001"/>
                    <a:pt x="1402" y="934"/>
                    <a:pt x="1502" y="801"/>
                  </a:cubicBezTo>
                  <a:cubicBezTo>
                    <a:pt x="1569" y="734"/>
                    <a:pt x="1569" y="601"/>
                    <a:pt x="1569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70;p65">
              <a:extLst>
                <a:ext uri="{FF2B5EF4-FFF2-40B4-BE49-F238E27FC236}">
                  <a16:creationId xmlns="" xmlns:a16="http://schemas.microsoft.com/office/drawing/2014/main" id="{D140057F-FC16-7BF1-3EA6-E8D40696055A}"/>
                </a:ext>
              </a:extLst>
            </p:cNvPr>
            <p:cNvSpPr/>
            <p:nvPr/>
          </p:nvSpPr>
          <p:spPr>
            <a:xfrm rot="2700000">
              <a:off x="5957220" y="3265978"/>
              <a:ext cx="108660" cy="89504"/>
            </a:xfrm>
            <a:custGeom>
              <a:avLst/>
              <a:gdLst/>
              <a:ahLst/>
              <a:cxnLst/>
              <a:rect l="l" t="t" r="r" b="b"/>
              <a:pathLst>
                <a:path w="2269" h="1869" fill="none" extrusionOk="0">
                  <a:moveTo>
                    <a:pt x="1935" y="501"/>
                  </a:moveTo>
                  <a:cubicBezTo>
                    <a:pt x="1735" y="367"/>
                    <a:pt x="1468" y="267"/>
                    <a:pt x="1235" y="167"/>
                  </a:cubicBezTo>
                  <a:cubicBezTo>
                    <a:pt x="1001" y="34"/>
                    <a:pt x="734" y="0"/>
                    <a:pt x="467" y="34"/>
                  </a:cubicBezTo>
                  <a:cubicBezTo>
                    <a:pt x="67" y="100"/>
                    <a:pt x="0" y="601"/>
                    <a:pt x="167" y="901"/>
                  </a:cubicBezTo>
                  <a:cubicBezTo>
                    <a:pt x="301" y="1101"/>
                    <a:pt x="501" y="1268"/>
                    <a:pt x="701" y="1368"/>
                  </a:cubicBezTo>
                  <a:cubicBezTo>
                    <a:pt x="901" y="1535"/>
                    <a:pt x="1135" y="1635"/>
                    <a:pt x="1368" y="1735"/>
                  </a:cubicBezTo>
                  <a:cubicBezTo>
                    <a:pt x="1668" y="1868"/>
                    <a:pt x="2002" y="1701"/>
                    <a:pt x="2135" y="1401"/>
                  </a:cubicBezTo>
                  <a:cubicBezTo>
                    <a:pt x="2269" y="1101"/>
                    <a:pt x="2202" y="734"/>
                    <a:pt x="1935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71;p65">
              <a:extLst>
                <a:ext uri="{FF2B5EF4-FFF2-40B4-BE49-F238E27FC236}">
                  <a16:creationId xmlns="" xmlns:a16="http://schemas.microsoft.com/office/drawing/2014/main" id="{5DE98672-C335-7E3C-56DC-219B1E9E8095}"/>
                </a:ext>
              </a:extLst>
            </p:cNvPr>
            <p:cNvSpPr/>
            <p:nvPr/>
          </p:nvSpPr>
          <p:spPr>
            <a:xfrm rot="2700000">
              <a:off x="6028287" y="3202814"/>
              <a:ext cx="86296" cy="73509"/>
            </a:xfrm>
            <a:custGeom>
              <a:avLst/>
              <a:gdLst/>
              <a:ahLst/>
              <a:cxnLst/>
              <a:rect l="l" t="t" r="r" b="b"/>
              <a:pathLst>
                <a:path w="1802" h="1535" fill="none" extrusionOk="0">
                  <a:moveTo>
                    <a:pt x="1735" y="1034"/>
                  </a:moveTo>
                  <a:cubicBezTo>
                    <a:pt x="1701" y="901"/>
                    <a:pt x="1668" y="801"/>
                    <a:pt x="1601" y="701"/>
                  </a:cubicBezTo>
                  <a:cubicBezTo>
                    <a:pt x="1535" y="634"/>
                    <a:pt x="1434" y="534"/>
                    <a:pt x="1368" y="501"/>
                  </a:cubicBezTo>
                  <a:cubicBezTo>
                    <a:pt x="1168" y="367"/>
                    <a:pt x="1001" y="267"/>
                    <a:pt x="801" y="167"/>
                  </a:cubicBezTo>
                  <a:cubicBezTo>
                    <a:pt x="567" y="0"/>
                    <a:pt x="234" y="67"/>
                    <a:pt x="134" y="367"/>
                  </a:cubicBezTo>
                  <a:cubicBezTo>
                    <a:pt x="0" y="634"/>
                    <a:pt x="100" y="968"/>
                    <a:pt x="367" y="1101"/>
                  </a:cubicBezTo>
                  <a:cubicBezTo>
                    <a:pt x="534" y="1201"/>
                    <a:pt x="734" y="1301"/>
                    <a:pt x="901" y="1401"/>
                  </a:cubicBezTo>
                  <a:cubicBezTo>
                    <a:pt x="1001" y="1468"/>
                    <a:pt x="1134" y="1501"/>
                    <a:pt x="1234" y="1535"/>
                  </a:cubicBezTo>
                  <a:cubicBezTo>
                    <a:pt x="1334" y="1501"/>
                    <a:pt x="1434" y="1501"/>
                    <a:pt x="1535" y="1468"/>
                  </a:cubicBezTo>
                  <a:cubicBezTo>
                    <a:pt x="1701" y="1401"/>
                    <a:pt x="1801" y="1201"/>
                    <a:pt x="1735" y="10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2;p65">
              <a:extLst>
                <a:ext uri="{FF2B5EF4-FFF2-40B4-BE49-F238E27FC236}">
                  <a16:creationId xmlns="" xmlns:a16="http://schemas.microsoft.com/office/drawing/2014/main" id="{8AF89D5A-B712-9BC5-DB66-5E08E30471A4}"/>
                </a:ext>
              </a:extLst>
            </p:cNvPr>
            <p:cNvSpPr/>
            <p:nvPr/>
          </p:nvSpPr>
          <p:spPr>
            <a:xfrm rot="2700000">
              <a:off x="6052152" y="3422867"/>
              <a:ext cx="92713" cy="67140"/>
            </a:xfrm>
            <a:custGeom>
              <a:avLst/>
              <a:gdLst/>
              <a:ahLst/>
              <a:cxnLst/>
              <a:rect l="l" t="t" r="r" b="b"/>
              <a:pathLst>
                <a:path w="1936" h="1402" fill="none" extrusionOk="0">
                  <a:moveTo>
                    <a:pt x="1769" y="667"/>
                  </a:moveTo>
                  <a:cubicBezTo>
                    <a:pt x="1635" y="500"/>
                    <a:pt x="1502" y="400"/>
                    <a:pt x="1335" y="300"/>
                  </a:cubicBezTo>
                  <a:cubicBezTo>
                    <a:pt x="1168" y="200"/>
                    <a:pt x="1035" y="133"/>
                    <a:pt x="835" y="100"/>
                  </a:cubicBezTo>
                  <a:cubicBezTo>
                    <a:pt x="501" y="0"/>
                    <a:pt x="168" y="234"/>
                    <a:pt x="101" y="567"/>
                  </a:cubicBezTo>
                  <a:cubicBezTo>
                    <a:pt x="1" y="934"/>
                    <a:pt x="234" y="1268"/>
                    <a:pt x="601" y="1334"/>
                  </a:cubicBezTo>
                  <a:cubicBezTo>
                    <a:pt x="768" y="1401"/>
                    <a:pt x="968" y="1401"/>
                    <a:pt x="1135" y="1401"/>
                  </a:cubicBezTo>
                  <a:cubicBezTo>
                    <a:pt x="1335" y="1368"/>
                    <a:pt x="1535" y="1301"/>
                    <a:pt x="1702" y="1234"/>
                  </a:cubicBezTo>
                  <a:cubicBezTo>
                    <a:pt x="1936" y="1134"/>
                    <a:pt x="1902" y="801"/>
                    <a:pt x="1769" y="6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73;p65">
              <a:extLst>
                <a:ext uri="{FF2B5EF4-FFF2-40B4-BE49-F238E27FC236}">
                  <a16:creationId xmlns="" xmlns:a16="http://schemas.microsoft.com/office/drawing/2014/main" id="{8DB28BF0-A6A9-FEC4-4D93-9BA30ED8BAAA}"/>
                </a:ext>
              </a:extLst>
            </p:cNvPr>
            <p:cNvSpPr/>
            <p:nvPr/>
          </p:nvSpPr>
          <p:spPr>
            <a:xfrm rot="2700000">
              <a:off x="5970169" y="3440933"/>
              <a:ext cx="89504" cy="67140"/>
            </a:xfrm>
            <a:custGeom>
              <a:avLst/>
              <a:gdLst/>
              <a:ahLst/>
              <a:cxnLst/>
              <a:rect l="l" t="t" r="r" b="b"/>
              <a:pathLst>
                <a:path w="1869" h="1402" fill="none" extrusionOk="0">
                  <a:moveTo>
                    <a:pt x="1635" y="467"/>
                  </a:moveTo>
                  <a:cubicBezTo>
                    <a:pt x="1335" y="167"/>
                    <a:pt x="902" y="0"/>
                    <a:pt x="468" y="34"/>
                  </a:cubicBezTo>
                  <a:cubicBezTo>
                    <a:pt x="301" y="34"/>
                    <a:pt x="134" y="167"/>
                    <a:pt x="68" y="334"/>
                  </a:cubicBezTo>
                  <a:cubicBezTo>
                    <a:pt x="1" y="534"/>
                    <a:pt x="68" y="767"/>
                    <a:pt x="201" y="901"/>
                  </a:cubicBezTo>
                  <a:cubicBezTo>
                    <a:pt x="535" y="1134"/>
                    <a:pt x="1002" y="1401"/>
                    <a:pt x="1402" y="1268"/>
                  </a:cubicBezTo>
                  <a:cubicBezTo>
                    <a:pt x="1736" y="1168"/>
                    <a:pt x="1869" y="734"/>
                    <a:pt x="1635" y="4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74;p65">
              <a:extLst>
                <a:ext uri="{FF2B5EF4-FFF2-40B4-BE49-F238E27FC236}">
                  <a16:creationId xmlns="" xmlns:a16="http://schemas.microsoft.com/office/drawing/2014/main" id="{F12A425D-ECC4-AD71-D170-98D29D9637DC}"/>
                </a:ext>
              </a:extLst>
            </p:cNvPr>
            <p:cNvSpPr/>
            <p:nvPr/>
          </p:nvSpPr>
          <p:spPr>
            <a:xfrm rot="2700000">
              <a:off x="6063350" y="3310575"/>
              <a:ext cx="70349" cy="70301"/>
            </a:xfrm>
            <a:custGeom>
              <a:avLst/>
              <a:gdLst/>
              <a:ahLst/>
              <a:cxnLst/>
              <a:rect l="l" t="t" r="r" b="b"/>
              <a:pathLst>
                <a:path w="1469" h="1468" fill="none" extrusionOk="0">
                  <a:moveTo>
                    <a:pt x="1335" y="567"/>
                  </a:moveTo>
                  <a:cubicBezTo>
                    <a:pt x="1202" y="200"/>
                    <a:pt x="802" y="0"/>
                    <a:pt x="435" y="100"/>
                  </a:cubicBezTo>
                  <a:cubicBezTo>
                    <a:pt x="268" y="134"/>
                    <a:pt x="134" y="267"/>
                    <a:pt x="68" y="467"/>
                  </a:cubicBezTo>
                  <a:cubicBezTo>
                    <a:pt x="1" y="634"/>
                    <a:pt x="34" y="834"/>
                    <a:pt x="134" y="1001"/>
                  </a:cubicBezTo>
                  <a:cubicBezTo>
                    <a:pt x="268" y="1301"/>
                    <a:pt x="635" y="1468"/>
                    <a:pt x="968" y="1401"/>
                  </a:cubicBezTo>
                  <a:cubicBezTo>
                    <a:pt x="1302" y="1301"/>
                    <a:pt x="1469" y="901"/>
                    <a:pt x="1335" y="5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73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9173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4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8;p65">
            <a:extLst>
              <a:ext uri="{FF2B5EF4-FFF2-40B4-BE49-F238E27FC236}">
                <a16:creationId xmlns="" xmlns:a16="http://schemas.microsoft.com/office/drawing/2014/main" id="{1D5AE0B2-D4BE-94DC-564C-743E6F0EC5AF}"/>
              </a:ext>
            </a:extLst>
          </p:cNvPr>
          <p:cNvGrpSpPr/>
          <p:nvPr/>
        </p:nvGrpSpPr>
        <p:grpSpPr>
          <a:xfrm rot="-463557">
            <a:off x="3176216" y="2121819"/>
            <a:ext cx="4179956" cy="4173593"/>
            <a:chOff x="4047215" y="1356594"/>
            <a:chExt cx="3936583" cy="3936583"/>
          </a:xfrm>
        </p:grpSpPr>
        <p:sp>
          <p:nvSpPr>
            <p:cNvPr id="5" name="Google Shape;2349;p65">
              <a:extLst>
                <a:ext uri="{FF2B5EF4-FFF2-40B4-BE49-F238E27FC236}">
                  <a16:creationId xmlns="" xmlns:a16="http://schemas.microsoft.com/office/drawing/2014/main" id="{68C3E9C8-F9C0-497A-525B-31FAB27F574D}"/>
                </a:ext>
              </a:extLst>
            </p:cNvPr>
            <p:cNvSpPr/>
            <p:nvPr/>
          </p:nvSpPr>
          <p:spPr>
            <a:xfrm rot="2700000">
              <a:off x="4338177" y="2218631"/>
              <a:ext cx="3354659" cy="2212511"/>
            </a:xfrm>
            <a:custGeom>
              <a:avLst/>
              <a:gdLst/>
              <a:ahLst/>
              <a:cxnLst/>
              <a:rect l="l" t="t" r="r" b="b"/>
              <a:pathLst>
                <a:path w="70051" h="46201" extrusionOk="0">
                  <a:moveTo>
                    <a:pt x="69884" y="1"/>
                  </a:moveTo>
                  <a:cubicBezTo>
                    <a:pt x="66214" y="1068"/>
                    <a:pt x="62779" y="4437"/>
                    <a:pt x="61444" y="8540"/>
                  </a:cubicBezTo>
                  <a:cubicBezTo>
                    <a:pt x="59776" y="4470"/>
                    <a:pt x="56007" y="1635"/>
                    <a:pt x="52004" y="1535"/>
                  </a:cubicBezTo>
                  <a:lnTo>
                    <a:pt x="52004" y="1535"/>
                  </a:lnTo>
                  <a:cubicBezTo>
                    <a:pt x="51937" y="1535"/>
                    <a:pt x="52972" y="5304"/>
                    <a:pt x="53138" y="5638"/>
                  </a:cubicBezTo>
                  <a:cubicBezTo>
                    <a:pt x="53672" y="7006"/>
                    <a:pt x="54406" y="8273"/>
                    <a:pt x="55307" y="9441"/>
                  </a:cubicBezTo>
                  <a:cubicBezTo>
                    <a:pt x="56774" y="11342"/>
                    <a:pt x="58909" y="13177"/>
                    <a:pt x="61144" y="13977"/>
                  </a:cubicBezTo>
                  <a:cubicBezTo>
                    <a:pt x="60977" y="20182"/>
                    <a:pt x="56274" y="26119"/>
                    <a:pt x="50803" y="26653"/>
                  </a:cubicBezTo>
                  <a:cubicBezTo>
                    <a:pt x="50467" y="26686"/>
                    <a:pt x="50135" y="26701"/>
                    <a:pt x="49805" y="26701"/>
                  </a:cubicBezTo>
                  <a:cubicBezTo>
                    <a:pt x="43746" y="26701"/>
                    <a:pt x="38657" y="21396"/>
                    <a:pt x="33057" y="18580"/>
                  </a:cubicBezTo>
                  <a:cubicBezTo>
                    <a:pt x="29902" y="17003"/>
                    <a:pt x="26473" y="16216"/>
                    <a:pt x="23042" y="16216"/>
                  </a:cubicBezTo>
                  <a:cubicBezTo>
                    <a:pt x="20016" y="16216"/>
                    <a:pt x="16988" y="16828"/>
                    <a:pt x="14144" y="18047"/>
                  </a:cubicBezTo>
                  <a:cubicBezTo>
                    <a:pt x="8073" y="20682"/>
                    <a:pt x="2869" y="26119"/>
                    <a:pt x="0" y="32791"/>
                  </a:cubicBezTo>
                  <a:cubicBezTo>
                    <a:pt x="501" y="33891"/>
                    <a:pt x="1068" y="34959"/>
                    <a:pt x="1735" y="35993"/>
                  </a:cubicBezTo>
                  <a:cubicBezTo>
                    <a:pt x="2512" y="36317"/>
                    <a:pt x="3257" y="36828"/>
                    <a:pt x="4123" y="36828"/>
                  </a:cubicBezTo>
                  <a:cubicBezTo>
                    <a:pt x="4149" y="36828"/>
                    <a:pt x="4176" y="36828"/>
                    <a:pt x="4203" y="36827"/>
                  </a:cubicBezTo>
                  <a:cubicBezTo>
                    <a:pt x="5271" y="36827"/>
                    <a:pt x="6272" y="35860"/>
                    <a:pt x="5738" y="34625"/>
                  </a:cubicBezTo>
                  <a:cubicBezTo>
                    <a:pt x="5570" y="34242"/>
                    <a:pt x="5884" y="33858"/>
                    <a:pt x="6186" y="33858"/>
                  </a:cubicBezTo>
                  <a:cubicBezTo>
                    <a:pt x="6304" y="33858"/>
                    <a:pt x="6421" y="33917"/>
                    <a:pt x="6505" y="34058"/>
                  </a:cubicBezTo>
                  <a:cubicBezTo>
                    <a:pt x="7206" y="35326"/>
                    <a:pt x="6739" y="36927"/>
                    <a:pt x="5471" y="37627"/>
                  </a:cubicBezTo>
                  <a:cubicBezTo>
                    <a:pt x="5074" y="37835"/>
                    <a:pt x="4635" y="37936"/>
                    <a:pt x="4196" y="37936"/>
                  </a:cubicBezTo>
                  <a:cubicBezTo>
                    <a:pt x="3858" y="37936"/>
                    <a:pt x="3521" y="37877"/>
                    <a:pt x="3203" y="37761"/>
                  </a:cubicBezTo>
                  <a:lnTo>
                    <a:pt x="3203" y="37761"/>
                  </a:lnTo>
                  <a:lnTo>
                    <a:pt x="3269" y="37861"/>
                  </a:lnTo>
                  <a:cubicBezTo>
                    <a:pt x="3736" y="38328"/>
                    <a:pt x="4203" y="38762"/>
                    <a:pt x="4704" y="39195"/>
                  </a:cubicBezTo>
                  <a:cubicBezTo>
                    <a:pt x="9974" y="43865"/>
                    <a:pt x="16812" y="46167"/>
                    <a:pt x="23617" y="46200"/>
                  </a:cubicBezTo>
                  <a:cubicBezTo>
                    <a:pt x="23665" y="46200"/>
                    <a:pt x="23713" y="46201"/>
                    <a:pt x="23761" y="46201"/>
                  </a:cubicBezTo>
                  <a:cubicBezTo>
                    <a:pt x="31285" y="46201"/>
                    <a:pt x="38771" y="43606"/>
                    <a:pt x="45533" y="39629"/>
                  </a:cubicBezTo>
                  <a:cubicBezTo>
                    <a:pt x="49969" y="36994"/>
                    <a:pt x="54239" y="33725"/>
                    <a:pt x="57541" y="29422"/>
                  </a:cubicBezTo>
                  <a:cubicBezTo>
                    <a:pt x="58075" y="28688"/>
                    <a:pt x="58576" y="27954"/>
                    <a:pt x="59076" y="27187"/>
                  </a:cubicBezTo>
                  <a:cubicBezTo>
                    <a:pt x="61611" y="23284"/>
                    <a:pt x="63079" y="18781"/>
                    <a:pt x="63379" y="14111"/>
                  </a:cubicBezTo>
                  <a:cubicBezTo>
                    <a:pt x="65114" y="13510"/>
                    <a:pt x="66548" y="11242"/>
                    <a:pt x="67515" y="9574"/>
                  </a:cubicBezTo>
                  <a:cubicBezTo>
                    <a:pt x="69183" y="6672"/>
                    <a:pt x="70050" y="3370"/>
                    <a:pt x="6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50;p65">
              <a:extLst>
                <a:ext uri="{FF2B5EF4-FFF2-40B4-BE49-F238E27FC236}">
                  <a16:creationId xmlns="" xmlns:a16="http://schemas.microsoft.com/office/drawing/2014/main" id="{A95F6811-5BAF-8E6F-7EED-91DE15B5C01D}"/>
                </a:ext>
              </a:extLst>
            </p:cNvPr>
            <p:cNvSpPr/>
            <p:nvPr/>
          </p:nvSpPr>
          <p:spPr>
            <a:xfrm rot="2700000">
              <a:off x="4743182" y="2504216"/>
              <a:ext cx="159518" cy="150179"/>
            </a:xfrm>
            <a:custGeom>
              <a:avLst/>
              <a:gdLst/>
              <a:ahLst/>
              <a:cxnLst/>
              <a:rect l="l" t="t" r="r" b="b"/>
              <a:pathLst>
                <a:path w="3331" h="3136" extrusionOk="0">
                  <a:moveTo>
                    <a:pt x="2623" y="0"/>
                  </a:moveTo>
                  <a:cubicBezTo>
                    <a:pt x="2487" y="0"/>
                    <a:pt x="2357" y="96"/>
                    <a:pt x="2330" y="255"/>
                  </a:cubicBezTo>
                  <a:cubicBezTo>
                    <a:pt x="2063" y="888"/>
                    <a:pt x="2797" y="1689"/>
                    <a:pt x="1997" y="2123"/>
                  </a:cubicBezTo>
                  <a:cubicBezTo>
                    <a:pt x="1863" y="2189"/>
                    <a:pt x="1740" y="2217"/>
                    <a:pt x="1625" y="2217"/>
                  </a:cubicBezTo>
                  <a:cubicBezTo>
                    <a:pt x="1164" y="2217"/>
                    <a:pt x="822" y="1769"/>
                    <a:pt x="395" y="1555"/>
                  </a:cubicBezTo>
                  <a:cubicBezTo>
                    <a:pt x="368" y="1539"/>
                    <a:pt x="339" y="1532"/>
                    <a:pt x="309" y="1532"/>
                  </a:cubicBezTo>
                  <a:cubicBezTo>
                    <a:pt x="159" y="1532"/>
                    <a:pt x="1" y="1722"/>
                    <a:pt x="28" y="1889"/>
                  </a:cubicBezTo>
                  <a:cubicBezTo>
                    <a:pt x="172" y="2700"/>
                    <a:pt x="928" y="3135"/>
                    <a:pt x="1652" y="3135"/>
                  </a:cubicBezTo>
                  <a:cubicBezTo>
                    <a:pt x="1942" y="3135"/>
                    <a:pt x="2226" y="3066"/>
                    <a:pt x="2464" y="2923"/>
                  </a:cubicBezTo>
                  <a:cubicBezTo>
                    <a:pt x="2897" y="2623"/>
                    <a:pt x="3197" y="2123"/>
                    <a:pt x="3264" y="1589"/>
                  </a:cubicBezTo>
                  <a:cubicBezTo>
                    <a:pt x="3331" y="1022"/>
                    <a:pt x="3231" y="255"/>
                    <a:pt x="2730" y="21"/>
                  </a:cubicBezTo>
                  <a:cubicBezTo>
                    <a:pt x="2696" y="7"/>
                    <a:pt x="2659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51;p65">
              <a:extLst>
                <a:ext uri="{FF2B5EF4-FFF2-40B4-BE49-F238E27FC236}">
                  <a16:creationId xmlns="" xmlns:a16="http://schemas.microsoft.com/office/drawing/2014/main" id="{AFEEE268-EDB7-5B0F-0A30-5256AEB3EC61}"/>
                </a:ext>
              </a:extLst>
            </p:cNvPr>
            <p:cNvSpPr/>
            <p:nvPr/>
          </p:nvSpPr>
          <p:spPr>
            <a:xfrm rot="2700000">
              <a:off x="4145763" y="3223112"/>
              <a:ext cx="2605438" cy="910606"/>
            </a:xfrm>
            <a:custGeom>
              <a:avLst/>
              <a:gdLst/>
              <a:ahLst/>
              <a:cxnLst/>
              <a:rect l="l" t="t" r="r" b="b"/>
              <a:pathLst>
                <a:path w="54406" h="19015" extrusionOk="0">
                  <a:moveTo>
                    <a:pt x="54406" y="1"/>
                  </a:moveTo>
                  <a:lnTo>
                    <a:pt x="54406" y="1"/>
                  </a:lnTo>
                  <a:cubicBezTo>
                    <a:pt x="46567" y="6839"/>
                    <a:pt x="36860" y="10808"/>
                    <a:pt x="27086" y="11109"/>
                  </a:cubicBezTo>
                  <a:cubicBezTo>
                    <a:pt x="26619" y="11142"/>
                    <a:pt x="26152" y="11142"/>
                    <a:pt x="25685" y="11142"/>
                  </a:cubicBezTo>
                  <a:lnTo>
                    <a:pt x="25519" y="11142"/>
                  </a:lnTo>
                  <a:cubicBezTo>
                    <a:pt x="23851" y="11109"/>
                    <a:pt x="22183" y="11009"/>
                    <a:pt x="20515" y="10842"/>
                  </a:cubicBezTo>
                  <a:cubicBezTo>
                    <a:pt x="20115" y="10808"/>
                    <a:pt x="19748" y="10775"/>
                    <a:pt x="19314" y="10742"/>
                  </a:cubicBezTo>
                  <a:cubicBezTo>
                    <a:pt x="17546" y="10575"/>
                    <a:pt x="15745" y="10375"/>
                    <a:pt x="13944" y="10241"/>
                  </a:cubicBezTo>
                  <a:cubicBezTo>
                    <a:pt x="13610" y="10208"/>
                    <a:pt x="13243" y="10175"/>
                    <a:pt x="12910" y="10175"/>
                  </a:cubicBezTo>
                  <a:lnTo>
                    <a:pt x="11942" y="10108"/>
                  </a:lnTo>
                  <a:lnTo>
                    <a:pt x="9040" y="10108"/>
                  </a:lnTo>
                  <a:lnTo>
                    <a:pt x="8140" y="10175"/>
                  </a:lnTo>
                  <a:cubicBezTo>
                    <a:pt x="6905" y="10208"/>
                    <a:pt x="5704" y="10375"/>
                    <a:pt x="4470" y="10608"/>
                  </a:cubicBezTo>
                  <a:cubicBezTo>
                    <a:pt x="4303" y="10642"/>
                    <a:pt x="4137" y="10675"/>
                    <a:pt x="3970" y="10708"/>
                  </a:cubicBezTo>
                  <a:cubicBezTo>
                    <a:pt x="3136" y="10908"/>
                    <a:pt x="2302" y="11142"/>
                    <a:pt x="1468" y="11409"/>
                  </a:cubicBezTo>
                  <a:cubicBezTo>
                    <a:pt x="1301" y="11476"/>
                    <a:pt x="1135" y="11542"/>
                    <a:pt x="968" y="11609"/>
                  </a:cubicBezTo>
                  <a:cubicBezTo>
                    <a:pt x="634" y="11742"/>
                    <a:pt x="334" y="11876"/>
                    <a:pt x="0" y="12009"/>
                  </a:cubicBezTo>
                  <a:cubicBezTo>
                    <a:pt x="5304" y="16679"/>
                    <a:pt x="12142" y="18981"/>
                    <a:pt x="18914" y="19014"/>
                  </a:cubicBezTo>
                  <a:cubicBezTo>
                    <a:pt x="18962" y="19014"/>
                    <a:pt x="19010" y="19015"/>
                    <a:pt x="19058" y="19015"/>
                  </a:cubicBezTo>
                  <a:cubicBezTo>
                    <a:pt x="26582" y="19015"/>
                    <a:pt x="34068" y="16420"/>
                    <a:pt x="40830" y="12443"/>
                  </a:cubicBezTo>
                  <a:cubicBezTo>
                    <a:pt x="42397" y="11509"/>
                    <a:pt x="43898" y="10508"/>
                    <a:pt x="45366" y="9441"/>
                  </a:cubicBezTo>
                  <a:cubicBezTo>
                    <a:pt x="46167" y="8874"/>
                    <a:pt x="46934" y="8273"/>
                    <a:pt x="47668" y="7639"/>
                  </a:cubicBezTo>
                  <a:cubicBezTo>
                    <a:pt x="48802" y="6672"/>
                    <a:pt x="49836" y="5671"/>
                    <a:pt x="50837" y="4604"/>
                  </a:cubicBezTo>
                  <a:cubicBezTo>
                    <a:pt x="51270" y="4137"/>
                    <a:pt x="51704" y="3670"/>
                    <a:pt x="52104" y="3170"/>
                  </a:cubicBezTo>
                  <a:cubicBezTo>
                    <a:pt x="52371" y="2869"/>
                    <a:pt x="52605" y="2536"/>
                    <a:pt x="52871" y="2236"/>
                  </a:cubicBezTo>
                  <a:cubicBezTo>
                    <a:pt x="53405" y="1502"/>
                    <a:pt x="53906" y="768"/>
                    <a:pt x="5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52;p65">
              <a:extLst>
                <a:ext uri="{FF2B5EF4-FFF2-40B4-BE49-F238E27FC236}">
                  <a16:creationId xmlns="" xmlns:a16="http://schemas.microsoft.com/office/drawing/2014/main" id="{F858525B-8970-5911-13EE-0F1DF9A09879}"/>
                </a:ext>
              </a:extLst>
            </p:cNvPr>
            <p:cNvSpPr/>
            <p:nvPr/>
          </p:nvSpPr>
          <p:spPr>
            <a:xfrm rot="2700000">
              <a:off x="4127795" y="3448505"/>
              <a:ext cx="2238083" cy="474578"/>
            </a:xfrm>
            <a:custGeom>
              <a:avLst/>
              <a:gdLst/>
              <a:ahLst/>
              <a:cxnLst/>
              <a:rect l="l" t="t" r="r" b="b"/>
              <a:pathLst>
                <a:path w="46735" h="9910" extrusionOk="0">
                  <a:moveTo>
                    <a:pt x="46734" y="0"/>
                  </a:moveTo>
                  <a:lnTo>
                    <a:pt x="46734" y="0"/>
                  </a:lnTo>
                  <a:cubicBezTo>
                    <a:pt x="44799" y="1001"/>
                    <a:pt x="42798" y="1935"/>
                    <a:pt x="40830" y="2802"/>
                  </a:cubicBezTo>
                  <a:cubicBezTo>
                    <a:pt x="36360" y="4804"/>
                    <a:pt x="31723" y="6405"/>
                    <a:pt x="26987" y="7639"/>
                  </a:cubicBezTo>
                  <a:cubicBezTo>
                    <a:pt x="23541" y="8507"/>
                    <a:pt x="19984" y="9098"/>
                    <a:pt x="16440" y="9098"/>
                  </a:cubicBezTo>
                  <a:cubicBezTo>
                    <a:pt x="15216" y="9098"/>
                    <a:pt x="13993" y="9028"/>
                    <a:pt x="12777" y="8873"/>
                  </a:cubicBezTo>
                  <a:cubicBezTo>
                    <a:pt x="8340" y="8273"/>
                    <a:pt x="4104" y="6538"/>
                    <a:pt x="501" y="3803"/>
                  </a:cubicBezTo>
                  <a:cubicBezTo>
                    <a:pt x="334" y="3870"/>
                    <a:pt x="168" y="3937"/>
                    <a:pt x="1" y="4003"/>
                  </a:cubicBezTo>
                  <a:cubicBezTo>
                    <a:pt x="4467" y="8327"/>
                    <a:pt x="10703" y="9910"/>
                    <a:pt x="16622" y="9910"/>
                  </a:cubicBezTo>
                  <a:cubicBezTo>
                    <a:pt x="17644" y="9910"/>
                    <a:pt x="18656" y="9863"/>
                    <a:pt x="19648" y="9774"/>
                  </a:cubicBezTo>
                  <a:cubicBezTo>
                    <a:pt x="27420" y="9040"/>
                    <a:pt x="35126" y="6138"/>
                    <a:pt x="42364" y="2802"/>
                  </a:cubicBezTo>
                  <a:cubicBezTo>
                    <a:pt x="43065" y="2469"/>
                    <a:pt x="43732" y="2135"/>
                    <a:pt x="44432" y="1802"/>
                  </a:cubicBezTo>
                  <a:cubicBezTo>
                    <a:pt x="45200" y="1235"/>
                    <a:pt x="45967" y="634"/>
                    <a:pt x="46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53;p65">
              <a:extLst>
                <a:ext uri="{FF2B5EF4-FFF2-40B4-BE49-F238E27FC236}">
                  <a16:creationId xmlns="" xmlns:a16="http://schemas.microsoft.com/office/drawing/2014/main" id="{668BCF85-A5E4-B185-CB59-B80C5605DFC8}"/>
                </a:ext>
              </a:extLst>
            </p:cNvPr>
            <p:cNvSpPr/>
            <p:nvPr/>
          </p:nvSpPr>
          <p:spPr>
            <a:xfrm rot="2700000">
              <a:off x="4326915" y="3404260"/>
              <a:ext cx="2303547" cy="603160"/>
            </a:xfrm>
            <a:custGeom>
              <a:avLst/>
              <a:gdLst/>
              <a:ahLst/>
              <a:cxnLst/>
              <a:rect l="l" t="t" r="r" b="b"/>
              <a:pathLst>
                <a:path w="48102" h="12595" extrusionOk="0">
                  <a:moveTo>
                    <a:pt x="48101" y="1"/>
                  </a:moveTo>
                  <a:cubicBezTo>
                    <a:pt x="47367" y="501"/>
                    <a:pt x="46600" y="1001"/>
                    <a:pt x="45833" y="1435"/>
                  </a:cubicBezTo>
                  <a:cubicBezTo>
                    <a:pt x="43798" y="2602"/>
                    <a:pt x="41697" y="3670"/>
                    <a:pt x="39562" y="4637"/>
                  </a:cubicBezTo>
                  <a:cubicBezTo>
                    <a:pt x="35125" y="6605"/>
                    <a:pt x="30555" y="8240"/>
                    <a:pt x="25885" y="9541"/>
                  </a:cubicBezTo>
                  <a:cubicBezTo>
                    <a:pt x="21624" y="10739"/>
                    <a:pt x="17071" y="11847"/>
                    <a:pt x="12692" y="11847"/>
                  </a:cubicBezTo>
                  <a:cubicBezTo>
                    <a:pt x="8297" y="11847"/>
                    <a:pt x="4077" y="10731"/>
                    <a:pt x="501" y="7473"/>
                  </a:cubicBezTo>
                  <a:cubicBezTo>
                    <a:pt x="334" y="7473"/>
                    <a:pt x="167" y="7539"/>
                    <a:pt x="0" y="7573"/>
                  </a:cubicBezTo>
                  <a:cubicBezTo>
                    <a:pt x="3146" y="11333"/>
                    <a:pt x="7884" y="12595"/>
                    <a:pt x="12527" y="12595"/>
                  </a:cubicBezTo>
                  <a:cubicBezTo>
                    <a:pt x="14433" y="12595"/>
                    <a:pt x="16323" y="12382"/>
                    <a:pt x="18080" y="12043"/>
                  </a:cubicBezTo>
                  <a:cubicBezTo>
                    <a:pt x="25652" y="10608"/>
                    <a:pt x="33224" y="7973"/>
                    <a:pt x="40362" y="4737"/>
                  </a:cubicBezTo>
                  <a:cubicBezTo>
                    <a:pt x="42431" y="3803"/>
                    <a:pt x="44432" y="2803"/>
                    <a:pt x="46433" y="1668"/>
                  </a:cubicBezTo>
                  <a:lnTo>
                    <a:pt x="46834" y="1435"/>
                  </a:lnTo>
                  <a:cubicBezTo>
                    <a:pt x="47267" y="968"/>
                    <a:pt x="47701" y="501"/>
                    <a:pt x="4810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54;p65">
              <a:extLst>
                <a:ext uri="{FF2B5EF4-FFF2-40B4-BE49-F238E27FC236}">
                  <a16:creationId xmlns="" xmlns:a16="http://schemas.microsoft.com/office/drawing/2014/main" id="{E94BC979-71C7-5EB1-B002-B6A82E6D47B5}"/>
                </a:ext>
              </a:extLst>
            </p:cNvPr>
            <p:cNvSpPr/>
            <p:nvPr/>
          </p:nvSpPr>
          <p:spPr>
            <a:xfrm rot="2700000">
              <a:off x="4585103" y="3349471"/>
              <a:ext cx="907397" cy="182744"/>
            </a:xfrm>
            <a:custGeom>
              <a:avLst/>
              <a:gdLst/>
              <a:ahLst/>
              <a:cxnLst/>
              <a:rect l="l" t="t" r="r" b="b"/>
              <a:pathLst>
                <a:path w="18948" h="3816" extrusionOk="0">
                  <a:moveTo>
                    <a:pt x="902" y="0"/>
                  </a:moveTo>
                  <a:lnTo>
                    <a:pt x="1" y="34"/>
                  </a:lnTo>
                  <a:cubicBezTo>
                    <a:pt x="2793" y="2537"/>
                    <a:pt x="6431" y="3816"/>
                    <a:pt x="10086" y="3816"/>
                  </a:cubicBezTo>
                  <a:cubicBezTo>
                    <a:pt x="13199" y="3816"/>
                    <a:pt x="16324" y="2888"/>
                    <a:pt x="18948" y="1001"/>
                  </a:cubicBezTo>
                  <a:cubicBezTo>
                    <a:pt x="18481" y="1001"/>
                    <a:pt x="18014" y="1034"/>
                    <a:pt x="17513" y="1034"/>
                  </a:cubicBezTo>
                  <a:cubicBezTo>
                    <a:pt x="15162" y="2414"/>
                    <a:pt x="12487" y="3145"/>
                    <a:pt x="9765" y="3145"/>
                  </a:cubicBezTo>
                  <a:cubicBezTo>
                    <a:pt x="9590" y="3145"/>
                    <a:pt x="9416" y="3142"/>
                    <a:pt x="9241" y="3136"/>
                  </a:cubicBezTo>
                  <a:cubicBezTo>
                    <a:pt x="6139" y="2969"/>
                    <a:pt x="3403" y="1802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55;p65">
              <a:extLst>
                <a:ext uri="{FF2B5EF4-FFF2-40B4-BE49-F238E27FC236}">
                  <a16:creationId xmlns="" xmlns:a16="http://schemas.microsoft.com/office/drawing/2014/main" id="{430C07B9-1796-4408-C4A7-69080F266EFD}"/>
                </a:ext>
              </a:extLst>
            </p:cNvPr>
            <p:cNvSpPr/>
            <p:nvPr/>
          </p:nvSpPr>
          <p:spPr>
            <a:xfrm rot="2700000">
              <a:off x="4861582" y="3336806"/>
              <a:ext cx="364290" cy="76239"/>
            </a:xfrm>
            <a:custGeom>
              <a:avLst/>
              <a:gdLst/>
              <a:ahLst/>
              <a:cxnLst/>
              <a:rect l="l" t="t" r="r" b="b"/>
              <a:pathLst>
                <a:path w="7607" h="1592" extrusionOk="0">
                  <a:moveTo>
                    <a:pt x="1" y="1"/>
                  </a:moveTo>
                  <a:cubicBezTo>
                    <a:pt x="1228" y="1055"/>
                    <a:pt x="2763" y="1592"/>
                    <a:pt x="4302" y="1592"/>
                  </a:cubicBezTo>
                  <a:cubicBezTo>
                    <a:pt x="5442" y="1592"/>
                    <a:pt x="6585" y="1297"/>
                    <a:pt x="7606" y="701"/>
                  </a:cubicBezTo>
                  <a:cubicBezTo>
                    <a:pt x="7206" y="668"/>
                    <a:pt x="6806" y="601"/>
                    <a:pt x="6406" y="568"/>
                  </a:cubicBezTo>
                  <a:cubicBezTo>
                    <a:pt x="5697" y="863"/>
                    <a:pt x="4941" y="1008"/>
                    <a:pt x="4187" y="1008"/>
                  </a:cubicBezTo>
                  <a:cubicBezTo>
                    <a:pt x="3664" y="1008"/>
                    <a:pt x="3142" y="938"/>
                    <a:pt x="2636" y="802"/>
                  </a:cubicBezTo>
                  <a:cubicBezTo>
                    <a:pt x="2069" y="635"/>
                    <a:pt x="1535" y="401"/>
                    <a:pt x="1035" y="68"/>
                  </a:cubicBezTo>
                  <a:cubicBezTo>
                    <a:pt x="701" y="34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6;p65">
              <a:extLst>
                <a:ext uri="{FF2B5EF4-FFF2-40B4-BE49-F238E27FC236}">
                  <a16:creationId xmlns="" xmlns:a16="http://schemas.microsoft.com/office/drawing/2014/main" id="{14125EFC-8874-7E87-6630-6707B4E4D959}"/>
                </a:ext>
              </a:extLst>
            </p:cNvPr>
            <p:cNvSpPr/>
            <p:nvPr/>
          </p:nvSpPr>
          <p:spPr>
            <a:xfrm rot="2700000">
              <a:off x="7085831" y="3376322"/>
              <a:ext cx="359118" cy="408156"/>
            </a:xfrm>
            <a:custGeom>
              <a:avLst/>
              <a:gdLst/>
              <a:ahLst/>
              <a:cxnLst/>
              <a:rect l="l" t="t" r="r" b="b"/>
              <a:pathLst>
                <a:path w="7499" h="8523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634" y="2015"/>
                    <a:pt x="1635" y="3783"/>
                    <a:pt x="3002" y="5284"/>
                  </a:cubicBezTo>
                  <a:cubicBezTo>
                    <a:pt x="4170" y="6585"/>
                    <a:pt x="5671" y="8052"/>
                    <a:pt x="7272" y="8519"/>
                  </a:cubicBezTo>
                  <a:cubicBezTo>
                    <a:pt x="7282" y="8522"/>
                    <a:pt x="7292" y="8523"/>
                    <a:pt x="7302" y="8523"/>
                  </a:cubicBezTo>
                  <a:cubicBezTo>
                    <a:pt x="7420" y="8523"/>
                    <a:pt x="7498" y="8347"/>
                    <a:pt x="7406" y="8286"/>
                  </a:cubicBezTo>
                  <a:cubicBezTo>
                    <a:pt x="5938" y="7085"/>
                    <a:pt x="4437" y="6318"/>
                    <a:pt x="3169" y="4850"/>
                  </a:cubicBezTo>
                  <a:cubicBezTo>
                    <a:pt x="1935" y="3382"/>
                    <a:pt x="934" y="1748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7;p65">
              <a:extLst>
                <a:ext uri="{FF2B5EF4-FFF2-40B4-BE49-F238E27FC236}">
                  <a16:creationId xmlns="" xmlns:a16="http://schemas.microsoft.com/office/drawing/2014/main" id="{AF3B8354-F226-E34F-B950-9D039CDAC00A}"/>
                </a:ext>
              </a:extLst>
            </p:cNvPr>
            <p:cNvSpPr/>
            <p:nvPr/>
          </p:nvSpPr>
          <p:spPr>
            <a:xfrm rot="2700000">
              <a:off x="7146640" y="3374182"/>
              <a:ext cx="336850" cy="376406"/>
            </a:xfrm>
            <a:custGeom>
              <a:avLst/>
              <a:gdLst/>
              <a:ahLst/>
              <a:cxnLst/>
              <a:rect l="l" t="t" r="r" b="b"/>
              <a:pathLst>
                <a:path w="7034" h="7860" extrusionOk="0">
                  <a:moveTo>
                    <a:pt x="65" y="0"/>
                  </a:moveTo>
                  <a:cubicBezTo>
                    <a:pt x="34" y="0"/>
                    <a:pt x="1" y="24"/>
                    <a:pt x="1" y="47"/>
                  </a:cubicBezTo>
                  <a:cubicBezTo>
                    <a:pt x="434" y="1682"/>
                    <a:pt x="1635" y="3150"/>
                    <a:pt x="2636" y="4317"/>
                  </a:cubicBezTo>
                  <a:cubicBezTo>
                    <a:pt x="3770" y="5651"/>
                    <a:pt x="5104" y="6852"/>
                    <a:pt x="6572" y="7820"/>
                  </a:cubicBezTo>
                  <a:cubicBezTo>
                    <a:pt x="6611" y="7847"/>
                    <a:pt x="6650" y="7859"/>
                    <a:pt x="6688" y="7859"/>
                  </a:cubicBezTo>
                  <a:cubicBezTo>
                    <a:pt x="6880" y="7859"/>
                    <a:pt x="7034" y="7553"/>
                    <a:pt x="6839" y="7386"/>
                  </a:cubicBezTo>
                  <a:cubicBezTo>
                    <a:pt x="5405" y="6319"/>
                    <a:pt x="4070" y="5084"/>
                    <a:pt x="2903" y="3750"/>
                  </a:cubicBezTo>
                  <a:cubicBezTo>
                    <a:pt x="1902" y="2549"/>
                    <a:pt x="1135" y="1081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8;p65">
              <a:extLst>
                <a:ext uri="{FF2B5EF4-FFF2-40B4-BE49-F238E27FC236}">
                  <a16:creationId xmlns="" xmlns:a16="http://schemas.microsoft.com/office/drawing/2014/main" id="{009B0A7B-B6D1-4E92-EDE3-44474B626474}"/>
                </a:ext>
              </a:extLst>
            </p:cNvPr>
            <p:cNvSpPr/>
            <p:nvPr/>
          </p:nvSpPr>
          <p:spPr>
            <a:xfrm rot="2700000">
              <a:off x="7250349" y="3489491"/>
              <a:ext cx="173693" cy="205347"/>
            </a:xfrm>
            <a:custGeom>
              <a:avLst/>
              <a:gdLst/>
              <a:ahLst/>
              <a:cxnLst/>
              <a:rect l="l" t="t" r="r" b="b"/>
              <a:pathLst>
                <a:path w="3627" h="4288" extrusionOk="0">
                  <a:moveTo>
                    <a:pt x="229" y="1"/>
                  </a:moveTo>
                  <a:cubicBezTo>
                    <a:pt x="99" y="1"/>
                    <a:pt x="0" y="218"/>
                    <a:pt x="133" y="350"/>
                  </a:cubicBezTo>
                  <a:cubicBezTo>
                    <a:pt x="800" y="950"/>
                    <a:pt x="1434" y="1651"/>
                    <a:pt x="2001" y="2351"/>
                  </a:cubicBezTo>
                  <a:cubicBezTo>
                    <a:pt x="2468" y="2952"/>
                    <a:pt x="2835" y="3786"/>
                    <a:pt x="3368" y="4253"/>
                  </a:cubicBezTo>
                  <a:cubicBezTo>
                    <a:pt x="3393" y="4277"/>
                    <a:pt x="3421" y="4288"/>
                    <a:pt x="3450" y="4288"/>
                  </a:cubicBezTo>
                  <a:cubicBezTo>
                    <a:pt x="3538" y="4288"/>
                    <a:pt x="3627" y="4187"/>
                    <a:pt x="3602" y="4086"/>
                  </a:cubicBezTo>
                  <a:cubicBezTo>
                    <a:pt x="3368" y="3252"/>
                    <a:pt x="2734" y="2585"/>
                    <a:pt x="2234" y="1984"/>
                  </a:cubicBezTo>
                  <a:cubicBezTo>
                    <a:pt x="1634" y="1284"/>
                    <a:pt x="1000" y="617"/>
                    <a:pt x="333" y="50"/>
                  </a:cubicBezTo>
                  <a:cubicBezTo>
                    <a:pt x="298" y="15"/>
                    <a:pt x="26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9;p65">
              <a:extLst>
                <a:ext uri="{FF2B5EF4-FFF2-40B4-BE49-F238E27FC236}">
                  <a16:creationId xmlns="" xmlns:a16="http://schemas.microsoft.com/office/drawing/2014/main" id="{903B42E5-3025-C6F7-5EE7-054965D506B6}"/>
                </a:ext>
              </a:extLst>
            </p:cNvPr>
            <p:cNvSpPr/>
            <p:nvPr/>
          </p:nvSpPr>
          <p:spPr>
            <a:xfrm rot="2700000">
              <a:off x="7469013" y="3649580"/>
              <a:ext cx="216697" cy="227137"/>
            </a:xfrm>
            <a:custGeom>
              <a:avLst/>
              <a:gdLst/>
              <a:ahLst/>
              <a:cxnLst/>
              <a:rect l="l" t="t" r="r" b="b"/>
              <a:pathLst>
                <a:path w="4525" h="4743" extrusionOk="0">
                  <a:moveTo>
                    <a:pt x="4265" y="0"/>
                  </a:moveTo>
                  <a:cubicBezTo>
                    <a:pt x="4239" y="0"/>
                    <a:pt x="4211" y="10"/>
                    <a:pt x="4184" y="31"/>
                  </a:cubicBezTo>
                  <a:cubicBezTo>
                    <a:pt x="2483" y="1232"/>
                    <a:pt x="1082" y="2800"/>
                    <a:pt x="48" y="4601"/>
                  </a:cubicBezTo>
                  <a:cubicBezTo>
                    <a:pt x="1" y="4672"/>
                    <a:pt x="54" y="4743"/>
                    <a:pt x="124" y="4743"/>
                  </a:cubicBezTo>
                  <a:cubicBezTo>
                    <a:pt x="153" y="4743"/>
                    <a:pt x="185" y="4730"/>
                    <a:pt x="215" y="4701"/>
                  </a:cubicBezTo>
                  <a:cubicBezTo>
                    <a:pt x="1416" y="3100"/>
                    <a:pt x="2817" y="1666"/>
                    <a:pt x="4384" y="398"/>
                  </a:cubicBezTo>
                  <a:cubicBezTo>
                    <a:pt x="4524" y="258"/>
                    <a:pt x="4406" y="0"/>
                    <a:pt x="4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60;p65">
              <a:extLst>
                <a:ext uri="{FF2B5EF4-FFF2-40B4-BE49-F238E27FC236}">
                  <a16:creationId xmlns="" xmlns:a16="http://schemas.microsoft.com/office/drawing/2014/main" id="{7F7BCC1E-34FD-9EDB-CEFB-EEAA6AB9E43A}"/>
                </a:ext>
              </a:extLst>
            </p:cNvPr>
            <p:cNvSpPr/>
            <p:nvPr/>
          </p:nvSpPr>
          <p:spPr>
            <a:xfrm rot="2700000">
              <a:off x="7515445" y="3624726"/>
              <a:ext cx="246819" cy="324590"/>
            </a:xfrm>
            <a:custGeom>
              <a:avLst/>
              <a:gdLst/>
              <a:ahLst/>
              <a:cxnLst/>
              <a:rect l="l" t="t" r="r" b="b"/>
              <a:pathLst>
                <a:path w="5154" h="6778" extrusionOk="0">
                  <a:moveTo>
                    <a:pt x="4951" y="1"/>
                  </a:moveTo>
                  <a:cubicBezTo>
                    <a:pt x="4909" y="1"/>
                    <a:pt x="4869" y="21"/>
                    <a:pt x="4839" y="70"/>
                  </a:cubicBezTo>
                  <a:cubicBezTo>
                    <a:pt x="4139" y="1171"/>
                    <a:pt x="3572" y="2305"/>
                    <a:pt x="2838" y="3372"/>
                  </a:cubicBezTo>
                  <a:cubicBezTo>
                    <a:pt x="2037" y="4473"/>
                    <a:pt x="1137" y="5474"/>
                    <a:pt x="136" y="6441"/>
                  </a:cubicBezTo>
                  <a:cubicBezTo>
                    <a:pt x="1" y="6576"/>
                    <a:pt x="107" y="6777"/>
                    <a:pt x="241" y="6777"/>
                  </a:cubicBezTo>
                  <a:cubicBezTo>
                    <a:pt x="272" y="6777"/>
                    <a:pt x="305" y="6766"/>
                    <a:pt x="336" y="6741"/>
                  </a:cubicBezTo>
                  <a:cubicBezTo>
                    <a:pt x="2271" y="5173"/>
                    <a:pt x="4306" y="2838"/>
                    <a:pt x="5106" y="237"/>
                  </a:cubicBezTo>
                  <a:cubicBezTo>
                    <a:pt x="5153" y="119"/>
                    <a:pt x="5050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61;p65">
              <a:extLst>
                <a:ext uri="{FF2B5EF4-FFF2-40B4-BE49-F238E27FC236}">
                  <a16:creationId xmlns="" xmlns:a16="http://schemas.microsoft.com/office/drawing/2014/main" id="{16C03682-1BB2-ED64-F8DA-C48B00FFF475}"/>
                </a:ext>
              </a:extLst>
            </p:cNvPr>
            <p:cNvSpPr/>
            <p:nvPr/>
          </p:nvSpPr>
          <p:spPr>
            <a:xfrm rot="2700000">
              <a:off x="7444627" y="3671809"/>
              <a:ext cx="275696" cy="381722"/>
            </a:xfrm>
            <a:custGeom>
              <a:avLst/>
              <a:gdLst/>
              <a:ahLst/>
              <a:cxnLst/>
              <a:rect l="l" t="t" r="r" b="b"/>
              <a:pathLst>
                <a:path w="5757" h="7971" extrusionOk="0">
                  <a:moveTo>
                    <a:pt x="5703" y="1"/>
                  </a:moveTo>
                  <a:cubicBezTo>
                    <a:pt x="5674" y="1"/>
                    <a:pt x="5640" y="18"/>
                    <a:pt x="5624" y="51"/>
                  </a:cubicBezTo>
                  <a:cubicBezTo>
                    <a:pt x="5023" y="1552"/>
                    <a:pt x="4289" y="3020"/>
                    <a:pt x="3389" y="4387"/>
                  </a:cubicBezTo>
                  <a:cubicBezTo>
                    <a:pt x="2421" y="5622"/>
                    <a:pt x="1320" y="6756"/>
                    <a:pt x="86" y="7723"/>
                  </a:cubicBezTo>
                  <a:cubicBezTo>
                    <a:pt x="0" y="7809"/>
                    <a:pt x="62" y="7970"/>
                    <a:pt x="167" y="7970"/>
                  </a:cubicBezTo>
                  <a:cubicBezTo>
                    <a:pt x="183" y="7970"/>
                    <a:pt x="201" y="7966"/>
                    <a:pt x="220" y="7957"/>
                  </a:cubicBezTo>
                  <a:cubicBezTo>
                    <a:pt x="2888" y="6656"/>
                    <a:pt x="5223" y="3320"/>
                    <a:pt x="5757" y="51"/>
                  </a:cubicBezTo>
                  <a:cubicBezTo>
                    <a:pt x="5757" y="18"/>
                    <a:pt x="573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2;p65">
              <a:extLst>
                <a:ext uri="{FF2B5EF4-FFF2-40B4-BE49-F238E27FC236}">
                  <a16:creationId xmlns="" xmlns:a16="http://schemas.microsoft.com/office/drawing/2014/main" id="{5AB3735B-034D-1DFC-2DDE-5797F39E8CA9}"/>
                </a:ext>
              </a:extLst>
            </p:cNvPr>
            <p:cNvSpPr/>
            <p:nvPr/>
          </p:nvSpPr>
          <p:spPr>
            <a:xfrm rot="2700000">
              <a:off x="5004727" y="3547921"/>
              <a:ext cx="552780" cy="313336"/>
            </a:xfrm>
            <a:custGeom>
              <a:avLst/>
              <a:gdLst/>
              <a:ahLst/>
              <a:cxnLst/>
              <a:rect l="l" t="t" r="r" b="b"/>
              <a:pathLst>
                <a:path w="11543" h="6543" extrusionOk="0">
                  <a:moveTo>
                    <a:pt x="1959" y="1"/>
                  </a:moveTo>
                  <a:cubicBezTo>
                    <a:pt x="1310" y="1"/>
                    <a:pt x="656" y="59"/>
                    <a:pt x="1" y="180"/>
                  </a:cubicBezTo>
                  <a:cubicBezTo>
                    <a:pt x="834" y="2548"/>
                    <a:pt x="2502" y="4516"/>
                    <a:pt x="4737" y="5684"/>
                  </a:cubicBezTo>
                  <a:cubicBezTo>
                    <a:pt x="5886" y="6258"/>
                    <a:pt x="7132" y="6543"/>
                    <a:pt x="8380" y="6543"/>
                  </a:cubicBezTo>
                  <a:cubicBezTo>
                    <a:pt x="9452" y="6543"/>
                    <a:pt x="10525" y="6333"/>
                    <a:pt x="11542" y="5917"/>
                  </a:cubicBezTo>
                  <a:cubicBezTo>
                    <a:pt x="9705" y="2242"/>
                    <a:pt x="5964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3;p65">
              <a:extLst>
                <a:ext uri="{FF2B5EF4-FFF2-40B4-BE49-F238E27FC236}">
                  <a16:creationId xmlns="" xmlns:a16="http://schemas.microsoft.com/office/drawing/2014/main" id="{FB984D19-DC17-D900-CCB8-57BD5C695A9B}"/>
                </a:ext>
              </a:extLst>
            </p:cNvPr>
            <p:cNvSpPr/>
            <p:nvPr/>
          </p:nvSpPr>
          <p:spPr>
            <a:xfrm rot="2700000">
              <a:off x="5547667" y="2589339"/>
              <a:ext cx="244424" cy="163013"/>
            </a:xfrm>
            <a:custGeom>
              <a:avLst/>
              <a:gdLst/>
              <a:ahLst/>
              <a:cxnLst/>
              <a:rect l="l" t="t" r="r" b="b"/>
              <a:pathLst>
                <a:path w="5104" h="3404" fill="none" extrusionOk="0">
                  <a:moveTo>
                    <a:pt x="334" y="2136"/>
                  </a:moveTo>
                  <a:cubicBezTo>
                    <a:pt x="400" y="2669"/>
                    <a:pt x="901" y="2903"/>
                    <a:pt x="1334" y="3036"/>
                  </a:cubicBezTo>
                  <a:cubicBezTo>
                    <a:pt x="2135" y="3303"/>
                    <a:pt x="3002" y="3403"/>
                    <a:pt x="3836" y="3337"/>
                  </a:cubicBezTo>
                  <a:cubicBezTo>
                    <a:pt x="4103" y="3303"/>
                    <a:pt x="4370" y="3237"/>
                    <a:pt x="4603" y="3136"/>
                  </a:cubicBezTo>
                  <a:cubicBezTo>
                    <a:pt x="4837" y="3003"/>
                    <a:pt x="5037" y="2770"/>
                    <a:pt x="5104" y="2469"/>
                  </a:cubicBezTo>
                  <a:cubicBezTo>
                    <a:pt x="5104" y="2002"/>
                    <a:pt x="4870" y="1535"/>
                    <a:pt x="4470" y="1302"/>
                  </a:cubicBezTo>
                  <a:cubicBezTo>
                    <a:pt x="3769" y="768"/>
                    <a:pt x="0" y="1"/>
                    <a:pt x="334" y="2136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4;p65">
              <a:extLst>
                <a:ext uri="{FF2B5EF4-FFF2-40B4-BE49-F238E27FC236}">
                  <a16:creationId xmlns="" xmlns:a16="http://schemas.microsoft.com/office/drawing/2014/main" id="{DC77A1C4-DD44-B02E-4C6B-6C6061D9C9C7}"/>
                </a:ext>
              </a:extLst>
            </p:cNvPr>
            <p:cNvSpPr/>
            <p:nvPr/>
          </p:nvSpPr>
          <p:spPr>
            <a:xfrm rot="2700000">
              <a:off x="5749516" y="2774774"/>
              <a:ext cx="150227" cy="103871"/>
            </a:xfrm>
            <a:custGeom>
              <a:avLst/>
              <a:gdLst/>
              <a:ahLst/>
              <a:cxnLst/>
              <a:rect l="l" t="t" r="r" b="b"/>
              <a:pathLst>
                <a:path w="3137" h="2169" fill="none" extrusionOk="0">
                  <a:moveTo>
                    <a:pt x="3103" y="1001"/>
                  </a:moveTo>
                  <a:cubicBezTo>
                    <a:pt x="3103" y="534"/>
                    <a:pt x="2769" y="101"/>
                    <a:pt x="2269" y="34"/>
                  </a:cubicBezTo>
                  <a:cubicBezTo>
                    <a:pt x="1935" y="1"/>
                    <a:pt x="1635" y="1"/>
                    <a:pt x="1302" y="101"/>
                  </a:cubicBezTo>
                  <a:cubicBezTo>
                    <a:pt x="968" y="101"/>
                    <a:pt x="634" y="234"/>
                    <a:pt x="368" y="468"/>
                  </a:cubicBezTo>
                  <a:cubicBezTo>
                    <a:pt x="1" y="835"/>
                    <a:pt x="34" y="1402"/>
                    <a:pt x="401" y="1769"/>
                  </a:cubicBezTo>
                  <a:cubicBezTo>
                    <a:pt x="701" y="1969"/>
                    <a:pt x="1035" y="2069"/>
                    <a:pt x="1368" y="2069"/>
                  </a:cubicBezTo>
                  <a:cubicBezTo>
                    <a:pt x="1669" y="2136"/>
                    <a:pt x="2002" y="2169"/>
                    <a:pt x="2336" y="2102"/>
                  </a:cubicBezTo>
                  <a:cubicBezTo>
                    <a:pt x="2836" y="1969"/>
                    <a:pt x="3136" y="1502"/>
                    <a:pt x="3103" y="10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5;p65">
              <a:extLst>
                <a:ext uri="{FF2B5EF4-FFF2-40B4-BE49-F238E27FC236}">
                  <a16:creationId xmlns="" xmlns:a16="http://schemas.microsoft.com/office/drawing/2014/main" id="{6FD35214-C4E9-1481-2793-30D613256D6C}"/>
                </a:ext>
              </a:extLst>
            </p:cNvPr>
            <p:cNvSpPr/>
            <p:nvPr/>
          </p:nvSpPr>
          <p:spPr>
            <a:xfrm rot="2700000">
              <a:off x="5675493" y="2873864"/>
              <a:ext cx="92665" cy="75138"/>
            </a:xfrm>
            <a:custGeom>
              <a:avLst/>
              <a:gdLst/>
              <a:ahLst/>
              <a:cxnLst/>
              <a:rect l="l" t="t" r="r" b="b"/>
              <a:pathLst>
                <a:path w="1935" h="1569" fill="none" extrusionOk="0">
                  <a:moveTo>
                    <a:pt x="1668" y="234"/>
                  </a:moveTo>
                  <a:cubicBezTo>
                    <a:pt x="1501" y="67"/>
                    <a:pt x="1268" y="1"/>
                    <a:pt x="1068" y="34"/>
                  </a:cubicBezTo>
                  <a:cubicBezTo>
                    <a:pt x="868" y="1"/>
                    <a:pt x="634" y="34"/>
                    <a:pt x="467" y="134"/>
                  </a:cubicBezTo>
                  <a:cubicBezTo>
                    <a:pt x="34" y="401"/>
                    <a:pt x="0" y="968"/>
                    <a:pt x="367" y="1301"/>
                  </a:cubicBezTo>
                  <a:cubicBezTo>
                    <a:pt x="534" y="1435"/>
                    <a:pt x="734" y="1502"/>
                    <a:pt x="934" y="1502"/>
                  </a:cubicBezTo>
                  <a:cubicBezTo>
                    <a:pt x="1134" y="1568"/>
                    <a:pt x="1368" y="1535"/>
                    <a:pt x="1568" y="1435"/>
                  </a:cubicBezTo>
                  <a:cubicBezTo>
                    <a:pt x="1768" y="1301"/>
                    <a:pt x="1902" y="1101"/>
                    <a:pt x="1935" y="868"/>
                  </a:cubicBezTo>
                  <a:cubicBezTo>
                    <a:pt x="1935" y="601"/>
                    <a:pt x="1835" y="367"/>
                    <a:pt x="1668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6;p65">
              <a:extLst>
                <a:ext uri="{FF2B5EF4-FFF2-40B4-BE49-F238E27FC236}">
                  <a16:creationId xmlns="" xmlns:a16="http://schemas.microsoft.com/office/drawing/2014/main" id="{001E6B23-0583-A024-4C69-EA81CE49F7AC}"/>
                </a:ext>
              </a:extLst>
            </p:cNvPr>
            <p:cNvSpPr/>
            <p:nvPr/>
          </p:nvSpPr>
          <p:spPr>
            <a:xfrm rot="2700000">
              <a:off x="5803857" y="2961305"/>
              <a:ext cx="126235" cy="91132"/>
            </a:xfrm>
            <a:custGeom>
              <a:avLst/>
              <a:gdLst/>
              <a:ahLst/>
              <a:cxnLst/>
              <a:rect l="l" t="t" r="r" b="b"/>
              <a:pathLst>
                <a:path w="2636" h="1903" fill="none" extrusionOk="0">
                  <a:moveTo>
                    <a:pt x="2135" y="168"/>
                  </a:moveTo>
                  <a:cubicBezTo>
                    <a:pt x="1869" y="68"/>
                    <a:pt x="1635" y="34"/>
                    <a:pt x="1368" y="34"/>
                  </a:cubicBezTo>
                  <a:cubicBezTo>
                    <a:pt x="1135" y="1"/>
                    <a:pt x="901" y="1"/>
                    <a:pt x="634" y="34"/>
                  </a:cubicBezTo>
                  <a:cubicBezTo>
                    <a:pt x="301" y="101"/>
                    <a:pt x="67" y="401"/>
                    <a:pt x="34" y="768"/>
                  </a:cubicBezTo>
                  <a:cubicBezTo>
                    <a:pt x="1" y="1102"/>
                    <a:pt x="167" y="1435"/>
                    <a:pt x="501" y="1602"/>
                  </a:cubicBezTo>
                  <a:cubicBezTo>
                    <a:pt x="734" y="1669"/>
                    <a:pt x="968" y="1735"/>
                    <a:pt x="1201" y="1802"/>
                  </a:cubicBezTo>
                  <a:cubicBezTo>
                    <a:pt x="1435" y="1869"/>
                    <a:pt x="1702" y="1902"/>
                    <a:pt x="1935" y="1869"/>
                  </a:cubicBezTo>
                  <a:cubicBezTo>
                    <a:pt x="2302" y="1769"/>
                    <a:pt x="2569" y="1435"/>
                    <a:pt x="2569" y="1068"/>
                  </a:cubicBezTo>
                  <a:cubicBezTo>
                    <a:pt x="2636" y="701"/>
                    <a:pt x="2436" y="334"/>
                    <a:pt x="2135" y="16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7;p65">
              <a:extLst>
                <a:ext uri="{FF2B5EF4-FFF2-40B4-BE49-F238E27FC236}">
                  <a16:creationId xmlns="" xmlns:a16="http://schemas.microsoft.com/office/drawing/2014/main" id="{B83174A1-FD09-98B7-7F34-DEBC52910661}"/>
                </a:ext>
              </a:extLst>
            </p:cNvPr>
            <p:cNvSpPr/>
            <p:nvPr/>
          </p:nvSpPr>
          <p:spPr>
            <a:xfrm rot="2700000">
              <a:off x="5926017" y="2934059"/>
              <a:ext cx="67140" cy="57514"/>
            </a:xfrm>
            <a:custGeom>
              <a:avLst/>
              <a:gdLst/>
              <a:ahLst/>
              <a:cxnLst/>
              <a:rect l="l" t="t" r="r" b="b"/>
              <a:pathLst>
                <a:path w="1402" h="1201" fill="none" extrusionOk="0">
                  <a:moveTo>
                    <a:pt x="1068" y="133"/>
                  </a:moveTo>
                  <a:cubicBezTo>
                    <a:pt x="901" y="33"/>
                    <a:pt x="768" y="0"/>
                    <a:pt x="601" y="0"/>
                  </a:cubicBezTo>
                  <a:cubicBezTo>
                    <a:pt x="168" y="67"/>
                    <a:pt x="1" y="534"/>
                    <a:pt x="301" y="834"/>
                  </a:cubicBezTo>
                  <a:cubicBezTo>
                    <a:pt x="368" y="901"/>
                    <a:pt x="434" y="967"/>
                    <a:pt x="501" y="1001"/>
                  </a:cubicBezTo>
                  <a:cubicBezTo>
                    <a:pt x="568" y="1034"/>
                    <a:pt x="635" y="1067"/>
                    <a:pt x="735" y="1101"/>
                  </a:cubicBezTo>
                  <a:cubicBezTo>
                    <a:pt x="968" y="1201"/>
                    <a:pt x="1268" y="1034"/>
                    <a:pt x="1335" y="767"/>
                  </a:cubicBezTo>
                  <a:cubicBezTo>
                    <a:pt x="1402" y="534"/>
                    <a:pt x="1302" y="234"/>
                    <a:pt x="1068" y="13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8;p65">
              <a:extLst>
                <a:ext uri="{FF2B5EF4-FFF2-40B4-BE49-F238E27FC236}">
                  <a16:creationId xmlns="" xmlns:a16="http://schemas.microsoft.com/office/drawing/2014/main" id="{6E2D432C-CD9D-8193-33D9-BDFA4A1EFEB9}"/>
                </a:ext>
              </a:extLst>
            </p:cNvPr>
            <p:cNvSpPr/>
            <p:nvPr/>
          </p:nvSpPr>
          <p:spPr>
            <a:xfrm rot="2700000">
              <a:off x="5949603" y="3085026"/>
              <a:ext cx="118237" cy="91085"/>
            </a:xfrm>
            <a:custGeom>
              <a:avLst/>
              <a:gdLst/>
              <a:ahLst/>
              <a:cxnLst/>
              <a:rect l="l" t="t" r="r" b="b"/>
              <a:pathLst>
                <a:path w="2469" h="1902" fill="none" extrusionOk="0">
                  <a:moveTo>
                    <a:pt x="1935" y="234"/>
                  </a:moveTo>
                  <a:cubicBezTo>
                    <a:pt x="1568" y="100"/>
                    <a:pt x="1168" y="0"/>
                    <a:pt x="768" y="0"/>
                  </a:cubicBezTo>
                  <a:cubicBezTo>
                    <a:pt x="467" y="0"/>
                    <a:pt x="201" y="167"/>
                    <a:pt x="100" y="467"/>
                  </a:cubicBezTo>
                  <a:cubicBezTo>
                    <a:pt x="0" y="767"/>
                    <a:pt x="100" y="1101"/>
                    <a:pt x="334" y="1301"/>
                  </a:cubicBezTo>
                  <a:cubicBezTo>
                    <a:pt x="734" y="1534"/>
                    <a:pt x="1168" y="1701"/>
                    <a:pt x="1602" y="1801"/>
                  </a:cubicBezTo>
                  <a:cubicBezTo>
                    <a:pt x="1935" y="1901"/>
                    <a:pt x="2302" y="1501"/>
                    <a:pt x="2369" y="1168"/>
                  </a:cubicBezTo>
                  <a:cubicBezTo>
                    <a:pt x="2469" y="801"/>
                    <a:pt x="2269" y="400"/>
                    <a:pt x="1935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9;p65">
              <a:extLst>
                <a:ext uri="{FF2B5EF4-FFF2-40B4-BE49-F238E27FC236}">
                  <a16:creationId xmlns="" xmlns:a16="http://schemas.microsoft.com/office/drawing/2014/main" id="{51B4503D-D773-DA47-661A-7B9AA3683A23}"/>
                </a:ext>
              </a:extLst>
            </p:cNvPr>
            <p:cNvSpPr/>
            <p:nvPr/>
          </p:nvSpPr>
          <p:spPr>
            <a:xfrm rot="2700000">
              <a:off x="5895472" y="3129162"/>
              <a:ext cx="75138" cy="47985"/>
            </a:xfrm>
            <a:custGeom>
              <a:avLst/>
              <a:gdLst/>
              <a:ahLst/>
              <a:cxnLst/>
              <a:rect l="l" t="t" r="r" b="b"/>
              <a:pathLst>
                <a:path w="1569" h="1002" fill="none" extrusionOk="0">
                  <a:moveTo>
                    <a:pt x="1569" y="501"/>
                  </a:moveTo>
                  <a:cubicBezTo>
                    <a:pt x="1535" y="367"/>
                    <a:pt x="1402" y="234"/>
                    <a:pt x="1268" y="201"/>
                  </a:cubicBezTo>
                  <a:cubicBezTo>
                    <a:pt x="901" y="134"/>
                    <a:pt x="468" y="0"/>
                    <a:pt x="134" y="201"/>
                  </a:cubicBezTo>
                  <a:cubicBezTo>
                    <a:pt x="34" y="267"/>
                    <a:pt x="1" y="367"/>
                    <a:pt x="68" y="467"/>
                  </a:cubicBezTo>
                  <a:cubicBezTo>
                    <a:pt x="301" y="801"/>
                    <a:pt x="768" y="834"/>
                    <a:pt x="1102" y="934"/>
                  </a:cubicBezTo>
                  <a:cubicBezTo>
                    <a:pt x="1268" y="1001"/>
                    <a:pt x="1402" y="934"/>
                    <a:pt x="1502" y="801"/>
                  </a:cubicBezTo>
                  <a:cubicBezTo>
                    <a:pt x="1569" y="734"/>
                    <a:pt x="1569" y="601"/>
                    <a:pt x="1569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70;p65">
              <a:extLst>
                <a:ext uri="{FF2B5EF4-FFF2-40B4-BE49-F238E27FC236}">
                  <a16:creationId xmlns="" xmlns:a16="http://schemas.microsoft.com/office/drawing/2014/main" id="{D140057F-FC16-7BF1-3EA6-E8D40696055A}"/>
                </a:ext>
              </a:extLst>
            </p:cNvPr>
            <p:cNvSpPr/>
            <p:nvPr/>
          </p:nvSpPr>
          <p:spPr>
            <a:xfrm rot="2700000">
              <a:off x="5957220" y="3265978"/>
              <a:ext cx="108660" cy="89504"/>
            </a:xfrm>
            <a:custGeom>
              <a:avLst/>
              <a:gdLst/>
              <a:ahLst/>
              <a:cxnLst/>
              <a:rect l="l" t="t" r="r" b="b"/>
              <a:pathLst>
                <a:path w="2269" h="1869" fill="none" extrusionOk="0">
                  <a:moveTo>
                    <a:pt x="1935" y="501"/>
                  </a:moveTo>
                  <a:cubicBezTo>
                    <a:pt x="1735" y="367"/>
                    <a:pt x="1468" y="267"/>
                    <a:pt x="1235" y="167"/>
                  </a:cubicBezTo>
                  <a:cubicBezTo>
                    <a:pt x="1001" y="34"/>
                    <a:pt x="734" y="0"/>
                    <a:pt x="467" y="34"/>
                  </a:cubicBezTo>
                  <a:cubicBezTo>
                    <a:pt x="67" y="100"/>
                    <a:pt x="0" y="601"/>
                    <a:pt x="167" y="901"/>
                  </a:cubicBezTo>
                  <a:cubicBezTo>
                    <a:pt x="301" y="1101"/>
                    <a:pt x="501" y="1268"/>
                    <a:pt x="701" y="1368"/>
                  </a:cubicBezTo>
                  <a:cubicBezTo>
                    <a:pt x="901" y="1535"/>
                    <a:pt x="1135" y="1635"/>
                    <a:pt x="1368" y="1735"/>
                  </a:cubicBezTo>
                  <a:cubicBezTo>
                    <a:pt x="1668" y="1868"/>
                    <a:pt x="2002" y="1701"/>
                    <a:pt x="2135" y="1401"/>
                  </a:cubicBezTo>
                  <a:cubicBezTo>
                    <a:pt x="2269" y="1101"/>
                    <a:pt x="2202" y="734"/>
                    <a:pt x="1935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71;p65">
              <a:extLst>
                <a:ext uri="{FF2B5EF4-FFF2-40B4-BE49-F238E27FC236}">
                  <a16:creationId xmlns="" xmlns:a16="http://schemas.microsoft.com/office/drawing/2014/main" id="{5DE98672-C335-7E3C-56DC-219B1E9E8095}"/>
                </a:ext>
              </a:extLst>
            </p:cNvPr>
            <p:cNvSpPr/>
            <p:nvPr/>
          </p:nvSpPr>
          <p:spPr>
            <a:xfrm rot="2700000">
              <a:off x="6028287" y="3202814"/>
              <a:ext cx="86296" cy="73509"/>
            </a:xfrm>
            <a:custGeom>
              <a:avLst/>
              <a:gdLst/>
              <a:ahLst/>
              <a:cxnLst/>
              <a:rect l="l" t="t" r="r" b="b"/>
              <a:pathLst>
                <a:path w="1802" h="1535" fill="none" extrusionOk="0">
                  <a:moveTo>
                    <a:pt x="1735" y="1034"/>
                  </a:moveTo>
                  <a:cubicBezTo>
                    <a:pt x="1701" y="901"/>
                    <a:pt x="1668" y="801"/>
                    <a:pt x="1601" y="701"/>
                  </a:cubicBezTo>
                  <a:cubicBezTo>
                    <a:pt x="1535" y="634"/>
                    <a:pt x="1434" y="534"/>
                    <a:pt x="1368" y="501"/>
                  </a:cubicBezTo>
                  <a:cubicBezTo>
                    <a:pt x="1168" y="367"/>
                    <a:pt x="1001" y="267"/>
                    <a:pt x="801" y="167"/>
                  </a:cubicBezTo>
                  <a:cubicBezTo>
                    <a:pt x="567" y="0"/>
                    <a:pt x="234" y="67"/>
                    <a:pt x="134" y="367"/>
                  </a:cubicBezTo>
                  <a:cubicBezTo>
                    <a:pt x="0" y="634"/>
                    <a:pt x="100" y="968"/>
                    <a:pt x="367" y="1101"/>
                  </a:cubicBezTo>
                  <a:cubicBezTo>
                    <a:pt x="534" y="1201"/>
                    <a:pt x="734" y="1301"/>
                    <a:pt x="901" y="1401"/>
                  </a:cubicBezTo>
                  <a:cubicBezTo>
                    <a:pt x="1001" y="1468"/>
                    <a:pt x="1134" y="1501"/>
                    <a:pt x="1234" y="1535"/>
                  </a:cubicBezTo>
                  <a:cubicBezTo>
                    <a:pt x="1334" y="1501"/>
                    <a:pt x="1434" y="1501"/>
                    <a:pt x="1535" y="1468"/>
                  </a:cubicBezTo>
                  <a:cubicBezTo>
                    <a:pt x="1701" y="1401"/>
                    <a:pt x="1801" y="1201"/>
                    <a:pt x="1735" y="10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2;p65">
              <a:extLst>
                <a:ext uri="{FF2B5EF4-FFF2-40B4-BE49-F238E27FC236}">
                  <a16:creationId xmlns="" xmlns:a16="http://schemas.microsoft.com/office/drawing/2014/main" id="{8AF89D5A-B712-9BC5-DB66-5E08E30471A4}"/>
                </a:ext>
              </a:extLst>
            </p:cNvPr>
            <p:cNvSpPr/>
            <p:nvPr/>
          </p:nvSpPr>
          <p:spPr>
            <a:xfrm rot="2700000">
              <a:off x="6052152" y="3422867"/>
              <a:ext cx="92713" cy="67140"/>
            </a:xfrm>
            <a:custGeom>
              <a:avLst/>
              <a:gdLst/>
              <a:ahLst/>
              <a:cxnLst/>
              <a:rect l="l" t="t" r="r" b="b"/>
              <a:pathLst>
                <a:path w="1936" h="1402" fill="none" extrusionOk="0">
                  <a:moveTo>
                    <a:pt x="1769" y="667"/>
                  </a:moveTo>
                  <a:cubicBezTo>
                    <a:pt x="1635" y="500"/>
                    <a:pt x="1502" y="400"/>
                    <a:pt x="1335" y="300"/>
                  </a:cubicBezTo>
                  <a:cubicBezTo>
                    <a:pt x="1168" y="200"/>
                    <a:pt x="1035" y="133"/>
                    <a:pt x="835" y="100"/>
                  </a:cubicBezTo>
                  <a:cubicBezTo>
                    <a:pt x="501" y="0"/>
                    <a:pt x="168" y="234"/>
                    <a:pt x="101" y="567"/>
                  </a:cubicBezTo>
                  <a:cubicBezTo>
                    <a:pt x="1" y="934"/>
                    <a:pt x="234" y="1268"/>
                    <a:pt x="601" y="1334"/>
                  </a:cubicBezTo>
                  <a:cubicBezTo>
                    <a:pt x="768" y="1401"/>
                    <a:pt x="968" y="1401"/>
                    <a:pt x="1135" y="1401"/>
                  </a:cubicBezTo>
                  <a:cubicBezTo>
                    <a:pt x="1335" y="1368"/>
                    <a:pt x="1535" y="1301"/>
                    <a:pt x="1702" y="1234"/>
                  </a:cubicBezTo>
                  <a:cubicBezTo>
                    <a:pt x="1936" y="1134"/>
                    <a:pt x="1902" y="801"/>
                    <a:pt x="1769" y="6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73;p65">
              <a:extLst>
                <a:ext uri="{FF2B5EF4-FFF2-40B4-BE49-F238E27FC236}">
                  <a16:creationId xmlns="" xmlns:a16="http://schemas.microsoft.com/office/drawing/2014/main" id="{8DB28BF0-A6A9-FEC4-4D93-9BA30ED8BAAA}"/>
                </a:ext>
              </a:extLst>
            </p:cNvPr>
            <p:cNvSpPr/>
            <p:nvPr/>
          </p:nvSpPr>
          <p:spPr>
            <a:xfrm rot="2700000">
              <a:off x="5970169" y="3440933"/>
              <a:ext cx="89504" cy="67140"/>
            </a:xfrm>
            <a:custGeom>
              <a:avLst/>
              <a:gdLst/>
              <a:ahLst/>
              <a:cxnLst/>
              <a:rect l="l" t="t" r="r" b="b"/>
              <a:pathLst>
                <a:path w="1869" h="1402" fill="none" extrusionOk="0">
                  <a:moveTo>
                    <a:pt x="1635" y="467"/>
                  </a:moveTo>
                  <a:cubicBezTo>
                    <a:pt x="1335" y="167"/>
                    <a:pt x="902" y="0"/>
                    <a:pt x="468" y="34"/>
                  </a:cubicBezTo>
                  <a:cubicBezTo>
                    <a:pt x="301" y="34"/>
                    <a:pt x="134" y="167"/>
                    <a:pt x="68" y="334"/>
                  </a:cubicBezTo>
                  <a:cubicBezTo>
                    <a:pt x="1" y="534"/>
                    <a:pt x="68" y="767"/>
                    <a:pt x="201" y="901"/>
                  </a:cubicBezTo>
                  <a:cubicBezTo>
                    <a:pt x="535" y="1134"/>
                    <a:pt x="1002" y="1401"/>
                    <a:pt x="1402" y="1268"/>
                  </a:cubicBezTo>
                  <a:cubicBezTo>
                    <a:pt x="1736" y="1168"/>
                    <a:pt x="1869" y="734"/>
                    <a:pt x="1635" y="4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74;p65">
              <a:extLst>
                <a:ext uri="{FF2B5EF4-FFF2-40B4-BE49-F238E27FC236}">
                  <a16:creationId xmlns="" xmlns:a16="http://schemas.microsoft.com/office/drawing/2014/main" id="{F12A425D-ECC4-AD71-D170-98D29D9637DC}"/>
                </a:ext>
              </a:extLst>
            </p:cNvPr>
            <p:cNvSpPr/>
            <p:nvPr/>
          </p:nvSpPr>
          <p:spPr>
            <a:xfrm rot="2700000">
              <a:off x="6063350" y="3310575"/>
              <a:ext cx="70349" cy="70301"/>
            </a:xfrm>
            <a:custGeom>
              <a:avLst/>
              <a:gdLst/>
              <a:ahLst/>
              <a:cxnLst/>
              <a:rect l="l" t="t" r="r" b="b"/>
              <a:pathLst>
                <a:path w="1469" h="1468" fill="none" extrusionOk="0">
                  <a:moveTo>
                    <a:pt x="1335" y="567"/>
                  </a:moveTo>
                  <a:cubicBezTo>
                    <a:pt x="1202" y="200"/>
                    <a:pt x="802" y="0"/>
                    <a:pt x="435" y="100"/>
                  </a:cubicBezTo>
                  <a:cubicBezTo>
                    <a:pt x="268" y="134"/>
                    <a:pt x="134" y="267"/>
                    <a:pt x="68" y="467"/>
                  </a:cubicBezTo>
                  <a:cubicBezTo>
                    <a:pt x="1" y="634"/>
                    <a:pt x="34" y="834"/>
                    <a:pt x="134" y="1001"/>
                  </a:cubicBezTo>
                  <a:cubicBezTo>
                    <a:pt x="268" y="1301"/>
                    <a:pt x="635" y="1468"/>
                    <a:pt x="968" y="1401"/>
                  </a:cubicBezTo>
                  <a:cubicBezTo>
                    <a:pt x="1302" y="1301"/>
                    <a:pt x="1469" y="901"/>
                    <a:pt x="1335" y="5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Hộp Văn bản 34">
            <a:extLst>
              <a:ext uri="{FF2B5EF4-FFF2-40B4-BE49-F238E27FC236}">
                <a16:creationId xmlns="" xmlns:a16="http://schemas.microsoft.com/office/drawing/2014/main" id="{60AAA174-F6D7-AED6-D8D5-5C12BAF4AD47}"/>
              </a:ext>
            </a:extLst>
          </p:cNvPr>
          <p:cNvSpPr txBox="1"/>
          <p:nvPr/>
        </p:nvSpPr>
        <p:spPr>
          <a:xfrm>
            <a:off x="589574" y="1215688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8622" y="409840"/>
            <a:ext cx="73508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8472" y="1037160"/>
            <a:ext cx="435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73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9414" y="1552354"/>
            <a:ext cx="4660605" cy="3495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0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8622" y="409840"/>
            <a:ext cx="73508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8472" y="1037160"/>
            <a:ext cx="435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465" y="2482489"/>
            <a:ext cx="858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hoa dân chủ về chủ đề Tri ân thầy cô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243B17D-2CF2-4061-9F25-FB36C765CAC2}"/>
              </a:ext>
            </a:extLst>
          </p:cNvPr>
          <p:cNvSpPr txBox="1"/>
          <p:nvPr/>
        </p:nvSpPr>
        <p:spPr>
          <a:xfrm>
            <a:off x="463594" y="1738109"/>
            <a:ext cx="653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	     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lao 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FFCFE2-15AD-4C66-AC93-1515B68180E2}"/>
              </a:ext>
            </a:extLst>
          </p:cNvPr>
          <p:cNvSpPr txBox="1"/>
          <p:nvPr/>
        </p:nvSpPr>
        <p:spPr>
          <a:xfrm>
            <a:off x="1648047" y="1451131"/>
            <a:ext cx="556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hoạt động: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FB917F-14B5-4594-BF46-C9A2AD8E7FBC}"/>
              </a:ext>
            </a:extLst>
          </p:cNvPr>
          <p:cNvSpPr txBox="1"/>
          <p:nvPr/>
        </p:nvSpPr>
        <p:spPr>
          <a:xfrm>
            <a:off x="1648047" y="2206042"/>
            <a:ext cx="556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1: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BC1230-F4E4-432B-93B0-CF94A6194F25}"/>
              </a:ext>
            </a:extLst>
          </p:cNvPr>
          <p:cNvSpPr txBox="1"/>
          <p:nvPr/>
        </p:nvSpPr>
        <p:spPr>
          <a:xfrm>
            <a:off x="1648047" y="2960953"/>
            <a:ext cx="556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2: 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chủ đề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500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6AC602BB-84D5-00C5-8141-A5761348B223}"/>
              </a:ext>
            </a:extLst>
          </p:cNvPr>
          <p:cNvSpPr txBox="1">
            <a:spLocks/>
          </p:cNvSpPr>
          <p:nvPr/>
        </p:nvSpPr>
        <p:spPr>
          <a:xfrm>
            <a:off x="642295" y="1248128"/>
            <a:ext cx="7472366" cy="218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vi-V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Tổng kết tuần</a:t>
            </a:r>
            <a:endParaRPr lang="en-US" altLang="vi-VN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16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1">
            <a:extLst>
              <a:ext uri="{FF2B5EF4-FFF2-40B4-BE49-F238E27FC236}">
                <a16:creationId xmlns="" xmlns:a16="http://schemas.microsoft.com/office/drawing/2014/main" id="{71F5D636-CE16-496D-915E-5F256607AD98}"/>
              </a:ext>
            </a:extLst>
          </p:cNvPr>
          <p:cNvSpPr txBox="1">
            <a:spLocks/>
          </p:cNvSpPr>
          <p:nvPr/>
        </p:nvSpPr>
        <p:spPr>
          <a:xfrm>
            <a:off x="1356813" y="418789"/>
            <a:ext cx="7472366" cy="218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D0A08D-C428-4A59-AC20-8A41085CAC99}"/>
              </a:ext>
            </a:extLst>
          </p:cNvPr>
          <p:cNvSpPr/>
          <p:nvPr/>
        </p:nvSpPr>
        <p:spPr>
          <a:xfrm>
            <a:off x="616688" y="1222922"/>
            <a:ext cx="8399721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Duy trì nề nếp học tập và các hoạt động ngoài giờ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Tham gia phát biểu, xây dựng bài sôi nổi.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Thực hiện tốt an toàn giao thông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Tham gia tốt phong trào </a:t>
            </a: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 vở sạch, viết chữ đẹp.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Tham gia tốt Sân chơi Đấu trường </a:t>
            </a: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Vioedu, IOE và Trạng nguyên Tiếng việt</a:t>
            </a: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Hoàn thành bài tập nhanh trên lớp.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7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3814" y="2876107"/>
            <a:ext cx="2130056" cy="1597542"/>
          </a:xfrm>
          <a:prstGeom prst="rect">
            <a:avLst/>
          </a:prstGeom>
        </p:spPr>
      </p:pic>
      <p:sp>
        <p:nvSpPr>
          <p:cNvPr id="7" name="Tiêu đề 1">
            <a:extLst>
              <a:ext uri="{FF2B5EF4-FFF2-40B4-BE49-F238E27FC236}">
                <a16:creationId xmlns="" xmlns:a16="http://schemas.microsoft.com/office/drawing/2014/main" id="{6AC602BB-84D5-00C5-8141-A5761348B223}"/>
              </a:ext>
            </a:extLst>
          </p:cNvPr>
          <p:cNvSpPr txBox="1">
            <a:spLocks/>
          </p:cNvSpPr>
          <p:nvPr/>
        </p:nvSpPr>
        <p:spPr>
          <a:xfrm>
            <a:off x="642295" y="1248128"/>
            <a:ext cx="7472366" cy="218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vi-VN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endParaRPr lang="en-US" altLang="vi-VN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07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6AC602BB-84D5-00C5-8141-A5761348B223}"/>
              </a:ext>
            </a:extLst>
          </p:cNvPr>
          <p:cNvSpPr txBox="1">
            <a:spLocks/>
          </p:cNvSpPr>
          <p:nvPr/>
        </p:nvSpPr>
        <p:spPr>
          <a:xfrm>
            <a:off x="504073" y="1099273"/>
            <a:ext cx="7472366" cy="218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 </a:t>
            </a:r>
            <a:r>
              <a:rPr lang="vi-VN" alt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chơi: Hái hoa dân chủ về chủ đề Tri ân thầy cô</a:t>
            </a:r>
            <a:endParaRPr lang="en-US" alt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>
            <a:extLst>
              <a:ext uri="{FF2B5EF4-FFF2-40B4-BE49-F238E27FC236}">
                <a16:creationId xmlns="" xmlns:a16="http://schemas.microsoft.com/office/drawing/2014/main" id="{DB4E1C54-2B7F-4ACD-8214-563650E7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61" r="24451"/>
          <a:stretch>
            <a:fillRect/>
          </a:stretch>
        </p:blipFill>
        <p:spPr bwMode="auto">
          <a:xfrm>
            <a:off x="499730" y="-13097"/>
            <a:ext cx="8016949" cy="514350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lowchart: Connector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AF3D0F11-6DB3-45BF-BED5-AEA8C3F1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620" y="2425382"/>
            <a:ext cx="901180" cy="508397"/>
          </a:xfrm>
          <a:prstGeom prst="flowChartConnector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pic>
        <p:nvPicPr>
          <p:cNvPr id="59" name="Picture 4">
            <a:hlinkClick r:id="" action="ppaction://noaction"/>
            <a:extLst>
              <a:ext uri="{FF2B5EF4-FFF2-40B4-BE49-F238E27FC236}">
                <a16:creationId xmlns="" xmlns:a16="http://schemas.microsoft.com/office/drawing/2014/main" id="{22133583-596A-4924-8B70-BC853B23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6" y="2300288"/>
            <a:ext cx="951061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0" name="Picture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D49767F-E43E-48C6-A2EB-EC3939BC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12" y="1504951"/>
            <a:ext cx="951061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1" name="Picture 6">
            <a:hlinkClick r:id="" action="ppaction://noaction"/>
            <a:extLst>
              <a:ext uri="{FF2B5EF4-FFF2-40B4-BE49-F238E27FC236}">
                <a16:creationId xmlns="" xmlns:a16="http://schemas.microsoft.com/office/drawing/2014/main" id="{DAED0782-5F85-45A7-B080-8844A5A3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78872"/>
            <a:ext cx="951062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Picture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24889AC-F1C8-47B9-83C6-60882850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6" y="1714501"/>
            <a:ext cx="922466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3" name="Picture 8">
            <a:hlinkClick r:id="" action="ppaction://noaction"/>
            <a:extLst>
              <a:ext uri="{FF2B5EF4-FFF2-40B4-BE49-F238E27FC236}">
                <a16:creationId xmlns="" xmlns:a16="http://schemas.microsoft.com/office/drawing/2014/main" id="{179224AC-A4B8-459F-B516-EBF68442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09" y="1874044"/>
            <a:ext cx="951061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4" name="Picture 9">
            <a:hlinkClick r:id="" action="ppaction://noaction"/>
            <a:extLst>
              <a:ext uri="{FF2B5EF4-FFF2-40B4-BE49-F238E27FC236}">
                <a16:creationId xmlns="" xmlns:a16="http://schemas.microsoft.com/office/drawing/2014/main" id="{3235AA26-861B-4075-9620-4C36FE9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10" y="2980135"/>
            <a:ext cx="868660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5" name="Picture 10">
            <a:hlinkClick r:id="" action="ppaction://noaction"/>
            <a:extLst>
              <a:ext uri="{FF2B5EF4-FFF2-40B4-BE49-F238E27FC236}">
                <a16:creationId xmlns="" xmlns:a16="http://schemas.microsoft.com/office/drawing/2014/main" id="{D43192D9-FDB6-407F-94CD-98DC031B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58" y="3205381"/>
            <a:ext cx="751153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" name="Picture 11">
            <a:hlinkClick r:id="" action="ppaction://noaction"/>
            <a:extLst>
              <a:ext uri="{FF2B5EF4-FFF2-40B4-BE49-F238E27FC236}">
                <a16:creationId xmlns="" xmlns:a16="http://schemas.microsoft.com/office/drawing/2014/main" id="{2095E6D3-09B7-4696-8BAF-7DEC4BD9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7" y="3086101"/>
            <a:ext cx="868659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67" name="TextBox 4">
            <a:extLst>
              <a:ext uri="{FF2B5EF4-FFF2-40B4-BE49-F238E27FC236}">
                <a16:creationId xmlns="" xmlns:a16="http://schemas.microsoft.com/office/drawing/2014/main" id="{A73F2D00-B10C-447A-8886-5A14B7CC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482" y="1605824"/>
            <a:ext cx="2571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300" dirty="0"/>
              <a:t>1</a:t>
            </a:r>
            <a:endParaRPr lang="en-US" altLang="en-US" sz="3300" dirty="0"/>
          </a:p>
        </p:txBody>
      </p:sp>
      <p:sp>
        <p:nvSpPr>
          <p:cNvPr id="68" name="TextBox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5AC405F9-086F-4D6B-A67D-BF528445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50" y="1444511"/>
            <a:ext cx="2333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000" dirty="0"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n-US" altLang="en-US" sz="3000" dirty="0"/>
          </a:p>
        </p:txBody>
      </p:sp>
      <p:sp>
        <p:nvSpPr>
          <p:cNvPr id="69" name="TextBox 6">
            <a:extLst>
              <a:ext uri="{FF2B5EF4-FFF2-40B4-BE49-F238E27FC236}">
                <a16:creationId xmlns="" xmlns:a16="http://schemas.microsoft.com/office/drawing/2014/main" id="{66588621-3602-45DC-AA34-3AC21000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962" y="3186112"/>
            <a:ext cx="2583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000"/>
          </a:p>
        </p:txBody>
      </p:sp>
      <p:sp>
        <p:nvSpPr>
          <p:cNvPr id="70" name="TextBox 7">
            <a:extLst>
              <a:ext uri="{FF2B5EF4-FFF2-40B4-BE49-F238E27FC236}">
                <a16:creationId xmlns="" xmlns:a16="http://schemas.microsoft.com/office/drawing/2014/main" id="{9B26FD4E-E7A3-4781-94AE-4CC47AFA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75" y="2942117"/>
            <a:ext cx="538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6</a:t>
            </a:r>
          </a:p>
        </p:txBody>
      </p:sp>
      <p:sp>
        <p:nvSpPr>
          <p:cNvPr id="71" name="TextBox 7">
            <a:extLst>
              <a:ext uri="{FF2B5EF4-FFF2-40B4-BE49-F238E27FC236}">
                <a16:creationId xmlns="" xmlns:a16="http://schemas.microsoft.com/office/drawing/2014/main" id="{939DC2C8-487D-4A98-B58F-B76672DD0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750" y="2402581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5</a:t>
            </a:r>
          </a:p>
        </p:txBody>
      </p:sp>
      <p:sp>
        <p:nvSpPr>
          <p:cNvPr id="72" name="TextBox 7">
            <a:extLst>
              <a:ext uri="{FF2B5EF4-FFF2-40B4-BE49-F238E27FC236}">
                <a16:creationId xmlns="" xmlns:a16="http://schemas.microsoft.com/office/drawing/2014/main" id="{E8C094EF-D464-4F2C-A1E9-78F2AE37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87" y="1004191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4</a:t>
            </a:r>
          </a:p>
        </p:txBody>
      </p:sp>
      <p:sp>
        <p:nvSpPr>
          <p:cNvPr id="73" name="TextBox 7">
            <a:extLst>
              <a:ext uri="{FF2B5EF4-FFF2-40B4-BE49-F238E27FC236}">
                <a16:creationId xmlns="" xmlns:a16="http://schemas.microsoft.com/office/drawing/2014/main" id="{CF266DBA-E363-4CAE-9B02-FBECEFB5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445" y="1820960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000" dirty="0"/>
              <a:t>3</a:t>
            </a:r>
            <a:endParaRPr lang="en-US" altLang="en-US" sz="3000" dirty="0"/>
          </a:p>
        </p:txBody>
      </p:sp>
      <p:sp>
        <p:nvSpPr>
          <p:cNvPr id="74" name="TextBox 7">
            <a:extLst>
              <a:ext uri="{FF2B5EF4-FFF2-40B4-BE49-F238E27FC236}">
                <a16:creationId xmlns="" xmlns:a16="http://schemas.microsoft.com/office/drawing/2014/main" id="{D40C3F82-2831-462D-915F-A749DF7A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06" y="3122318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8</a:t>
            </a:r>
          </a:p>
        </p:txBody>
      </p:sp>
      <p:sp>
        <p:nvSpPr>
          <p:cNvPr id="75" name="TextBox 7">
            <a:extLst>
              <a:ext uri="{FF2B5EF4-FFF2-40B4-BE49-F238E27FC236}">
                <a16:creationId xmlns="" xmlns:a16="http://schemas.microsoft.com/office/drawing/2014/main" id="{C2B1A441-1682-452A-AC92-156BD92C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110" y="3022998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7</a:t>
            </a:r>
          </a:p>
        </p:txBody>
      </p:sp>
      <p:sp>
        <p:nvSpPr>
          <p:cNvPr id="76" name="TextBox 7">
            <a:extLst>
              <a:ext uri="{FF2B5EF4-FFF2-40B4-BE49-F238E27FC236}">
                <a16:creationId xmlns="" xmlns:a16="http://schemas.microsoft.com/office/drawing/2014/main" id="{8791CE90-4442-4CC7-9079-14315AB5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539" y="2242367"/>
            <a:ext cx="3281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9</a:t>
            </a:r>
          </a:p>
        </p:txBody>
      </p:sp>
      <p:sp>
        <p:nvSpPr>
          <p:cNvPr id="2" name="Star: 5 Points 1">
            <a:hlinkClick r:id="rId7" action="ppaction://hlinksldjump"/>
            <a:extLst>
              <a:ext uri="{FF2B5EF4-FFF2-40B4-BE49-F238E27FC236}">
                <a16:creationId xmlns="" xmlns:a16="http://schemas.microsoft.com/office/drawing/2014/main" id="{7A350BA4-BC0C-4A3D-8A07-A9B8229A31AA}"/>
              </a:ext>
            </a:extLst>
          </p:cNvPr>
          <p:cNvSpPr/>
          <p:nvPr/>
        </p:nvSpPr>
        <p:spPr>
          <a:xfrm>
            <a:off x="8521995" y="4589278"/>
            <a:ext cx="414670" cy="3694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hlinkClick r:id="rId9" action="ppaction://hlinksldjump"/>
          </p:cNvPr>
          <p:cNvSpPr/>
          <p:nvPr/>
        </p:nvSpPr>
        <p:spPr>
          <a:xfrm>
            <a:off x="2466753" y="1265274"/>
            <a:ext cx="563526" cy="31897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hlinkClick r:id="" action="ppaction://noaction"/>
          </p:cNvPr>
          <p:cNvSpPr/>
          <p:nvPr/>
        </p:nvSpPr>
        <p:spPr>
          <a:xfrm>
            <a:off x="5007935" y="776177"/>
            <a:ext cx="808074" cy="43593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hlinkClick r:id="" action="ppaction://noaction"/>
          </p:cNvPr>
          <p:cNvSpPr/>
          <p:nvPr/>
        </p:nvSpPr>
        <p:spPr>
          <a:xfrm>
            <a:off x="6592186" y="1424763"/>
            <a:ext cx="520995" cy="43593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hlinkClick r:id="" action="ppaction://noaction"/>
          </p:cNvPr>
          <p:cNvSpPr/>
          <p:nvPr/>
        </p:nvSpPr>
        <p:spPr>
          <a:xfrm>
            <a:off x="3753293" y="1658679"/>
            <a:ext cx="435935" cy="59542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hlinkClick r:id="" action="ppaction://noaction"/>
          </p:cNvPr>
          <p:cNvSpPr/>
          <p:nvPr/>
        </p:nvSpPr>
        <p:spPr>
          <a:xfrm>
            <a:off x="6283843" y="2126512"/>
            <a:ext cx="542260" cy="4040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hlinkClick r:id="" action="ppaction://noaction"/>
          </p:cNvPr>
          <p:cNvSpPr/>
          <p:nvPr/>
        </p:nvSpPr>
        <p:spPr>
          <a:xfrm>
            <a:off x="4295553" y="2647507"/>
            <a:ext cx="446568" cy="31897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hlinkClick r:id="" action="ppaction://noaction"/>
          </p:cNvPr>
          <p:cNvSpPr/>
          <p:nvPr/>
        </p:nvSpPr>
        <p:spPr>
          <a:xfrm>
            <a:off x="2860158" y="2360428"/>
            <a:ext cx="318977" cy="2977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hlinkClick r:id="" action="ppaction://noaction"/>
          </p:cNvPr>
          <p:cNvSpPr/>
          <p:nvPr/>
        </p:nvSpPr>
        <p:spPr>
          <a:xfrm>
            <a:off x="6347637" y="2987749"/>
            <a:ext cx="499730" cy="23391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hlinkClick r:id="" action="ppaction://noaction"/>
          </p:cNvPr>
          <p:cNvSpPr/>
          <p:nvPr/>
        </p:nvSpPr>
        <p:spPr>
          <a:xfrm>
            <a:off x="2466753" y="2892056"/>
            <a:ext cx="308345" cy="42530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C4D5BA-2CC2-4132-8997-3ABDF84C088F}"/>
              </a:ext>
            </a:extLst>
          </p:cNvPr>
          <p:cNvSpPr/>
          <p:nvPr/>
        </p:nvSpPr>
        <p:spPr>
          <a:xfrm>
            <a:off x="1322508" y="2187029"/>
            <a:ext cx="6953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: 14 Point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0BE63121-DB2B-4B97-B7E2-FF154F3C7843}"/>
              </a:ext>
            </a:extLst>
          </p:cNvPr>
          <p:cNvSpPr/>
          <p:nvPr/>
        </p:nvSpPr>
        <p:spPr>
          <a:xfrm>
            <a:off x="0" y="479193"/>
            <a:ext cx="1212112" cy="6485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hlinkClick r:id="" action="ppaction://noaction"/>
            <a:extLst>
              <a:ext uri="{FF2B5EF4-FFF2-40B4-BE49-F238E27FC236}">
                <a16:creationId xmlns="" xmlns:a16="http://schemas.microsoft.com/office/drawing/2014/main" id="{33091024-92E9-4075-818F-50199A10EFD4}"/>
              </a:ext>
            </a:extLst>
          </p:cNvPr>
          <p:cNvSpPr/>
          <p:nvPr/>
        </p:nvSpPr>
        <p:spPr>
          <a:xfrm>
            <a:off x="6424145" y="3794873"/>
            <a:ext cx="440674" cy="360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hlinkClick r:id="" action="ppaction://noaction"/>
            <a:extLst>
              <a:ext uri="{FF2B5EF4-FFF2-40B4-BE49-F238E27FC236}">
                <a16:creationId xmlns="" xmlns:a16="http://schemas.microsoft.com/office/drawing/2014/main" id="{280166B3-32F3-44EF-AB19-3C65C2032CCE}"/>
              </a:ext>
            </a:extLst>
          </p:cNvPr>
          <p:cNvSpPr/>
          <p:nvPr/>
        </p:nvSpPr>
        <p:spPr>
          <a:xfrm>
            <a:off x="8005066" y="0"/>
            <a:ext cx="687242" cy="360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ụi Phấn - Lương Bích Hữu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25925" y="186645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303</Words>
  <Application>Microsoft Office PowerPoint</Application>
  <PresentationFormat>On-screen Show (16:9)</PresentationFormat>
  <Paragraphs>47</Paragraphs>
  <Slides>12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Tahoma</vt:lpstr>
      <vt:lpstr>Times New Roman</vt:lpstr>
      <vt:lpstr>Vibur</vt:lpstr>
      <vt:lpstr>Calibri</vt:lpstr>
      <vt:lpstr>Catamaran</vt:lpstr>
      <vt:lpstr>Comfortaa</vt:lpstr>
      <vt:lpstr>Roboto Slab Light</vt:lpstr>
      <vt:lpstr>Learning the Days of the Week by Slidesgo 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dell</cp:lastModifiedBy>
  <cp:revision>64</cp:revision>
  <dcterms:modified xsi:type="dcterms:W3CDTF">2024-11-26T06:49:22Z</dcterms:modified>
</cp:coreProperties>
</file>