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55" r:id="rId3"/>
    <p:sldId id="427" r:id="rId4"/>
    <p:sldId id="428" r:id="rId5"/>
    <p:sldId id="443" r:id="rId6"/>
    <p:sldId id="458" r:id="rId7"/>
    <p:sldId id="450" r:id="rId8"/>
    <p:sldId id="451" r:id="rId9"/>
    <p:sldId id="459" r:id="rId10"/>
    <p:sldId id="452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66"/>
    <a:srgbClr val="FF7C80"/>
    <a:srgbClr val="C5F3F3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6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ai%20dieu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56624" y="2294317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LÀNG EM (T1,2)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1356520" y="2534034"/>
            <a:ext cx="138402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câu phân biệt hai từ có nghĩa trái ngược nhau.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- Ban đêm, khu vườn rất lặng lẽ. </a:t>
            </a:r>
          </a:p>
          <a:p>
            <a:pPr lvl="0" algn="just">
              <a:spcBef>
                <a:spcPts val="600"/>
              </a:spcBef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- Vừa sáng sớm, tiếng cười nói đã ồn ào.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C231E-5A5F-4EEB-ABAC-D38D49E35633}"/>
              </a:ext>
            </a:extLst>
          </p:cNvPr>
          <p:cNvSpPr/>
          <p:nvPr/>
        </p:nvSpPr>
        <p:spPr>
          <a:xfrm>
            <a:off x="1356520" y="5181600"/>
            <a:ext cx="12041293" cy="34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lặn, luỹ tre làng chìm trong bỏng chiều.</a:t>
            </a: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mọc, cả ngôi làng bừng sáng.</a:t>
            </a: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Những ngôi nhà lụp xụp xưa kia giờ đây đã được thay thế bằng những ngôi nhà cao tầng khang trang, rộng rãi.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mọc trên biển làm bừng sáng cả một vùng trời.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B9AC-A965-48D4-AE1D-52146A347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6" t="24167" r="49783" b="35000"/>
          <a:stretch/>
        </p:blipFill>
        <p:spPr>
          <a:xfrm>
            <a:off x="1966119" y="420982"/>
            <a:ext cx="12807268" cy="83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5379" y="46803"/>
            <a:ext cx="6271608" cy="1756494"/>
            <a:chOff x="4475379" y="46803"/>
            <a:chExt cx="6271608" cy="1756494"/>
          </a:xfrm>
        </p:grpSpPr>
        <p:grpSp>
          <p:nvGrpSpPr>
            <p:cNvPr id="14" name="Group 13"/>
            <p:cNvGrpSpPr/>
            <p:nvPr/>
          </p:nvGrpSpPr>
          <p:grpSpPr>
            <a:xfrm>
              <a:off x="4502970" y="46803"/>
              <a:ext cx="6244017" cy="1055367"/>
              <a:chOff x="4426990" y="107762"/>
              <a:chExt cx="6138662" cy="105536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426990" y="107762"/>
                <a:ext cx="6138662" cy="1055367"/>
                <a:chOff x="4426990" y="107762"/>
                <a:chExt cx="6138662" cy="105536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426990" y="107762"/>
                  <a:ext cx="61386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08919" y="283126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đọc vui tươi, trong sáng, phù hợp với cảm xúc chủ đạo của bài thơ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8978" y="5334000"/>
            <a:ext cx="135786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 liềm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 xao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ngang.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4: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4133116" y="7800657"/>
            <a:ext cx="34047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Diêm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20" y="4114800"/>
            <a:ext cx="1322800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liềm.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9281319" y="7811552"/>
            <a:ext cx="22915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 ten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8249" y="696575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85120" y="3276600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FDC3A-851F-45E0-9CD6-970E477F3804}"/>
              </a:ext>
            </a:extLst>
          </p:cNvPr>
          <p:cNvSpPr/>
          <p:nvPr/>
        </p:nvSpPr>
        <p:spPr>
          <a:xfrm>
            <a:off x="5928519" y="41910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986D50-E695-45A9-9BB4-F9F9026ABE2F}"/>
              </a:ext>
            </a:extLst>
          </p:cNvPr>
          <p:cNvSpPr/>
          <p:nvPr/>
        </p:nvSpPr>
        <p:spPr>
          <a:xfrm>
            <a:off x="6523601" y="48854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63E89-19B5-46B0-9CE4-A9BD85308B38}"/>
              </a:ext>
            </a:extLst>
          </p:cNvPr>
          <p:cNvSpPr/>
          <p:nvPr/>
        </p:nvSpPr>
        <p:spPr>
          <a:xfrm>
            <a:off x="6690519" y="5579984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9EBE51-03A7-4D0E-8649-4DFD7DAE6B59}"/>
              </a:ext>
            </a:extLst>
          </p:cNvPr>
          <p:cNvSpPr/>
          <p:nvPr/>
        </p:nvSpPr>
        <p:spPr>
          <a:xfrm>
            <a:off x="6904601" y="6274476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30" grpId="0"/>
      <p:bldP spid="6" grpId="0"/>
      <p:bldP spid="26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080919" y="2667000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 quê của bạn nhỏ ở đâu? Hình dáng ngôi làng có gì đặc biệt?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322" y="3733800"/>
            <a:ext cx="963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quê của bạn nhỏ nằm bên bờ sông Diêm; hình dáng ngôi làng mềm mại như dáng lúa/cong cong như hình lưỡi liềm.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49508" y="5257800"/>
            <a:ext cx="975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Làng quê đã đổi thay như thế nào so với trước kia?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9508" y="6324600"/>
            <a:ext cx="9639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quê đã có rất nhiều thay đổi: có các ngôi nhà cao tầng; những con đường rộng thênh thang thay cho con đường lầy lội trước kia; nhiều cần ăng ten vươn lên trời cao: trong làng có nhiều ti vi, nhiều ra đi ô; trường làng rất khang trang.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2F44B1-AFCF-4678-BF2C-D75D88A36147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2B07F3-B9D9-4257-A34E-3DC286463F4A}"/>
              </a:ext>
            </a:extLst>
          </p:cNvPr>
          <p:cNvSpPr/>
          <p:nvPr/>
        </p:nvSpPr>
        <p:spPr>
          <a:xfrm>
            <a:off x="453655" y="2590860"/>
            <a:ext cx="5486006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106031" y="2842002"/>
            <a:ext cx="9753600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 trường mới được bạn nhỏ miêu tả như thế nào? 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714" y="4148316"/>
            <a:ext cx="9639773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 trường mới của bạn nhỏ rất khang trang, nằm dưới những hàng cây rợp mát.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33714" y="5590401"/>
            <a:ext cx="9755960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dòng thơ cuối thể hiện điều gì? 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9508" y="6324600"/>
            <a:ext cx="9639774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dòng thơ cuối cho biết về cảm xúc của bạn nhỏ: vui sướng vì sự đổi thay của quê hương, yêu quý ngôi làng của mình.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6500E5-A399-40D0-943C-C03CD92BE383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17A4EC-F833-40D5-AC2C-9011D0B9C25E}"/>
              </a:ext>
            </a:extLst>
          </p:cNvPr>
          <p:cNvSpPr/>
          <p:nvPr/>
        </p:nvSpPr>
        <p:spPr>
          <a:xfrm>
            <a:off x="453655" y="2590860"/>
            <a:ext cx="5486006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79DAEF-838E-47E5-905E-5C8ECEF12CE8}"/>
              </a:ext>
            </a:extLst>
          </p:cNvPr>
          <p:cNvGrpSpPr/>
          <p:nvPr/>
        </p:nvGrpSpPr>
        <p:grpSpPr>
          <a:xfrm>
            <a:off x="4475379" y="42893"/>
            <a:ext cx="6396994" cy="1760404"/>
            <a:chOff x="4475379" y="42893"/>
            <a:chExt cx="6396994" cy="17604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F8D2CC-9BBA-4685-B812-F5D78F4129AD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59277"/>
              <a:chOff x="4539228" y="103852"/>
              <a:chExt cx="6149694" cy="105927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16CC9F9-1E9C-48BF-A9D9-204077480DFC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59277"/>
                <a:chOff x="4539228" y="103852"/>
                <a:chExt cx="6149694" cy="1059277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A28365-98AC-4A72-8CBF-CCD1A836C6B5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53FE755-F8C4-46DF-BF31-0AE99C256249}"/>
                    </a:ext>
                  </a:extLst>
                </p:cNvPr>
                <p:cNvSpPr txBox="1"/>
                <p:nvPr/>
              </p:nvSpPr>
              <p:spPr>
                <a:xfrm>
                  <a:off x="5603743" y="63990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0C3BBBD-63BB-4B25-B145-4F042CDBE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D1F8AF07-102A-47B3-8BDF-D8C4F4E70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734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4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571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687100"/>
            <a:chOff x="6418600" y="3657600"/>
            <a:chExt cx="8773438" cy="4687100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476" y="4196961"/>
              <a:ext cx="6857683" cy="4147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Bài thơ nói về ngôi làng nên thơ, khang trang, hiện đại và cảm xúc của bạn nhỏ rất vui sướng, yêu quý ngôi làng của mình.</a:t>
              </a:r>
            </a:p>
            <a:p>
              <a:pPr algn="just">
                <a:lnSpc>
                  <a:spcPct val="150000"/>
                </a:lnSpc>
              </a:pPr>
              <a:endPara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855D7CB-52EB-4C20-9B38-3564022359F5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4B053B-6081-44F2-8B9C-000FB218ED10}"/>
              </a:ext>
            </a:extLst>
          </p:cNvPr>
          <p:cNvSpPr/>
          <p:nvPr/>
        </p:nvSpPr>
        <p:spPr>
          <a:xfrm>
            <a:off x="453655" y="2590860"/>
            <a:ext cx="5486006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20" y="2689456"/>
            <a:ext cx="139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từ có nghĩa trái ngược với từ in đậm trong câu thơ sau: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88D7D-BB67-4132-A750-FA3092F33AEC}"/>
              </a:ext>
            </a:extLst>
          </p:cNvPr>
          <p:cNvSpPr/>
          <p:nvPr/>
        </p:nvSpPr>
        <p:spPr>
          <a:xfrm>
            <a:off x="1640687" y="3562876"/>
            <a:ext cx="1112847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đường lầy lội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đã </a:t>
            </a:r>
            <a:r>
              <a:rPr lang="vi-VN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thênh thang.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4A491-A5B5-4C76-801B-4180345B4FC2}"/>
              </a:ext>
            </a:extLst>
          </p:cNvPr>
          <p:cNvSpPr/>
          <p:nvPr/>
        </p:nvSpPr>
        <p:spPr>
          <a:xfrm>
            <a:off x="1651649" y="7180303"/>
            <a:ext cx="13231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ngày xưa là con đường đất nhỏ, hẹp, lầy lội.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C3193-6235-4489-94E9-884340AB245C}"/>
              </a:ext>
            </a:extLst>
          </p:cNvPr>
          <p:cNvSpPr/>
          <p:nvPr/>
        </p:nvSpPr>
        <p:spPr>
          <a:xfrm>
            <a:off x="1640687" y="5471982"/>
            <a:ext cx="8964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nghĩa với </a:t>
            </a: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1832D-51EA-4B80-9D58-5AD05BE1B969}"/>
              </a:ext>
            </a:extLst>
          </p:cNvPr>
          <p:cNvSpPr/>
          <p:nvPr/>
        </p:nvSpPr>
        <p:spPr>
          <a:xfrm>
            <a:off x="1627535" y="6299208"/>
            <a:ext cx="1249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em hiểu con đường trước đây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17290" y="253347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Ghép đúng để được các cặp từ có nghĩa trái ngược nhau: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BBDEB-2752-4B01-8CB2-2893197E8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94" t="35833" r="25624" b="51667"/>
          <a:stretch/>
        </p:blipFill>
        <p:spPr>
          <a:xfrm>
            <a:off x="1929062" y="3584732"/>
            <a:ext cx="12076657" cy="464486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DF86AA-423D-4464-ADFD-72D82349071E}"/>
              </a:ext>
            </a:extLst>
          </p:cNvPr>
          <p:cNvCxnSpPr>
            <a:cxnSpLocks/>
          </p:cNvCxnSpPr>
          <p:nvPr/>
        </p:nvCxnSpPr>
        <p:spPr>
          <a:xfrm>
            <a:off x="6461919" y="4568142"/>
            <a:ext cx="3886200" cy="26670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E0FF93-FDEE-4072-BC90-24A3EE8E3A10}"/>
              </a:ext>
            </a:extLst>
          </p:cNvPr>
          <p:cNvCxnSpPr>
            <a:cxnSpLocks/>
          </p:cNvCxnSpPr>
          <p:nvPr/>
        </p:nvCxnSpPr>
        <p:spPr>
          <a:xfrm flipV="1">
            <a:off x="6653462" y="5848450"/>
            <a:ext cx="3592931" cy="150586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BF2BE4-B658-4D36-A70E-AF6283B93EF9}"/>
              </a:ext>
            </a:extLst>
          </p:cNvPr>
          <p:cNvCxnSpPr>
            <a:cxnSpLocks/>
          </p:cNvCxnSpPr>
          <p:nvPr/>
        </p:nvCxnSpPr>
        <p:spPr>
          <a:xfrm flipV="1">
            <a:off x="6654721" y="4342587"/>
            <a:ext cx="3592931" cy="150586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35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10379</TotalTime>
  <Words>788</Words>
  <Application>Microsoft Office PowerPoint</Application>
  <PresentationFormat>Custom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Co Giao Le</cp:lastModifiedBy>
  <cp:revision>1315</cp:revision>
  <dcterms:created xsi:type="dcterms:W3CDTF">2008-09-09T22:52:10Z</dcterms:created>
  <dcterms:modified xsi:type="dcterms:W3CDTF">2025-02-13T01:17:05Z</dcterms:modified>
</cp:coreProperties>
</file>