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0" r:id="rId3"/>
    <p:sldMasterId id="2147483742" r:id="rId4"/>
  </p:sldMasterIdLst>
  <p:notesMasterIdLst>
    <p:notesMasterId r:id="rId26"/>
  </p:notesMasterIdLst>
  <p:sldIdLst>
    <p:sldId id="8787" r:id="rId5"/>
    <p:sldId id="8772" r:id="rId6"/>
    <p:sldId id="8773" r:id="rId7"/>
    <p:sldId id="8781" r:id="rId8"/>
    <p:sldId id="8782" r:id="rId9"/>
    <p:sldId id="8783" r:id="rId10"/>
    <p:sldId id="8784" r:id="rId11"/>
    <p:sldId id="8785" r:id="rId12"/>
    <p:sldId id="8786" r:id="rId13"/>
    <p:sldId id="8755" r:id="rId14"/>
    <p:sldId id="8780" r:id="rId15"/>
    <p:sldId id="8759" r:id="rId16"/>
    <p:sldId id="8761" r:id="rId17"/>
    <p:sldId id="257" r:id="rId18"/>
    <p:sldId id="258" r:id="rId19"/>
    <p:sldId id="256" r:id="rId20"/>
    <p:sldId id="259" r:id="rId21"/>
    <p:sldId id="260" r:id="rId22"/>
    <p:sldId id="261" r:id="rId23"/>
    <p:sldId id="8762" r:id="rId24"/>
    <p:sldId id="8615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AE1FA"/>
    <a:srgbClr val="00E868"/>
    <a:srgbClr val="BBE291"/>
    <a:srgbClr val="F03829"/>
    <a:srgbClr val="B80C19"/>
    <a:srgbClr val="F5D5D9"/>
    <a:srgbClr val="B4E9FA"/>
    <a:srgbClr val="F9FB50"/>
    <a:srgbClr val="F5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45" autoAdjust="0"/>
    <p:restoredTop sz="94660"/>
  </p:normalViewPr>
  <p:slideViewPr>
    <p:cSldViewPr snapToGrid="0">
      <p:cViewPr varScale="1">
        <p:scale>
          <a:sx n="83" d="100"/>
          <a:sy n="83" d="100"/>
        </p:scale>
        <p:origin x="366" y="-8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E29FD-5CB0-43B2-8DE4-7A81EECF5A0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2CAD8-F91A-409A-B778-AA7411176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921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72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2025/2/26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02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3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700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73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78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22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38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5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4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76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1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94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23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12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010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1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40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50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996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60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50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6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139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232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53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894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75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64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52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36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041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248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16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2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4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2063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905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0478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6199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585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70A69-EA7E-49C1-8CE4-E5BFDD38401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2AD97-BAD0-4632-BDA4-0433155B808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0AF2B1-C59D-4951-9446-FC2F59FF118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FCB6B9-F773-4EAE-928D-E6D61CBCC20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5B899-899C-4F8B-8CEB-BB307AF1D02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54E253-98A4-48D8-9469-44799F3C08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4E2EB-1FDC-4E4F-A657-BA6BAFAF537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34B4CF-4604-477F-B78B-DD0E5CA8E1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69F1B1-D1FD-4889-ADF9-7B9E338BEE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351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8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9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microsoft.com/office/2007/relationships/hdphoto" Target="../media/hdphoto13.wdp"/><Relationship Id="rId2" Type="http://schemas.openxmlformats.org/officeDocument/2006/relationships/image" Target="../media/image29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microsoft.com/office/2007/relationships/hdphoto" Target="../media/hdphoto14.wdp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microsoft.com/office/2007/relationships/hdphoto" Target="../media/hdphoto12.wdp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26" Type="http://schemas.openxmlformats.org/officeDocument/2006/relationships/slide" Target="slide15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70.png"/><Relationship Id="rId7" Type="http://schemas.microsoft.com/office/2007/relationships/hdphoto" Target="../media/hdphoto16.wdp"/><Relationship Id="rId12" Type="http://schemas.openxmlformats.org/officeDocument/2006/relationships/image" Target="../media/image64.png"/><Relationship Id="rId17" Type="http://schemas.microsoft.com/office/2007/relationships/hdphoto" Target="../media/hdphoto19.wdp"/><Relationship Id="rId25" Type="http://schemas.openxmlformats.org/officeDocument/2006/relationships/image" Target="../media/image72.png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20" Type="http://schemas.microsoft.com/office/2007/relationships/hdphoto" Target="../media/hdphoto20.wdp"/><Relationship Id="rId1" Type="http://schemas.microsoft.com/office/2007/relationships/media" Target="../media/media2.MP3"/><Relationship Id="rId6" Type="http://schemas.openxmlformats.org/officeDocument/2006/relationships/image" Target="../media/image61.png"/><Relationship Id="rId11" Type="http://schemas.microsoft.com/office/2007/relationships/hdphoto" Target="../media/hdphoto17.wdp"/><Relationship Id="rId24" Type="http://schemas.microsoft.com/office/2007/relationships/hdphoto" Target="../media/hdphoto22.wdp"/><Relationship Id="rId5" Type="http://schemas.microsoft.com/office/2007/relationships/hdphoto" Target="../media/hdphoto15.wdp"/><Relationship Id="rId15" Type="http://schemas.openxmlformats.org/officeDocument/2006/relationships/image" Target="../media/image66.png"/><Relationship Id="rId23" Type="http://schemas.openxmlformats.org/officeDocument/2006/relationships/image" Target="../media/image71.png"/><Relationship Id="rId28" Type="http://schemas.microsoft.com/office/2007/relationships/hdphoto" Target="../media/hdphoto23.wdp"/><Relationship Id="rId10" Type="http://schemas.openxmlformats.org/officeDocument/2006/relationships/image" Target="../media/image63.png"/><Relationship Id="rId19" Type="http://schemas.openxmlformats.org/officeDocument/2006/relationships/image" Target="../media/image69.png"/><Relationship Id="rId4" Type="http://schemas.openxmlformats.org/officeDocument/2006/relationships/image" Target="../media/image60.jpeg"/><Relationship Id="rId9" Type="http://schemas.openxmlformats.org/officeDocument/2006/relationships/image" Target="../media/image62.png"/><Relationship Id="rId14" Type="http://schemas.microsoft.com/office/2007/relationships/hdphoto" Target="../media/hdphoto18.wdp"/><Relationship Id="rId22" Type="http://schemas.microsoft.com/office/2007/relationships/hdphoto" Target="../media/hdphoto21.wdp"/><Relationship Id="rId27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70.png"/><Relationship Id="rId26" Type="http://schemas.openxmlformats.org/officeDocument/2006/relationships/image" Target="../media/image80.png"/><Relationship Id="rId3" Type="http://schemas.microsoft.com/office/2007/relationships/hdphoto" Target="../media/hdphoto15.wdp"/><Relationship Id="rId21" Type="http://schemas.microsoft.com/office/2007/relationships/hdphoto" Target="../media/hdphoto25.wdp"/><Relationship Id="rId7" Type="http://schemas.openxmlformats.org/officeDocument/2006/relationships/image" Target="../media/image75.png"/><Relationship Id="rId12" Type="http://schemas.microsoft.com/office/2007/relationships/hdphoto" Target="../media/hdphoto18.wdp"/><Relationship Id="rId17" Type="http://schemas.microsoft.com/office/2007/relationships/hdphoto" Target="../media/hdphoto20.wdp"/><Relationship Id="rId25" Type="http://schemas.openxmlformats.org/officeDocument/2006/relationships/slide" Target="slide16.xml"/><Relationship Id="rId2" Type="http://schemas.openxmlformats.org/officeDocument/2006/relationships/image" Target="../media/image60.jpeg"/><Relationship Id="rId16" Type="http://schemas.openxmlformats.org/officeDocument/2006/relationships/image" Target="../media/image69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21.xml"/><Relationship Id="rId11" Type="http://schemas.openxmlformats.org/officeDocument/2006/relationships/image" Target="../media/image65.png"/><Relationship Id="rId24" Type="http://schemas.openxmlformats.org/officeDocument/2006/relationships/image" Target="../media/image79.png"/><Relationship Id="rId5" Type="http://schemas.microsoft.com/office/2007/relationships/hdphoto" Target="../media/hdphoto24.wdp"/><Relationship Id="rId15" Type="http://schemas.openxmlformats.org/officeDocument/2006/relationships/image" Target="../media/image62.png"/><Relationship Id="rId23" Type="http://schemas.microsoft.com/office/2007/relationships/hdphoto" Target="../media/hdphoto26.wdp"/><Relationship Id="rId10" Type="http://schemas.openxmlformats.org/officeDocument/2006/relationships/image" Target="../media/image76.png"/><Relationship Id="rId19" Type="http://schemas.microsoft.com/office/2007/relationships/hdphoto" Target="../media/hdphoto21.wdp"/><Relationship Id="rId4" Type="http://schemas.openxmlformats.org/officeDocument/2006/relationships/image" Target="../media/image74.png"/><Relationship Id="rId9" Type="http://schemas.microsoft.com/office/2007/relationships/hdphoto" Target="../media/hdphoto17.wdp"/><Relationship Id="rId14" Type="http://schemas.microsoft.com/office/2007/relationships/hdphoto" Target="../media/hdphoto19.wdp"/><Relationship Id="rId22" Type="http://schemas.openxmlformats.org/officeDocument/2006/relationships/image" Target="../media/image78.png"/><Relationship Id="rId27" Type="http://schemas.microsoft.com/office/2007/relationships/hdphoto" Target="../media/hdphoto27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slide" Target="slide20.xml"/><Relationship Id="rId18" Type="http://schemas.openxmlformats.org/officeDocument/2006/relationships/image" Target="../media/image78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microsoft.com/office/2007/relationships/hdphoto" Target="../media/hdphoto18.wdp"/><Relationship Id="rId17" Type="http://schemas.openxmlformats.org/officeDocument/2006/relationships/slide" Target="slide19.xml"/><Relationship Id="rId2" Type="http://schemas.openxmlformats.org/officeDocument/2006/relationships/image" Target="../media/image81.jpeg"/><Relationship Id="rId16" Type="http://schemas.microsoft.com/office/2007/relationships/hdphoto" Target="../media/hdphoto19.wdp"/><Relationship Id="rId20" Type="http://schemas.openxmlformats.org/officeDocument/2006/relationships/slide" Target="slide2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slide" Target="slide18.xml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19" Type="http://schemas.microsoft.com/office/2007/relationships/hdphoto" Target="../media/hdphoto26.wdp"/><Relationship Id="rId4" Type="http://schemas.microsoft.com/office/2007/relationships/hdphoto" Target="../media/hdphoto16.wdp"/><Relationship Id="rId9" Type="http://schemas.openxmlformats.org/officeDocument/2006/relationships/slide" Target="slide17.xml"/><Relationship Id="rId1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3.png"/><Relationship Id="rId7" Type="http://schemas.openxmlformats.org/officeDocument/2006/relationships/slide" Target="slide16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29.wdp"/><Relationship Id="rId5" Type="http://schemas.openxmlformats.org/officeDocument/2006/relationships/image" Target="../media/image84.png"/><Relationship Id="rId4" Type="http://schemas.microsoft.com/office/2007/relationships/hdphoto" Target="../media/hdphoto28.wdp"/><Relationship Id="rId9" Type="http://schemas.microsoft.com/office/2007/relationships/hdphoto" Target="../media/hdphoto3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3.png"/><Relationship Id="rId7" Type="http://schemas.openxmlformats.org/officeDocument/2006/relationships/slide" Target="slide16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29.wdp"/><Relationship Id="rId5" Type="http://schemas.openxmlformats.org/officeDocument/2006/relationships/image" Target="../media/image84.png"/><Relationship Id="rId4" Type="http://schemas.microsoft.com/office/2007/relationships/hdphoto" Target="../media/hdphoto28.wdp"/><Relationship Id="rId9" Type="http://schemas.microsoft.com/office/2007/relationships/hdphoto" Target="../media/hdphoto3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microsoft.com/office/2007/relationships/hdphoto" Target="../media/hdphoto30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5.png"/><Relationship Id="rId5" Type="http://schemas.openxmlformats.org/officeDocument/2006/relationships/slide" Target="slide16.xml"/><Relationship Id="rId4" Type="http://schemas.microsoft.com/office/2007/relationships/hdphoto" Target="../media/hdphoto2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microsoft.com/office/2007/relationships/hdphoto" Target="../media/hdphoto30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5.png"/><Relationship Id="rId5" Type="http://schemas.openxmlformats.org/officeDocument/2006/relationships/slide" Target="slide16.xml"/><Relationship Id="rId4" Type="http://schemas.microsoft.com/office/2007/relationships/hdphoto" Target="../media/hdphoto2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8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7.xml"/><Relationship Id="rId1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slide" Target="slide6.xml"/><Relationship Id="rId12" Type="http://schemas.microsoft.com/office/2007/relationships/hdphoto" Target="../media/hdphoto5.wdp"/><Relationship Id="rId17" Type="http://schemas.openxmlformats.org/officeDocument/2006/relationships/image" Target="../media/image22.png"/><Relationship Id="rId2" Type="http://schemas.openxmlformats.org/officeDocument/2006/relationships/image" Target="../media/image16.jpg"/><Relationship Id="rId16" Type="http://schemas.openxmlformats.org/officeDocument/2006/relationships/slide" Target="slide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microsoft.com/office/2007/relationships/hdphoto" Target="../media/hdphoto6.wdp"/><Relationship Id="rId10" Type="http://schemas.openxmlformats.org/officeDocument/2006/relationships/slide" Target="slide8.xml"/><Relationship Id="rId19" Type="http://schemas.openxmlformats.org/officeDocument/2006/relationships/slide" Target="slide10.xml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slide" Target="slide5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963"/>
            <a:ext cx="12192000" cy="693896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369277" y="311807"/>
            <a:ext cx="14515" cy="6887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6">
            <a:extLst>
              <a:ext uri="{FF2B5EF4-FFF2-40B4-BE49-F238E27FC236}">
                <a16:creationId xmlns:a16="http://schemas.microsoft.com/office/drawing/2014/main" id="{A9A640B8-BE5D-42D9-A51F-8EEC315FC5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 rot="20988589">
            <a:off x="4802124" y="1711159"/>
            <a:ext cx="7593241" cy="47103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1EE7BB-9689-4229-A758-21F60A0F4F8F}"/>
              </a:ext>
            </a:extLst>
          </p:cNvPr>
          <p:cNvSpPr/>
          <p:nvPr/>
        </p:nvSpPr>
        <p:spPr>
          <a:xfrm>
            <a:off x="4433923" y="2884441"/>
            <a:ext cx="76207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377"/>
            <a:r>
              <a:rPr lang="en-US" sz="3600" b="1" dirty="0" err="1">
                <a:ln/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/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/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3: </a:t>
            </a:r>
          </a:p>
          <a:p>
            <a:pPr algn="ctr" defTabSz="914377"/>
            <a:r>
              <a:rPr lang="en-US" sz="3600" b="1" dirty="0" err="1" smtClean="0">
                <a:ln/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600" b="1" dirty="0" smtClean="0">
                <a:ln/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/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b="1" dirty="0" smtClean="0">
                <a:ln/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n/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3600" b="1" dirty="0" smtClean="0">
                <a:ln/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n/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3600" b="1" dirty="0" smtClean="0">
                <a:ln/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n/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nghìn</a:t>
            </a:r>
            <a:endParaRPr lang="en-US" sz="3600" b="1" dirty="0">
              <a:ln/>
              <a:solidFill>
                <a:srgbClr val="FF000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32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8F89B27-58E1-4B3B-93B8-F202AB0481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2" y="1007476"/>
            <a:ext cx="11333475" cy="2793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/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995369-89D9-4BB5-983F-CE10ACF178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75" y="301960"/>
            <a:ext cx="7470434" cy="50426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AC1A49B-5EDF-4751-9DEE-F12BE07E89E4}"/>
              </a:ext>
            </a:extLst>
          </p:cNvPr>
          <p:cNvGrpSpPr/>
          <p:nvPr/>
        </p:nvGrpSpPr>
        <p:grpSpPr>
          <a:xfrm>
            <a:off x="186140" y="153062"/>
            <a:ext cx="847090" cy="768350"/>
            <a:chOff x="546099" y="1464056"/>
            <a:chExt cx="847090" cy="768350"/>
          </a:xfrm>
        </p:grpSpPr>
        <p:sp>
          <p:nvSpPr>
            <p:cNvPr id="32" name="椭圆 26">
              <a:extLst>
                <a:ext uri="{FF2B5EF4-FFF2-40B4-BE49-F238E27FC236}">
                  <a16:creationId xmlns:a16="http://schemas.microsoft.com/office/drawing/2014/main" id="{D6D39835-C7D3-4409-BB33-8551584891BF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文本框 27">
              <a:extLst>
                <a:ext uri="{FF2B5EF4-FFF2-40B4-BE49-F238E27FC236}">
                  <a16:creationId xmlns:a16="http://schemas.microsoft.com/office/drawing/2014/main" id="{78B31740-DBD1-4BD6-AB08-7E15D341E37D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F4EF54EC-3FEC-4E99-9168-69805D1C1DBD}"/>
              </a:ext>
            </a:extLst>
          </p:cNvPr>
          <p:cNvSpPr/>
          <p:nvPr/>
        </p:nvSpPr>
        <p:spPr>
          <a:xfrm>
            <a:off x="3948347" y="3335647"/>
            <a:ext cx="848310" cy="5900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130</a:t>
            </a:r>
            <a:endParaRPr lang="en-US" altLang="en-GB" sz="2800" b="1" dirty="0">
              <a:solidFill>
                <a:srgbClr val="FF0000"/>
              </a:solidFill>
              <a:latin typeface="UTM Avo" panose="02040603050506020204" pitchFamily="18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C9D65E-E7A2-410A-BF4F-583142AF9AF1}"/>
              </a:ext>
            </a:extLst>
          </p:cNvPr>
          <p:cNvSpPr/>
          <p:nvPr/>
        </p:nvSpPr>
        <p:spPr>
          <a:xfrm>
            <a:off x="5683472" y="3357367"/>
            <a:ext cx="848310" cy="5900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150</a:t>
            </a:r>
            <a:endParaRPr lang="en-US" altLang="en-GB" sz="2800" b="1" dirty="0">
              <a:solidFill>
                <a:srgbClr val="FF0000"/>
              </a:solidFill>
              <a:latin typeface="UTM Avo" panose="02040603050506020204" pitchFamily="18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24EAA2-70F6-4492-9038-728E3C7483E6}"/>
              </a:ext>
            </a:extLst>
          </p:cNvPr>
          <p:cNvSpPr/>
          <p:nvPr/>
        </p:nvSpPr>
        <p:spPr>
          <a:xfrm>
            <a:off x="6556899" y="3340839"/>
            <a:ext cx="848309" cy="5900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160</a:t>
            </a:r>
            <a:endParaRPr lang="en-US" altLang="en-GB" sz="2800" b="1" dirty="0">
              <a:solidFill>
                <a:srgbClr val="FF0000"/>
              </a:solidFill>
              <a:latin typeface="UTM Avo" panose="02040603050506020204" pitchFamily="18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05249D5-7ABF-4B87-999A-C039582A9135}"/>
              </a:ext>
            </a:extLst>
          </p:cNvPr>
          <p:cNvSpPr/>
          <p:nvPr/>
        </p:nvSpPr>
        <p:spPr>
          <a:xfrm>
            <a:off x="8330192" y="3334892"/>
            <a:ext cx="848309" cy="5900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180</a:t>
            </a:r>
            <a:endParaRPr lang="en-US" altLang="en-GB" sz="2800" b="1" dirty="0">
              <a:solidFill>
                <a:srgbClr val="FF0000"/>
              </a:solidFill>
              <a:latin typeface="UTM Avo" panose="02040603050506020204" pitchFamily="18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F14B8A5-C6E1-400F-89CE-8A1B8FA7D1DE}"/>
              </a:ext>
            </a:extLst>
          </p:cNvPr>
          <p:cNvSpPr/>
          <p:nvPr/>
        </p:nvSpPr>
        <p:spPr>
          <a:xfrm>
            <a:off x="10096281" y="3309620"/>
            <a:ext cx="848309" cy="5900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vi-VN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200</a:t>
            </a:r>
            <a:endParaRPr lang="en-US" altLang="en-GB" sz="2800" b="1" dirty="0">
              <a:solidFill>
                <a:srgbClr val="FF0000"/>
              </a:solidFill>
              <a:latin typeface="UTM Avo" panose="02040603050506020204" pitchFamily="18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04733" y="3637894"/>
            <a:ext cx="1859853" cy="1802183"/>
            <a:chOff x="4104733" y="3637894"/>
            <a:chExt cx="1859853" cy="18021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CC3FB5-FD34-4619-8282-7DEF70DAC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8401" y1="37200" x2="65019" y2="42800"/>
                          <a14:foregroundMark x1="65019" y1="42800" x2="66570" y2="42800"/>
                          <a14:foregroundMark x1="48837" y1="38150" x2="64293" y2="40950"/>
                          <a14:foregroundMark x1="42490" y1="61100" x2="48837" y2="634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733" y="3637894"/>
              <a:ext cx="1859853" cy="180218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5999A46-C903-4F68-9823-D1C713C83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1097" y="5060905"/>
              <a:ext cx="1607124" cy="37917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064519" y="3647445"/>
            <a:ext cx="1812710" cy="1802183"/>
            <a:chOff x="9064519" y="3647445"/>
            <a:chExt cx="1812710" cy="18021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929492-3FC3-4385-8DB6-668DEE54B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307" y="3647445"/>
              <a:ext cx="1585922" cy="180218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D3BCA70-1EE4-4315-BEFA-7E1A12A7F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4519" y="4861153"/>
              <a:ext cx="1693297" cy="39950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981054" y="4824303"/>
            <a:ext cx="1613443" cy="1605312"/>
            <a:chOff x="6981054" y="4824303"/>
            <a:chExt cx="1613443" cy="160531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1CDFF7D-A497-4872-8869-F9DA028E2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00" b="90000" l="9975" r="89975">
                          <a14:foregroundMark x1="40397" y1="59250" x2="45161" y2="72450"/>
                          <a14:foregroundMark x1="35682" y1="40250" x2="49330" y2="55050"/>
                          <a14:foregroundMark x1="35186" y1="35000" x2="41489" y2="42900"/>
                          <a14:foregroundMark x1="33102" y1="8600" x2="35682" y2="13350"/>
                          <a14:foregroundMark x1="34640" y1="22300" x2="40943" y2="50300"/>
                          <a14:foregroundMark x1="32556" y1="33400" x2="45161" y2="59800"/>
                          <a14:foregroundMark x1="18958" y1="20200" x2="25757" y2="21800"/>
                          <a14:foregroundMark x1="33102" y1="34450" x2="43027" y2="59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054" y="4824303"/>
              <a:ext cx="1613443" cy="160143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E1BAFF9-E5EA-40E5-914A-9425929A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5424" y="6051516"/>
              <a:ext cx="868115" cy="37809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26614" y="4671668"/>
            <a:ext cx="1885084" cy="1802183"/>
            <a:chOff x="1426614" y="4671668"/>
            <a:chExt cx="1885084" cy="18021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B157ED-90B8-4720-A134-5AEA7359A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614" y="4671668"/>
              <a:ext cx="1885084" cy="180218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50E2E73-4B27-4147-849E-9AE75D770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462" y="6030020"/>
              <a:ext cx="1677236" cy="39571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6.93889E-18 L 2.70833E-6 -6.93889E-18 C -0.00039 -0.05324 -0.00091 -0.10648 -0.00091 -0.15972 C -0.00091 -0.18727 -0.00065 -0.21481 2.70833E-6 -0.24213 C 2.70833E-6 -0.24514 0.00273 -0.26319 0.00273 -0.26366 C 0.00599 -0.29282 0.00325 -0.2713 0.00547 -0.28495 C 0.00612 -0.28889 0.00651 -0.29282 0.00729 -0.29653 C 0.00781 -0.29838 0.00859 -0.29977 0.00924 -0.30139 C 0.00989 -0.30671 0.01015 -0.31019 0.01198 -0.31458 C 0.01367 -0.31875 0.01588 -0.32199 0.01758 -0.32616 C 0.01836 -0.32801 0.01862 -0.33079 0.0194 -0.33264 C 0.02083 -0.33611 0.02252 -0.33912 0.02396 -0.34259 C 0.02656 -0.34838 0.02695 -0.35347 0.03138 -0.35741 C 0.03268 -0.35856 0.03385 -0.35972 0.03515 -0.36065 C 0.03659 -0.36181 0.03828 -0.36273 0.03971 -0.36389 L 0.05091 -0.37384 C 0.05521 -0.37685 0.06159 -0.37963 0.06562 -0.38218 C 0.06666 -0.38264 0.06758 -0.3831 0.06849 -0.3838 C 0.07031 -0.38519 0.07226 -0.38681 0.07396 -0.38866 C 0.075 -0.38958 0.07578 -0.3912 0.07682 -0.3919 C 0.0789 -0.39375 0.08125 -0.39491 0.08333 -0.39699 C 0.0862 -0.39977 0.08841 -0.40486 0.09166 -0.40671 C 0.09258 -0.40741 0.09349 -0.40764 0.0944 -0.40833 C 0.09622 -0.40995 0.09805 -0.41227 0.1 -0.41343 C 0.10169 -0.41435 0.10364 -0.41458 0.10547 -0.41505 C 0.12213 -0.42546 0.11601 -0.42176 0.12396 -0.42662 C 0.12682 -0.42824 0.12956 -0.43032 0.13229 -0.43148 C 0.13359 -0.43194 0.13489 -0.43241 0.13607 -0.4331 C 0.13763 -0.43403 0.13906 -0.43565 0.14062 -0.43634 C 0.14219 -0.43727 0.14375 -0.4375 0.14531 -0.43819 C 0.15781 -0.44352 0.15703 -0.44421 0.16758 -0.44792 C 0.17656 -0.45116 0.19466 -0.4537 0.19896 -0.45463 C 0.2082 -0.45856 0.19609 -0.4537 0.2138 -0.45787 C 0.21484 -0.4581 0.21562 -0.45926 0.21666 -0.45949 C 0.21875 -0.46019 0.22096 -0.46042 0.22305 -0.46111 C 0.22565 -0.46204 0.22799 -0.46412 0.23047 -0.46435 L 0.24258 -0.46597 C 0.24596 -0.46713 0.24935 -0.46852 0.25273 -0.46944 C 0.25638 -0.47014 0.26015 -0.47037 0.2638 -0.47106 L 0.27305 -0.47269 C 0.28073 -0.47616 0.27383 -0.47338 0.28698 -0.47593 C 0.3 -0.47847 0.28646 -0.47708 0.30273 -0.47917 C 0.30768 -0.47986 0.31263 -0.48032 0.31758 -0.48079 C 0.32982 -0.4838 0.3345 -0.48495 0.34713 -0.4875 C 0.36068 -0.49005 0.36693 -0.48981 0.37956 -0.4956 C 0.40482 -0.50764 0.38945 -0.50185 0.40273 -0.5088 C 0.40586 -0.51042 0.40885 -0.5125 0.41198 -0.51389 C 0.41406 -0.51481 0.41627 -0.51481 0.41849 -0.51551 C 0.42252 -0.5169 0.42656 -0.51852 0.43047 -0.52037 C 0.43581 -0.52292 0.44075 -0.52731 0.44622 -0.5287 C 0.4539 -0.53056 0.46263 -0.53264 0.47031 -0.53519 C 0.49401 -0.54329 0.46693 -0.53495 0.48424 -0.54005 C 0.48945 -0.53912 0.49466 -0.53704 0.5 -0.53681 C 0.50833 -0.53657 0.51653 -0.53843 0.525 -0.53843 " pathEditMode="relative" ptsTypes="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6.25E-7 0.00023 C 0.00013 -0.0095 0.00026 -0.01875 0.00078 -0.02801 C 0.00091 -0.03033 0.00143 -0.03241 0.00169 -0.03473 C 0.00208 -0.04075 0.00208 -0.04723 0.0026 -0.05348 C 0.00274 -0.05463 0.00326 -0.05602 0.00352 -0.05718 C 0.0043 -0.06274 0.00469 -0.06806 0.00534 -0.07338 C 0.00573 -0.08079 0.00573 -0.08843 0.00625 -0.09584 C 0.00638 -0.09723 0.0069 -0.09838 0.00703 -0.1 C 0.00781 -0.10487 0.0082 -0.10973 0.00899 -0.11459 C 0.00925 -0.11644 0.00964 -0.11806 0.0099 -0.11968 C 0.01016 -0.122 0.01029 -0.12431 0.01081 -0.12639 C 0.01211 -0.13218 0.01354 -0.13797 0.01524 -0.14375 C 0.01576 -0.14514 0.01667 -0.1463 0.01719 -0.14769 C 0.01784 -0.14977 0.01823 -0.15232 0.01901 -0.1544 C 0.02708 -0.17639 0.02422 -0.1713 0.03073 -0.18079 C 0.03255 -0.19144 0.03034 -0.18125 0.03529 -0.19445 C 0.03581 -0.19537 0.03568 -0.19723 0.0362 -0.19838 C 0.03789 -0.20209 0.03984 -0.2051 0.04167 -0.20903 C 0.04297 -0.21158 0.04414 -0.21412 0.04531 -0.21667 L 0.04701 -0.22084 C 0.04766 -0.22223 0.04779 -0.22431 0.04896 -0.22477 L 0.05169 -0.22616 C 0.05534 -0.23426 0.0513 -0.22639 0.05625 -0.23287 C 0.0582 -0.23519 0.0599 -0.2382 0.06159 -0.24075 L 0.06445 -0.24491 C 0.06537 -0.24607 0.06602 -0.24769 0.06706 -0.24885 C 0.06797 -0.24977 0.06901 -0.25024 0.06979 -0.25139 C 0.07214 -0.2551 0.07396 -0.2595 0.07617 -0.26343 C 0.07774 -0.26598 0.0793 -0.26852 0.08073 -0.2713 C 0.08203 -0.27408 0.08372 -0.27616 0.08438 -0.2794 C 0.08464 -0.28079 0.08477 -0.28218 0.08529 -0.28334 C 0.08607 -0.28473 0.08698 -0.28588 0.08789 -0.28727 C 0.08971 -0.29352 0.0931 -0.30695 0.09518 -0.30996 L 0.09805 -0.31389 C 0.09974 -0.31875 0.09974 -0.32014 0.10247 -0.32454 C 0.1043 -0.32732 0.10638 -0.32963 0.10794 -0.33241 C 0.10885 -0.33403 0.11458 -0.34399 0.11706 -0.347 C 0.11823 -0.34862 0.11953 -0.35 0.1207 -0.35116 C 0.12149 -0.35186 0.12253 -0.35278 0.12344 -0.35394 C 0.13073 -0.36343 0.12604 -0.36042 0.13164 -0.3632 C 0.13359 -0.36528 0.13568 -0.36783 0.13802 -0.36968 C 0.13971 -0.37107 0.1418 -0.37084 0.14336 -0.37223 C 0.14596 -0.37477 0.14609 -0.37547 0.14883 -0.37639 C 0.15846 -0.3794 0.15091 -0.37616 0.15703 -0.37917 C 0.16003 -0.38496 0.15977 -0.38195 0.15977 -0.38681 " pathEditMode="relative" rAng="0" ptsTypes="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-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7245 L 0.00612 0.07269 C 0.00404 0.0375 0.0069 0.07222 0.00339 0.04931 C 0.00287 0.04607 0.003 0.04259 0.00248 0.03935 C 0.00209 0.0375 0.00104 0.03634 0.00065 0.03449 C 0.00013 0.03287 -0.00013 0.03125 -0.00026 0.02963 C -0.00104 0.02407 -0.00156 0.01852 -0.00221 0.01296 C -0.00247 0.0037 -0.0026 -0.00556 -0.00312 -0.01481 C -0.00325 -0.01713 -0.00377 -0.01921 -0.00403 -0.02153 C -0.00442 -0.02431 -0.00469 -0.02708 -0.00495 -0.02963 C -0.00521 -0.03657 -0.00625 -0.07963 -0.00677 -0.08912 C -0.00729 -0.09676 -0.00807 -0.1044 -0.00859 -0.11204 C -0.00833 -0.12292 -0.00846 -0.13403 -0.00768 -0.14491 C -0.00755 -0.14838 -0.00586 -0.15486 -0.00586 -0.15463 C -0.00508 -0.16968 -0.00442 -0.18472 -0.00312 -0.19931 C -0.00273 -0.20255 -0.0026 -0.20602 -0.00221 -0.20926 C -0.0013 -0.21643 0.00065 -0.22569 0.00156 -0.23218 C 0.00196 -0.23542 0.00183 -0.23889 0.00248 -0.24213 C 0.00339 -0.24676 0.00508 -0.25093 0.00612 -0.25532 C 0.00651 -0.25694 0.00664 -0.25856 0.00703 -0.26018 C 0.00755 -0.26204 0.00834 -0.26343 0.00899 -0.26528 C 0.00964 -0.26736 0.01003 -0.26968 0.01081 -0.27176 C 0.01198 -0.27523 0.01263 -0.2794 0.01446 -0.28171 C 0.01537 -0.28264 0.01628 -0.28403 0.01732 -0.28495 C 0.01901 -0.28634 0.02279 -0.28819 0.02279 -0.28796 C 0.0237 -0.28935 0.02461 -0.29074 0.02565 -0.29143 C 0.028 -0.29306 0.0306 -0.29329 0.03308 -0.29491 C 0.03399 -0.29537 0.0349 -0.2956 0.03581 -0.29653 C 0.03672 -0.29722 0.03763 -0.29884 0.03854 -0.29977 C 0.03985 -0.30093 0.04388 -0.30255 0.04505 -0.30301 C 0.04662 -0.30463 0.04805 -0.30648 0.04974 -0.30787 C 0.05547 -0.31366 0.06237 -0.31667 0.06732 -0.32454 C 0.07005 -0.32893 0.07292 -0.3331 0.07565 -0.3375 C 0.07656 -0.33912 0.07761 -0.34074 0.07839 -0.34259 C 0.08138 -0.34884 0.07891 -0.34676 0.08308 -0.35231 C 0.09636 -0.3713 0.08229 -0.34792 0.09688 -0.37384 C 0.09818 -0.37593 0.09961 -0.37801 0.10065 -0.38032 C 0.10222 -0.38426 0.10391 -0.38889 0.10612 -0.3919 C 0.11003 -0.39722 0.11406 -0.40208 0.11823 -0.40671 C 0.12123 -0.41018 0.12435 -0.41343 0.12748 -0.41667 C 0.12904 -0.41829 0.13086 -0.41921 0.13203 -0.42153 C 0.14675 -0.44768 0.12813 -0.41551 0.14414 -0.43958 C 0.1461 -0.44259 0.14753 -0.44676 0.14974 -0.44954 C 0.15091 -0.45116 0.15222 -0.45255 0.15339 -0.4544 C 0.1569 -0.46042 0.15951 -0.46782 0.16354 -0.47268 C 0.16446 -0.47361 0.1655 -0.47454 0.16641 -0.47593 C 0.16732 -0.47731 0.1681 -0.4794 0.16914 -0.48079 C 0.17214 -0.48449 0.17526 -0.4875 0.17839 -0.49074 C 0.17904 -0.49236 0.1793 -0.49444 0.18021 -0.4956 C 0.19518 -0.51458 0.18672 -0.50185 0.19505 -0.51042 C 0.20847 -0.52454 0.19818 -0.51296 0.20521 -0.52361 C 0.20821 -0.52824 0.21224 -0.53102 0.21446 -0.53681 C 0.21511 -0.53843 0.2155 -0.54051 0.21641 -0.54167 C 0.21797 -0.54444 0.22188 -0.54838 0.22188 -0.54815 C 0.22227 -0.55 0.2224 -0.55162 0.22279 -0.55324 C 0.22331 -0.55509 0.22474 -0.5581 0.22474 -0.55787 " pathEditMode="relative" rAng="0" ptsTypes="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5" y="-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39 0.03635 L 0.02539 0.03658 C 0.01107 -0.01458 0.02604 0.04051 0.0207 0.01806 C 0.02018 0.01598 0.0194 0.01389 0.01888 0.01158 C 0.01185 -0.01967 0.02669 0.03727 0.01146 -0.02129 C 0.00404 -0.04976 0.00091 -0.05532 -0.01172 -0.08726 C -0.01315 -0.09074 -0.01485 -0.09375 -0.01628 -0.09699 C -0.02396 -0.11504 -0.0181 -0.10949 -0.03294 -0.13495 C -0.04102 -0.14861 -0.04805 -0.16458 -0.05703 -0.17615 C -0.05925 -0.17893 -0.06146 -0.18125 -0.06354 -0.18425 C -0.06615 -0.18796 -0.06823 -0.19236 -0.07096 -0.19583 C -0.07878 -0.20555 -0.08724 -0.21388 -0.09505 -0.22384 C -0.09896 -0.2287 -0.10208 -0.23564 -0.10612 -0.24027 C -0.11107 -0.24583 -0.11615 -0.25092 -0.12096 -0.25671 C -0.13047 -0.26828 -0.1224 -0.2618 -0.13203 -0.27152 C -0.14219 -0.28171 -0.15221 -0.29189 -0.16263 -0.30115 C -0.16445 -0.30277 -0.16628 -0.30463 -0.1681 -0.30601 C -0.21992 -0.34814 -0.17982 -0.31643 -0.20235 -0.3324 C -0.21328 -0.34027 -0.20938 -0.33935 -0.22552 -0.34884 C -0.2293 -0.35115 -0.23294 -0.353 -0.23672 -0.35555 C -0.24518 -0.36088 -0.25886 -0.3706 -0.26901 -0.37523 C -0.27422 -0.37754 -0.27956 -0.37939 -0.28477 -0.38171 C -0.28698 -0.38287 -0.28906 -0.38425 -0.29128 -0.38518 C -0.29375 -0.38588 -0.29623 -0.38588 -0.2987 -0.3868 C -0.30768 -0.38981 -0.31654 -0.39328 -0.32552 -0.39652 C -0.33503 -0.40023 -0.32266 -0.39583 -0.33386 -0.40162 C -0.3388 -0.40393 -0.34375 -0.40601 -0.3487 -0.4081 C -0.35052 -0.40879 -0.35235 -0.40925 -0.35417 -0.40972 C -0.35912 -0.41088 -0.36406 -0.41203 -0.36901 -0.41296 C -0.37123 -0.41365 -0.37331 -0.41412 -0.37552 -0.41481 C -0.37774 -0.41527 -0.41367 -0.42476 -0.42735 -0.42615 C -0.43451 -0.42708 -0.44154 -0.42731 -0.4487 -0.42777 C -0.45886 -0.4324 -0.45495 -0.43125 -0.47461 -0.42777 C -0.47956 -0.42708 -0.48438 -0.42453 -0.48932 -0.42291 C -0.49128 -0.42245 -0.4931 -0.42152 -0.49492 -0.42129 C -0.50052 -0.42037 -0.50599 -0.42013 -0.51159 -0.41967 C -0.51263 -0.41944 -0.52096 -0.41759 -0.52266 -0.41643 C -0.52461 -0.41504 -0.52643 -0.41296 -0.52826 -0.41134 C -0.53216 -0.40115 -0.5319 -0.40555 -0.5319 -0.4 " pathEditMode="relative" rAng="0" ptsTypes="AAAAAAAAAAAAAAAAAAAAAAAAAAAAAAAAAAAAA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78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03CAA2-B834-45F0-A2AE-E3BA8EE3BA71}"/>
              </a:ext>
            </a:extLst>
          </p:cNvPr>
          <p:cNvGrpSpPr/>
          <p:nvPr/>
        </p:nvGrpSpPr>
        <p:grpSpPr>
          <a:xfrm>
            <a:off x="357632" y="151557"/>
            <a:ext cx="740408" cy="672473"/>
            <a:chOff x="546099" y="1464056"/>
            <a:chExt cx="847090" cy="735438"/>
          </a:xfrm>
        </p:grpSpPr>
        <p:sp>
          <p:nvSpPr>
            <p:cNvPr id="6" name="椭圆 26">
              <a:extLst>
                <a:ext uri="{FF2B5EF4-FFF2-40B4-BE49-F238E27FC236}">
                  <a16:creationId xmlns:a16="http://schemas.microsoft.com/office/drawing/2014/main" id="{FD5850D5-AA6F-4027-B47D-40A17ABE2C49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文本框 27">
              <a:extLst>
                <a:ext uri="{FF2B5EF4-FFF2-40B4-BE49-F238E27FC236}">
                  <a16:creationId xmlns:a16="http://schemas.microsoft.com/office/drawing/2014/main" id="{08EA4725-FD99-4871-BD23-7C6973FE8E4F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06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6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6864A1B-FFA4-4FDF-9733-AAAEA2E075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7" y="795770"/>
            <a:ext cx="11506821" cy="15229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B3BA77-2D81-4900-B81C-F9EF7565A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01" y="269884"/>
            <a:ext cx="3733719" cy="431171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68ECA6F-5BB0-453C-BE38-97FA01488503}"/>
              </a:ext>
            </a:extLst>
          </p:cNvPr>
          <p:cNvSpPr/>
          <p:nvPr/>
        </p:nvSpPr>
        <p:spPr>
          <a:xfrm>
            <a:off x="1145968" y="6263980"/>
            <a:ext cx="1467766" cy="44924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0EB61BA-1A57-4929-9585-290EAD1248EA}"/>
              </a:ext>
            </a:extLst>
          </p:cNvPr>
          <p:cNvSpPr/>
          <p:nvPr/>
        </p:nvSpPr>
        <p:spPr>
          <a:xfrm>
            <a:off x="4052772" y="6123487"/>
            <a:ext cx="1467766" cy="5770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8EF757E-FD6C-4B1D-84DC-ADDD291E4865}"/>
              </a:ext>
            </a:extLst>
          </p:cNvPr>
          <p:cNvSpPr/>
          <p:nvPr/>
        </p:nvSpPr>
        <p:spPr>
          <a:xfrm>
            <a:off x="7107585" y="6110786"/>
            <a:ext cx="1467766" cy="5770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7EEE19E-A9F1-45F6-9983-E4B0A78850EB}"/>
              </a:ext>
            </a:extLst>
          </p:cNvPr>
          <p:cNvSpPr/>
          <p:nvPr/>
        </p:nvSpPr>
        <p:spPr>
          <a:xfrm>
            <a:off x="10120264" y="6106388"/>
            <a:ext cx="1467766" cy="57704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268001" y="3002844"/>
            <a:ext cx="1320032" cy="3239343"/>
            <a:chOff x="1268001" y="3104444"/>
            <a:chExt cx="1320032" cy="323934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2253519-B70A-4205-9F8F-91750A9DA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001" y="3104444"/>
              <a:ext cx="1320032" cy="323934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E2D50AF-94C0-4071-9A2A-A828F15F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317" y="5341067"/>
              <a:ext cx="974197" cy="93989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E2D50AF-94C0-4071-9A2A-A828F15F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317" y="4401176"/>
              <a:ext cx="974197" cy="93989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E2D50AF-94C0-4071-9A2A-A828F15F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152" y="3500762"/>
              <a:ext cx="974197" cy="939891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4191070" y="2939344"/>
            <a:ext cx="1320032" cy="3239343"/>
            <a:chOff x="4089470" y="3104444"/>
            <a:chExt cx="1320032" cy="323934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56F19A1-78E4-4C20-B4A5-029E12C43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470" y="3104444"/>
              <a:ext cx="1320032" cy="323934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E82B364-EE8B-4CF8-B7AA-365519D28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253" y="4987588"/>
              <a:ext cx="895061" cy="823424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E2D50AF-94C0-4071-9A2A-A828F15F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87" y="3931230"/>
              <a:ext cx="974197" cy="939891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7199034" y="2913943"/>
            <a:ext cx="1320032" cy="3239343"/>
            <a:chOff x="6881534" y="3104443"/>
            <a:chExt cx="1320032" cy="323934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B44641D-BF15-4AC9-87F4-914B8B60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534" y="3104443"/>
              <a:ext cx="1320032" cy="323934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F76C85-DBE4-49C5-92B8-CE15020F2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632" y="5023334"/>
              <a:ext cx="1007834" cy="787678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E2D50AF-94C0-4071-9A2A-A828F15F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451" y="3931229"/>
              <a:ext cx="974197" cy="939891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0170066" y="2936328"/>
            <a:ext cx="1320033" cy="3239344"/>
            <a:chOff x="10170066" y="3114128"/>
            <a:chExt cx="1320033" cy="323934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33A7438-F9D7-4720-AFA5-9369CA40B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0066" y="3114128"/>
              <a:ext cx="1320033" cy="3239344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E2D50AF-94C0-4071-9A2A-A828F15F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564" y="3931228"/>
              <a:ext cx="974197" cy="93989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E2D50AF-94C0-4071-9A2A-A828F15F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4563" y="4947227"/>
              <a:ext cx="974197" cy="939891"/>
            </a:xfrm>
            <a:prstGeom prst="rect">
              <a:avLst/>
            </a:prstGeom>
          </p:spPr>
        </p:pic>
      </p:grpSp>
      <p:cxnSp>
        <p:nvCxnSpPr>
          <p:cNvPr id="3" name="Straight Arrow Connector 2"/>
          <p:cNvCxnSpPr/>
          <p:nvPr/>
        </p:nvCxnSpPr>
        <p:spPr>
          <a:xfrm flipV="1">
            <a:off x="2104571" y="2160051"/>
            <a:ext cx="6145741" cy="1004064"/>
          </a:xfrm>
          <a:prstGeom prst="straightConnector1">
            <a:avLst/>
          </a:prstGeom>
          <a:ln w="38100">
            <a:solidFill>
              <a:srgbClr val="FFFF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028133" y="2160051"/>
            <a:ext cx="6204919" cy="929485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928452" y="2082023"/>
            <a:ext cx="1753385" cy="1001689"/>
          </a:xfrm>
          <a:prstGeom prst="straightConnector1">
            <a:avLst/>
          </a:prstGeom>
          <a:ln w="38100">
            <a:solidFill>
              <a:srgbClr val="00B0F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2847976" y="2311068"/>
            <a:ext cx="7794624" cy="772644"/>
          </a:xfrm>
          <a:prstGeom prst="straightConnector1">
            <a:avLst/>
          </a:prstGeom>
          <a:ln w="38100"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73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A9BB1A-28CA-4E49-9A7F-CC6DCEFC15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1794404"/>
            <a:ext cx="4422840" cy="3814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21651D-10E4-4DE7-A2AA-5545993CE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1" y="246668"/>
            <a:ext cx="1900346" cy="893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D1FF0B-1CC0-4F9F-BC5D-DD7D7139FE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56" y="341103"/>
            <a:ext cx="2479346" cy="1747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CC8F86-2978-4E31-8E94-F283A2A024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296" y="597565"/>
            <a:ext cx="4217902" cy="316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13F081-2C03-44CC-8386-E0581176B6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82" y="4599569"/>
            <a:ext cx="6543813" cy="1660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C33298-6CC8-4AF6-9F9E-05F9D11EA3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11" y="1367056"/>
            <a:ext cx="680531" cy="3406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AF7822-8AA4-458A-963C-81A5625DA8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54" y="2120300"/>
            <a:ext cx="4910581" cy="4359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5B6642-251D-4099-9F59-A749AD50FA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726" y="2807122"/>
            <a:ext cx="4478767" cy="4359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F2C089-5438-4748-AEC4-FF627419DF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239" y="3564092"/>
            <a:ext cx="5613348" cy="364574"/>
          </a:xfrm>
          <a:prstGeom prst="rect">
            <a:avLst/>
          </a:prstGeom>
        </p:spPr>
      </p:pic>
      <p:sp>
        <p:nvSpPr>
          <p:cNvPr id="22" name="Right Brace 21">
            <a:extLst>
              <a:ext uri="{FF2B5EF4-FFF2-40B4-BE49-F238E27FC236}">
                <a16:creationId xmlns:a16="http://schemas.microsoft.com/office/drawing/2014/main" id="{2BBAB3C0-49A8-4F6F-92EB-BA3634900EB5}"/>
              </a:ext>
            </a:extLst>
          </p:cNvPr>
          <p:cNvSpPr/>
          <p:nvPr/>
        </p:nvSpPr>
        <p:spPr>
          <a:xfrm rot="5400000">
            <a:off x="3102494" y="3511299"/>
            <a:ext cx="193242" cy="4422840"/>
          </a:xfrm>
          <a:prstGeom prst="rightBrace">
            <a:avLst>
              <a:gd name="adj1" fmla="val 3137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2EAFD2-7738-498D-9922-FBA1BB2AB437}"/>
              </a:ext>
            </a:extLst>
          </p:cNvPr>
          <p:cNvSpPr txBox="1"/>
          <p:nvPr/>
        </p:nvSpPr>
        <p:spPr>
          <a:xfrm>
            <a:off x="2151365" y="5860325"/>
            <a:ext cx="209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10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viên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2E5482-720A-40DD-A307-17204EDF1174}"/>
              </a:ext>
            </a:extLst>
          </p:cNvPr>
          <p:cNvSpPr txBox="1"/>
          <p:nvPr/>
        </p:nvSpPr>
        <p:spPr>
          <a:xfrm>
            <a:off x="6611452" y="2050857"/>
            <a:ext cx="511302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gạch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7364F7B2-96B3-4F5E-907D-C968E1CDA09E}"/>
              </a:ext>
            </a:extLst>
          </p:cNvPr>
          <p:cNvSpPr/>
          <p:nvPr/>
        </p:nvSpPr>
        <p:spPr>
          <a:xfrm rot="10800000">
            <a:off x="804384" y="1769003"/>
            <a:ext cx="165732" cy="3827878"/>
          </a:xfrm>
          <a:prstGeom prst="rightBrace">
            <a:avLst>
              <a:gd name="adj1" fmla="val 31375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D869A1-B417-49D4-BF59-8629285B4509}"/>
              </a:ext>
            </a:extLst>
          </p:cNvPr>
          <p:cNvSpPr txBox="1"/>
          <p:nvPr/>
        </p:nvSpPr>
        <p:spPr>
          <a:xfrm>
            <a:off x="14540" y="3328999"/>
            <a:ext cx="891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20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hàng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817F12-E079-45E1-AB62-7327DF1ACE90}"/>
              </a:ext>
            </a:extLst>
          </p:cNvPr>
          <p:cNvSpPr txBox="1"/>
          <p:nvPr/>
        </p:nvSpPr>
        <p:spPr>
          <a:xfrm>
            <a:off x="6584249" y="2766975"/>
            <a:ext cx="42353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gạch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E17E0F-D04F-4D2B-9A7C-A7EB0200A688}"/>
              </a:ext>
            </a:extLst>
          </p:cNvPr>
          <p:cNvSpPr txBox="1"/>
          <p:nvPr/>
        </p:nvSpPr>
        <p:spPr>
          <a:xfrm>
            <a:off x="5622578" y="4712440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3FB672-3815-4F67-B200-9B1A96FA9E02}"/>
              </a:ext>
            </a:extLst>
          </p:cNvPr>
          <p:cNvSpPr txBox="1"/>
          <p:nvPr/>
        </p:nvSpPr>
        <p:spPr>
          <a:xfrm>
            <a:off x="6226180" y="4712440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D71467-87FB-42E7-B691-3DF4FA54AD29}"/>
              </a:ext>
            </a:extLst>
          </p:cNvPr>
          <p:cNvSpPr txBox="1"/>
          <p:nvPr/>
        </p:nvSpPr>
        <p:spPr>
          <a:xfrm>
            <a:off x="6913041" y="4712440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5943D8-BD2B-4681-8723-20A07C1A2084}"/>
              </a:ext>
            </a:extLst>
          </p:cNvPr>
          <p:cNvSpPr txBox="1"/>
          <p:nvPr/>
        </p:nvSpPr>
        <p:spPr>
          <a:xfrm>
            <a:off x="7569485" y="4712440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0ED6EF-9A98-45D0-A214-7614B437AE2A}"/>
              </a:ext>
            </a:extLst>
          </p:cNvPr>
          <p:cNvSpPr txBox="1"/>
          <p:nvPr/>
        </p:nvSpPr>
        <p:spPr>
          <a:xfrm>
            <a:off x="8225809" y="4732522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254E20-8A8D-483E-9F5A-6D9CAA3C2E1C}"/>
              </a:ext>
            </a:extLst>
          </p:cNvPr>
          <p:cNvSpPr txBox="1"/>
          <p:nvPr/>
        </p:nvSpPr>
        <p:spPr>
          <a:xfrm>
            <a:off x="8885603" y="4743811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6C972B-7E13-4475-98A0-0F6F12DBBD18}"/>
              </a:ext>
            </a:extLst>
          </p:cNvPr>
          <p:cNvSpPr txBox="1"/>
          <p:nvPr/>
        </p:nvSpPr>
        <p:spPr>
          <a:xfrm>
            <a:off x="9542047" y="4743811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41A028-F0F4-40C4-A99B-B33832F2DAC3}"/>
              </a:ext>
            </a:extLst>
          </p:cNvPr>
          <p:cNvSpPr txBox="1"/>
          <p:nvPr/>
        </p:nvSpPr>
        <p:spPr>
          <a:xfrm>
            <a:off x="10160271" y="4751193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21704A-9AF8-460C-B1AE-BE53AB25C6FF}"/>
              </a:ext>
            </a:extLst>
          </p:cNvPr>
          <p:cNvSpPr txBox="1"/>
          <p:nvPr/>
        </p:nvSpPr>
        <p:spPr>
          <a:xfrm>
            <a:off x="10819590" y="4763892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AD5FE8-D09E-422C-B59C-3CD2E2A679EC}"/>
              </a:ext>
            </a:extLst>
          </p:cNvPr>
          <p:cNvSpPr txBox="1"/>
          <p:nvPr/>
        </p:nvSpPr>
        <p:spPr>
          <a:xfrm>
            <a:off x="11475914" y="4771274"/>
            <a:ext cx="4971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9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07479" y="2859953"/>
            <a:ext cx="917704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VẬN DỤNG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9789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26162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4" y="5009808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5" y="4971624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49801"/>
            <a:ext cx="1683824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35" y="4445001"/>
            <a:ext cx="1957965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68" y="-94471"/>
            <a:ext cx="2494298" cy="236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29103" y="491619"/>
            <a:ext cx="2122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7475200" y="6332664"/>
            <a:ext cx="812800" cy="812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33824" y="4445000"/>
            <a:ext cx="2478232" cy="2336800"/>
            <a:chOff x="1450368" y="3333750"/>
            <a:chExt cx="1858674" cy="1752600"/>
          </a:xfrm>
        </p:grpSpPr>
        <p:pic>
          <p:nvPicPr>
            <p:cNvPr id="19" name="Picture 18">
              <a:hlinkClick r:id="rId26" action="ppaction://hlinksldjump"/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368" y="3333750"/>
              <a:ext cx="1858674" cy="1752600"/>
            </a:xfrm>
            <a:prstGeom prst="rect">
              <a:avLst/>
            </a:prstGeom>
          </p:spPr>
        </p:pic>
        <p:sp>
          <p:nvSpPr>
            <p:cNvPr id="22" name="TextBox 21">
              <a:hlinkClick r:id="rId26" action="ppaction://hlinksldjump"/>
            </p:cNvPr>
            <p:cNvSpPr txBox="1"/>
            <p:nvPr/>
          </p:nvSpPr>
          <p:spPr>
            <a:xfrm rot="171679">
              <a:off x="1788370" y="3669415"/>
              <a:ext cx="1238561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Hướng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dẫn</a:t>
              </a:r>
              <a:endParaRPr lang="en-US" sz="20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47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3427587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-2621363"/>
            <a:ext cx="8675733" cy="52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117" y="662943"/>
            <a:ext cx="7404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chú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cún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bắt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cóc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nhốt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trong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những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chiếc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chuồng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.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Trong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lúc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kẻ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xấu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đang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say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ngủ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hãy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cố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gắng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trả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lời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đúng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</a:p>
          <a:p>
            <a:pPr algn="ctr" defTabSz="1219170"/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câu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hỏi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giúp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chú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cún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trốn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</a:rPr>
              <a:t>thoát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9831784" y="4445000"/>
            <a:ext cx="2336800" cy="2336800"/>
            <a:chOff x="7373838" y="3333750"/>
            <a:chExt cx="1752600" cy="1752600"/>
          </a:xfrm>
        </p:grpSpPr>
        <p:pic>
          <p:nvPicPr>
            <p:cNvPr id="24" name="Picture 23">
              <a:hlinkClick r:id="rId25" action="ppaction://hlinksldjump"/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25" name="TextBox 24">
              <a:hlinkClick r:id="rId25" action="ppaction://hlinksldjump"/>
            </p:cNvPr>
            <p:cNvSpPr txBox="1"/>
            <p:nvPr/>
          </p:nvSpPr>
          <p:spPr>
            <a:xfrm rot="21190204">
              <a:off x="7684273" y="3638982"/>
              <a:ext cx="917559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0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Bắt</a:t>
              </a:r>
              <a:r>
                <a:rPr lang="en-US" sz="20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đầu</a:t>
              </a:r>
              <a:endParaRPr lang="en-US" sz="20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88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629058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30305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9601" y="303051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13" y="10716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271" y="5481236"/>
            <a:ext cx="1026076" cy="1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5248774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831" y="5422796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1" y="5290718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3657600" y="3810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12000" y="4826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3606206" y="5249537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7101896" y="5290718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" name="Action Button: Custom 1">
            <a:hlinkClick r:id="rId20" action="ppaction://hlinksldjump" highlightClick="1"/>
          </p:cNvPr>
          <p:cNvSpPr/>
          <p:nvPr/>
        </p:nvSpPr>
        <p:spPr>
          <a:xfrm>
            <a:off x="10714489" y="6447198"/>
            <a:ext cx="1509486" cy="41080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UTM Avo" panose="02040603050506020204" pitchFamily="18" charset="0"/>
              </a:rPr>
              <a:t>TIẾP TỤC</a:t>
            </a:r>
            <a:endParaRPr lang="en-US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32483 0.0120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5 -0.11975 C 0.38698 -0.14907 0.40296 -0.16481 0.4198 -0.16481 C 0.43889 -0.16481 0.45417 -0.14907 0.46511 -0.11975 L 0.5165 0.01204 " pathEditMode="relative" rAng="0" ptsTypes="FffFF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2.22222E-6 L 0.75816 -2.22222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-3.33333E-6 L 0.50573 -3.33333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75678 0.0069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9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231308" y="1801446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trăm</a:t>
            </a:r>
            <a:r>
              <a:rPr lang="en-US" sz="6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353215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303453" y="5031770"/>
            <a:ext cx="4164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defTabSz="1219170"/>
            <a:r>
              <a:rPr lang="en-US" sz="8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500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9" name="Picture 8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0" name="TextBox 9">
              <a:hlinkClick r:id="rId7" action="ppaction://hlinksldjump"/>
            </p:cNvPr>
            <p:cNvSpPr txBox="1"/>
            <p:nvPr/>
          </p:nvSpPr>
          <p:spPr>
            <a:xfrm rot="21190204">
              <a:off x="7680306" y="3597914"/>
              <a:ext cx="925467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Trở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về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66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25" y="-63734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61074" y="1613467"/>
            <a:ext cx="7360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1000 </a:t>
            </a:r>
            <a:r>
              <a:rPr lang="en-US" sz="8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8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8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054825" y="5211913"/>
            <a:ext cx="4920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 </a:t>
            </a:r>
            <a:r>
              <a:rPr lang="en-US" sz="60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nghìn</a:t>
            </a:r>
            <a:endParaRPr lang="en-US" sz="6000" b="1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160000" y="4741109"/>
            <a:ext cx="2133600" cy="2116891"/>
            <a:chOff x="7373838" y="3333750"/>
            <a:chExt cx="1752600" cy="1752600"/>
          </a:xfrm>
        </p:grpSpPr>
        <p:pic>
          <p:nvPicPr>
            <p:cNvPr id="11" name="Picture 10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7" action="ppaction://hlinksldjump"/>
            </p:cNvPr>
            <p:cNvSpPr txBox="1"/>
            <p:nvPr/>
          </p:nvSpPr>
          <p:spPr>
            <a:xfrm rot="21190204">
              <a:off x="7680306" y="3597914"/>
              <a:ext cx="925467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Trở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về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2518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" y="326570"/>
            <a:ext cx="11616269" cy="614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307098" y="2104959"/>
            <a:ext cx="95083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4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dãy</a:t>
            </a:r>
            <a:r>
              <a:rPr lang="en-US" sz="54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219170"/>
            <a:r>
              <a:rPr lang="en-US" sz="54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100, 200, 300, 400, 500, 600, 700, 800, 900, 1000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311525" y="4800486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5" action="ppaction://hlinksldjump"/>
            </p:cNvPr>
            <p:cNvSpPr txBox="1"/>
            <p:nvPr/>
          </p:nvSpPr>
          <p:spPr>
            <a:xfrm rot="21190204">
              <a:off x="7680306" y="3597914"/>
              <a:ext cx="925467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Trở</a:t>
              </a:r>
              <a:r>
                <a:rPr lang="en-US" sz="2400" b="1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về</a:t>
              </a:r>
              <a:endParaRPr lang="en-US" sz="2400" b="1" dirty="0">
                <a:solidFill>
                  <a:srgbClr val="FFFFFF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472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39F4C5CC-8921-4D68-9BCA-B8DF77D0F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956C802C-0C96-46B0-961D-B5197445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A242D8-C75F-44C5-8575-E0584085EAB6}"/>
              </a:ext>
            </a:extLst>
          </p:cNvPr>
          <p:cNvSpPr txBox="1"/>
          <p:nvPr/>
        </p:nvSpPr>
        <p:spPr>
          <a:xfrm>
            <a:off x="2179627" y="2134747"/>
            <a:ext cx="7566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3600" b="1">
                <a:solidFill>
                  <a:prstClr val="black"/>
                </a:solidFill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600" b="1" smtClean="0">
                <a:solidFill>
                  <a:prstClr val="black"/>
                </a:solidFill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 </a:t>
            </a:r>
            <a:r>
              <a:rPr lang="en-US" altLang="zh-CN" sz="3600" b="1" smtClean="0">
                <a:solidFill>
                  <a:prstClr val="black"/>
                </a:solidFill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600" b="1" noProof="0">
                <a:solidFill>
                  <a:prstClr val="black"/>
                </a:solidFill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2</a:t>
            </a:r>
            <a:r>
              <a:rPr lang="en-US" altLang="zh-CN" sz="3600" b="1" smtClean="0">
                <a:solidFill>
                  <a:prstClr val="black"/>
                </a:solidFill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7</a:t>
            </a:r>
            <a:r>
              <a:rPr kumimoji="0" lang="en-US" altLang="zh-CN" sz="36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02</a:t>
            </a: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2025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6" name="图片 10">
            <a:extLst>
              <a:ext uri="{FF2B5EF4-FFF2-40B4-BE49-F238E27FC236}">
                <a16:creationId xmlns:a16="http://schemas.microsoft.com/office/drawing/2014/main" id="{4D4376B4-6056-4F22-96E5-29A09EE434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1275643" y="4480702"/>
            <a:ext cx="9854843" cy="237729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37F50C9-F8D1-4D4D-AB9B-992CAD8B1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79" y="2719548"/>
            <a:ext cx="1936884" cy="1162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63B466-DD23-48CA-BDEE-D55CBA1DFC6E}"/>
              </a:ext>
            </a:extLst>
          </p:cNvPr>
          <p:cNvSpPr txBox="1"/>
          <p:nvPr/>
        </p:nvSpPr>
        <p:spPr>
          <a:xfrm>
            <a:off x="1772540" y="3580338"/>
            <a:ext cx="86469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ĐƠN VỊ, CHỤC, TRĂM, NGHÌN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(TIẾT 3)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84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" y="326570"/>
            <a:ext cx="11616269" cy="614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341839" y="2061339"/>
            <a:ext cx="95083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110, 120, 130, 140, 150, 160, 170, 180, 190, 200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311525" y="4677385"/>
            <a:ext cx="2133600" cy="2116891"/>
            <a:chOff x="7373838" y="3333750"/>
            <a:chExt cx="1752600" cy="1752600"/>
          </a:xfrm>
        </p:grpSpPr>
        <p:pic>
          <p:nvPicPr>
            <p:cNvPr id="14" name="Picture 13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90" b="97125" l="9744" r="89776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</p:spPr>
        </p:pic>
        <p:sp>
          <p:nvSpPr>
            <p:cNvPr id="15" name="TextBox 14">
              <a:hlinkClick r:id="rId5" action="ppaction://hlinksldjump"/>
            </p:cNvPr>
            <p:cNvSpPr txBox="1"/>
            <p:nvPr/>
          </p:nvSpPr>
          <p:spPr>
            <a:xfrm rot="21190204">
              <a:off x="7680306" y="3597914"/>
              <a:ext cx="925467" cy="382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Trở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về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21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Content Placeholder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445" y="1614170"/>
            <a:ext cx="8116570" cy="36290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74981DF7-6C01-4A0D-832F-CC7CCE7E0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748" y="857265"/>
            <a:ext cx="6842979" cy="165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8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9972" cy="68522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30" y="3514145"/>
            <a:ext cx="1209293" cy="1303422"/>
          </a:xfrm>
          <a:prstGeom prst="rect">
            <a:avLst/>
          </a:prstGeom>
        </p:spPr>
      </p:pic>
      <p:pic>
        <p:nvPicPr>
          <p:cNvPr id="46" name="Picture 11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3073" y="4817567"/>
            <a:ext cx="1594383" cy="76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37466" y="2208"/>
            <a:ext cx="410817" cy="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6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515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1" y="1944898"/>
            <a:ext cx="1975757" cy="12573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92" y="3666577"/>
            <a:ext cx="1975757" cy="12573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48" y="3658195"/>
            <a:ext cx="1893401" cy="637032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1" y="1411374"/>
            <a:ext cx="1753487" cy="1274238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45" y="3405528"/>
            <a:ext cx="1621003" cy="1074850"/>
          </a:xfrm>
          <a:prstGeom prst="rect">
            <a:avLst/>
          </a:prstGeom>
        </p:spPr>
      </p:pic>
      <p:pic>
        <p:nvPicPr>
          <p:cNvPr id="34" name="Picture 3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71" y="2979087"/>
            <a:ext cx="1382534" cy="11398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7704273" y="3087012"/>
            <a:ext cx="1893401" cy="637032"/>
          </a:xfrm>
          <a:prstGeom prst="rect">
            <a:avLst/>
          </a:prstGeom>
        </p:spPr>
      </p:pic>
      <p:pic>
        <p:nvPicPr>
          <p:cNvPr id="42" name="Picture 4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670" y="2258348"/>
            <a:ext cx="1543813" cy="1251090"/>
          </a:xfrm>
          <a:prstGeom prst="rect">
            <a:avLst/>
          </a:prstGeom>
        </p:spPr>
      </p:pic>
      <p:sp>
        <p:nvSpPr>
          <p:cNvPr id="3" name="Action Button: Custom 2">
            <a:hlinkClick r:id="rId19" action="ppaction://hlinksldjump" highlightClick="1"/>
          </p:cNvPr>
          <p:cNvSpPr/>
          <p:nvPr/>
        </p:nvSpPr>
        <p:spPr>
          <a:xfrm>
            <a:off x="10909254" y="6429251"/>
            <a:ext cx="1282746" cy="424927"/>
          </a:xfrm>
          <a:prstGeom prst="actionButtonBlank">
            <a:avLst/>
          </a:prstGeom>
          <a:solidFill>
            <a:srgbClr val="00B05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UTM Avo" panose="02040603050506020204" pitchFamily="18" charset="0"/>
              </a:rPr>
              <a:t>BÀI MỚI</a:t>
            </a:r>
            <a:endParaRPr lang="en-US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40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3421" y="1361942"/>
            <a:ext cx="8627683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10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đơn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= ..?..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chục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91615" y="3231715"/>
            <a:ext cx="7441461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10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đơn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= 1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chục</a:t>
            </a:r>
            <a:endParaRPr lang="en-US" sz="6000" b="1" dirty="0">
              <a:solidFill>
                <a:srgbClr val="C0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21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515" cy="6858000"/>
          </a:xfrm>
          <a:prstGeom prst="rect">
            <a:avLst/>
          </a:prstGeom>
        </p:spPr>
      </p:pic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5229542"/>
            <a:ext cx="1623806" cy="16284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6819" y="1287253"/>
            <a:ext cx="7779694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10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chục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= ..?..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trăm</a:t>
            </a:r>
            <a:endParaRPr lang="en-US" sz="6000" b="1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5228" y="3429000"/>
            <a:ext cx="6830717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6000" b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10 chục = 1 trăm</a:t>
            </a:r>
            <a:endParaRPr lang="en-US" sz="6000" b="1" dirty="0">
              <a:solidFill>
                <a:srgbClr val="C0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35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341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674" y="5390081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1879" y="1542027"/>
            <a:ext cx="8057014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10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= …?.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nghìn</a:t>
            </a:r>
            <a:endParaRPr lang="en-US" sz="6000" b="1" dirty="0">
              <a:solidFill>
                <a:prstClr val="black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27241" y="3692182"/>
            <a:ext cx="6827511" cy="101566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10 </a:t>
            </a:r>
            <a:r>
              <a:rPr lang="en-US" sz="60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6000" b="1" dirty="0">
                <a:solidFill>
                  <a:schemeClr val="bg1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= 1nghìn</a:t>
            </a:r>
          </a:p>
        </p:txBody>
      </p:sp>
    </p:spTree>
    <p:extLst>
      <p:ext uri="{BB962C8B-B14F-4D97-AF65-F5344CB8AC3E}">
        <p14:creationId xmlns:p14="http://schemas.microsoft.com/office/powerpoint/2010/main" val="34169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4" y="5316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955" y="544529"/>
            <a:ext cx="11833689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 algn="ctr" defTabSz="999329">
              <a:lnSpc>
                <a:spcPct val="150000"/>
              </a:lnSpc>
              <a:defRPr/>
            </a:pPr>
            <a:r>
              <a:rPr lang="nl-NL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Đếm theo chục từ 10 đến 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58312" y="2561070"/>
            <a:ext cx="7787494" cy="2862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99329">
              <a:lnSpc>
                <a:spcPct val="150000"/>
              </a:lnSpc>
              <a:defRPr/>
            </a:pPr>
            <a:r>
              <a:rPr lang="nl-NL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10; 20; 30; 40; </a:t>
            </a:r>
            <a:r>
              <a:rPr lang="nl-NL" sz="60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50;</a:t>
            </a:r>
          </a:p>
          <a:p>
            <a:pPr lvl="0" algn="ctr" defTabSz="999329">
              <a:lnSpc>
                <a:spcPct val="150000"/>
              </a:lnSpc>
              <a:defRPr/>
            </a:pPr>
            <a:r>
              <a:rPr lang="nl-NL" sz="60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60</a:t>
            </a:r>
            <a:r>
              <a:rPr lang="nl-NL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; 70; 80; 90; 100</a:t>
            </a:r>
          </a:p>
        </p:txBody>
      </p:sp>
    </p:spTree>
    <p:extLst>
      <p:ext uri="{BB962C8B-B14F-4D97-AF65-F5344CB8AC3E}">
        <p14:creationId xmlns:p14="http://schemas.microsoft.com/office/powerpoint/2010/main" val="64421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0279132"/>
</p:tagLst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252</Words>
  <Application>Microsoft Office PowerPoint</Application>
  <PresentationFormat>Widescreen</PresentationFormat>
  <Paragraphs>67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Arial</vt:lpstr>
      <vt:lpstr>Arial-Rounded</vt:lpstr>
      <vt:lpstr>Calibri</vt:lpstr>
      <vt:lpstr>Calibri Light</vt:lpstr>
      <vt:lpstr>等线</vt:lpstr>
      <vt:lpstr>Fredoka One</vt:lpstr>
      <vt:lpstr>HP001 5 hàng</vt:lpstr>
      <vt:lpstr>iCiel Cadena</vt:lpstr>
      <vt:lpstr>Source Han Sans CN Medium</vt:lpstr>
      <vt:lpstr>Times New Roman</vt:lpstr>
      <vt:lpstr>UTM Avo</vt:lpstr>
      <vt:lpstr>仓耳今楷05-6763 W05</vt:lpstr>
      <vt:lpstr>庞门正道标题体</vt:lpstr>
      <vt:lpstr>千图网海量PPT模板www.58pic.com​​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181</cp:revision>
  <dcterms:created xsi:type="dcterms:W3CDTF">2018-04-10T08:10:00Z</dcterms:created>
  <dcterms:modified xsi:type="dcterms:W3CDTF">2025-02-26T03:15:12Z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EC604314AD1B4D288789321A8D4BFD86</vt:lpwstr>
  </property>
  <property fmtid="{D5CDD505-2E9C-101B-9397-08002B2CF9AE}" pid="3" name="KSOProductBuildVer">
    <vt:lpwstr>1033-11.2.0.10323</vt:lpwstr>
  </property>
</Properties>
</file>