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2" r:id="rId3"/>
    <p:sldId id="263" r:id="rId4"/>
    <p:sldId id="264" r:id="rId5"/>
    <p:sldId id="265" r:id="rId6"/>
    <p:sldId id="261" r:id="rId7"/>
    <p:sldId id="279" r:id="rId8"/>
    <p:sldId id="259" r:id="rId9"/>
    <p:sldId id="280" r:id="rId10"/>
    <p:sldId id="281" r:id="rId11"/>
    <p:sldId id="282" r:id="rId12"/>
    <p:sldId id="277" r:id="rId13"/>
    <p:sldId id="270" r:id="rId14"/>
    <p:sldId id="272" r:id="rId15"/>
    <p:sldId id="283" r:id="rId16"/>
    <p:sldId id="273" r:id="rId17"/>
    <p:sldId id="284" r:id="rId18"/>
    <p:sldId id="285" r:id="rId19"/>
    <p:sldId id="276" r:id="rId20"/>
    <p:sldId id="312" r:id="rId21"/>
    <p:sldId id="313" r:id="rId22"/>
    <p:sldId id="337" r:id="rId23"/>
    <p:sldId id="338" r:id="rId24"/>
    <p:sldId id="331" r:id="rId25"/>
    <p:sldId id="257" r:id="rId26"/>
    <p:sldId id="289" r:id="rId27"/>
    <p:sldId id="311" r:id="rId28"/>
    <p:sldId id="332" r:id="rId29"/>
    <p:sldId id="333" r:id="rId30"/>
    <p:sldId id="334" r:id="rId31"/>
    <p:sldId id="335" r:id="rId32"/>
    <p:sldId id="33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2F5C3-82B8-42C6-9270-F36FC845333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9E1D1-532A-4FED-BB87-7497F8F0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3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56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F1CBE-98EE-4F93-8461-55FD8F22E4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5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436BF-B2E9-4B0F-956B-C94A727E0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0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1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8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377621" y="261258"/>
            <a:ext cx="8388758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6"/>
            <a:ext cx="224942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5559866"/>
            <a:ext cx="224942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5559866"/>
            <a:ext cx="224942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5559866"/>
            <a:ext cx="224942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5559866"/>
            <a:ext cx="224942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5070843"/>
            <a:ext cx="3334087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907433"/>
            <a:ext cx="3639409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907433"/>
            <a:ext cx="3639409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01DDA-21D2-4D8B-948E-9BB9F108BD1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C92A-1D12-42B4-B582-EAACFDDF1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hyperlink" Target="http://butterflywebsite.com/clipart/Btflyorg.gif" TargetMode="Externa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ownloads\Th&#432;&#417;ng%20L&#7855;m%20Th&#7847;y%20C&#244;%20&#416;i%20&#9835;%20Suri%20Minh%20Th&#432;%20&#9835;%20Nh&#7841;c%20Thi&#7871;u%20Nhi%20H&#225;t%20V&#7873;%20Th&#7847;y%20C&#244;%20%5bMV%5d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microsoft.com/office/2007/relationships/media" Target="file:///D:\GADT\NHAC%20clip\Hello%20How%20Do%20You%20Do%20-%20Twins.mp3" TargetMode="External"/><Relationship Id="rId7" Type="http://schemas.openxmlformats.org/officeDocument/2006/relationships/image" Target="../media/image34.gif"/><Relationship Id="rId2" Type="http://schemas.openxmlformats.org/officeDocument/2006/relationships/audio" Target="file:///D:\GADT\NHAC%20clip\Tuoi%20nho%20dung%20xay%20thanh%20pho%20Anh%20hung%20-%20NTN%20TP.mp3" TargetMode="External"/><Relationship Id="rId1" Type="http://schemas.microsoft.com/office/2007/relationships/media" Target="file:///D:\GADT\NHAC%20clip\Tuoi%20nho%20dung%20xay%20thanh%20pho%20Anh%20hung%20-%20NTN%20TP.mp3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audio" Target="file:///D:\GADT\NHAC%20clip\Hello%20How%20Do%20You%20Do%20-%20Twins.mp3" TargetMode="Externa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gif"/><Relationship Id="rId17" Type="http://schemas.openxmlformats.org/officeDocument/2006/relationships/image" Target="../media/image76.gif"/><Relationship Id="rId2" Type="http://schemas.openxmlformats.org/officeDocument/2006/relationships/audio" Target="../media/audio5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jpeg"/><Relationship Id="rId10" Type="http://schemas.openxmlformats.org/officeDocument/2006/relationships/image" Target="../media/image69.gif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7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83.png"/><Relationship Id="rId12" Type="http://schemas.openxmlformats.org/officeDocument/2006/relationships/image" Target="../media/image8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11" Type="http://schemas.openxmlformats.org/officeDocument/2006/relationships/slide" Target="slide20.xml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openxmlformats.org/officeDocument/2006/relationships/slide" Target="slide20.xml"/><Relationship Id="rId12" Type="http://schemas.openxmlformats.org/officeDocument/2006/relationships/image" Target="../media/image8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6.png"/><Relationship Id="rId3" Type="http://schemas.microsoft.com/office/2007/relationships/media" Target="../media/media3.mp3"/><Relationship Id="rId7" Type="http://schemas.openxmlformats.org/officeDocument/2006/relationships/slide" Target="slide20.xml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80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87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FlowerDeco" pitchFamily="2" charset="0"/>
              </a:rPr>
              <a:t/>
            </a:r>
            <a:br>
              <a:rPr lang="en-US" dirty="0">
                <a:solidFill>
                  <a:srgbClr val="7030A0"/>
                </a:solidFill>
                <a:latin typeface="FlowerDeco" pitchFamily="2" charset="0"/>
              </a:rPr>
            </a:br>
            <a:r>
              <a:rPr lang="en-US" u="sng" dirty="0">
                <a:solidFill>
                  <a:srgbClr val="FF0000"/>
                </a:solidFill>
                <a:latin typeface="FlowerDeco" pitchFamily="2" charset="0"/>
              </a:rPr>
              <a:t>Toán</a:t>
            </a:r>
            <a:r>
              <a:rPr lang="en-US" dirty="0">
                <a:solidFill>
                  <a:srgbClr val="FF0000"/>
                </a:solidFill>
                <a:latin typeface="FlowerDeco" pitchFamily="2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FlowerDeco" pitchFamily="2" charset="0"/>
              </a:rPr>
            </a:br>
            <a:r>
              <a:rPr lang="en-US" dirty="0">
                <a:solidFill>
                  <a:srgbClr val="FF0000"/>
                </a:solidFill>
                <a:latin typeface="FlowerDeco" pitchFamily="2" charset="0"/>
              </a:rPr>
              <a:t>Các </a:t>
            </a:r>
            <a:r>
              <a:rPr lang="en-US" dirty="0" err="1">
                <a:solidFill>
                  <a:srgbClr val="FF0000"/>
                </a:solidFill>
                <a:latin typeface="FlowerDeco" pitchFamily="2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FlowerDec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FlowerDeco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FlowerDeco" pitchFamily="2" charset="0"/>
              </a:rPr>
              <a:t> ba chữ số (</a:t>
            </a:r>
            <a:r>
              <a:rPr lang="en-US">
                <a:solidFill>
                  <a:srgbClr val="FF0000"/>
                </a:solidFill>
                <a:latin typeface="FlowerDeco" pitchFamily="2" charset="0"/>
              </a:rPr>
              <a:t>tiết </a:t>
            </a:r>
            <a:r>
              <a:rPr lang="en-US" smtClean="0">
                <a:solidFill>
                  <a:srgbClr val="FF0000"/>
                </a:solidFill>
                <a:latin typeface="FlowerDeco" pitchFamily="2" charset="0"/>
              </a:rPr>
              <a:t>1+2)</a:t>
            </a:r>
            <a:r>
              <a:rPr lang="en-US">
                <a:solidFill>
                  <a:srgbClr val="FF0000"/>
                </a:solidFill>
                <a:latin typeface="FlowerDeco" pitchFamily="2" charset="0"/>
              </a:rPr>
              <a:t/>
            </a:r>
            <a:br>
              <a:rPr lang="en-US">
                <a:solidFill>
                  <a:srgbClr val="FF0000"/>
                </a:solidFill>
                <a:latin typeface="FlowerDeco" pitchFamily="2" charset="0"/>
              </a:rPr>
            </a:br>
            <a:r>
              <a:rPr lang="en-US" smtClean="0">
                <a:solidFill>
                  <a:srgbClr val="FF0000"/>
                </a:solidFill>
                <a:latin typeface="FlowerDeco" pitchFamily="2" charset="0"/>
              </a:rPr>
              <a:t>lớp 2c</a:t>
            </a:r>
            <a:endParaRPr lang="en-US" dirty="0">
              <a:solidFill>
                <a:schemeClr val="tx2"/>
              </a:solidFill>
              <a:latin typeface="FlowerDeco" pitchFamily="2" charset="0"/>
            </a:endParaRPr>
          </a:p>
        </p:txBody>
      </p:sp>
      <p:pic>
        <p:nvPicPr>
          <p:cNvPr id="4" name="Picture 10" descr="gard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1975" y="4572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571500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94360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594360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594360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1975" y="33528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766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0"/>
            <a:ext cx="8747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9144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4902" y="-27408"/>
            <a:ext cx="9144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901" y="1652653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1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7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600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6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9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5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18164" y="2307065"/>
            <a:ext cx="689787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4165397"/>
            <a:ext cx="276224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3"/>
            <a:ext cx="9144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1" y="177794"/>
            <a:ext cx="5034197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668957"/>
            <a:ext cx="1574657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820670"/>
            <a:ext cx="157734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86703"/>
            <a:ext cx="157734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559644"/>
            <a:ext cx="157734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036674" y="4581808"/>
            <a:ext cx="7153054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chục,3 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Pentagon 24"/>
          <p:cNvSpPr/>
          <p:nvPr/>
        </p:nvSpPr>
        <p:spPr>
          <a:xfrm>
            <a:off x="4860413" y="5881598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Sai</a:t>
            </a:r>
          </a:p>
        </p:txBody>
      </p:sp>
      <p:sp>
        <p:nvSpPr>
          <p:cNvPr id="26" name="Pentagon 25"/>
          <p:cNvSpPr/>
          <p:nvPr/>
        </p:nvSpPr>
        <p:spPr>
          <a:xfrm>
            <a:off x="1136106" y="5878654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3610651" y="2603977"/>
            <a:ext cx="1708286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9144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4902" y="-27408"/>
            <a:ext cx="9144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901" y="1652653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1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7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600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6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9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5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18164" y="2307065"/>
            <a:ext cx="689787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4165397"/>
            <a:ext cx="276224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3"/>
            <a:ext cx="9144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1" y="177794"/>
            <a:ext cx="5034197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668957"/>
            <a:ext cx="1574657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820670"/>
            <a:ext cx="157734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86703"/>
            <a:ext cx="157734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559644"/>
            <a:ext cx="157734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036674" y="4581808"/>
            <a:ext cx="7153054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Pentagon 24"/>
          <p:cNvSpPr/>
          <p:nvPr/>
        </p:nvSpPr>
        <p:spPr>
          <a:xfrm>
            <a:off x="813660" y="5706395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404</a:t>
            </a:r>
          </a:p>
        </p:txBody>
      </p:sp>
      <p:sp>
        <p:nvSpPr>
          <p:cNvPr id="26" name="Pentagon 25"/>
          <p:cNvSpPr/>
          <p:nvPr/>
        </p:nvSpPr>
        <p:spPr>
          <a:xfrm>
            <a:off x="813660" y="6248552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414</a:t>
            </a:r>
          </a:p>
        </p:txBody>
      </p:sp>
      <p:sp>
        <p:nvSpPr>
          <p:cNvPr id="27" name="Pentagon 26"/>
          <p:cNvSpPr/>
          <p:nvPr/>
        </p:nvSpPr>
        <p:spPr>
          <a:xfrm>
            <a:off x="5095925" y="5695177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444</a:t>
            </a:r>
          </a:p>
        </p:txBody>
      </p:sp>
      <p:sp>
        <p:nvSpPr>
          <p:cNvPr id="28" name="Pentagon 27"/>
          <p:cNvSpPr/>
          <p:nvPr/>
        </p:nvSpPr>
        <p:spPr>
          <a:xfrm>
            <a:off x="5095924" y="6237334"/>
            <a:ext cx="3435892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3610651" y="2603977"/>
            <a:ext cx="1708286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0" y="15240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5123" name="Picture 9" descr="j031806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3276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581400" y="1828800"/>
            <a:ext cx="19335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42862" y="2362200"/>
            <a:ext cx="89249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6" name="Group 18"/>
          <p:cNvGrpSpPr>
            <a:grpSpLocks/>
          </p:cNvGrpSpPr>
          <p:nvPr/>
        </p:nvGrpSpPr>
        <p:grpSpPr bwMode="auto">
          <a:xfrm>
            <a:off x="66675" y="5715000"/>
            <a:ext cx="1685925" cy="1066800"/>
            <a:chOff x="2736" y="1824"/>
            <a:chExt cx="1062" cy="864"/>
          </a:xfrm>
        </p:grpSpPr>
        <p:pic>
          <p:nvPicPr>
            <p:cNvPr id="515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Group 18"/>
          <p:cNvGrpSpPr>
            <a:grpSpLocks/>
          </p:cNvGrpSpPr>
          <p:nvPr/>
        </p:nvGrpSpPr>
        <p:grpSpPr bwMode="auto">
          <a:xfrm>
            <a:off x="5562600" y="5715000"/>
            <a:ext cx="1685925" cy="1066800"/>
            <a:chOff x="2736" y="1824"/>
            <a:chExt cx="1062" cy="864"/>
          </a:xfrm>
        </p:grpSpPr>
        <p:pic>
          <p:nvPicPr>
            <p:cNvPr id="5146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8" name="Group 18"/>
          <p:cNvGrpSpPr>
            <a:grpSpLocks/>
          </p:cNvGrpSpPr>
          <p:nvPr/>
        </p:nvGrpSpPr>
        <p:grpSpPr bwMode="auto">
          <a:xfrm>
            <a:off x="3886200" y="5791200"/>
            <a:ext cx="1685925" cy="1066800"/>
            <a:chOff x="2736" y="1824"/>
            <a:chExt cx="1062" cy="864"/>
          </a:xfrm>
        </p:grpSpPr>
        <p:pic>
          <p:nvPicPr>
            <p:cNvPr id="514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9" name="Group 18"/>
          <p:cNvGrpSpPr>
            <a:grpSpLocks/>
          </p:cNvGrpSpPr>
          <p:nvPr/>
        </p:nvGrpSpPr>
        <p:grpSpPr bwMode="auto">
          <a:xfrm>
            <a:off x="7239000" y="5638800"/>
            <a:ext cx="1685925" cy="1066800"/>
            <a:chOff x="2736" y="1824"/>
            <a:chExt cx="1062" cy="864"/>
          </a:xfrm>
        </p:grpSpPr>
        <p:pic>
          <p:nvPicPr>
            <p:cNvPr id="5136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0" name="Group 18"/>
          <p:cNvGrpSpPr>
            <a:grpSpLocks/>
          </p:cNvGrpSpPr>
          <p:nvPr/>
        </p:nvGrpSpPr>
        <p:grpSpPr bwMode="auto">
          <a:xfrm>
            <a:off x="1905000" y="5791200"/>
            <a:ext cx="1685925" cy="1066800"/>
            <a:chOff x="2736" y="1824"/>
            <a:chExt cx="1062" cy="864"/>
          </a:xfrm>
        </p:grpSpPr>
        <p:pic>
          <p:nvPicPr>
            <p:cNvPr id="513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9860078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265" y="1668463"/>
            <a:ext cx="1946564" cy="47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65" y="2564530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265" y="3684150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265" y="4853700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631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8265" y="3085520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8265" y="4268925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952665" y="2539425"/>
            <a:ext cx="936172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592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9526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9526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526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602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526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622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867064" y="2514600"/>
            <a:ext cx="936337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593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8670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613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8670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8670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8670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2775692" y="2532643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781465" y="3684150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781465" y="4853700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781465" y="3117419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604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2781465" y="4268925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624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670465" y="2514600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3670465" y="3684150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670465" y="4853700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635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3670465" y="3117419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605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3670465" y="4268925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584865" y="25146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596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5848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5848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5848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626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5499265" y="25146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597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54992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617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54992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54992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4992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6413665" y="25146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64136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64136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4136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608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6413665" y="42920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628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5848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328065" y="25146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599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73280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619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73280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639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73280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73280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8242465" y="25146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8242465" y="368415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8242465" y="48537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8242465" y="311741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8242465" y="42689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630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2803402" y="2514600"/>
            <a:ext cx="90038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594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3678382" y="2533939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595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6413665" y="251459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598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8242465" y="2514599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1867065" y="3117418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603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584865" y="3117418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606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5499265" y="3117418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607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7328065" y="3117418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609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960582" y="36824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612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2789382" y="3670295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614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6400800" y="36824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618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592782" y="367029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616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8250382" y="367029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620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34636" y="4255070"/>
            <a:ext cx="914400" cy="584775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621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1863436" y="425507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623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3666836" y="4255070"/>
            <a:ext cx="914400" cy="584775"/>
          </a:xfrm>
          <a:prstGeom prst="rect">
            <a:avLst/>
          </a:prstGeom>
          <a:solidFill>
            <a:srgbClr val="00B0F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625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5495636" y="425507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627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7324436" y="425507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629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974437" y="486583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632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1867065" y="48768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633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2781465" y="4876800"/>
            <a:ext cx="914400" cy="584775"/>
          </a:xfrm>
          <a:prstGeom prst="rect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634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4584865" y="48768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636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5499265" y="48768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637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6413665" y="48768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638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8242465" y="4876800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640</a:t>
            </a:r>
          </a:p>
        </p:txBody>
      </p:sp>
    </p:spTree>
    <p:extLst>
      <p:ext uri="{BB962C8B-B14F-4D97-AF65-F5344CB8AC3E}">
        <p14:creationId xmlns:p14="http://schemas.microsoft.com/office/powerpoint/2010/main" val="5913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29" grpId="0" animBg="1"/>
      <p:bldP spid="130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7" grpId="0" animBg="1"/>
      <p:bldP spid="189" grpId="0" animBg="1"/>
      <p:bldP spid="190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2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3" grpId="0" animBg="1"/>
      <p:bldP spid="214" grpId="0" animBg="1"/>
      <p:bldP spid="215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6" y="1317064"/>
            <a:ext cx="743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+ </a:t>
            </a: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0.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2057400"/>
            <a:ext cx="8407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518" y="3179059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+ </a:t>
            </a: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trăm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tròn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chục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397885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397885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036" y="397885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6436" y="398722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630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1618" y="3978855"/>
            <a:ext cx="914400" cy="58477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640</a:t>
            </a:r>
          </a:p>
        </p:txBody>
      </p:sp>
    </p:spTree>
    <p:extLst>
      <p:ext uri="{BB962C8B-B14F-4D97-AF65-F5344CB8AC3E}">
        <p14:creationId xmlns:p14="http://schemas.microsoft.com/office/powerpoint/2010/main" val="10078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430C51-C063-4216-8A59-3B2CD36E45CB}"/>
              </a:ext>
            </a:extLst>
          </p:cNvPr>
          <p:cNvSpPr/>
          <p:nvPr/>
        </p:nvSpPr>
        <p:spPr>
          <a:xfrm>
            <a:off x="230443" y="302342"/>
            <a:ext cx="8683114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B7504-F26A-4EC2-BC22-4E9834A7C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4" y="1499816"/>
            <a:ext cx="8300702" cy="36031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08241ED-BE67-43EC-8289-A16C38031CAB}"/>
              </a:ext>
            </a:extLst>
          </p:cNvPr>
          <p:cNvSpPr txBox="1"/>
          <p:nvPr/>
        </p:nvSpPr>
        <p:spPr>
          <a:xfrm>
            <a:off x="729560" y="886538"/>
            <a:ext cx="147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97116C-A644-499C-847A-822A3D5CAA85}"/>
              </a:ext>
            </a:extLst>
          </p:cNvPr>
          <p:cNvSpPr txBox="1"/>
          <p:nvPr/>
        </p:nvSpPr>
        <p:spPr>
          <a:xfrm>
            <a:off x="2834429" y="2021585"/>
            <a:ext cx="664273" cy="65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32B75C-3191-4940-BD71-C16B8805184A}"/>
              </a:ext>
            </a:extLst>
          </p:cNvPr>
          <p:cNvSpPr txBox="1"/>
          <p:nvPr/>
        </p:nvSpPr>
        <p:spPr>
          <a:xfrm>
            <a:off x="3838579" y="2069313"/>
            <a:ext cx="664273" cy="65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6571F8-898B-470D-A267-47A0419993BC}"/>
              </a:ext>
            </a:extLst>
          </p:cNvPr>
          <p:cNvSpPr txBox="1"/>
          <p:nvPr/>
        </p:nvSpPr>
        <p:spPr>
          <a:xfrm>
            <a:off x="6198901" y="3747908"/>
            <a:ext cx="664273" cy="65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7AABE82E-7C2E-4C06-9426-9E3B530DCF6E}"/>
              </a:ext>
            </a:extLst>
          </p:cNvPr>
          <p:cNvSpPr/>
          <p:nvPr/>
        </p:nvSpPr>
        <p:spPr>
          <a:xfrm rot="16904559">
            <a:off x="-142765" y="3319308"/>
            <a:ext cx="1596584" cy="619433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4948F-272C-4CC0-8CE9-31E152815428}"/>
              </a:ext>
            </a:extLst>
          </p:cNvPr>
          <p:cNvSpPr txBox="1"/>
          <p:nvPr/>
        </p:nvSpPr>
        <p:spPr>
          <a:xfrm>
            <a:off x="267374" y="2396497"/>
            <a:ext cx="990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C7E6C8-17F0-4FA2-BE8B-95F3F50D2E67}"/>
              </a:ext>
            </a:extLst>
          </p:cNvPr>
          <p:cNvSpPr txBox="1"/>
          <p:nvPr/>
        </p:nvSpPr>
        <p:spPr>
          <a:xfrm>
            <a:off x="2649180" y="1992423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88609-C861-4F70-8D5B-7EC1969987FA}"/>
              </a:ext>
            </a:extLst>
          </p:cNvPr>
          <p:cNvSpPr txBox="1"/>
          <p:nvPr/>
        </p:nvSpPr>
        <p:spPr>
          <a:xfrm>
            <a:off x="3740871" y="2117065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E7B15-41CE-4D5F-81C2-B59BF16C8548}"/>
              </a:ext>
            </a:extLst>
          </p:cNvPr>
          <p:cNvSpPr txBox="1"/>
          <p:nvPr/>
        </p:nvSpPr>
        <p:spPr>
          <a:xfrm>
            <a:off x="6068907" y="3733160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826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2" grpId="0" animBg="1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2700" y="1447800"/>
            <a:ext cx="8763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599" y="1610380"/>
            <a:ext cx="8763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8400" y="2786390"/>
            <a:ext cx="8763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807720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19400" y="5257800"/>
            <a:ext cx="72988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0" y="5257800"/>
            <a:ext cx="72988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8600" y="4800600"/>
            <a:ext cx="72988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1" name="Arrow: Curved Down 1">
            <a:extLst>
              <a:ext uri="{FF2B5EF4-FFF2-40B4-BE49-F238E27FC236}">
                <a16:creationId xmlns:a16="http://schemas.microsoft.com/office/drawing/2014/main" id="{7AABE82E-7C2E-4C06-9426-9E3B530DCF6E}"/>
              </a:ext>
            </a:extLst>
          </p:cNvPr>
          <p:cNvSpPr/>
          <p:nvPr/>
        </p:nvSpPr>
        <p:spPr>
          <a:xfrm rot="16904559">
            <a:off x="90832" y="2621442"/>
            <a:ext cx="941787" cy="449217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4948F-272C-4CC0-8CE9-31E152815428}"/>
              </a:ext>
            </a:extLst>
          </p:cNvPr>
          <p:cNvSpPr txBox="1"/>
          <p:nvPr/>
        </p:nvSpPr>
        <p:spPr>
          <a:xfrm>
            <a:off x="0" y="1981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+ 100</a:t>
            </a:r>
          </a:p>
        </p:txBody>
      </p:sp>
      <p:sp>
        <p:nvSpPr>
          <p:cNvPr id="20" name="Arrow: Curved Down 14">
            <a:extLst>
              <a:ext uri="{FF2B5EF4-FFF2-40B4-BE49-F238E27FC236}">
                <a16:creationId xmlns:a16="http://schemas.microsoft.com/office/drawing/2014/main" id="{315F4145-6F95-49BD-ACB1-B4F9F51CDD57}"/>
              </a:ext>
            </a:extLst>
          </p:cNvPr>
          <p:cNvSpPr/>
          <p:nvPr/>
        </p:nvSpPr>
        <p:spPr>
          <a:xfrm rot="6088287">
            <a:off x="1710604" y="4861486"/>
            <a:ext cx="696230" cy="327925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36A230-7C82-407B-8514-5F14D40B8175}"/>
              </a:ext>
            </a:extLst>
          </p:cNvPr>
          <p:cNvSpPr txBox="1"/>
          <p:nvPr/>
        </p:nvSpPr>
        <p:spPr>
          <a:xfrm>
            <a:off x="2209800" y="462885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+ 10</a:t>
            </a:r>
          </a:p>
        </p:txBody>
      </p:sp>
    </p:spTree>
    <p:extLst>
      <p:ext uri="{BB962C8B-B14F-4D97-AF65-F5344CB8AC3E}">
        <p14:creationId xmlns:p14="http://schemas.microsoft.com/office/powerpoint/2010/main" val="40077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3" grpId="0" animBg="1"/>
      <p:bldP spid="15" grpId="0" animBg="1"/>
      <p:bldP spid="14" grpId="0" animBg="1"/>
      <p:bldP spid="16" grpId="0" animBg="1"/>
      <p:bldP spid="18" grpId="0" animBg="1"/>
      <p:bldP spid="11" grpId="0" animBg="1"/>
      <p:bldP spid="17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430C51-C063-4216-8A59-3B2CD36E45CB}"/>
              </a:ext>
            </a:extLst>
          </p:cNvPr>
          <p:cNvSpPr/>
          <p:nvPr/>
        </p:nvSpPr>
        <p:spPr>
          <a:xfrm>
            <a:off x="230443" y="302342"/>
            <a:ext cx="8683114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34E575-F4FE-4F87-BBB5-663A9C1BE2C8}"/>
              </a:ext>
            </a:extLst>
          </p:cNvPr>
          <p:cNvSpPr txBox="1"/>
          <p:nvPr/>
        </p:nvSpPr>
        <p:spPr>
          <a:xfrm>
            <a:off x="554340" y="2782668"/>
            <a:ext cx="65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EC5C-15A2-472F-AA57-C2A3B040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30" y="536028"/>
            <a:ext cx="7246895" cy="5785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EDD682-E605-46E8-9308-9519D68404F1}"/>
              </a:ext>
            </a:extLst>
          </p:cNvPr>
          <p:cNvSpPr txBox="1"/>
          <p:nvPr/>
        </p:nvSpPr>
        <p:spPr>
          <a:xfrm>
            <a:off x="4701360" y="1259149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6D4AE7-D3FA-46CF-90EB-1B84AC463A3B}"/>
              </a:ext>
            </a:extLst>
          </p:cNvPr>
          <p:cNvSpPr txBox="1"/>
          <p:nvPr/>
        </p:nvSpPr>
        <p:spPr>
          <a:xfrm>
            <a:off x="4538183" y="1296708"/>
            <a:ext cx="9906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783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5CAD2-1665-4EA0-8FC4-31DFB4CD025A}"/>
              </a:ext>
            </a:extLst>
          </p:cNvPr>
          <p:cNvSpPr txBox="1"/>
          <p:nvPr/>
        </p:nvSpPr>
        <p:spPr>
          <a:xfrm>
            <a:off x="5914870" y="1259148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575C1-B755-4319-BA7C-DACED84F68A9}"/>
              </a:ext>
            </a:extLst>
          </p:cNvPr>
          <p:cNvSpPr txBox="1"/>
          <p:nvPr/>
        </p:nvSpPr>
        <p:spPr>
          <a:xfrm>
            <a:off x="3368423" y="3055086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42CDCE-D891-41A5-9CF4-B8DF85D60C33}"/>
              </a:ext>
            </a:extLst>
          </p:cNvPr>
          <p:cNvSpPr txBox="1"/>
          <p:nvPr/>
        </p:nvSpPr>
        <p:spPr>
          <a:xfrm>
            <a:off x="7269697" y="3127954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ACE0C2-8FA1-429E-87A8-63FB34CC2637}"/>
              </a:ext>
            </a:extLst>
          </p:cNvPr>
          <p:cNvSpPr txBox="1"/>
          <p:nvPr/>
        </p:nvSpPr>
        <p:spPr>
          <a:xfrm>
            <a:off x="1982400" y="5059992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E02916-8C7A-414D-9186-EA1240E15CF6}"/>
              </a:ext>
            </a:extLst>
          </p:cNvPr>
          <p:cNvSpPr txBox="1"/>
          <p:nvPr/>
        </p:nvSpPr>
        <p:spPr>
          <a:xfrm>
            <a:off x="5914869" y="5077297"/>
            <a:ext cx="66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</a:t>
            </a:r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5A346ACB-570E-4725-8166-B070389BAD81}"/>
              </a:ext>
            </a:extLst>
          </p:cNvPr>
          <p:cNvSpPr/>
          <p:nvPr/>
        </p:nvSpPr>
        <p:spPr>
          <a:xfrm rot="182432">
            <a:off x="2036445" y="544879"/>
            <a:ext cx="1658806" cy="4964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EAA67-8916-44D3-82A9-3580D8AB39E6}"/>
              </a:ext>
            </a:extLst>
          </p:cNvPr>
          <p:cNvSpPr txBox="1"/>
          <p:nvPr/>
        </p:nvSpPr>
        <p:spPr>
          <a:xfrm>
            <a:off x="2457799" y="502765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CC5089-4FE1-4BDD-B0EA-D671EFCEE4D1}"/>
              </a:ext>
            </a:extLst>
          </p:cNvPr>
          <p:cNvSpPr txBox="1"/>
          <p:nvPr/>
        </p:nvSpPr>
        <p:spPr>
          <a:xfrm>
            <a:off x="5751692" y="1296709"/>
            <a:ext cx="9906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784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6815A-F149-4F4A-8A24-747010AB6666}"/>
              </a:ext>
            </a:extLst>
          </p:cNvPr>
          <p:cNvSpPr txBox="1"/>
          <p:nvPr/>
        </p:nvSpPr>
        <p:spPr>
          <a:xfrm>
            <a:off x="3048000" y="3164382"/>
            <a:ext cx="99062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397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Arrow: Curved Down 33">
            <a:extLst>
              <a:ext uri="{FF2B5EF4-FFF2-40B4-BE49-F238E27FC236}">
                <a16:creationId xmlns:a16="http://schemas.microsoft.com/office/drawing/2014/main" id="{DA127E08-D1FB-420B-BF3C-50BD62AF8AB9}"/>
              </a:ext>
            </a:extLst>
          </p:cNvPr>
          <p:cNvSpPr/>
          <p:nvPr/>
        </p:nvSpPr>
        <p:spPr>
          <a:xfrm rot="182432">
            <a:off x="4546891" y="2440029"/>
            <a:ext cx="1658806" cy="4964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6BBD4E-77A6-47AE-804E-96C1CE64D595}"/>
              </a:ext>
            </a:extLst>
          </p:cNvPr>
          <p:cNvSpPr txBox="1"/>
          <p:nvPr/>
        </p:nvSpPr>
        <p:spPr>
          <a:xfrm>
            <a:off x="5105474" y="2466103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54F4F3D1-1736-40BC-BACD-844456676FB0}"/>
              </a:ext>
            </a:extLst>
          </p:cNvPr>
          <p:cNvSpPr/>
          <p:nvPr/>
        </p:nvSpPr>
        <p:spPr>
          <a:xfrm rot="182432">
            <a:off x="1874430" y="2466233"/>
            <a:ext cx="1658806" cy="4964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38489-3160-4F71-B26B-6F2595F21D47}"/>
              </a:ext>
            </a:extLst>
          </p:cNvPr>
          <p:cNvSpPr txBox="1"/>
          <p:nvPr/>
        </p:nvSpPr>
        <p:spPr>
          <a:xfrm>
            <a:off x="2433013" y="2492307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586EC-267D-464B-9255-33793F27A884}"/>
              </a:ext>
            </a:extLst>
          </p:cNvPr>
          <p:cNvSpPr txBox="1"/>
          <p:nvPr/>
        </p:nvSpPr>
        <p:spPr>
          <a:xfrm>
            <a:off x="6934200" y="3127954"/>
            <a:ext cx="99062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400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Arrow: Curved Down 39">
            <a:extLst>
              <a:ext uri="{FF2B5EF4-FFF2-40B4-BE49-F238E27FC236}">
                <a16:creationId xmlns:a16="http://schemas.microsoft.com/office/drawing/2014/main" id="{46FE7FC4-A233-4D97-8D03-1D76F351D36C}"/>
              </a:ext>
            </a:extLst>
          </p:cNvPr>
          <p:cNvSpPr/>
          <p:nvPr/>
        </p:nvSpPr>
        <p:spPr>
          <a:xfrm rot="182432">
            <a:off x="3273453" y="4415627"/>
            <a:ext cx="1658806" cy="4964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923E01-6480-4270-90C0-547AA28CB836}"/>
              </a:ext>
            </a:extLst>
          </p:cNvPr>
          <p:cNvSpPr txBox="1"/>
          <p:nvPr/>
        </p:nvSpPr>
        <p:spPr>
          <a:xfrm>
            <a:off x="3832036" y="4441701"/>
            <a:ext cx="99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C08C09-6D52-40AF-A981-9DBEC3EFC3E9}"/>
              </a:ext>
            </a:extLst>
          </p:cNvPr>
          <p:cNvSpPr txBox="1"/>
          <p:nvPr/>
        </p:nvSpPr>
        <p:spPr>
          <a:xfrm>
            <a:off x="1752600" y="5077297"/>
            <a:ext cx="99062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801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9FE97C-98CF-45B8-9871-3D158E3080CE}"/>
              </a:ext>
            </a:extLst>
          </p:cNvPr>
          <p:cNvSpPr txBox="1"/>
          <p:nvPr/>
        </p:nvSpPr>
        <p:spPr>
          <a:xfrm>
            <a:off x="5638800" y="5059992"/>
            <a:ext cx="99062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/>
              </a:rPr>
              <a:t>804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3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30" grpId="0" animBg="1"/>
      <p:bldP spid="31" grpId="0"/>
      <p:bldP spid="32" grpId="0" animBg="1"/>
      <p:bldP spid="33" grpId="0" animBg="1"/>
      <p:bldP spid="34" grpId="0" animBg="1"/>
      <p:bldP spid="35" grpId="0"/>
      <p:bldP spid="36" grpId="0" animBg="1"/>
      <p:bldP spid="37" grpId="0"/>
      <p:bldP spid="39" grpId="0" animBg="1"/>
      <p:bldP spid="40" grpId="0" animBg="1"/>
      <p:bldP spid="41" grpId="0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430C51-C063-4216-8A59-3B2CD36E45CB}"/>
              </a:ext>
            </a:extLst>
          </p:cNvPr>
          <p:cNvSpPr/>
          <p:nvPr/>
        </p:nvSpPr>
        <p:spPr>
          <a:xfrm>
            <a:off x="460886" y="381000"/>
            <a:ext cx="8683114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50B681-26FD-4A10-9C19-E9B283F286E5}"/>
              </a:ext>
            </a:extLst>
          </p:cNvPr>
          <p:cNvSpPr/>
          <p:nvPr/>
        </p:nvSpPr>
        <p:spPr>
          <a:xfrm>
            <a:off x="1067414" y="398205"/>
            <a:ext cx="553065" cy="7374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EF111-30FC-4D23-866B-6C569A88B084}"/>
              </a:ext>
            </a:extLst>
          </p:cNvPr>
          <p:cNvSpPr txBox="1"/>
          <p:nvPr/>
        </p:nvSpPr>
        <p:spPr>
          <a:xfrm>
            <a:off x="1620479" y="501444"/>
            <a:ext cx="147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Times New Roman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ố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059B9F-6A38-4602-9079-FC874BB9BCD3}"/>
              </a:ext>
            </a:extLst>
          </p:cNvPr>
          <p:cNvSpPr/>
          <p:nvPr/>
        </p:nvSpPr>
        <p:spPr>
          <a:xfrm>
            <a:off x="688416" y="1574726"/>
            <a:ext cx="41883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Tám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mười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một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BE07A2-8D94-46EA-AA8A-BADBD4A61375}"/>
              </a:ext>
            </a:extLst>
          </p:cNvPr>
          <p:cNvSpPr/>
          <p:nvPr/>
        </p:nvSpPr>
        <p:spPr>
          <a:xfrm>
            <a:off x="796106" y="2362200"/>
            <a:ext cx="46140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Sáu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mốt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7452FC-CAF5-4B98-9ED7-70D2ED0F20D3}"/>
              </a:ext>
            </a:extLst>
          </p:cNvPr>
          <p:cNvSpPr/>
          <p:nvPr/>
        </p:nvSpPr>
        <p:spPr>
          <a:xfrm>
            <a:off x="762000" y="3392269"/>
            <a:ext cx="40425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Chín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linh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năm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C1B45E-2573-4F0E-9506-CB9611A0334B}"/>
              </a:ext>
            </a:extLst>
          </p:cNvPr>
          <p:cNvSpPr/>
          <p:nvPr/>
        </p:nvSpPr>
        <p:spPr>
          <a:xfrm>
            <a:off x="685800" y="4191000"/>
            <a:ext cx="50291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ba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lăm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37E20E-7745-42B6-A8E2-B164643FD15A}"/>
              </a:ext>
            </a:extLst>
          </p:cNvPr>
          <p:cNvSpPr/>
          <p:nvPr/>
        </p:nvSpPr>
        <p:spPr>
          <a:xfrm>
            <a:off x="838200" y="5181600"/>
            <a:ext cx="5257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Bảy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mười</a:t>
            </a:r>
            <a:r>
              <a:rPr lang="en-US" sz="3600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Times New Roman" pitchFamily="18" charset="0"/>
              </a:rPr>
              <a:t>bốn</a:t>
            </a:r>
            <a:endParaRPr lang="en-US" dirty="0">
              <a:solidFill>
                <a:schemeClr val="tx2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DEB12-B3AF-405A-9430-964BCA8DB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1371600" cy="73036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8C2F439-0F89-41DF-B227-50F035DF5BFA}"/>
              </a:ext>
            </a:extLst>
          </p:cNvPr>
          <p:cNvSpPr/>
          <p:nvPr/>
        </p:nvSpPr>
        <p:spPr>
          <a:xfrm>
            <a:off x="749638" y="1586875"/>
            <a:ext cx="427956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5F8EC9-DCD0-47CD-B604-92F6D8486D90}"/>
              </a:ext>
            </a:extLst>
          </p:cNvPr>
          <p:cNvSpPr/>
          <p:nvPr/>
        </p:nvSpPr>
        <p:spPr>
          <a:xfrm>
            <a:off x="6400800" y="1524000"/>
            <a:ext cx="106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Times New Roman" pitchFamily="18" charset="0"/>
              </a:rPr>
              <a:t>811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7D3DB3-1FE8-4FB0-8EAA-8B954A69E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0"/>
            <a:ext cx="1371600" cy="7303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1EF1E91-7BB1-479D-980C-F485AEC59728}"/>
              </a:ext>
            </a:extLst>
          </p:cNvPr>
          <p:cNvSpPr/>
          <p:nvPr/>
        </p:nvSpPr>
        <p:spPr>
          <a:xfrm>
            <a:off x="6400800" y="2430959"/>
            <a:ext cx="1260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Times New Roman" pitchFamily="18" charset="0"/>
              </a:rPr>
              <a:t>621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29C2D2-863A-491D-A537-BBFF0347A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84433"/>
            <a:ext cx="1295400" cy="7303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217F51-1E78-48E2-8680-C8C53BDC7570}"/>
              </a:ext>
            </a:extLst>
          </p:cNvPr>
          <p:cNvSpPr/>
          <p:nvPr/>
        </p:nvSpPr>
        <p:spPr>
          <a:xfrm>
            <a:off x="6400800" y="3383378"/>
            <a:ext cx="17200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Times New Roman" pitchFamily="18" charset="0"/>
              </a:rPr>
              <a:t>905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49073E-1F1D-49B0-8E2C-0CF9B0B7E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43400"/>
            <a:ext cx="1295400" cy="7303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AED71A6-650A-41E5-BBB3-A40C433538F8}"/>
              </a:ext>
            </a:extLst>
          </p:cNvPr>
          <p:cNvSpPr/>
          <p:nvPr/>
        </p:nvSpPr>
        <p:spPr>
          <a:xfrm>
            <a:off x="6400800" y="4317416"/>
            <a:ext cx="17200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Times New Roman" pitchFamily="18" charset="0"/>
              </a:rPr>
              <a:t>535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3132C5-FF9A-43E4-BF09-940DE7E14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257800"/>
            <a:ext cx="1295400" cy="73036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20CB9BF-F149-4E88-B017-DBA6E3C2BF68}"/>
              </a:ext>
            </a:extLst>
          </p:cNvPr>
          <p:cNvSpPr/>
          <p:nvPr/>
        </p:nvSpPr>
        <p:spPr>
          <a:xfrm>
            <a:off x="6400800" y="5250359"/>
            <a:ext cx="17200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cs typeface="Times New Roman" pitchFamily="18" charset="0"/>
              </a:rPr>
              <a:t>714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8B0A03-42AE-4BF6-B6FB-F9FCB1C6505A}"/>
              </a:ext>
            </a:extLst>
          </p:cNvPr>
          <p:cNvSpPr/>
          <p:nvPr/>
        </p:nvSpPr>
        <p:spPr>
          <a:xfrm>
            <a:off x="762000" y="2362200"/>
            <a:ext cx="5257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mốt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6C684C-5A76-4242-8282-87F774540910}"/>
              </a:ext>
            </a:extLst>
          </p:cNvPr>
          <p:cNvSpPr/>
          <p:nvPr/>
        </p:nvSpPr>
        <p:spPr>
          <a:xfrm>
            <a:off x="762000" y="3352800"/>
            <a:ext cx="4800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Chín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linh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năm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9C6170-716F-4570-BA56-BB70DDE6BB2A}"/>
              </a:ext>
            </a:extLst>
          </p:cNvPr>
          <p:cNvSpPr/>
          <p:nvPr/>
        </p:nvSpPr>
        <p:spPr>
          <a:xfrm>
            <a:off x="685800" y="4230469"/>
            <a:ext cx="5105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lăm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91E536-7354-431E-A15F-E824C96F19C6}"/>
              </a:ext>
            </a:extLst>
          </p:cNvPr>
          <p:cNvSpPr/>
          <p:nvPr/>
        </p:nvSpPr>
        <p:spPr>
          <a:xfrm>
            <a:off x="762000" y="5257800"/>
            <a:ext cx="5105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bốn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6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  <p:bldP spid="31" grpId="0"/>
      <p:bldP spid="33" grpId="0"/>
      <p:bldP spid="35" grpId="0"/>
      <p:bldP spid="36" grpId="0" animBg="1"/>
      <p:bldP spid="37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5334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8800" y="990600"/>
            <a:ext cx="2286000" cy="449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KẾT THÚC TIẾT HỌC</a:t>
            </a:r>
          </a:p>
        </p:txBody>
      </p:sp>
    </p:spTree>
    <p:extLst>
      <p:ext uri="{BB962C8B-B14F-4D97-AF65-F5344CB8AC3E}">
        <p14:creationId xmlns:p14="http://schemas.microsoft.com/office/powerpoint/2010/main" val="39519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Thương Lắm Thầy Cô Ơi ♫ Suri Minh Thư ♫ Nhạc Thiếu Nhi Hát Về Thầy Cô [MV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771650" y="2671426"/>
            <a:ext cx="5600700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5400" b="1" dirty="0">
                <a:ln w="38100">
                  <a:solidFill>
                    <a:srgbClr val="F2FAFA"/>
                  </a:solidFill>
                  <a:prstDash val="solid"/>
                </a:ln>
                <a:solidFill>
                  <a:srgbClr val="E71B7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3979070" y="3943350"/>
            <a:ext cx="3793331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endParaRPr lang="en-US" sz="1350" kern="10" dirty="0">
              <a:ln w="12700">
                <a:solidFill>
                  <a:srgbClr val="00FFFF"/>
                </a:solidFill>
                <a:round/>
              </a:ln>
              <a:solidFill>
                <a:srgbClr val="000099"/>
              </a:solidFill>
              <a:effectLst>
                <a:outerShdw dist="25400" algn="ctr" rotWithShape="0">
                  <a:srgbClr val="FF3399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5132086" y="1355850"/>
            <a:ext cx="685800" cy="863203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3351257" y="1349417"/>
            <a:ext cx="685800" cy="863203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2729585" y="1554715"/>
            <a:ext cx="685800" cy="863203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1627571" y="1844667"/>
            <a:ext cx="685800" cy="863203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6353069" y="1561131"/>
            <a:ext cx="685800" cy="863203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1635" y="874245"/>
            <a:ext cx="1190625" cy="1152525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7200" y="5657850"/>
            <a:ext cx="228600" cy="22860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72400" y="5772150"/>
            <a:ext cx="228600" cy="228600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666247" y="3406947"/>
            <a:ext cx="548779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ba chữ số (tiết 3)</a:t>
            </a:r>
          </a:p>
        </p:txBody>
      </p:sp>
      <p:pic>
        <p:nvPicPr>
          <p:cNvPr id="18" name="Picture 12" descr="SPARKLES">
            <a:extLst>
              <a:ext uri="{FF2B5EF4-FFF2-40B4-BE49-F238E27FC236}">
                <a16:creationId xmlns:a16="http://schemas.microsoft.com/office/drawing/2014/main" id="{ADC6B312-98C3-4B6C-912F-9B1E3E209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7269222" y="2311614"/>
            <a:ext cx="685800" cy="863203"/>
          </a:xfrm>
          <a:prstGeom prst="rect">
            <a:avLst/>
          </a:prstGeom>
          <a:noFill/>
        </p:spPr>
      </p:pic>
      <p:pic>
        <p:nvPicPr>
          <p:cNvPr id="19" name="Picture 18" descr="SPARKLES">
            <a:extLst>
              <a:ext uri="{FF2B5EF4-FFF2-40B4-BE49-F238E27FC236}">
                <a16:creationId xmlns:a16="http://schemas.microsoft.com/office/drawing/2014/main" id="{BC884616-97E3-43F7-8582-EC06743AE5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32318">
            <a:off x="1046741" y="3086769"/>
            <a:ext cx="685800" cy="863203"/>
          </a:xfrm>
          <a:prstGeom prst="rect">
            <a:avLst/>
          </a:prstGeom>
          <a:noFill/>
        </p:spPr>
      </p:pic>
      <p:pic>
        <p:nvPicPr>
          <p:cNvPr id="21" name="Picture 12" descr="SPARKLES">
            <a:extLst>
              <a:ext uri="{FF2B5EF4-FFF2-40B4-BE49-F238E27FC236}">
                <a16:creationId xmlns:a16="http://schemas.microsoft.com/office/drawing/2014/main" id="{F2BD85C1-F73B-4B9D-996B-3104505D0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80089">
            <a:off x="6710915" y="3578911"/>
            <a:ext cx="685800" cy="86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58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8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7349" grpId="0" autoUpdateAnimBg="0"/>
      <p:bldP spid="57350" grpId="0" animBg="1"/>
      <p:bldP spid="2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376811" y="956874"/>
            <a:ext cx="6927580" cy="463566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4660382"/>
            <a:ext cx="3334087" cy="1338318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520193"/>
            <a:ext cx="1676501" cy="1708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537825"/>
            <a:ext cx="3639409" cy="14608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537825"/>
            <a:ext cx="3639409" cy="1460876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56347"/>
            <a:ext cx="204788" cy="219075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40928"/>
            <a:ext cx="298710" cy="319550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60383"/>
            <a:ext cx="298710" cy="319550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720046"/>
            <a:ext cx="485874" cy="5197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38" y="2711039"/>
            <a:ext cx="4823271" cy="11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5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83620050">
            <a:hlinkClick r:id="" action="ppaction://media"/>
            <a:extLst>
              <a:ext uri="{FF2B5EF4-FFF2-40B4-BE49-F238E27FC236}">
                <a16:creationId xmlns:a16="http://schemas.microsoft.com/office/drawing/2014/main" id="{5B02E330-C210-4AAD-B32A-A27B40509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604" y="857250"/>
            <a:ext cx="93416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9DBF0E-D382-43F5-B7DA-76FCEE2F101F}"/>
              </a:ext>
            </a:extLst>
          </p:cNvPr>
          <p:cNvGrpSpPr/>
          <p:nvPr/>
        </p:nvGrpSpPr>
        <p:grpSpPr>
          <a:xfrm>
            <a:off x="211942" y="956379"/>
            <a:ext cx="3817061" cy="519351"/>
            <a:chOff x="4313083" y="342890"/>
            <a:chExt cx="5089415" cy="69246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44D31A7-BB77-4153-92D9-408EAC21ECC8}"/>
                </a:ext>
              </a:extLst>
            </p:cNvPr>
            <p:cNvSpPr/>
            <p:nvPr/>
          </p:nvSpPr>
          <p:spPr>
            <a:xfrm>
              <a:off x="4313083" y="342890"/>
              <a:ext cx="668388" cy="692468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7E9F91-E776-436C-B60E-CB181BEB9746}"/>
                </a:ext>
              </a:extLst>
            </p:cNvPr>
            <p:cNvSpPr/>
            <p:nvPr/>
          </p:nvSpPr>
          <p:spPr>
            <a:xfrm>
              <a:off x="4958546" y="342890"/>
              <a:ext cx="4443952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2400" b="1" kern="0" dirty="0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lang="en-US" sz="2400" b="1" kern="0" dirty="0" err="1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lang="en-US" sz="2400" b="1" kern="0" dirty="0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sống</a:t>
              </a:r>
              <a:r>
                <a:rPr lang="en-US" sz="2400" b="1" kern="0" dirty="0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2400" b="1" kern="0" dirty="0" err="1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đâu</a:t>
              </a:r>
              <a:r>
                <a:rPr lang="en-US" sz="2400" b="1" kern="0" dirty="0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1050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210ED09-84AB-44D1-8F27-E500CF164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76" y="5246555"/>
            <a:ext cx="2750747" cy="577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D098CD-A8BA-468D-ADF9-7EF38F3F1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47" y="5242933"/>
            <a:ext cx="1713927" cy="5770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9235DB-894C-47F7-84A0-677DE0594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9" y="5282556"/>
            <a:ext cx="1514834" cy="577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0413E6-9E68-49E9-94BD-5CC8E9131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8" y="1468308"/>
            <a:ext cx="8360945" cy="1762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99A86A-4ADC-446B-8020-DFAC3B567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317" flipH="1">
            <a:off x="4982765" y="3051641"/>
            <a:ext cx="245398" cy="7790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42306A-EB7E-4D0B-900F-A3E95A4953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2137" y="3257829"/>
            <a:ext cx="595756" cy="511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33BE95-DD6D-4D82-82B9-5B7DF1B62F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38" y="3193912"/>
            <a:ext cx="848164" cy="5399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E3AA17-248D-4042-84B1-92AE8D13A3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74" y="3230981"/>
            <a:ext cx="459471" cy="560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D7AD30-4BA8-486E-B7B4-FD003BD4FF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6" y="3707296"/>
            <a:ext cx="8514709" cy="12382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3984038-D89B-41A8-BABE-5E30263626AC}"/>
              </a:ext>
            </a:extLst>
          </p:cNvPr>
          <p:cNvSpPr/>
          <p:nvPr/>
        </p:nvSpPr>
        <p:spPr>
          <a:xfrm>
            <a:off x="229914" y="3831117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398</a:t>
            </a:r>
            <a:endParaRPr lang="en-US" sz="1350" kern="0" dirty="0">
              <a:solidFill>
                <a:prstClr val="black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6FD256-1DEE-47C5-A4D5-CA641ECED340}"/>
              </a:ext>
            </a:extLst>
          </p:cNvPr>
          <p:cNvSpPr/>
          <p:nvPr/>
        </p:nvSpPr>
        <p:spPr>
          <a:xfrm>
            <a:off x="2419781" y="3787579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401</a:t>
            </a:r>
            <a:endParaRPr lang="en-US" sz="1350" kern="0" dirty="0">
              <a:solidFill>
                <a:prstClr val="black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2ABB5-A397-4815-B976-566D6303DEAA}"/>
              </a:ext>
            </a:extLst>
          </p:cNvPr>
          <p:cNvSpPr/>
          <p:nvPr/>
        </p:nvSpPr>
        <p:spPr>
          <a:xfrm>
            <a:off x="3189073" y="3775987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402</a:t>
            </a:r>
            <a:endParaRPr lang="en-US" sz="1350" kern="0" dirty="0">
              <a:solidFill>
                <a:prstClr val="black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215AA3-8554-4FEB-BEAA-374F97C9E46C}"/>
              </a:ext>
            </a:extLst>
          </p:cNvPr>
          <p:cNvSpPr/>
          <p:nvPr/>
        </p:nvSpPr>
        <p:spPr>
          <a:xfrm>
            <a:off x="5962320" y="3775987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406</a:t>
            </a:r>
            <a:endParaRPr lang="en-US" sz="1350" kern="0" dirty="0">
              <a:solidFill>
                <a:prstClr val="black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A8FAE7-1730-4F99-8C63-0A6201DFD8D4}"/>
              </a:ext>
            </a:extLst>
          </p:cNvPr>
          <p:cNvSpPr/>
          <p:nvPr/>
        </p:nvSpPr>
        <p:spPr>
          <a:xfrm>
            <a:off x="6701067" y="3792418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407</a:t>
            </a:r>
            <a:endParaRPr lang="en-US" sz="1350" kern="0" dirty="0">
              <a:solidFill>
                <a:prstClr val="black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98E0879-5388-4F7C-BD54-874B7A693E44}"/>
              </a:ext>
            </a:extLst>
          </p:cNvPr>
          <p:cNvSpPr/>
          <p:nvPr/>
        </p:nvSpPr>
        <p:spPr>
          <a:xfrm>
            <a:off x="283598" y="5294000"/>
            <a:ext cx="1486985" cy="57708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404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C05A4E-25D6-451A-9594-73A6DC611826}"/>
              </a:ext>
            </a:extLst>
          </p:cNvPr>
          <p:cNvSpPr/>
          <p:nvPr/>
        </p:nvSpPr>
        <p:spPr>
          <a:xfrm>
            <a:off x="984046" y="3831117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399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83F51A-54F3-4C31-9B48-30E96158F3B9}"/>
              </a:ext>
            </a:extLst>
          </p:cNvPr>
          <p:cNvSpPr/>
          <p:nvPr/>
        </p:nvSpPr>
        <p:spPr>
          <a:xfrm>
            <a:off x="1724241" y="3831799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400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87F866-E10D-4CDC-8796-C606074600B3}"/>
              </a:ext>
            </a:extLst>
          </p:cNvPr>
          <p:cNvSpPr/>
          <p:nvPr/>
        </p:nvSpPr>
        <p:spPr>
          <a:xfrm>
            <a:off x="3934425" y="3789913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403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486CA5-76DC-4276-941A-CB84C4729170}"/>
              </a:ext>
            </a:extLst>
          </p:cNvPr>
          <p:cNvSpPr/>
          <p:nvPr/>
        </p:nvSpPr>
        <p:spPr>
          <a:xfrm>
            <a:off x="4567246" y="3787579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404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08BC2D-5BC5-4188-8F60-45AD6F81948A}"/>
              </a:ext>
            </a:extLst>
          </p:cNvPr>
          <p:cNvSpPr/>
          <p:nvPr/>
        </p:nvSpPr>
        <p:spPr>
          <a:xfrm>
            <a:off x="5198585" y="3775987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405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717858-2448-46D1-962B-7332213A1E9C}"/>
              </a:ext>
            </a:extLst>
          </p:cNvPr>
          <p:cNvSpPr/>
          <p:nvPr/>
        </p:nvSpPr>
        <p:spPr>
          <a:xfrm>
            <a:off x="7347942" y="3803364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408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55CF12-5E8B-4D65-A49D-26F2CF50FB9D}"/>
              </a:ext>
            </a:extLst>
          </p:cNvPr>
          <p:cNvSpPr/>
          <p:nvPr/>
        </p:nvSpPr>
        <p:spPr>
          <a:xfrm>
            <a:off x="8076945" y="3785338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kern="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409</a:t>
            </a:r>
            <a:endParaRPr lang="en-US" sz="1350" kern="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DC3A1-C295-4967-849C-6CC5D4532C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0" y="3865145"/>
            <a:ext cx="1643957" cy="148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EC574-0D27-4FDA-A85A-C382A5876C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80" y="4182299"/>
            <a:ext cx="1321762" cy="1522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B990E-2B28-4AC7-8D8F-BFD785A3FD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18" y="5265219"/>
            <a:ext cx="1514834" cy="577081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E51A847-93D1-46BB-9032-8B61A0F02766}"/>
              </a:ext>
            </a:extLst>
          </p:cNvPr>
          <p:cNvSpPr/>
          <p:nvPr/>
        </p:nvSpPr>
        <p:spPr>
          <a:xfrm>
            <a:off x="2208978" y="5253628"/>
            <a:ext cx="1486985" cy="57708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409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6C771B8-1E6D-4EF7-A62D-54380744998D}"/>
              </a:ext>
            </a:extLst>
          </p:cNvPr>
          <p:cNvSpPr/>
          <p:nvPr/>
        </p:nvSpPr>
        <p:spPr>
          <a:xfrm>
            <a:off x="4053375" y="5226318"/>
            <a:ext cx="2801140" cy="57708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400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4DD13-5537-40E8-9A27-37146CAE43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3606" y="4298282"/>
            <a:ext cx="1791101" cy="1018964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3299152-064B-484F-A201-17E3C6B9718C}"/>
              </a:ext>
            </a:extLst>
          </p:cNvPr>
          <p:cNvSpPr/>
          <p:nvPr/>
        </p:nvSpPr>
        <p:spPr>
          <a:xfrm>
            <a:off x="7154157" y="5242932"/>
            <a:ext cx="1713928" cy="57708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399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A36429-2421-4218-9320-719060DD86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26" y="4274218"/>
            <a:ext cx="1291317" cy="9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48919 -0.40486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89 L 0.53476 -0.46782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32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23242 -0.40625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-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73008 -0.3963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CCF944-71FB-463C-A1BA-5D76087E3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5" y="1199824"/>
            <a:ext cx="6756391" cy="47264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D2CA18-4B26-4BB2-AC6A-0AFA9D894492}"/>
              </a:ext>
            </a:extLst>
          </p:cNvPr>
          <p:cNvGrpSpPr/>
          <p:nvPr/>
        </p:nvGrpSpPr>
        <p:grpSpPr>
          <a:xfrm>
            <a:off x="211941" y="956379"/>
            <a:ext cx="8141964" cy="519351"/>
            <a:chOff x="4313083" y="342890"/>
            <a:chExt cx="10855951" cy="6924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28DD9-D819-44D1-B3CE-4306510AB42D}"/>
                </a:ext>
              </a:extLst>
            </p:cNvPr>
            <p:cNvSpPr/>
            <p:nvPr/>
          </p:nvSpPr>
          <p:spPr>
            <a:xfrm>
              <a:off x="4313083" y="342890"/>
              <a:ext cx="668388" cy="692468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7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E3563B-60E6-4461-AE45-581C9F1E856A}"/>
                </a:ext>
              </a:extLst>
            </p:cNvPr>
            <p:cNvSpPr/>
            <p:nvPr/>
          </p:nvSpPr>
          <p:spPr>
            <a:xfrm>
              <a:off x="4958546" y="342890"/>
              <a:ext cx="1021048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vi-VN" b="1" kern="0" dirty="0">
                  <a:solidFill>
                    <a:prstClr val="black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Đi theo thứ tự các số tròn chục để đến vương quốc Truyện Cổ Tích.</a:t>
              </a:r>
              <a:endParaRPr lang="en-US" sz="825" kern="0" dirty="0">
                <a:solidFill>
                  <a:prstClr val="black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9C8D01C-A95F-4A36-98B7-EF64EB81E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51" y="1302627"/>
            <a:ext cx="689915" cy="84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2C449-C009-4287-A9AB-CA74EBAC9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223" y="1777195"/>
            <a:ext cx="689915" cy="848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1EECED-E9DB-4B02-B7C4-7BA65678A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35" y="2105966"/>
            <a:ext cx="689915" cy="848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9FF5F8-562D-448F-83F9-5FD2444DD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992" y="2444768"/>
            <a:ext cx="689915" cy="848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765D8-C38B-4EB3-BB79-33D5AAD31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08" y="3586910"/>
            <a:ext cx="689915" cy="848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373513-F104-461A-A0AE-CDAE831C3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9031" y="4061477"/>
            <a:ext cx="689915" cy="848256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6B14BE-9AA8-48B4-8A94-0132C1802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42880" y="697106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2969 -0.0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69 -0.06736 L 0.26771 -0.08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71 -0.08241 L 0.35469 0.006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00847 0.109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7 0.10903 L -0.10599 0.135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99 0.13542 L -0.11198 0.243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4844 0.115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4 0.11574 L -0.09466 0.1831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6 0.18311 L -0.24336 0.2081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6 NK PowerSkills"/>
          <p:cNvPicPr>
            <a:picLocks noChangeAspect="1"/>
          </p:cNvPicPr>
          <p:nvPr/>
        </p:nvPicPr>
        <p:blipFill rotWithShape="1">
          <a:blip r:embed="rId3"/>
          <a:srcRect l="112" t="27558" r="-112" b="194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6" name="15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094" y="121359"/>
            <a:ext cx="5395347" cy="3338408"/>
          </a:xfrm>
          <a:prstGeom prst="rect">
            <a:avLst/>
          </a:prstGeom>
        </p:spPr>
      </p:pic>
      <p:pic>
        <p:nvPicPr>
          <p:cNvPr id="11" name="1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 r="15806" b="6774"/>
          <a:stretch/>
        </p:blipFill>
        <p:spPr>
          <a:xfrm>
            <a:off x="3209681" y="1778398"/>
            <a:ext cx="2715481" cy="3006797"/>
          </a:xfrm>
          <a:prstGeom prst="rect">
            <a:avLst/>
          </a:prstGeom>
        </p:spPr>
      </p:pic>
      <p:pic>
        <p:nvPicPr>
          <p:cNvPr id="34" name="13 NK PowerSkills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28" r="19138" b="30138"/>
          <a:stretch/>
        </p:blipFill>
        <p:spPr>
          <a:xfrm>
            <a:off x="-285750" y="4195659"/>
            <a:ext cx="9329738" cy="1916809"/>
          </a:xfrm>
          <a:prstGeom prst="rect">
            <a:avLst/>
          </a:prstGeom>
        </p:spPr>
      </p:pic>
      <p:pic>
        <p:nvPicPr>
          <p:cNvPr id="42" name="12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1340" y="4560370"/>
            <a:ext cx="4189680" cy="1491827"/>
          </a:xfrm>
          <a:prstGeom prst="rect">
            <a:avLst/>
          </a:prstGeom>
        </p:spPr>
      </p:pic>
      <p:pic>
        <p:nvPicPr>
          <p:cNvPr id="43" name="11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632479" y="4119819"/>
            <a:ext cx="4336586" cy="2473853"/>
          </a:xfrm>
          <a:prstGeom prst="rect">
            <a:avLst/>
          </a:prstGeom>
        </p:spPr>
      </p:pic>
      <p:pic>
        <p:nvPicPr>
          <p:cNvPr id="44" name="10 NK PowerSkills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1425" y="3575598"/>
            <a:ext cx="2754272" cy="2217256"/>
          </a:xfrm>
          <a:prstGeom prst="rect">
            <a:avLst/>
          </a:prstGeom>
        </p:spPr>
      </p:pic>
      <p:pic>
        <p:nvPicPr>
          <p:cNvPr id="45" name="09 NK PowerSkills" descr="cherry blossom falling gif - Tile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57" y="3874533"/>
            <a:ext cx="2638393" cy="19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8 NK PowerSkills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1705" y="3121483"/>
            <a:ext cx="3625922" cy="2918954"/>
          </a:xfrm>
          <a:prstGeom prst="rect">
            <a:avLst/>
          </a:prstGeom>
        </p:spPr>
      </p:pic>
      <p:pic>
        <p:nvPicPr>
          <p:cNvPr id="47" name="07 NK PowerSkills" descr="cherry blossom falling gif - Tile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13" y="3121483"/>
            <a:ext cx="3473369" cy="26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06 NK PowerSkills" descr="[crop output image]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9556" flipH="1">
            <a:off x="976403" y="4418401"/>
            <a:ext cx="585710" cy="113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5 NK PowerSkills" descr="Sticker GIF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67" y="1391006"/>
            <a:ext cx="2857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4 NK PowerSkills" descr="Giang Nguyen (giangnguyen0810) trên Pinteres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04" y="2285450"/>
            <a:ext cx="2440410" cy="24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hé thăm Fb.com/nkpowerskills"/>
          <p:cNvGrpSpPr/>
          <p:nvPr/>
        </p:nvGrpSpPr>
        <p:grpSpPr>
          <a:xfrm>
            <a:off x="150314" y="1130856"/>
            <a:ext cx="2901664" cy="2507505"/>
            <a:chOff x="-3358373" y="2508547"/>
            <a:chExt cx="3868885" cy="3343340"/>
          </a:xfrm>
        </p:grpSpPr>
        <p:grpSp>
          <p:nvGrpSpPr>
            <p:cNvPr id="30" name="Group 29"/>
            <p:cNvGrpSpPr/>
            <p:nvPr/>
          </p:nvGrpSpPr>
          <p:grpSpPr>
            <a:xfrm>
              <a:off x="-3358373" y="2508547"/>
              <a:ext cx="2772885" cy="2752261"/>
              <a:chOff x="3644390" y="807468"/>
              <a:chExt cx="4045921" cy="4015829"/>
            </a:xfrm>
          </p:grpSpPr>
          <p:pic>
            <p:nvPicPr>
              <p:cNvPr id="31" name="Picture 2" descr="Magic wand cartoon Royalty Free Vector Image - VectorStock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78" t="16389" r="20167" b="17804"/>
              <a:stretch/>
            </p:blipFill>
            <p:spPr bwMode="auto">
              <a:xfrm rot="6806814">
                <a:off x="6365198" y="1771042"/>
                <a:ext cx="1274619" cy="1375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4390" y="807468"/>
                <a:ext cx="3061209" cy="4015829"/>
              </a:xfrm>
              <a:prstGeom prst="rect">
                <a:avLst/>
              </a:prstGeom>
            </p:spPr>
          </p:pic>
        </p:grpSp>
        <p:pic>
          <p:nvPicPr>
            <p:cNvPr id="33" name="Picture 4" descr="Ucla Football Stars Sticker by UCLA for iOS &amp; Android | GIPHY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0684" y="3240691"/>
              <a:ext cx="2611196" cy="2611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B60D4F1-BAF9-45DE-8298-8B0D0C11DE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41" y="3533325"/>
            <a:ext cx="2154594" cy="26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1068 -7.40741E-7 0.01953 0.00857 0.01953 0.01945 C 0.01953 0.03032 0.01068 0.03912 2.77556E-17 0.03912 C -0.01081 0.03912 -0.01953 0.03032 -0.01953 0.01945 C -0.01953 0.00857 -0.01081 -7.40741E-7 2.77556E-17 -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12 0.47245 L 0.25612 0.47269 C 0.26081 0.47315 0.26563 0.47431 0.27031 0.47454 L 0.3263 0.47894 L 0.41914 0.47454 C 0.43294 0.47384 0.42721 0.47315 0.43698 0.47037 C 0.44023 0.46945 0.44336 0.46898 0.44648 0.46829 C 0.45742 0.46065 0.4474 0.46667 0.46081 0.46204 C 0.46211 0.46157 0.46315 0.46042 0.46445 0.45972 C 0.46641 0.45903 0.46836 0.45833 0.47031 0.45764 C 0.4763 0.45602 0.48216 0.45486 0.48815 0.45347 C 0.4944 0.45208 0.49674 0.45162 0.50247 0.44931 C 0.50404 0.44861 0.5056 0.44745 0.50729 0.44722 C 0.52435 0.44491 0.52734 0.44514 0.53828 0.44514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28 0.44514 C 0.55299 0.44514 0.5651 0.45695 0.5651 0.47176 C 0.5651 0.48657 0.55299 0.49861 0.53828 0.49861 C 0.52357 0.49861 0.51159 0.48657 0.51159 0.47176 C 0.51159 0.45695 0.52357 0.44514 0.53828 0.44514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L 2.77556E-17 0.00023 C 0.00026 0.0537 2.77556E-17 0.00347 0.00013 0.04282 C 0.00013 0.04838 0.00013 0.05324 0.00026 0.05926 C 0.00026 0.06343 0.00026 0.06898 0.00026 0.07315 C 0.00026 0.07662 0.00026 0.07917 0.00026 0.08264 C 0.00026 0.08727 0.00026 0.09167 0.00026 0.09607 C 0.00039 0.10093 0.00039 0.10463 0.00039 0.10949 C 0.00039 0.12917 0.00039 0.11713 0.00052 0.12917 C 0.00052 0.13935 0.00052 0.14792 0.00052 0.15579 C 0.00052 0.15995 0.00065 0.16204 0.00065 0.16597 C 0.00065 0.17338 0.00065 0.18125 0.00078 0.18935 C 0.00078 0.19398 0.00078 0.19792 0.00078 0.20232 C 0.00091 0.20718 0.00091 0.2125 0.00091 0.21574 C 0.00091 0.21945 0.00091 0.22222 0.00104 0.22593 C 0.00104 0.24028 0.00104 0.2331 0.00104 0.23912 C 0.00117 0.24352 0.00117 0.24769 0.00117 0.25255 C 0.00117 0.25579 0.00117 0.26019 0.00117 0.2625 C 0.0013 0.26505 0.0013 0.26458 0.0013 0.26574 C 0.0013 0.28241 0.0013 0.27107 0.00143 0.27917 C 0.00143 0.28565 0.00143 0.28796 0.00143 0.29259 C 0.00156 0.29445 0.00156 0.29468 0.00156 0.29607 C 0.00169 0.30787 0.00156 0.29861 0.00169 0.30579 C 0.00169 0.30741 0.00169 0.31111 0.00182 0.31227 L 0.00182 0.31551 L 0.00195 0.32245 C 0.00195 0.32361 0.00208 0.32523 0.00208 0.3257 C 0.00208 0.32894 0.00221 0.32801 0.00221 0.33264 C 0.00247 0.34514 0.00221 0.33403 0.00234 0.34259 C 0.00234 0.34468 0.00247 0.34745 0.00247 0.34907 C 0.00247 0.3507 0.00247 0.35162 0.00247 0.35232 C 0.0026 0.36921 0.00247 0.35162 0.0026 0.3625 C 0.0026 0.36435 0.0026 0.3669 0.00273 0.36921 C 0.00273 0.37014 0.00273 0.37176 0.00273 0.37245 C 0.00273 0.37454 0.00286 0.37732 0.00286 0.37894 C 0.00299 0.3838 0.00286 0.38056 0.00299 0.38912 C 0.00313 0.39028 0.00313 0.3912 0.00313 0.39236 C 0.00313 0.39352 0.00313 0.39514 0.00313 0.3956 C 0.00313 0.39722 0.00326 0.39792 0.00326 0.39931 C 0.00326 0.40208 0.00326 0.40232 0.00339 0.40579 C 0.00339 0.40764 0.00339 0.41042 0.00339 0.4125 C 0.00339 0.41505 0.00339 0.4169 0.00352 0.41898 L 0.00352 0.42222 C 0.00352 0.42338 0.00352 0.42431 0.00352 0.42546 C 0.00352 0.42824 0.00365 0.43472 0.00365 0.43611 C 0.00365 0.43634 0.00365 0.43611 0.00378 0.43611 " pathEditMode="relative" rAng="0" ptsTypes="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18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44306 C 0.02096 0.44306 0.03333 0.45532 0.03333 0.47037 C 0.03333 0.48542 0.02096 0.49792 0.00586 0.49792 C -0.00937 0.49792 -0.02161 0.48542 -0.02161 0.47037 C -0.02161 0.45532 -0.00937 0.44306 0.00586 0.44306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28 0.44514 L 0.53828 0.44468 C 0.52786 0.44144 0.51693 0.43727 0.50547 0.43403 C 0.49961 0.43264 0.49258 0.4331 0.48698 0.43125 C 0.47943 0.42847 0.47318 0.42338 0.46628 0.42014 C 0.45703 0.4162 0.44792 0.41296 0.43919 0.40926 C 0.42487 0.40278 0.41029 0.39583 0.39648 0.38958 C 0.39036 0.38681 0.38451 0.38357 0.37826 0.38079 C 0.36901 0.37708 0.35977 0.37384 0.35117 0.36968 C 0.34375 0.36551 0.33737 0.36019 0.33047 0.35556 C 0.32643 0.3537 0.32188 0.35232 0.31784 0.35 C 0.31146 0.3463 0.30625 0.34213 0.3 0.33843 C 0.29596 0.33681 0.29128 0.33542 0.28789 0.3331 C 0.26654 0.32107 0.28438 0.32755 0.26654 0.32199 C 0.26602 0.31921 0.26484 0.31597 0.26367 0.31366 C 0.26198 0.31042 0.25794 0.30833 0.25742 0.30509 C 0.25677 0.29769 0.25964 0.29028 0.26029 0.28264 C 0.25859 0.27245 0.25911 0.26134 0.25456 0.25185 C 0.25052 0.24306 0.2418 0.23704 0.23594 0.22917 C 0.23438 0.22662 0.23268 0.22384 0.23034 0.22107 C 0.22747 0.21644 0.22461 0.21134 0.22109 0.20671 C 0.21888 0.20347 0.21589 0.20046 0.2125 0.19861 C 0.20846 0.19676 0.20443 0.19676 0.19987 0.19583 C 0.19701 0.19491 0.19414 0.19352 0.19115 0.19306 C 0.18607 0.19167 0.17565 0.19028 0.17565 0.18982 L 0.09401 0.14769 " pathEditMode="relative" rAng="0" ptsTypes="AAAAAAAAAAAAAAAAAAAAAAAA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148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52 0.15 C 0.11563 0.15 0.12799 0.16227 0.12799 0.17732 C 0.12799 0.19236 0.11563 0.20486 0.10052 0.20486 C 0.08529 0.20486 0.07305 0.19236 0.07305 0.17732 C 0.07305 0.16227 0.08529 0.15 0.10052 0.15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44306 L 0.00586 0.44329 C 0.00898 0.44352 0.01211 0.44398 0.01549 0.44445 C 0.01771 0.44468 0.02031 0.44491 0.02266 0.44491 C 0.02474 0.44514 0.02682 0.44537 0.02878 0.4456 C 0.02995 0.44583 0.03099 0.4463 0.03255 0.44653 C 0.03477 0.44699 0.03724 0.44699 0.03971 0.44722 C 0.04583 0.44745 0.05195 0.44769 0.05807 0.44815 C 0.05964 0.44838 0.0612 0.44861 0.06276 0.44861 C 0.06771 0.44907 0.07253 0.44884 0.07747 0.44931 C 0.08516 0.44977 0.09271 0.4507 0.10039 0.45093 L 0.12474 0.45139 C 0.13997 0.45301 0.12096 0.45093 0.1332 0.45232 C 0.13633 0.45278 0.1388 0.45278 0.1418 0.45347 C 0.15664 0.45625 0.13802 0.45278 0.15026 0.45556 C 0.15221 0.45602 0.15443 0.45625 0.15638 0.45648 C 0.15846 0.45695 0.16029 0.45787 0.1625 0.4581 C 0.16549 0.45857 0.17214 0.45926 0.17214 0.45949 C 0.17982 0.46134 0.17161 0.45926 0.18555 0.46134 C 0.18932 0.46181 0.18971 0.46204 0.19401 0.46227 C 0.19805 0.46273 0.20208 0.46296 0.20625 0.46343 C 0.20742 0.46343 0.20859 0.46366 0.20977 0.46389 C 0.21146 0.46412 0.21315 0.46435 0.21471 0.46435 C 0.21628 0.46482 0.21797 0.46505 0.21953 0.46551 C 0.22083 0.46574 0.22188 0.4662 0.22318 0.46667 C 0.225 0.4669 0.23008 0.46736 0.23177 0.46759 C 0.24349 0.47153 0.23099 0.46782 0.24023 0.46968 C 0.24141 0.46991 0.24258 0.47037 0.24388 0.47083 C 0.24753 0.47176 0.24922 0.47199 0.25352 0.47245 C 0.2543 0.47245 0.25508 0.47245 0.25612 0.47245 " pathEditMode="relative" rAng="0" ptsTypes="AAAAAAAAAAAAAAAAAAAAAAAAAAAA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145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12 0.47245 C 0.27122 0.47245 0.28359 0.48472 0.28359 0.49977 C 0.28359 0.51482 0.27122 0.52732 0.25612 0.52732 C 0.24089 0.52732 0.22865 0.51482 0.22865 0.49977 C 0.22865 0.48472 0.24089 0.47245 0.25612 0.47245 Z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01 0.14769 L 0.09401 0.14745 C 0.09805 0.14745 0.10234 0.14607 0.10755 0.1463 C 0.11068 0.14653 0.11289 0.14838 0.11602 0.14907 C 0.12331 0.15116 0.11927 0.15023 0.12865 0.15185 C 0.13073 0.15324 0.13294 0.15509 0.13607 0.15648 C 0.13815 0.15764 0.14128 0.1581 0.14453 0.15903 C 0.14557 0.15949 0.14766 0.15972 0.1487 0.16042 L 0.15716 0.1662 C 0.1582 0.16713 0.15924 0.16852 0.16133 0.16921 C 0.16341 0.16945 0.16563 0.16991 0.16667 0.17037 C 0.16979 0.17083 0.17201 0.1713 0.17409 0.17176 C 0.17721 0.17269 0.1793 0.17384 0.18242 0.17477 C 0.18346 0.17523 0.18555 0.17593 0.18672 0.17616 C 0.19831 0.17847 0.19193 0.17732 0.20781 0.17894 C 0.2099 0.1794 0.21302 0.17963 0.2151 0.18056 C 0.22565 0.1831 0.21198 0.18056 0.22461 0.1831 C 0.22773 0.1838 0.23424 0.18449 0.23424 0.18472 " pathEditMode="relative" rAng="0" ptsTypes="AAAAAAAAAAAAA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175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35 0.19329 C 0.2612 0.19329 0.27344 0.20532 0.27344 0.22037 C 0.27344 0.23495 0.2612 0.24745 0.24635 0.24745 C 0.23138 0.24745 0.2194 0.23495 0.2194 0.22037 C 0.2194 0.20532 0.23138 0.19329 0.24635 0.19329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3093" y="1065301"/>
            <a:ext cx="8697815" cy="489585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7947171" y="980866"/>
            <a:ext cx="283475" cy="16887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342900">
              <a:defRPr/>
            </a:pPr>
            <a:endParaRPr sz="1350">
              <a:solidFill>
                <a:prstClr val="black"/>
              </a:solidFill>
              <a:latin typeface="Arial"/>
              <a:cs typeface="+mn-ea"/>
              <a:sym typeface="+mn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E447B0-4041-487F-B9E4-005EE768DEA3}"/>
              </a:ext>
            </a:extLst>
          </p:cNvPr>
          <p:cNvGrpSpPr/>
          <p:nvPr/>
        </p:nvGrpSpPr>
        <p:grpSpPr>
          <a:xfrm>
            <a:off x="1432362" y="1381575"/>
            <a:ext cx="1958741" cy="528945"/>
            <a:chOff x="4313083" y="342890"/>
            <a:chExt cx="2611654" cy="70526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CF943BE-C0FE-4AA5-BE1D-46664E274EDF}"/>
                </a:ext>
              </a:extLst>
            </p:cNvPr>
            <p:cNvSpPr/>
            <p:nvPr/>
          </p:nvSpPr>
          <p:spPr>
            <a:xfrm>
              <a:off x="4313083" y="342890"/>
              <a:ext cx="668388" cy="692468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6</a:t>
              </a:r>
              <a:endParaRPr lang="en-US" sz="75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04C5C6-373F-465F-85BC-98A54380F6E8}"/>
                </a:ext>
              </a:extLst>
            </p:cNvPr>
            <p:cNvSpPr/>
            <p:nvPr/>
          </p:nvSpPr>
          <p:spPr>
            <a:xfrm>
              <a:off x="4981471" y="371042"/>
              <a:ext cx="194326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en-US" sz="2700" b="1" kern="0" dirty="0" err="1">
                  <a:solidFill>
                    <a:prstClr val="black"/>
                  </a:solidFill>
                  <a:latin typeface="Calibri"/>
                  <a:ea typeface="Cambria" panose="02040503050406030204" pitchFamily="18" charset="0"/>
                  <a:cs typeface="Calibri" panose="020F0502020204030204" pitchFamily="34" charset="0"/>
                </a:rPr>
                <a:t>Xếp</a:t>
              </a:r>
              <a:r>
                <a:rPr lang="en-US" sz="2700" b="1" kern="0" dirty="0">
                  <a:solidFill>
                    <a:prstClr val="black"/>
                  </a:solidFill>
                  <a:latin typeface="Calibri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700" b="1" kern="0" dirty="0" err="1">
                  <a:solidFill>
                    <a:prstClr val="black"/>
                  </a:solidFill>
                  <a:latin typeface="Calibri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endParaRPr lang="en-US" sz="1200" kern="0" dirty="0">
                <a:solidFill>
                  <a:prstClr val="black"/>
                </a:solidFill>
                <a:latin typeface="Calibri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197CF09-C5C6-4E6E-B510-4EAF5A798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0" y="2095488"/>
            <a:ext cx="5200661" cy="317436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8EC07DD-C610-4E7C-B9C8-F33697D3367F}"/>
              </a:ext>
            </a:extLst>
          </p:cNvPr>
          <p:cNvSpPr/>
          <p:nvPr/>
        </p:nvSpPr>
        <p:spPr>
          <a:xfrm>
            <a:off x="4572000" y="4762513"/>
            <a:ext cx="210987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4500" b="1" kern="0" dirty="0">
                <a:solidFill>
                  <a:prstClr val="black"/>
                </a:solidFill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4500" b="1" kern="0" dirty="0" err="1">
                <a:solidFill>
                  <a:prstClr val="black"/>
                </a:solidFill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gấu</a:t>
            </a:r>
            <a:endParaRPr lang="en-US" sz="2400" kern="0" dirty="0">
              <a:solidFill>
                <a:prstClr val="black"/>
              </a:solidFill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293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376811" y="956874"/>
            <a:ext cx="6927580" cy="463566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4660382"/>
            <a:ext cx="3334087" cy="1338318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520193"/>
            <a:ext cx="1676501" cy="1708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537825"/>
            <a:ext cx="3639409" cy="14608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537825"/>
            <a:ext cx="3639409" cy="1460876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56347"/>
            <a:ext cx="204788" cy="219075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40928"/>
            <a:ext cx="298710" cy="319550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60383"/>
            <a:ext cx="298710" cy="319550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720046"/>
            <a:ext cx="485874" cy="519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2" y="2266028"/>
            <a:ext cx="5634404" cy="16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693903" y="2733145"/>
            <a:ext cx="5392697" cy="1426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1750" y="1420993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559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l="19139" t="28750" r="45625" b="22500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693903" y="2733145"/>
            <a:ext cx="5392697" cy="186389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grpSp>
        <p:nvGrpSpPr>
          <p:cNvPr id="94" name="Google Shape;94;p2"/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7274" y="1606252"/>
            <a:ext cx="57403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 </a:t>
            </a: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406249" y="2731424"/>
            <a:ext cx="5392697" cy="186389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62433" y="563629"/>
            <a:ext cx="8601596" cy="2178494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40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211410" y="3295060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550 , 551, ....., 555</a:t>
            </a:r>
            <a:endParaRPr lang="en-US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99455" y="32811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554</a:t>
            </a:r>
            <a:endParaRPr lang="en-US" sz="135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94234" y="1347457"/>
            <a:ext cx="23446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4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2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13" cstate="print">
            <a:alphaModFix/>
          </a:blip>
          <a:srcRect/>
          <a:stretch/>
        </p:blipFill>
        <p:spPr>
          <a:xfrm rot="2950667">
            <a:off x="6863351" y="3731609"/>
            <a:ext cx="822960" cy="6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13" cstate="print">
            <a:alphaModFix/>
          </a:blip>
          <a:srcRect/>
          <a:stretch/>
        </p:blipFill>
        <p:spPr>
          <a:xfrm rot="2950667">
            <a:off x="7283977" y="3685320"/>
            <a:ext cx="822960" cy="6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7" action="ppaction://hlinksldjump"/>
          </p:cNvPr>
          <p:cNvPicPr preferRelativeResize="0"/>
          <p:nvPr/>
        </p:nvPicPr>
        <p:blipFill rotWithShape="1">
          <a:blip r:embed="rId13" cstate="print">
            <a:alphaModFix/>
          </a:blip>
          <a:srcRect/>
          <a:stretch/>
        </p:blipFill>
        <p:spPr>
          <a:xfrm rot="2950667">
            <a:off x="7691777" y="3777896"/>
            <a:ext cx="822960" cy="617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376811" y="956874"/>
            <a:ext cx="6927580" cy="463566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4660382"/>
            <a:ext cx="3334087" cy="1338318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520193"/>
            <a:ext cx="1676501" cy="17086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537825"/>
            <a:ext cx="3639409" cy="14608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537825"/>
            <a:ext cx="3639409" cy="1460876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56347"/>
            <a:ext cx="204788" cy="219075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40928"/>
            <a:ext cx="298710" cy="319550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60383"/>
            <a:ext cx="298710" cy="319550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720046"/>
            <a:ext cx="485874" cy="519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9" y="2072206"/>
            <a:ext cx="8573792" cy="23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Toán lớp 2 Tập 2 trang 47, 48, 49, 50 Các số có ba chữ số | Giải bài tập Toán lớp 2 Chân trời sáng tạo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8534400" cy="5791200"/>
          </a:xfrm>
          <a:prstGeom prst="rect">
            <a:avLst/>
          </a:prstGeom>
          <a:noFill/>
        </p:spPr>
      </p:pic>
      <p:sp>
        <p:nvSpPr>
          <p:cNvPr id="6" name="Isosceles Triangle 5"/>
          <p:cNvSpPr/>
          <p:nvPr/>
        </p:nvSpPr>
        <p:spPr>
          <a:xfrm>
            <a:off x="0" y="0"/>
            <a:ext cx="609600" cy="685800"/>
          </a:xfrm>
          <a:prstGeom prst="triangle">
            <a:avLst>
              <a:gd name="adj" fmla="val 47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601980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Thực hành với số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275,  330,  404.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33400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Gợi 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lấy 4 thẻ trăm, 4 khối lập phương.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048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Số 275 gồm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trăm,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chục và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đơn vị.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3048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048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3048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9906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Gợi ý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lấy 2 thẻ trăm, 7 thẻ chục và 5 khối lập phương.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514600"/>
            <a:ext cx="8174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Số 330 gồm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trăm,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chục và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đơn vị.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25146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5146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25146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3276600"/>
            <a:ext cx="7148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Gợi 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lấy 3 thẻ trăm, 3 thẻ chục.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4267200"/>
            <a:ext cx="8058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Số 404 gồm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trăm,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chục và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đơn vị.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2672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42672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4267200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XM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38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907" name="WordArt 3"/>
          <p:cNvSpPr>
            <a:spLocks noChangeArrowheads="1" noChangeShapeType="1" noTextEdit="1"/>
          </p:cNvSpPr>
          <p:nvPr/>
        </p:nvSpPr>
        <p:spPr bwMode="auto">
          <a:xfrm>
            <a:off x="2386013" y="3048000"/>
            <a:ext cx="4541837" cy="10318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latin typeface="Arial"/>
                <a:cs typeface="Arial"/>
              </a:rPr>
              <a:t>CHÀO TẠM BIỆT !</a:t>
            </a:r>
          </a:p>
        </p:txBody>
      </p:sp>
      <p:pic>
        <p:nvPicPr>
          <p:cNvPr id="32772" name="Picture 4" descr="FRUI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2971800"/>
            <a:ext cx="177006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FRUI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9950" y="3013075"/>
            <a:ext cx="18049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286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284163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gachduo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318250"/>
            <a:ext cx="9236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 descr="blumenpflanzen08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5029200"/>
            <a:ext cx="2001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blumenpflanzen08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4863" y="5159375"/>
            <a:ext cx="18367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WordArt 12"/>
          <p:cNvSpPr>
            <a:spLocks noChangeArrowheads="1" noChangeShapeType="1" noTextEdit="1"/>
          </p:cNvSpPr>
          <p:nvPr/>
        </p:nvSpPr>
        <p:spPr bwMode="auto">
          <a:xfrm>
            <a:off x="2514600" y="4495800"/>
            <a:ext cx="40195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 HỌC SINH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9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0" y="15240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5123" name="Picture 9" descr="j031806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3276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581400" y="1828800"/>
            <a:ext cx="19335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6675" y="5715000"/>
            <a:ext cx="1685925" cy="1066800"/>
            <a:chOff x="2736" y="1824"/>
            <a:chExt cx="1062" cy="864"/>
          </a:xfrm>
        </p:grpSpPr>
        <p:pic>
          <p:nvPicPr>
            <p:cNvPr id="515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562600" y="5715000"/>
            <a:ext cx="1685925" cy="1066800"/>
            <a:chOff x="2736" y="1824"/>
            <a:chExt cx="1062" cy="864"/>
          </a:xfrm>
        </p:grpSpPr>
        <p:pic>
          <p:nvPicPr>
            <p:cNvPr id="5146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886200" y="5791200"/>
            <a:ext cx="1685925" cy="1066800"/>
            <a:chOff x="2736" y="1824"/>
            <a:chExt cx="1062" cy="864"/>
          </a:xfrm>
        </p:grpSpPr>
        <p:pic>
          <p:nvPicPr>
            <p:cNvPr id="514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239000" y="5638800"/>
            <a:ext cx="1685925" cy="1066800"/>
            <a:chOff x="2736" y="1824"/>
            <a:chExt cx="1062" cy="864"/>
          </a:xfrm>
        </p:grpSpPr>
        <p:pic>
          <p:nvPicPr>
            <p:cNvPr id="5136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905000" y="5791200"/>
            <a:ext cx="1685925" cy="1066800"/>
            <a:chOff x="2736" y="1824"/>
            <a:chExt cx="1062" cy="864"/>
          </a:xfrm>
        </p:grpSpPr>
        <p:pic>
          <p:nvPicPr>
            <p:cNvPr id="5131" name="Picture 19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20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21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22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23" descr="clip20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9278752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2573862" y="2153128"/>
            <a:ext cx="3286762" cy="255174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/>
          </p:nvGrpSpPr>
          <p:grpSpPr>
            <a:xfrm>
              <a:off x="3614696" y="2256098"/>
              <a:ext cx="4382349" cy="1643277"/>
              <a:chOff x="4065548" y="1655206"/>
              <a:chExt cx="4382349" cy="164327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/>
            </p:nvSpPr>
            <p:spPr>
              <a:xfrm>
                <a:off x="5192775" y="2882985"/>
                <a:ext cx="222975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/>
            </p:nvSpPr>
            <p:spPr>
              <a:xfrm>
                <a:off x="4256580" y="1823698"/>
                <a:ext cx="39125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85" y="-1"/>
            <a:ext cx="916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995" y="982189"/>
            <a:ext cx="1954850" cy="2606467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3972332" y="1869601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</a:t>
            </a:r>
            <a:r>
              <a:rPr lang="en-US" sz="7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9144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4902" y="-27408"/>
            <a:ext cx="9144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901" y="1652653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1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7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4071" y="3314908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6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9"/>
            <a:ext cx="9144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5"/>
            <a:ext cx="9144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49151" y="2659999"/>
            <a:ext cx="689787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4165397"/>
            <a:ext cx="276224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3"/>
            <a:ext cx="9144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1" y="177794"/>
            <a:ext cx="5034197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668957"/>
            <a:ext cx="1574657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820670"/>
            <a:ext cx="157734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86703"/>
            <a:ext cx="157734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559644"/>
            <a:ext cx="157734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147198" y="4018665"/>
            <a:ext cx="7153054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,.....đ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813660" y="5126693"/>
            <a:ext cx="3435892" cy="709880"/>
          </a:xfrm>
          <a:prstGeom prst="homePlate">
            <a:avLst>
              <a:gd name="adj" fmla="val 40164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781576" y="5905626"/>
            <a:ext cx="3435892" cy="876172"/>
          </a:xfrm>
          <a:prstGeom prst="homePlate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095925" y="4959643"/>
            <a:ext cx="3435892" cy="80360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5083893" y="5911290"/>
            <a:ext cx="3435892" cy="870508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75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3517844" y="1677055"/>
            <a:ext cx="1708286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565</Words>
  <Application>Microsoft Office PowerPoint</Application>
  <PresentationFormat>On-screen Show (4:3)</PresentationFormat>
  <Paragraphs>220</Paragraphs>
  <Slides>32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宋体</vt:lpstr>
      <vt:lpstr>Arial</vt:lpstr>
      <vt:lpstr>Arial-SGK-TV</vt:lpstr>
      <vt:lpstr>Calibri</vt:lpstr>
      <vt:lpstr>Cambria</vt:lpstr>
      <vt:lpstr>Century Schoolbook</vt:lpstr>
      <vt:lpstr>等线</vt:lpstr>
      <vt:lpstr>FlowerDeco</vt:lpstr>
      <vt:lpstr>Times New Roman</vt:lpstr>
      <vt:lpstr>UTM Cookies</vt:lpstr>
      <vt:lpstr>VNI-Times</vt:lpstr>
      <vt:lpstr>Wingdings</vt:lpstr>
      <vt:lpstr>字魂59号-创粗黑</vt:lpstr>
      <vt:lpstr>Office Theme</vt:lpstr>
      <vt:lpstr> Toán Các số có ba chữ số (tiết 1+2) lớp 2c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ba, ngày 8 tháng 2 năm 2022  Toán Bảng chia 5 (tiết 2)</dc:title>
  <dc:creator>Admin</dc:creator>
  <cp:lastModifiedBy>Admin</cp:lastModifiedBy>
  <cp:revision>31</cp:revision>
  <dcterms:created xsi:type="dcterms:W3CDTF">2022-01-26T02:13:51Z</dcterms:created>
  <dcterms:modified xsi:type="dcterms:W3CDTF">2025-03-07T03:02:34Z</dcterms:modified>
</cp:coreProperties>
</file>