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5" r:id="rId4"/>
    <p:sldId id="267" r:id="rId5"/>
    <p:sldId id="268" r:id="rId6"/>
    <p:sldId id="269" r:id="rId7"/>
    <p:sldId id="261" r:id="rId8"/>
    <p:sldId id="262" r:id="rId9"/>
    <p:sldId id="258" r:id="rId10"/>
    <p:sldId id="260" r:id="rId11"/>
    <p:sldId id="2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28AC1-C0A6-4342-9C83-61B69353F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39FD-7B2F-4D3C-A942-2DF00FED7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B4674-0E26-47F2-96F6-B7124AEB1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722C-6B79-484E-B414-BE7DA2233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648C8-AAAA-432E-AD16-B74CF3E7D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15A73-E30C-4BB0-89C5-9DCAB929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ACD74-9988-41A8-A39D-A4BD770E1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6B0C1-A697-47CF-8F77-F5C10B782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06F5C-076D-4A88-B1E2-42F06ECC7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9D92A-ED24-4137-80ED-C6C25827F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DB6A3-B59F-4F7D-A3FC-BC4620D3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91EBE95-6A3D-421D-9BCD-C8A1BD253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gif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Nhac\Bac-Kim-Thang.mp3" TargetMode="Externa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Copy_Cat_Wallpaper_0190"/>
          <p:cNvPicPr>
            <a:picLocks noChangeAspect="1" noChangeArrowheads="1"/>
          </p:cNvPicPr>
          <p:nvPr/>
        </p:nvPicPr>
        <p:blipFill>
          <a:blip r:embed="rId2"/>
          <a:srcRect r="5457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2667000" y="304800"/>
            <a:ext cx="34290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1/ Viết ( theo mẫu )</a:t>
            </a:r>
          </a:p>
        </p:txBody>
      </p:sp>
      <p:graphicFrame>
        <p:nvGraphicFramePr>
          <p:cNvPr id="6178" name="Group 34"/>
          <p:cNvGraphicFramePr>
            <a:graphicFrameLocks noGrp="1"/>
          </p:cNvGraphicFramePr>
          <p:nvPr/>
        </p:nvGraphicFramePr>
        <p:xfrm>
          <a:off x="2057400" y="1447800"/>
          <a:ext cx="6629400" cy="41656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Moät traêm möôøi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Moät traêm möôøi moät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Moät traêm möôøi baûy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Moät traêm naêm möôi boán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Moät traêm taùm möôi moát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Moät traêm chín möôi laêm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291" name="Picture 35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36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2" name="Picture 36" descr="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3048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3" name="Picture 37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733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4" name="Picture 38" descr="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5" name="Picture 39" descr="1462971cug6aznxg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6400800" y="4267200"/>
            <a:ext cx="1219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6" name="Picture 40" descr="1462971cug6aznxg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828800" y="4267200"/>
            <a:ext cx="1219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 flipH="1">
            <a:off x="0" y="0"/>
            <a:ext cx="9144000" cy="6858000"/>
            <a:chOff x="0" y="0"/>
            <a:chExt cx="5760" cy="4320"/>
          </a:xfrm>
        </p:grpSpPr>
        <p:pic>
          <p:nvPicPr>
            <p:cNvPr id="3082" name="Picture 5" descr="friend-3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3" name="AutoShape 6"/>
            <p:cNvSpPr>
              <a:spLocks noChangeArrowheads="1"/>
            </p:cNvSpPr>
            <p:nvPr/>
          </p:nvSpPr>
          <p:spPr bwMode="auto">
            <a:xfrm>
              <a:off x="476" y="1207"/>
              <a:ext cx="2948" cy="2585"/>
            </a:xfrm>
            <a:prstGeom prst="roundRect">
              <a:avLst>
                <a:gd name="adj" fmla="val 16667"/>
              </a:avLst>
            </a:prstGeom>
            <a:solidFill>
              <a:srgbClr val="FFCCFF"/>
            </a:solidFill>
            <a:ln w="57150" cmpd="thinThick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3886200" y="1600200"/>
            <a:ext cx="4114800" cy="3429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TỪ</a:t>
            </a:r>
          </a:p>
          <a:p>
            <a:pPr algn="ctr"/>
            <a:r>
              <a:rPr lang="en-US" sz="3600" b="1" i="1" kern="10">
                <a:ln w="9525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111 ĐẾN 200</a:t>
            </a:r>
          </a:p>
        </p:txBody>
      </p:sp>
      <p:pic>
        <p:nvPicPr>
          <p:cNvPr id="3076" name="Picture 8" descr="726986tyvhi3urb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4019550" y="-438150"/>
            <a:ext cx="10668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9" descr="726986tyvhi3urb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6534150" y="-438150"/>
            <a:ext cx="10668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1" descr="rose1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41985">
            <a:off x="4876800" y="4267200"/>
            <a:ext cx="1447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2" descr="rose1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67134" flipH="1">
            <a:off x="5943600" y="4572000"/>
            <a:ext cx="1371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3" descr="rose1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315294">
            <a:off x="6553200" y="4648200"/>
            <a:ext cx="1447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4" descr="rose1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91148" flipH="1">
            <a:off x="4114800" y="4724400"/>
            <a:ext cx="152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0" y="685800"/>
          <a:ext cx="9144000" cy="6019802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0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5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2209800" y="152400"/>
            <a:ext cx="4953000" cy="5238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CÁC SỐ TỪ 111 ĐẾN 200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219200" y="1524000"/>
            <a:ext cx="1066800" cy="1143000"/>
            <a:chOff x="1824" y="2544"/>
            <a:chExt cx="816" cy="816"/>
          </a:xfrm>
        </p:grpSpPr>
        <p:grpSp>
          <p:nvGrpSpPr>
            <p:cNvPr id="4295" name="Group 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305" name="Group 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307" name="Rectangle 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8" name="Line 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Line 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0" name="Line 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" name="Line 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2" name="Line 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Line 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4" name="Line 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5" name="Line 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06" name="Line 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96" name="Line 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7" name="Line 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8" name="Line 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9" name="Line 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0" name="Line 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" name="Line 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" name="Line 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" name="Line 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4" name="Line 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1219200" y="2819400"/>
            <a:ext cx="1066800" cy="1143000"/>
            <a:chOff x="1824" y="2544"/>
            <a:chExt cx="816" cy="816"/>
          </a:xfrm>
        </p:grpSpPr>
        <p:grpSp>
          <p:nvGrpSpPr>
            <p:cNvPr id="4274" name="Group 7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284" name="Group 7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286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87" name="Line 7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8" name="Line 7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" name="Line 7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1" name="Line 7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2" name="Line 7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Line 7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4" name="Line 8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85" name="Line 8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75" name="Line 8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6" name="Line 8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7" name="Line 8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8" name="Line 8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9" name="Line 8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0" name="Line 8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1" name="Line 8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2" name="Line 8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3" name="Line 9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91"/>
          <p:cNvGrpSpPr>
            <a:grpSpLocks/>
          </p:cNvGrpSpPr>
          <p:nvPr/>
        </p:nvGrpSpPr>
        <p:grpSpPr bwMode="auto">
          <a:xfrm>
            <a:off x="1219200" y="4191000"/>
            <a:ext cx="1066800" cy="1143000"/>
            <a:chOff x="1824" y="2544"/>
            <a:chExt cx="816" cy="816"/>
          </a:xfrm>
        </p:grpSpPr>
        <p:grpSp>
          <p:nvGrpSpPr>
            <p:cNvPr id="4253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263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265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6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7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8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9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1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2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3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64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54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5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6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7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8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9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0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1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2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13"/>
          <p:cNvGrpSpPr>
            <a:grpSpLocks/>
          </p:cNvGrpSpPr>
          <p:nvPr/>
        </p:nvGrpSpPr>
        <p:grpSpPr bwMode="auto">
          <a:xfrm>
            <a:off x="1219200" y="5486400"/>
            <a:ext cx="1066800" cy="1143000"/>
            <a:chOff x="1824" y="2544"/>
            <a:chExt cx="816" cy="816"/>
          </a:xfrm>
        </p:grpSpPr>
        <p:grpSp>
          <p:nvGrpSpPr>
            <p:cNvPr id="4232" name="Group 114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242" name="Group 115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244" name="Rectangle 116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5" name="Line 117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6" name="Line 118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7" name="Line 119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8" name="Line 120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9" name="Line 121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0" name="Line 122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1" name="Line 123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2" name="Line 124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43" name="Line 125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33" name="Line 126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4" name="Line 127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5" name="Line 128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6" name="Line 129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7" name="Line 130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8" name="Line 131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" name="Line 132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" name="Line 133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" name="Line 134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47" name="Text Box 135"/>
          <p:cNvSpPr txBox="1">
            <a:spLocks noChangeArrowheads="1"/>
          </p:cNvSpPr>
          <p:nvPr/>
        </p:nvSpPr>
        <p:spPr bwMode="auto">
          <a:xfrm>
            <a:off x="3581400" y="990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Tr</a:t>
            </a:r>
            <a:r>
              <a:rPr lang="vi-VN" sz="2000" b="1"/>
              <a:t>ă</a:t>
            </a:r>
            <a:r>
              <a:rPr lang="en-US" sz="2000" b="1"/>
              <a:t>m</a:t>
            </a:r>
          </a:p>
        </p:txBody>
      </p:sp>
      <p:sp>
        <p:nvSpPr>
          <p:cNvPr id="4148" name="Text Box 136"/>
          <p:cNvSpPr txBox="1">
            <a:spLocks noChangeArrowheads="1"/>
          </p:cNvSpPr>
          <p:nvPr/>
        </p:nvSpPr>
        <p:spPr bwMode="auto">
          <a:xfrm>
            <a:off x="4419600" y="990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Chục</a:t>
            </a:r>
          </a:p>
        </p:txBody>
      </p:sp>
      <p:sp>
        <p:nvSpPr>
          <p:cNvPr id="4149" name="Text Box 137"/>
          <p:cNvSpPr txBox="1">
            <a:spLocks noChangeArrowheads="1"/>
          </p:cNvSpPr>
          <p:nvPr/>
        </p:nvSpPr>
        <p:spPr bwMode="auto">
          <a:xfrm>
            <a:off x="5257800" y="685800"/>
            <a:ext cx="838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Đ</a:t>
            </a:r>
            <a:r>
              <a:rPr lang="vi-VN" sz="2000" b="1"/>
              <a:t>ơ</a:t>
            </a:r>
            <a:r>
              <a:rPr lang="en-US" sz="2000" b="1"/>
              <a:t>n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vị</a:t>
            </a:r>
          </a:p>
        </p:txBody>
      </p:sp>
      <p:sp>
        <p:nvSpPr>
          <p:cNvPr id="4150" name="Text Box 138"/>
          <p:cNvSpPr txBox="1">
            <a:spLocks noChangeArrowheads="1"/>
          </p:cNvSpPr>
          <p:nvPr/>
        </p:nvSpPr>
        <p:spPr bwMode="auto">
          <a:xfrm>
            <a:off x="6096000" y="685800"/>
            <a:ext cx="838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Viết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số</a:t>
            </a:r>
          </a:p>
        </p:txBody>
      </p:sp>
      <p:sp>
        <p:nvSpPr>
          <p:cNvPr id="4151" name="Text Box 139"/>
          <p:cNvSpPr txBox="1">
            <a:spLocks noChangeArrowheads="1"/>
          </p:cNvSpPr>
          <p:nvPr/>
        </p:nvSpPr>
        <p:spPr bwMode="auto">
          <a:xfrm>
            <a:off x="7010400" y="9144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     Đọc số</a:t>
            </a:r>
          </a:p>
        </p:txBody>
      </p:sp>
      <p:sp>
        <p:nvSpPr>
          <p:cNvPr id="11404" name="Text Box 140"/>
          <p:cNvSpPr txBox="1">
            <a:spLocks noChangeArrowheads="1"/>
          </p:cNvSpPr>
          <p:nvPr/>
        </p:nvSpPr>
        <p:spPr bwMode="auto">
          <a:xfrm>
            <a:off x="36576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05" name="Text Box 141"/>
          <p:cNvSpPr txBox="1">
            <a:spLocks noChangeArrowheads="1"/>
          </p:cNvSpPr>
          <p:nvPr/>
        </p:nvSpPr>
        <p:spPr bwMode="auto">
          <a:xfrm>
            <a:off x="44958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06" name="Text Box 142"/>
          <p:cNvSpPr txBox="1">
            <a:spLocks noChangeArrowheads="1"/>
          </p:cNvSpPr>
          <p:nvPr/>
        </p:nvSpPr>
        <p:spPr bwMode="auto">
          <a:xfrm>
            <a:off x="54102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07" name="Text Box 143"/>
          <p:cNvSpPr txBox="1">
            <a:spLocks noChangeArrowheads="1"/>
          </p:cNvSpPr>
          <p:nvPr/>
        </p:nvSpPr>
        <p:spPr bwMode="auto">
          <a:xfrm>
            <a:off x="6096000" y="1828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111</a:t>
            </a:r>
          </a:p>
        </p:txBody>
      </p:sp>
      <p:sp>
        <p:nvSpPr>
          <p:cNvPr id="11408" name="Text Box 144"/>
          <p:cNvSpPr txBox="1">
            <a:spLocks noChangeArrowheads="1"/>
          </p:cNvSpPr>
          <p:nvPr/>
        </p:nvSpPr>
        <p:spPr bwMode="auto">
          <a:xfrm>
            <a:off x="7010400" y="1600200"/>
            <a:ext cx="2133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 </a:t>
            </a:r>
            <a:r>
              <a:rPr lang="en-US" sz="2800"/>
              <a:t>một tr</a:t>
            </a:r>
            <a:r>
              <a:rPr lang="vi-VN" sz="2800"/>
              <a:t>ă</a:t>
            </a:r>
            <a:r>
              <a:rPr lang="en-US" sz="2800"/>
              <a:t>m </a:t>
            </a:r>
          </a:p>
          <a:p>
            <a:pPr>
              <a:spcBef>
                <a:spcPct val="50000"/>
              </a:spcBef>
            </a:pPr>
            <a:r>
              <a:rPr lang="en-US" sz="2800"/>
              <a:t>   m</a:t>
            </a:r>
            <a:r>
              <a:rPr lang="vi-VN" sz="2800"/>
              <a:t>ư</a:t>
            </a:r>
            <a:r>
              <a:rPr lang="en-US" sz="2800"/>
              <a:t>ời một</a:t>
            </a:r>
          </a:p>
        </p:txBody>
      </p:sp>
      <p:sp>
        <p:nvSpPr>
          <p:cNvPr id="11409" name="Text Box 145"/>
          <p:cNvSpPr txBox="1">
            <a:spLocks noChangeArrowheads="1"/>
          </p:cNvSpPr>
          <p:nvPr/>
        </p:nvSpPr>
        <p:spPr bwMode="auto">
          <a:xfrm>
            <a:off x="36576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10" name="Text Box 146"/>
          <p:cNvSpPr txBox="1">
            <a:spLocks noChangeArrowheads="1"/>
          </p:cNvSpPr>
          <p:nvPr/>
        </p:nvSpPr>
        <p:spPr bwMode="auto">
          <a:xfrm>
            <a:off x="45720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11" name="Text Box 147"/>
          <p:cNvSpPr txBox="1">
            <a:spLocks noChangeArrowheads="1"/>
          </p:cNvSpPr>
          <p:nvPr/>
        </p:nvSpPr>
        <p:spPr bwMode="auto">
          <a:xfrm>
            <a:off x="54102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2</a:t>
            </a:r>
          </a:p>
        </p:txBody>
      </p:sp>
      <p:sp>
        <p:nvSpPr>
          <p:cNvPr id="11412" name="Text Box 148"/>
          <p:cNvSpPr txBox="1">
            <a:spLocks noChangeArrowheads="1"/>
          </p:cNvSpPr>
          <p:nvPr/>
        </p:nvSpPr>
        <p:spPr bwMode="auto">
          <a:xfrm>
            <a:off x="36576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13" name="Text Box 149"/>
          <p:cNvSpPr txBox="1">
            <a:spLocks noChangeArrowheads="1"/>
          </p:cNvSpPr>
          <p:nvPr/>
        </p:nvSpPr>
        <p:spPr bwMode="auto">
          <a:xfrm>
            <a:off x="35814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14" name="Text Box 150"/>
          <p:cNvSpPr txBox="1">
            <a:spLocks noChangeArrowheads="1"/>
          </p:cNvSpPr>
          <p:nvPr/>
        </p:nvSpPr>
        <p:spPr bwMode="auto">
          <a:xfrm>
            <a:off x="45720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15" name="Text Box 151"/>
          <p:cNvSpPr txBox="1">
            <a:spLocks noChangeArrowheads="1"/>
          </p:cNvSpPr>
          <p:nvPr/>
        </p:nvSpPr>
        <p:spPr bwMode="auto">
          <a:xfrm>
            <a:off x="44958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1416" name="Text Box 152"/>
          <p:cNvSpPr txBox="1">
            <a:spLocks noChangeArrowheads="1"/>
          </p:cNvSpPr>
          <p:nvPr/>
        </p:nvSpPr>
        <p:spPr bwMode="auto">
          <a:xfrm>
            <a:off x="53340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5</a:t>
            </a:r>
          </a:p>
        </p:txBody>
      </p:sp>
      <p:sp>
        <p:nvSpPr>
          <p:cNvPr id="11417" name="Text Box 153"/>
          <p:cNvSpPr txBox="1">
            <a:spLocks noChangeArrowheads="1"/>
          </p:cNvSpPr>
          <p:nvPr/>
        </p:nvSpPr>
        <p:spPr bwMode="auto">
          <a:xfrm>
            <a:off x="53340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8</a:t>
            </a:r>
          </a:p>
        </p:txBody>
      </p:sp>
      <p:sp>
        <p:nvSpPr>
          <p:cNvPr id="11418" name="Text Box 154"/>
          <p:cNvSpPr txBox="1">
            <a:spLocks noChangeArrowheads="1"/>
          </p:cNvSpPr>
          <p:nvPr/>
        </p:nvSpPr>
        <p:spPr bwMode="auto">
          <a:xfrm>
            <a:off x="6172200" y="3124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112</a:t>
            </a:r>
          </a:p>
        </p:txBody>
      </p:sp>
      <p:sp>
        <p:nvSpPr>
          <p:cNvPr id="11419" name="Text Box 155"/>
          <p:cNvSpPr txBox="1">
            <a:spLocks noChangeArrowheads="1"/>
          </p:cNvSpPr>
          <p:nvPr/>
        </p:nvSpPr>
        <p:spPr bwMode="auto">
          <a:xfrm>
            <a:off x="6096000" y="4495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115</a:t>
            </a:r>
          </a:p>
        </p:txBody>
      </p:sp>
      <p:sp>
        <p:nvSpPr>
          <p:cNvPr id="11420" name="Text Box 156"/>
          <p:cNvSpPr txBox="1">
            <a:spLocks noChangeArrowheads="1"/>
          </p:cNvSpPr>
          <p:nvPr/>
        </p:nvSpPr>
        <p:spPr bwMode="auto">
          <a:xfrm>
            <a:off x="6096000" y="5791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118</a:t>
            </a:r>
          </a:p>
        </p:txBody>
      </p:sp>
      <p:sp>
        <p:nvSpPr>
          <p:cNvPr id="11421" name="Text Box 157"/>
          <p:cNvSpPr txBox="1">
            <a:spLocks noChangeArrowheads="1"/>
          </p:cNvSpPr>
          <p:nvPr/>
        </p:nvSpPr>
        <p:spPr bwMode="auto">
          <a:xfrm>
            <a:off x="7086600" y="2971800"/>
            <a:ext cx="1828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 </a:t>
            </a:r>
            <a:r>
              <a:rPr lang="en-US" sz="2800"/>
              <a:t>một tr</a:t>
            </a:r>
            <a:r>
              <a:rPr lang="vi-VN" sz="2800"/>
              <a:t>ă</a:t>
            </a:r>
            <a:r>
              <a:rPr lang="en-US" sz="2800"/>
              <a:t>m    m</a:t>
            </a:r>
            <a:r>
              <a:rPr lang="vi-VN" sz="2800"/>
              <a:t>ư</a:t>
            </a:r>
            <a:r>
              <a:rPr lang="en-US" sz="2800"/>
              <a:t>ời hai</a:t>
            </a:r>
          </a:p>
        </p:txBody>
      </p:sp>
      <p:sp>
        <p:nvSpPr>
          <p:cNvPr id="11422" name="Text Box 158"/>
          <p:cNvSpPr txBox="1">
            <a:spLocks noChangeArrowheads="1"/>
          </p:cNvSpPr>
          <p:nvPr/>
        </p:nvSpPr>
        <p:spPr bwMode="auto">
          <a:xfrm>
            <a:off x="7010400" y="4191000"/>
            <a:ext cx="2133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</a:t>
            </a:r>
            <a:r>
              <a:rPr lang="en-US" sz="2800"/>
              <a:t>một tr</a:t>
            </a:r>
            <a:r>
              <a:rPr lang="vi-VN" sz="2800"/>
              <a:t>ă</a:t>
            </a:r>
            <a:r>
              <a:rPr lang="en-US" sz="2800"/>
              <a:t>m </a:t>
            </a:r>
          </a:p>
          <a:p>
            <a:pPr>
              <a:spcBef>
                <a:spcPct val="50000"/>
              </a:spcBef>
            </a:pPr>
            <a:r>
              <a:rPr lang="en-US" sz="2800"/>
              <a:t>   m</a:t>
            </a:r>
            <a:r>
              <a:rPr lang="vi-VN" sz="2800"/>
              <a:t>ư</a:t>
            </a:r>
            <a:r>
              <a:rPr lang="en-US" sz="2800"/>
              <a:t>ời l</a:t>
            </a:r>
            <a:r>
              <a:rPr lang="vi-VN" sz="2800"/>
              <a:t>ă</a:t>
            </a:r>
            <a:r>
              <a:rPr lang="en-US" sz="2800"/>
              <a:t>m</a:t>
            </a:r>
          </a:p>
        </p:txBody>
      </p:sp>
      <p:sp>
        <p:nvSpPr>
          <p:cNvPr id="11423" name="Text Box 159"/>
          <p:cNvSpPr txBox="1">
            <a:spLocks noChangeArrowheads="1"/>
          </p:cNvSpPr>
          <p:nvPr/>
        </p:nvSpPr>
        <p:spPr bwMode="auto">
          <a:xfrm>
            <a:off x="7010400" y="5562600"/>
            <a:ext cx="2133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</a:t>
            </a:r>
            <a:r>
              <a:rPr lang="en-US" sz="2800"/>
              <a:t>một tr</a:t>
            </a:r>
            <a:r>
              <a:rPr lang="vi-VN" sz="2800"/>
              <a:t>ă</a:t>
            </a:r>
            <a:r>
              <a:rPr lang="en-US" sz="2800"/>
              <a:t>m </a:t>
            </a:r>
          </a:p>
          <a:p>
            <a:pPr>
              <a:spcBef>
                <a:spcPct val="50000"/>
              </a:spcBef>
            </a:pPr>
            <a:r>
              <a:rPr lang="en-US" sz="2800"/>
              <a:t>   m</a:t>
            </a:r>
            <a:r>
              <a:rPr lang="vi-VN" sz="2800"/>
              <a:t>ư</a:t>
            </a:r>
            <a:r>
              <a:rPr lang="en-US" sz="2800"/>
              <a:t>ời tám</a:t>
            </a:r>
          </a:p>
        </p:txBody>
      </p:sp>
      <p:sp>
        <p:nvSpPr>
          <p:cNvPr id="11425" name="Rectangle 161"/>
          <p:cNvSpPr>
            <a:spLocks noChangeArrowheads="1"/>
          </p:cNvSpPr>
          <p:nvPr/>
        </p:nvSpPr>
        <p:spPr bwMode="auto">
          <a:xfrm>
            <a:off x="3124200" y="36576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26" name="Rectangle 162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28" name="Rectangle 164"/>
          <p:cNvSpPr>
            <a:spLocks noChangeArrowheads="1"/>
          </p:cNvSpPr>
          <p:nvPr/>
        </p:nvSpPr>
        <p:spPr bwMode="auto">
          <a:xfrm>
            <a:off x="2895600" y="2362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35" name="Rectangle 171"/>
          <p:cNvSpPr>
            <a:spLocks noChangeArrowheads="1"/>
          </p:cNvSpPr>
          <p:nvPr/>
        </p:nvSpPr>
        <p:spPr bwMode="auto">
          <a:xfrm>
            <a:off x="2819400" y="48768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36" name="Rectangle 172"/>
          <p:cNvSpPr>
            <a:spLocks noChangeArrowheads="1"/>
          </p:cNvSpPr>
          <p:nvPr/>
        </p:nvSpPr>
        <p:spPr bwMode="auto">
          <a:xfrm>
            <a:off x="3048000" y="51054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37" name="Rectangle 173"/>
          <p:cNvSpPr>
            <a:spLocks noChangeArrowheads="1"/>
          </p:cNvSpPr>
          <p:nvPr/>
        </p:nvSpPr>
        <p:spPr bwMode="auto">
          <a:xfrm>
            <a:off x="2819400" y="5105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38" name="Rectangle 174"/>
          <p:cNvSpPr>
            <a:spLocks noChangeArrowheads="1"/>
          </p:cNvSpPr>
          <p:nvPr/>
        </p:nvSpPr>
        <p:spPr bwMode="auto">
          <a:xfrm>
            <a:off x="3048000" y="48768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0" name="Rectangle 176"/>
          <p:cNvSpPr>
            <a:spLocks noChangeArrowheads="1"/>
          </p:cNvSpPr>
          <p:nvPr/>
        </p:nvSpPr>
        <p:spPr bwMode="auto">
          <a:xfrm>
            <a:off x="28194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1" name="Rectangle 177"/>
          <p:cNvSpPr>
            <a:spLocks noChangeArrowheads="1"/>
          </p:cNvSpPr>
          <p:nvPr/>
        </p:nvSpPr>
        <p:spPr bwMode="auto">
          <a:xfrm>
            <a:off x="2819400" y="6172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2" name="Rectangle 178"/>
          <p:cNvSpPr>
            <a:spLocks noChangeArrowheads="1"/>
          </p:cNvSpPr>
          <p:nvPr/>
        </p:nvSpPr>
        <p:spPr bwMode="auto">
          <a:xfrm>
            <a:off x="3048000" y="64008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3" name="Rectangle 179"/>
          <p:cNvSpPr>
            <a:spLocks noChangeArrowheads="1"/>
          </p:cNvSpPr>
          <p:nvPr/>
        </p:nvSpPr>
        <p:spPr bwMode="auto">
          <a:xfrm>
            <a:off x="2819400" y="64008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4" name="Rectangle 180"/>
          <p:cNvSpPr>
            <a:spLocks noChangeArrowheads="1"/>
          </p:cNvSpPr>
          <p:nvPr/>
        </p:nvSpPr>
        <p:spPr bwMode="auto">
          <a:xfrm>
            <a:off x="3048000" y="61722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5" name="Rectangle 181"/>
          <p:cNvSpPr>
            <a:spLocks noChangeArrowheads="1"/>
          </p:cNvSpPr>
          <p:nvPr/>
        </p:nvSpPr>
        <p:spPr bwMode="auto">
          <a:xfrm>
            <a:off x="3048000" y="59436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6" name="Rectangle 182"/>
          <p:cNvSpPr>
            <a:spLocks noChangeArrowheads="1"/>
          </p:cNvSpPr>
          <p:nvPr/>
        </p:nvSpPr>
        <p:spPr bwMode="auto">
          <a:xfrm>
            <a:off x="2819400" y="59436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7" name="Rectangle 183"/>
          <p:cNvSpPr>
            <a:spLocks noChangeArrowheads="1"/>
          </p:cNvSpPr>
          <p:nvPr/>
        </p:nvSpPr>
        <p:spPr bwMode="auto">
          <a:xfrm>
            <a:off x="3048000" y="57150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49" name="Rectangle 185"/>
          <p:cNvSpPr>
            <a:spLocks noChangeArrowheads="1"/>
          </p:cNvSpPr>
          <p:nvPr/>
        </p:nvSpPr>
        <p:spPr bwMode="auto">
          <a:xfrm>
            <a:off x="2819400" y="57150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188"/>
          <p:cNvGrpSpPr>
            <a:grpSpLocks/>
          </p:cNvGrpSpPr>
          <p:nvPr/>
        </p:nvGrpSpPr>
        <p:grpSpPr bwMode="auto">
          <a:xfrm>
            <a:off x="2667000" y="2819400"/>
            <a:ext cx="76200" cy="1066800"/>
            <a:chOff x="2688" y="2544"/>
            <a:chExt cx="96" cy="816"/>
          </a:xfrm>
        </p:grpSpPr>
        <p:sp>
          <p:nvSpPr>
            <p:cNvPr id="4222" name="Rectangle 189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" name="Line 190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4" name="Line 191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5" name="Line 192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6" name="Line 193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7" name="Line 194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8" name="Line 195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9" name="Line 196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0" name="Line 197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1" name="Line 198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99"/>
          <p:cNvGrpSpPr>
            <a:grpSpLocks/>
          </p:cNvGrpSpPr>
          <p:nvPr/>
        </p:nvGrpSpPr>
        <p:grpSpPr bwMode="auto">
          <a:xfrm>
            <a:off x="2667000" y="1524000"/>
            <a:ext cx="76200" cy="1066800"/>
            <a:chOff x="2688" y="2544"/>
            <a:chExt cx="96" cy="816"/>
          </a:xfrm>
        </p:grpSpPr>
        <p:sp>
          <p:nvSpPr>
            <p:cNvPr id="4212" name="Rectangle 200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3" name="Line 201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4" name="Line 202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5" name="Line 203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6" name="Line 204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7" name="Line 205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8" name="Line 206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9" name="Line 207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0" name="Line 208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1" name="Line 209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210"/>
          <p:cNvGrpSpPr>
            <a:grpSpLocks/>
          </p:cNvGrpSpPr>
          <p:nvPr/>
        </p:nvGrpSpPr>
        <p:grpSpPr bwMode="auto">
          <a:xfrm>
            <a:off x="2514600" y="5562600"/>
            <a:ext cx="76200" cy="1066800"/>
            <a:chOff x="2688" y="2544"/>
            <a:chExt cx="96" cy="816"/>
          </a:xfrm>
        </p:grpSpPr>
        <p:sp>
          <p:nvSpPr>
            <p:cNvPr id="4202" name="Rectangle 211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" name="Line 212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4" name="Line 213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5" name="Line 214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6" name="Line 215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7" name="Line 216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8" name="Line 217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9" name="Line 218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0" name="Line 219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1" name="Line 220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221"/>
          <p:cNvGrpSpPr>
            <a:grpSpLocks/>
          </p:cNvGrpSpPr>
          <p:nvPr/>
        </p:nvGrpSpPr>
        <p:grpSpPr bwMode="auto">
          <a:xfrm>
            <a:off x="2590800" y="4191000"/>
            <a:ext cx="76200" cy="1066800"/>
            <a:chOff x="2688" y="2544"/>
            <a:chExt cx="96" cy="816"/>
          </a:xfrm>
        </p:grpSpPr>
        <p:sp>
          <p:nvSpPr>
            <p:cNvPr id="4192" name="Rectangle 222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3" name="Line 223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4" name="Line 224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5" name="Line 225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6" name="Line 226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7" name="Line 227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8" name="Line 228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" name="Line 229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" name="Line 230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" name="Line 231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1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1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1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1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1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1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5" dur="1000"/>
                                        <p:tgtEl>
                                          <p:spTgt spid="1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11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1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1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1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1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1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1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1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1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1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1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1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1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7" dur="1000"/>
                                        <p:tgtEl>
                                          <p:spTgt spid="11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1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1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2" dur="1000"/>
                                        <p:tgtEl>
                                          <p:spTgt spid="1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1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1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1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1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1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6" dur="1000"/>
                                        <p:tgtEl>
                                          <p:spTgt spid="1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1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1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3" dur="1000"/>
                                        <p:tgtEl>
                                          <p:spTgt spid="1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1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1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8" dur="1000"/>
                                        <p:tgtEl>
                                          <p:spTgt spid="1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1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1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3" dur="1000"/>
                                        <p:tgtEl>
                                          <p:spTgt spid="1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0" dur="1000"/>
                                        <p:tgtEl>
                                          <p:spTgt spid="1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5" dur="1000"/>
                                        <p:tgtEl>
                                          <p:spTgt spid="1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0" dur="1000"/>
                                        <p:tgtEl>
                                          <p:spTgt spid="1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5" dur="1000"/>
                                        <p:tgtEl>
                                          <p:spTgt spid="1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1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5" dur="1000"/>
                                        <p:tgtEl>
                                          <p:spTgt spid="1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0" dur="1000"/>
                                        <p:tgtEl>
                                          <p:spTgt spid="1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5" dur="1000"/>
                                        <p:tgtEl>
                                          <p:spTgt spid="1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04" grpId="0"/>
      <p:bldP spid="11405" grpId="0"/>
      <p:bldP spid="11406" grpId="0"/>
      <p:bldP spid="11407" grpId="0"/>
      <p:bldP spid="11408" grpId="0"/>
      <p:bldP spid="11409" grpId="0"/>
      <p:bldP spid="11410" grpId="0"/>
      <p:bldP spid="11411" grpId="0"/>
      <p:bldP spid="11412" grpId="0"/>
      <p:bldP spid="11413" grpId="0"/>
      <p:bldP spid="11414" grpId="0"/>
      <p:bldP spid="11415" grpId="0"/>
      <p:bldP spid="11416" grpId="0"/>
      <p:bldP spid="11417" grpId="0"/>
      <p:bldP spid="11418" grpId="0"/>
      <p:bldP spid="11419" grpId="0"/>
      <p:bldP spid="11420" grpId="0"/>
      <p:bldP spid="11421" grpId="0"/>
      <p:bldP spid="11422" grpId="0"/>
      <p:bldP spid="11423" grpId="0"/>
      <p:bldP spid="11425" grpId="0" animBg="1"/>
      <p:bldP spid="11426" grpId="0" animBg="1"/>
      <p:bldP spid="11428" grpId="0" animBg="1"/>
      <p:bldP spid="11435" grpId="0" animBg="1"/>
      <p:bldP spid="11436" grpId="0" animBg="1"/>
      <p:bldP spid="11437" grpId="0" animBg="1"/>
      <p:bldP spid="11438" grpId="0" animBg="1"/>
      <p:bldP spid="11440" grpId="0" animBg="1"/>
      <p:bldP spid="11441" grpId="0" animBg="1"/>
      <p:bldP spid="11442" grpId="0" animBg="1"/>
      <p:bldP spid="11443" grpId="0" animBg="1"/>
      <p:bldP spid="11444" grpId="0" animBg="1"/>
      <p:bldP spid="11445" grpId="0" animBg="1"/>
      <p:bldP spid="11446" grpId="0" animBg="1"/>
      <p:bldP spid="11447" grpId="0" animBg="1"/>
      <p:bldP spid="114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0" y="685800"/>
          <a:ext cx="9144000" cy="6019802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0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5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2514600" y="0"/>
            <a:ext cx="4953000" cy="5238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CÁC SỐ TỪ 111 ĐẾN 200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219200" y="1524000"/>
            <a:ext cx="1066800" cy="1143000"/>
            <a:chOff x="1824" y="2544"/>
            <a:chExt cx="816" cy="816"/>
          </a:xfrm>
        </p:grpSpPr>
        <p:grpSp>
          <p:nvGrpSpPr>
            <p:cNvPr id="5361" name="Group 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371" name="Group 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373" name="Rectangle 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4" name="Line 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5" name="Line 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6" name="Line 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7" name="Line 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8" name="Line 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9" name="Line 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0" name="Line 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1" name="Line 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72" name="Line 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62" name="Line 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3" name="Line 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4" name="Line 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5" name="Line 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6" name="Line 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7" name="Line 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8" name="Line 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9" name="Line 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0" name="Line 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1219200" y="2819400"/>
            <a:ext cx="1066800" cy="1143000"/>
            <a:chOff x="1824" y="2544"/>
            <a:chExt cx="816" cy="816"/>
          </a:xfrm>
        </p:grpSpPr>
        <p:grpSp>
          <p:nvGrpSpPr>
            <p:cNvPr id="5340" name="Group 7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350" name="Group 7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352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3" name="Line 7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4" name="Line 7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5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6" name="Line 7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7" name="Line 7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8" name="Line 7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9" name="Line 7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60" name="Line 8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51" name="Line 8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41" name="Line 8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2" name="Line 8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3" name="Line 8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4" name="Line 8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5" name="Line 8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6" name="Line 8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7" name="Line 8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8" name="Line 8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9" name="Line 9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91"/>
          <p:cNvGrpSpPr>
            <a:grpSpLocks/>
          </p:cNvGrpSpPr>
          <p:nvPr/>
        </p:nvGrpSpPr>
        <p:grpSpPr bwMode="auto">
          <a:xfrm>
            <a:off x="1219200" y="4191000"/>
            <a:ext cx="1066800" cy="1143000"/>
            <a:chOff x="1824" y="2544"/>
            <a:chExt cx="816" cy="816"/>
          </a:xfrm>
        </p:grpSpPr>
        <p:grpSp>
          <p:nvGrpSpPr>
            <p:cNvPr id="5319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329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331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2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4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6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7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8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9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30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0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1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2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3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4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70" name="Text Box 135"/>
          <p:cNvSpPr txBox="1">
            <a:spLocks noChangeArrowheads="1"/>
          </p:cNvSpPr>
          <p:nvPr/>
        </p:nvSpPr>
        <p:spPr bwMode="auto">
          <a:xfrm>
            <a:off x="3581400" y="990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Tr</a:t>
            </a:r>
            <a:r>
              <a:rPr lang="vi-VN" sz="2000" b="1"/>
              <a:t>ă</a:t>
            </a:r>
            <a:r>
              <a:rPr lang="en-US" sz="2000" b="1"/>
              <a:t>m</a:t>
            </a:r>
          </a:p>
        </p:txBody>
      </p:sp>
      <p:sp>
        <p:nvSpPr>
          <p:cNvPr id="5171" name="Text Box 136"/>
          <p:cNvSpPr txBox="1">
            <a:spLocks noChangeArrowheads="1"/>
          </p:cNvSpPr>
          <p:nvPr/>
        </p:nvSpPr>
        <p:spPr bwMode="auto">
          <a:xfrm>
            <a:off x="4419600" y="990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Chục</a:t>
            </a:r>
          </a:p>
        </p:txBody>
      </p:sp>
      <p:sp>
        <p:nvSpPr>
          <p:cNvPr id="5172" name="Text Box 137"/>
          <p:cNvSpPr txBox="1">
            <a:spLocks noChangeArrowheads="1"/>
          </p:cNvSpPr>
          <p:nvPr/>
        </p:nvSpPr>
        <p:spPr bwMode="auto">
          <a:xfrm>
            <a:off x="5257800" y="685800"/>
            <a:ext cx="838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Đ</a:t>
            </a:r>
            <a:r>
              <a:rPr lang="vi-VN" sz="2000" b="1"/>
              <a:t>ơ</a:t>
            </a:r>
            <a:r>
              <a:rPr lang="en-US" sz="2000" b="1"/>
              <a:t>n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vị</a:t>
            </a:r>
          </a:p>
        </p:txBody>
      </p:sp>
      <p:sp>
        <p:nvSpPr>
          <p:cNvPr id="5173" name="Text Box 138"/>
          <p:cNvSpPr txBox="1">
            <a:spLocks noChangeArrowheads="1"/>
          </p:cNvSpPr>
          <p:nvPr/>
        </p:nvSpPr>
        <p:spPr bwMode="auto">
          <a:xfrm>
            <a:off x="6096000" y="685800"/>
            <a:ext cx="838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Viết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số</a:t>
            </a:r>
          </a:p>
        </p:txBody>
      </p:sp>
      <p:sp>
        <p:nvSpPr>
          <p:cNvPr id="5174" name="Text Box 139"/>
          <p:cNvSpPr txBox="1">
            <a:spLocks noChangeArrowheads="1"/>
          </p:cNvSpPr>
          <p:nvPr/>
        </p:nvSpPr>
        <p:spPr bwMode="auto">
          <a:xfrm>
            <a:off x="7010400" y="9144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     Đọc số</a:t>
            </a:r>
          </a:p>
        </p:txBody>
      </p:sp>
      <p:sp>
        <p:nvSpPr>
          <p:cNvPr id="13455" name="Text Box 143"/>
          <p:cNvSpPr txBox="1">
            <a:spLocks noChangeArrowheads="1"/>
          </p:cNvSpPr>
          <p:nvPr/>
        </p:nvSpPr>
        <p:spPr bwMode="auto">
          <a:xfrm>
            <a:off x="6096000" y="18288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120</a:t>
            </a:r>
          </a:p>
        </p:txBody>
      </p:sp>
      <p:sp>
        <p:nvSpPr>
          <p:cNvPr id="13456" name="Text Box 144"/>
          <p:cNvSpPr txBox="1">
            <a:spLocks noChangeArrowheads="1"/>
          </p:cNvSpPr>
          <p:nvPr/>
        </p:nvSpPr>
        <p:spPr bwMode="auto">
          <a:xfrm>
            <a:off x="7010400" y="1600200"/>
            <a:ext cx="2133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 </a:t>
            </a:r>
            <a:r>
              <a:rPr lang="en-US" sz="2800"/>
              <a:t>một tr</a:t>
            </a:r>
            <a:r>
              <a:rPr lang="vi-VN" sz="2800"/>
              <a:t>ă</a:t>
            </a:r>
            <a:r>
              <a:rPr lang="en-US" sz="2800"/>
              <a:t>m </a:t>
            </a:r>
          </a:p>
          <a:p>
            <a:pPr>
              <a:spcBef>
                <a:spcPct val="50000"/>
              </a:spcBef>
            </a:pPr>
            <a:r>
              <a:rPr lang="en-US" sz="2800"/>
              <a:t>   hai m</a:t>
            </a:r>
            <a:r>
              <a:rPr lang="vi-VN" sz="2800"/>
              <a:t>ươ</a:t>
            </a:r>
            <a:r>
              <a:rPr lang="en-US" sz="2800"/>
              <a:t>i</a:t>
            </a:r>
          </a:p>
        </p:txBody>
      </p:sp>
      <p:sp>
        <p:nvSpPr>
          <p:cNvPr id="13457" name="Text Box 145"/>
          <p:cNvSpPr txBox="1">
            <a:spLocks noChangeArrowheads="1"/>
          </p:cNvSpPr>
          <p:nvPr/>
        </p:nvSpPr>
        <p:spPr bwMode="auto">
          <a:xfrm>
            <a:off x="36576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3458" name="Text Box 146"/>
          <p:cNvSpPr txBox="1">
            <a:spLocks noChangeArrowheads="1"/>
          </p:cNvSpPr>
          <p:nvPr/>
        </p:nvSpPr>
        <p:spPr bwMode="auto">
          <a:xfrm>
            <a:off x="45720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2</a:t>
            </a:r>
          </a:p>
        </p:txBody>
      </p:sp>
      <p:sp>
        <p:nvSpPr>
          <p:cNvPr id="13459" name="Text Box 147"/>
          <p:cNvSpPr txBox="1">
            <a:spLocks noChangeArrowheads="1"/>
          </p:cNvSpPr>
          <p:nvPr/>
        </p:nvSpPr>
        <p:spPr bwMode="auto">
          <a:xfrm>
            <a:off x="54102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3460" name="Text Box 148"/>
          <p:cNvSpPr txBox="1">
            <a:spLocks noChangeArrowheads="1"/>
          </p:cNvSpPr>
          <p:nvPr/>
        </p:nvSpPr>
        <p:spPr bwMode="auto">
          <a:xfrm>
            <a:off x="36576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3461" name="Text Box 149"/>
          <p:cNvSpPr txBox="1">
            <a:spLocks noChangeArrowheads="1"/>
          </p:cNvSpPr>
          <p:nvPr/>
        </p:nvSpPr>
        <p:spPr bwMode="auto">
          <a:xfrm>
            <a:off x="35814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3462" name="Text Box 150"/>
          <p:cNvSpPr txBox="1">
            <a:spLocks noChangeArrowheads="1"/>
          </p:cNvSpPr>
          <p:nvPr/>
        </p:nvSpPr>
        <p:spPr bwMode="auto">
          <a:xfrm>
            <a:off x="45720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2</a:t>
            </a:r>
          </a:p>
        </p:txBody>
      </p:sp>
      <p:sp>
        <p:nvSpPr>
          <p:cNvPr id="13463" name="Text Box 151"/>
          <p:cNvSpPr txBox="1">
            <a:spLocks noChangeArrowheads="1"/>
          </p:cNvSpPr>
          <p:nvPr/>
        </p:nvSpPr>
        <p:spPr bwMode="auto">
          <a:xfrm>
            <a:off x="44958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2</a:t>
            </a:r>
          </a:p>
        </p:txBody>
      </p:sp>
      <p:sp>
        <p:nvSpPr>
          <p:cNvPr id="13464" name="Text Box 152"/>
          <p:cNvSpPr txBox="1">
            <a:spLocks noChangeArrowheads="1"/>
          </p:cNvSpPr>
          <p:nvPr/>
        </p:nvSpPr>
        <p:spPr bwMode="auto">
          <a:xfrm>
            <a:off x="53340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2</a:t>
            </a:r>
          </a:p>
        </p:txBody>
      </p:sp>
      <p:sp>
        <p:nvSpPr>
          <p:cNvPr id="13465" name="Text Box 153"/>
          <p:cNvSpPr txBox="1">
            <a:spLocks noChangeArrowheads="1"/>
          </p:cNvSpPr>
          <p:nvPr/>
        </p:nvSpPr>
        <p:spPr bwMode="auto">
          <a:xfrm>
            <a:off x="53340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7</a:t>
            </a:r>
          </a:p>
        </p:txBody>
      </p:sp>
      <p:sp>
        <p:nvSpPr>
          <p:cNvPr id="13466" name="Text Box 154"/>
          <p:cNvSpPr txBox="1">
            <a:spLocks noChangeArrowheads="1"/>
          </p:cNvSpPr>
          <p:nvPr/>
        </p:nvSpPr>
        <p:spPr bwMode="auto">
          <a:xfrm>
            <a:off x="6172200" y="31242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121</a:t>
            </a:r>
          </a:p>
        </p:txBody>
      </p:sp>
      <p:sp>
        <p:nvSpPr>
          <p:cNvPr id="13467" name="Text Box 155"/>
          <p:cNvSpPr txBox="1">
            <a:spLocks noChangeArrowheads="1"/>
          </p:cNvSpPr>
          <p:nvPr/>
        </p:nvSpPr>
        <p:spPr bwMode="auto">
          <a:xfrm>
            <a:off x="6096000" y="44958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122</a:t>
            </a:r>
          </a:p>
        </p:txBody>
      </p:sp>
      <p:sp>
        <p:nvSpPr>
          <p:cNvPr id="13468" name="Text Box 156"/>
          <p:cNvSpPr txBox="1">
            <a:spLocks noChangeArrowheads="1"/>
          </p:cNvSpPr>
          <p:nvPr/>
        </p:nvSpPr>
        <p:spPr bwMode="auto">
          <a:xfrm>
            <a:off x="6096000" y="57912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127</a:t>
            </a:r>
          </a:p>
        </p:txBody>
      </p:sp>
      <p:sp>
        <p:nvSpPr>
          <p:cNvPr id="13469" name="Text Box 157"/>
          <p:cNvSpPr txBox="1">
            <a:spLocks noChangeArrowheads="1"/>
          </p:cNvSpPr>
          <p:nvPr/>
        </p:nvSpPr>
        <p:spPr bwMode="auto">
          <a:xfrm>
            <a:off x="7010400" y="2971800"/>
            <a:ext cx="213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 </a:t>
            </a:r>
            <a:r>
              <a:rPr lang="en-US" sz="2400"/>
              <a:t>một tr</a:t>
            </a:r>
            <a:r>
              <a:rPr lang="vi-VN" sz="2400"/>
              <a:t>ă</a:t>
            </a:r>
            <a:r>
              <a:rPr lang="en-US" sz="2400"/>
              <a:t>m    hai m</a:t>
            </a:r>
            <a:r>
              <a:rPr lang="vi-VN" sz="2400"/>
              <a:t>ươ</a:t>
            </a:r>
            <a:r>
              <a:rPr lang="en-US" sz="2400"/>
              <a:t>i mốt</a:t>
            </a:r>
          </a:p>
        </p:txBody>
      </p:sp>
      <p:sp>
        <p:nvSpPr>
          <p:cNvPr id="13470" name="Text Box 158"/>
          <p:cNvSpPr txBox="1">
            <a:spLocks noChangeArrowheads="1"/>
          </p:cNvSpPr>
          <p:nvPr/>
        </p:nvSpPr>
        <p:spPr bwMode="auto">
          <a:xfrm>
            <a:off x="7010400" y="4191000"/>
            <a:ext cx="2133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</a:t>
            </a:r>
            <a:r>
              <a:rPr lang="en-US" sz="2400"/>
              <a:t>một tr</a:t>
            </a:r>
            <a:r>
              <a:rPr lang="vi-VN" sz="2400"/>
              <a:t>ă</a:t>
            </a:r>
            <a:r>
              <a:rPr lang="en-US" sz="2400"/>
              <a:t>m </a:t>
            </a:r>
          </a:p>
          <a:p>
            <a:pPr>
              <a:spcBef>
                <a:spcPct val="50000"/>
              </a:spcBef>
            </a:pPr>
            <a:r>
              <a:rPr lang="en-US" sz="2400"/>
              <a:t>   hai m</a:t>
            </a:r>
            <a:r>
              <a:rPr lang="vi-VN" sz="2400"/>
              <a:t>ươ</a:t>
            </a:r>
            <a:r>
              <a:rPr lang="en-US" sz="2400"/>
              <a:t>i hai</a:t>
            </a:r>
          </a:p>
        </p:txBody>
      </p:sp>
      <p:sp>
        <p:nvSpPr>
          <p:cNvPr id="13471" name="Text Box 159"/>
          <p:cNvSpPr txBox="1">
            <a:spLocks noChangeArrowheads="1"/>
          </p:cNvSpPr>
          <p:nvPr/>
        </p:nvSpPr>
        <p:spPr bwMode="auto">
          <a:xfrm>
            <a:off x="7010400" y="5562600"/>
            <a:ext cx="2133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</a:t>
            </a:r>
            <a:r>
              <a:rPr lang="en-US" sz="2400"/>
              <a:t>một tr</a:t>
            </a:r>
            <a:r>
              <a:rPr lang="vi-VN" sz="2400"/>
              <a:t>ă</a:t>
            </a:r>
            <a:r>
              <a:rPr lang="en-US" sz="2400"/>
              <a:t>m </a:t>
            </a:r>
          </a:p>
          <a:p>
            <a:pPr>
              <a:spcBef>
                <a:spcPct val="50000"/>
              </a:spcBef>
            </a:pPr>
            <a:r>
              <a:rPr lang="en-US" sz="2400"/>
              <a:t>   hai m</a:t>
            </a:r>
            <a:r>
              <a:rPr lang="vi-VN" sz="2400"/>
              <a:t>ươ</a:t>
            </a:r>
            <a:r>
              <a:rPr lang="en-US" sz="2400"/>
              <a:t>i bảy</a:t>
            </a:r>
          </a:p>
        </p:txBody>
      </p:sp>
      <p:sp>
        <p:nvSpPr>
          <p:cNvPr id="13473" name="Rectangle 161"/>
          <p:cNvSpPr>
            <a:spLocks noChangeArrowheads="1"/>
          </p:cNvSpPr>
          <p:nvPr/>
        </p:nvSpPr>
        <p:spPr bwMode="auto">
          <a:xfrm>
            <a:off x="3048000" y="36576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76" name="Rectangle 164"/>
          <p:cNvSpPr>
            <a:spLocks noChangeArrowheads="1"/>
          </p:cNvSpPr>
          <p:nvPr/>
        </p:nvSpPr>
        <p:spPr bwMode="auto">
          <a:xfrm>
            <a:off x="2971800" y="51054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77" name="Rectangle 165"/>
          <p:cNvSpPr>
            <a:spLocks noChangeArrowheads="1"/>
          </p:cNvSpPr>
          <p:nvPr/>
        </p:nvSpPr>
        <p:spPr bwMode="auto">
          <a:xfrm>
            <a:off x="2971800" y="48768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80" name="Rectangle 168"/>
          <p:cNvSpPr>
            <a:spLocks noChangeArrowheads="1"/>
          </p:cNvSpPr>
          <p:nvPr/>
        </p:nvSpPr>
        <p:spPr bwMode="auto">
          <a:xfrm>
            <a:off x="2895600" y="6172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81" name="Rectangle 169"/>
          <p:cNvSpPr>
            <a:spLocks noChangeArrowheads="1"/>
          </p:cNvSpPr>
          <p:nvPr/>
        </p:nvSpPr>
        <p:spPr bwMode="auto">
          <a:xfrm>
            <a:off x="3124200" y="64008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83" name="Rectangle 171"/>
          <p:cNvSpPr>
            <a:spLocks noChangeArrowheads="1"/>
          </p:cNvSpPr>
          <p:nvPr/>
        </p:nvSpPr>
        <p:spPr bwMode="auto">
          <a:xfrm>
            <a:off x="3124200" y="61722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84" name="Rectangle 172"/>
          <p:cNvSpPr>
            <a:spLocks noChangeArrowheads="1"/>
          </p:cNvSpPr>
          <p:nvPr/>
        </p:nvSpPr>
        <p:spPr bwMode="auto">
          <a:xfrm>
            <a:off x="3124200" y="59436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85" name="Rectangle 173"/>
          <p:cNvSpPr>
            <a:spLocks noChangeArrowheads="1"/>
          </p:cNvSpPr>
          <p:nvPr/>
        </p:nvSpPr>
        <p:spPr bwMode="auto">
          <a:xfrm>
            <a:off x="2895600" y="59436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86" name="Rectangle 174"/>
          <p:cNvSpPr>
            <a:spLocks noChangeArrowheads="1"/>
          </p:cNvSpPr>
          <p:nvPr/>
        </p:nvSpPr>
        <p:spPr bwMode="auto">
          <a:xfrm>
            <a:off x="3124200" y="57150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76"/>
          <p:cNvGrpSpPr>
            <a:grpSpLocks/>
          </p:cNvGrpSpPr>
          <p:nvPr/>
        </p:nvGrpSpPr>
        <p:grpSpPr bwMode="auto">
          <a:xfrm>
            <a:off x="2590800" y="2819400"/>
            <a:ext cx="76200" cy="1066800"/>
            <a:chOff x="2688" y="2544"/>
            <a:chExt cx="96" cy="816"/>
          </a:xfrm>
        </p:grpSpPr>
        <p:sp>
          <p:nvSpPr>
            <p:cNvPr id="5309" name="Rectangle 17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Line 17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1" name="Line 17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2" name="Line 18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3" name="Line 18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4" name="Line 18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5" name="Line 18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6" name="Line 18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7" name="Line 18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8" name="Line 18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87"/>
          <p:cNvGrpSpPr>
            <a:grpSpLocks/>
          </p:cNvGrpSpPr>
          <p:nvPr/>
        </p:nvGrpSpPr>
        <p:grpSpPr bwMode="auto">
          <a:xfrm>
            <a:off x="2590800" y="1600200"/>
            <a:ext cx="76200" cy="1066800"/>
            <a:chOff x="2688" y="2544"/>
            <a:chExt cx="96" cy="816"/>
          </a:xfrm>
        </p:grpSpPr>
        <p:sp>
          <p:nvSpPr>
            <p:cNvPr id="5299" name="Rectangle 188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Line 189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Line 190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2" name="Line 191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3" name="Line 192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4" name="Line 193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5" name="Line 194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6" name="Line 195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7" name="Line 196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8" name="Line 197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209"/>
          <p:cNvGrpSpPr>
            <a:grpSpLocks/>
          </p:cNvGrpSpPr>
          <p:nvPr/>
        </p:nvGrpSpPr>
        <p:grpSpPr bwMode="auto">
          <a:xfrm>
            <a:off x="2590800" y="4191000"/>
            <a:ext cx="76200" cy="1066800"/>
            <a:chOff x="2688" y="2544"/>
            <a:chExt cx="96" cy="816"/>
          </a:xfrm>
        </p:grpSpPr>
        <p:sp>
          <p:nvSpPr>
            <p:cNvPr id="5289" name="Rectangle 210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Line 211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Line 212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2" name="Line 213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3" name="Line 214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Line 215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Line 216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Line 217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Line 218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Line 219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231"/>
          <p:cNvGrpSpPr>
            <a:grpSpLocks/>
          </p:cNvGrpSpPr>
          <p:nvPr/>
        </p:nvGrpSpPr>
        <p:grpSpPr bwMode="auto">
          <a:xfrm>
            <a:off x="2819400" y="4191000"/>
            <a:ext cx="76200" cy="1066800"/>
            <a:chOff x="2688" y="2544"/>
            <a:chExt cx="96" cy="816"/>
          </a:xfrm>
        </p:grpSpPr>
        <p:sp>
          <p:nvSpPr>
            <p:cNvPr id="5279" name="Rectangle 232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Line 233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Line 234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Line 235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Line 236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Line 237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Line 238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Line 239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Line 240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Line 241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242"/>
          <p:cNvGrpSpPr>
            <a:grpSpLocks/>
          </p:cNvGrpSpPr>
          <p:nvPr/>
        </p:nvGrpSpPr>
        <p:grpSpPr bwMode="auto">
          <a:xfrm>
            <a:off x="2819400" y="2819400"/>
            <a:ext cx="76200" cy="1066800"/>
            <a:chOff x="2688" y="2544"/>
            <a:chExt cx="96" cy="816"/>
          </a:xfrm>
        </p:grpSpPr>
        <p:sp>
          <p:nvSpPr>
            <p:cNvPr id="5269" name="Rectangle 24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Line 24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Line 24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Line 24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Line 24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Line 24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Line 24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Line 25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Line 25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Line 25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253"/>
          <p:cNvGrpSpPr>
            <a:grpSpLocks/>
          </p:cNvGrpSpPr>
          <p:nvPr/>
        </p:nvGrpSpPr>
        <p:grpSpPr bwMode="auto">
          <a:xfrm>
            <a:off x="2819400" y="1600200"/>
            <a:ext cx="76200" cy="1066800"/>
            <a:chOff x="2688" y="2544"/>
            <a:chExt cx="96" cy="816"/>
          </a:xfrm>
        </p:grpSpPr>
        <p:sp>
          <p:nvSpPr>
            <p:cNvPr id="5259" name="Rectangle 254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Line 255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Line 256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Line 257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Line 258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Line 259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Line 260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Line 261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Line 262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Line 263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576" name="Picture 264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038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77" name="Picture 265" descr="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310"/>
          <p:cNvGrpSpPr>
            <a:grpSpLocks/>
          </p:cNvGrpSpPr>
          <p:nvPr/>
        </p:nvGrpSpPr>
        <p:grpSpPr bwMode="auto">
          <a:xfrm>
            <a:off x="1219200" y="5486400"/>
            <a:ext cx="1066800" cy="1143000"/>
            <a:chOff x="1824" y="2544"/>
            <a:chExt cx="816" cy="816"/>
          </a:xfrm>
        </p:grpSpPr>
        <p:grpSp>
          <p:nvGrpSpPr>
            <p:cNvPr id="5238" name="Group 311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48" name="Group 312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50" name="Rectangle 313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1" name="Line 314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2" name="Line 315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3" name="Line 316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4" name="Line 317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5" name="Line 318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6" name="Line 319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7" name="Line 320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8" name="Line 321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49" name="Line 322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39" name="Line 323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" name="Line 324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" name="Line 325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2" name="Line 326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3" name="Line 327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4" name="Line 328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5" name="Line 329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6" name="Line 330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7" name="Line 331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644" name="Rectangle 332"/>
          <p:cNvSpPr>
            <a:spLocks noChangeArrowheads="1"/>
          </p:cNvSpPr>
          <p:nvPr/>
        </p:nvSpPr>
        <p:spPr bwMode="auto">
          <a:xfrm>
            <a:off x="2895600" y="64008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333"/>
          <p:cNvGrpSpPr>
            <a:grpSpLocks/>
          </p:cNvGrpSpPr>
          <p:nvPr/>
        </p:nvGrpSpPr>
        <p:grpSpPr bwMode="auto">
          <a:xfrm>
            <a:off x="2438400" y="5562600"/>
            <a:ext cx="76200" cy="1066800"/>
            <a:chOff x="2688" y="2544"/>
            <a:chExt cx="96" cy="816"/>
          </a:xfrm>
        </p:grpSpPr>
        <p:sp>
          <p:nvSpPr>
            <p:cNvPr id="5228" name="Rectangle 334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Line 335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" name="Line 336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" name="Line 337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" name="Line 338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" name="Line 339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" name="Line 340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" name="Line 341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" name="Line 342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" name="Line 343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344"/>
          <p:cNvGrpSpPr>
            <a:grpSpLocks/>
          </p:cNvGrpSpPr>
          <p:nvPr/>
        </p:nvGrpSpPr>
        <p:grpSpPr bwMode="auto">
          <a:xfrm>
            <a:off x="2667000" y="5562600"/>
            <a:ext cx="76200" cy="1066800"/>
            <a:chOff x="2688" y="2544"/>
            <a:chExt cx="96" cy="816"/>
          </a:xfrm>
        </p:grpSpPr>
        <p:sp>
          <p:nvSpPr>
            <p:cNvPr id="5218" name="Rectangle 345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Line 346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0" name="Line 347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1" name="Line 348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2" name="Line 349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" name="Line 350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" name="Line 351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" name="Line 352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" name="Line 353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" name="Line 354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667" name="Picture 355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371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68" name="Picture 356" descr="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266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69" name="Text Box 357"/>
          <p:cNvSpPr txBox="1">
            <a:spLocks noChangeArrowheads="1"/>
          </p:cNvSpPr>
          <p:nvPr/>
        </p:nvSpPr>
        <p:spPr bwMode="auto">
          <a:xfrm>
            <a:off x="37338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3670" name="Text Box 358"/>
          <p:cNvSpPr txBox="1">
            <a:spLocks noChangeArrowheads="1"/>
          </p:cNvSpPr>
          <p:nvPr/>
        </p:nvSpPr>
        <p:spPr bwMode="auto">
          <a:xfrm>
            <a:off x="44958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2</a:t>
            </a:r>
          </a:p>
        </p:txBody>
      </p:sp>
      <p:sp>
        <p:nvSpPr>
          <p:cNvPr id="13671" name="Text Box 359"/>
          <p:cNvSpPr txBox="1">
            <a:spLocks noChangeArrowheads="1"/>
          </p:cNvSpPr>
          <p:nvPr/>
        </p:nvSpPr>
        <p:spPr bwMode="auto">
          <a:xfrm>
            <a:off x="54864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13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13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3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1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3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3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1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1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1000"/>
                                        <p:tgtEl>
                                          <p:spTgt spid="1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3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1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3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3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1000"/>
                                        <p:tgtEl>
                                          <p:spTgt spid="1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3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3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3" dur="1000"/>
                                        <p:tgtEl>
                                          <p:spTgt spid="13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3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8" dur="1000"/>
                                        <p:tgtEl>
                                          <p:spTgt spid="1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3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3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3" dur="1000"/>
                                        <p:tgtEl>
                                          <p:spTgt spid="1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3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3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8" dur="1000"/>
                                        <p:tgtEl>
                                          <p:spTgt spid="13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3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3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3" dur="1000"/>
                                        <p:tgtEl>
                                          <p:spTgt spid="1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3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3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8" dur="1000"/>
                                        <p:tgtEl>
                                          <p:spTgt spid="1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3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3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3" dur="1000"/>
                                        <p:tgtEl>
                                          <p:spTgt spid="13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3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3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0" dur="1000"/>
                                        <p:tgtEl>
                                          <p:spTgt spid="1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3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5" dur="1000"/>
                                        <p:tgtEl>
                                          <p:spTgt spid="1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3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3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1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7" dur="1000"/>
                                        <p:tgtEl>
                                          <p:spTgt spid="1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3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3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4" dur="1000"/>
                                        <p:tgtEl>
                                          <p:spTgt spid="1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13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3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9" dur="1000"/>
                                        <p:tgtEl>
                                          <p:spTgt spid="1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3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13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6" dur="1000"/>
                                        <p:tgtEl>
                                          <p:spTgt spid="1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3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3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1" dur="1000"/>
                                        <p:tgtEl>
                                          <p:spTgt spid="1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55" grpId="0"/>
      <p:bldP spid="13456" grpId="0"/>
      <p:bldP spid="13457" grpId="0"/>
      <p:bldP spid="13458" grpId="0"/>
      <p:bldP spid="13459" grpId="0"/>
      <p:bldP spid="13460" grpId="0"/>
      <p:bldP spid="13461" grpId="0"/>
      <p:bldP spid="13462" grpId="0"/>
      <p:bldP spid="13463" grpId="0"/>
      <p:bldP spid="13464" grpId="0"/>
      <p:bldP spid="13465" grpId="0"/>
      <p:bldP spid="13466" grpId="0"/>
      <p:bldP spid="13467" grpId="0"/>
      <p:bldP spid="13468" grpId="0"/>
      <p:bldP spid="13469" grpId="0"/>
      <p:bldP spid="13470" grpId="0"/>
      <p:bldP spid="13471" grpId="0"/>
      <p:bldP spid="13473" grpId="0" animBg="1"/>
      <p:bldP spid="13476" grpId="0" animBg="1"/>
      <p:bldP spid="13477" grpId="0" animBg="1"/>
      <p:bldP spid="13480" grpId="0" animBg="1"/>
      <p:bldP spid="13481" grpId="0" animBg="1"/>
      <p:bldP spid="13483" grpId="0" animBg="1"/>
      <p:bldP spid="13484" grpId="0" animBg="1"/>
      <p:bldP spid="13485" grpId="0" animBg="1"/>
      <p:bldP spid="13486" grpId="0" animBg="1"/>
      <p:bldP spid="13644" grpId="0" animBg="1"/>
      <p:bldP spid="13669" grpId="0"/>
      <p:bldP spid="13670" grpId="0"/>
      <p:bldP spid="136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Group 2"/>
          <p:cNvGraphicFramePr>
            <a:graphicFrameLocks noGrp="1"/>
          </p:cNvGraphicFramePr>
          <p:nvPr/>
        </p:nvGraphicFramePr>
        <p:xfrm>
          <a:off x="0" y="685800"/>
          <a:ext cx="9144000" cy="6019802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0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5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2667000" y="152400"/>
            <a:ext cx="4953000" cy="5238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CÁC SỐ TỪ 111 ĐẾN 200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219200" y="1524000"/>
            <a:ext cx="1066800" cy="1143000"/>
            <a:chOff x="1824" y="2544"/>
            <a:chExt cx="816" cy="816"/>
          </a:xfrm>
        </p:grpSpPr>
        <p:grpSp>
          <p:nvGrpSpPr>
            <p:cNvPr id="6496" name="Group 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6506" name="Group 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6508" name="Rectangle 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09" name="Line 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10" name="Line 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11" name="Line 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12" name="Line 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13" name="Line 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14" name="Line 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15" name="Line 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16" name="Line 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07" name="Line 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97" name="Line 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8" name="Line 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9" name="Line 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0" name="Line 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1" name="Line 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2" name="Line 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3" name="Line 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4" name="Line 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5" name="Line 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1219200" y="2819400"/>
            <a:ext cx="1066800" cy="1143000"/>
            <a:chOff x="1824" y="2544"/>
            <a:chExt cx="816" cy="816"/>
          </a:xfrm>
        </p:grpSpPr>
        <p:grpSp>
          <p:nvGrpSpPr>
            <p:cNvPr id="6475" name="Group 7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6485" name="Group 7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6487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88" name="Line 7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89" name="Line 7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90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91" name="Line 7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92" name="Line 7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93" name="Line 7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94" name="Line 7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95" name="Line 8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86" name="Line 8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76" name="Line 8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7" name="Line 8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8" name="Line 8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9" name="Line 8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0" name="Line 8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1" name="Line 8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2" name="Line 8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3" name="Line 8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4" name="Line 9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91"/>
          <p:cNvGrpSpPr>
            <a:grpSpLocks/>
          </p:cNvGrpSpPr>
          <p:nvPr/>
        </p:nvGrpSpPr>
        <p:grpSpPr bwMode="auto">
          <a:xfrm>
            <a:off x="1219200" y="4191000"/>
            <a:ext cx="1066800" cy="1143000"/>
            <a:chOff x="1824" y="2544"/>
            <a:chExt cx="816" cy="816"/>
          </a:xfrm>
        </p:grpSpPr>
        <p:grpSp>
          <p:nvGrpSpPr>
            <p:cNvPr id="6454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6464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6466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7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68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69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70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71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72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73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74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65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55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6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7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8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0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1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2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3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13"/>
          <p:cNvGrpSpPr>
            <a:grpSpLocks/>
          </p:cNvGrpSpPr>
          <p:nvPr/>
        </p:nvGrpSpPr>
        <p:grpSpPr bwMode="auto">
          <a:xfrm>
            <a:off x="1219200" y="5486400"/>
            <a:ext cx="1066800" cy="1143000"/>
            <a:chOff x="1824" y="2544"/>
            <a:chExt cx="816" cy="816"/>
          </a:xfrm>
        </p:grpSpPr>
        <p:grpSp>
          <p:nvGrpSpPr>
            <p:cNvPr id="6433" name="Group 114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6443" name="Group 115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6445" name="Rectangle 116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6" name="Line 117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47" name="Line 118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48" name="Line 119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49" name="Line 120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0" name="Line 121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1" name="Line 122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2" name="Line 123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3" name="Line 124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44" name="Line 125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34" name="Line 126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5" name="Line 127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6" name="Line 128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7" name="Line 129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8" name="Line 130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9" name="Line 131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0" name="Line 132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1" name="Line 133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2" name="Line 134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95" name="Text Box 135"/>
          <p:cNvSpPr txBox="1">
            <a:spLocks noChangeArrowheads="1"/>
          </p:cNvSpPr>
          <p:nvPr/>
        </p:nvSpPr>
        <p:spPr bwMode="auto">
          <a:xfrm>
            <a:off x="3581400" y="990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Tr</a:t>
            </a:r>
            <a:r>
              <a:rPr lang="vi-VN" sz="2000" b="1"/>
              <a:t>ă</a:t>
            </a:r>
            <a:r>
              <a:rPr lang="en-US" sz="2000" b="1"/>
              <a:t>m</a:t>
            </a:r>
          </a:p>
        </p:txBody>
      </p:sp>
      <p:sp>
        <p:nvSpPr>
          <p:cNvPr id="6196" name="Text Box 136"/>
          <p:cNvSpPr txBox="1">
            <a:spLocks noChangeArrowheads="1"/>
          </p:cNvSpPr>
          <p:nvPr/>
        </p:nvSpPr>
        <p:spPr bwMode="auto">
          <a:xfrm>
            <a:off x="4419600" y="990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Chục</a:t>
            </a:r>
          </a:p>
        </p:txBody>
      </p:sp>
      <p:sp>
        <p:nvSpPr>
          <p:cNvPr id="6197" name="Text Box 137"/>
          <p:cNvSpPr txBox="1">
            <a:spLocks noChangeArrowheads="1"/>
          </p:cNvSpPr>
          <p:nvPr/>
        </p:nvSpPr>
        <p:spPr bwMode="auto">
          <a:xfrm>
            <a:off x="5257800" y="685800"/>
            <a:ext cx="838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Đ</a:t>
            </a:r>
            <a:r>
              <a:rPr lang="vi-VN" sz="2000" b="1"/>
              <a:t>ơ</a:t>
            </a:r>
            <a:r>
              <a:rPr lang="en-US" sz="2000" b="1"/>
              <a:t>n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vị</a:t>
            </a:r>
          </a:p>
        </p:txBody>
      </p:sp>
      <p:sp>
        <p:nvSpPr>
          <p:cNvPr id="6198" name="Text Box 138"/>
          <p:cNvSpPr txBox="1">
            <a:spLocks noChangeArrowheads="1"/>
          </p:cNvSpPr>
          <p:nvPr/>
        </p:nvSpPr>
        <p:spPr bwMode="auto">
          <a:xfrm>
            <a:off x="6096000" y="685800"/>
            <a:ext cx="838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Viết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số</a:t>
            </a:r>
          </a:p>
        </p:txBody>
      </p:sp>
      <p:sp>
        <p:nvSpPr>
          <p:cNvPr id="6199" name="Text Box 139"/>
          <p:cNvSpPr txBox="1">
            <a:spLocks noChangeArrowheads="1"/>
          </p:cNvSpPr>
          <p:nvPr/>
        </p:nvSpPr>
        <p:spPr bwMode="auto">
          <a:xfrm>
            <a:off x="7010400" y="9144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     Đọc số</a:t>
            </a:r>
          </a:p>
        </p:txBody>
      </p:sp>
      <p:sp>
        <p:nvSpPr>
          <p:cNvPr id="14476" name="Text Box 140"/>
          <p:cNvSpPr txBox="1">
            <a:spLocks noChangeArrowheads="1"/>
          </p:cNvSpPr>
          <p:nvPr/>
        </p:nvSpPr>
        <p:spPr bwMode="auto">
          <a:xfrm>
            <a:off x="36576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4477" name="Text Box 141"/>
          <p:cNvSpPr txBox="1">
            <a:spLocks noChangeArrowheads="1"/>
          </p:cNvSpPr>
          <p:nvPr/>
        </p:nvSpPr>
        <p:spPr bwMode="auto">
          <a:xfrm>
            <a:off x="44958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3</a:t>
            </a:r>
          </a:p>
        </p:txBody>
      </p:sp>
      <p:sp>
        <p:nvSpPr>
          <p:cNvPr id="14478" name="Text Box 142"/>
          <p:cNvSpPr txBox="1">
            <a:spLocks noChangeArrowheads="1"/>
          </p:cNvSpPr>
          <p:nvPr/>
        </p:nvSpPr>
        <p:spPr bwMode="auto">
          <a:xfrm>
            <a:off x="54102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5</a:t>
            </a:r>
          </a:p>
        </p:txBody>
      </p:sp>
      <p:sp>
        <p:nvSpPr>
          <p:cNvPr id="14479" name="Text Box 143"/>
          <p:cNvSpPr txBox="1">
            <a:spLocks noChangeArrowheads="1"/>
          </p:cNvSpPr>
          <p:nvPr/>
        </p:nvSpPr>
        <p:spPr bwMode="auto">
          <a:xfrm>
            <a:off x="6096000" y="18288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135</a:t>
            </a:r>
          </a:p>
        </p:txBody>
      </p:sp>
      <p:sp>
        <p:nvSpPr>
          <p:cNvPr id="14480" name="Text Box 144"/>
          <p:cNvSpPr txBox="1">
            <a:spLocks noChangeArrowheads="1"/>
          </p:cNvSpPr>
          <p:nvPr/>
        </p:nvSpPr>
        <p:spPr bwMode="auto">
          <a:xfrm>
            <a:off x="7010400" y="1600200"/>
            <a:ext cx="213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</a:t>
            </a:r>
            <a:r>
              <a:rPr lang="en-US" sz="2400"/>
              <a:t>một tr</a:t>
            </a:r>
            <a:r>
              <a:rPr lang="vi-VN" sz="2400"/>
              <a:t>ă</a:t>
            </a:r>
            <a:r>
              <a:rPr lang="en-US" sz="2400"/>
              <a:t>m ba m</a:t>
            </a:r>
            <a:r>
              <a:rPr lang="vi-VN" sz="2400"/>
              <a:t>ươ</a:t>
            </a:r>
            <a:r>
              <a:rPr lang="en-US" sz="2400"/>
              <a:t>i l</a:t>
            </a:r>
            <a:r>
              <a:rPr lang="vi-VN" sz="2400"/>
              <a:t>ă</a:t>
            </a:r>
            <a:r>
              <a:rPr lang="en-US" sz="2400"/>
              <a:t>m</a:t>
            </a:r>
          </a:p>
        </p:txBody>
      </p:sp>
      <p:sp>
        <p:nvSpPr>
          <p:cNvPr id="14481" name="Text Box 145"/>
          <p:cNvSpPr txBox="1">
            <a:spLocks noChangeArrowheads="1"/>
          </p:cNvSpPr>
          <p:nvPr/>
        </p:nvSpPr>
        <p:spPr bwMode="auto">
          <a:xfrm>
            <a:off x="36576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4482" name="Text Box 146"/>
          <p:cNvSpPr txBox="1">
            <a:spLocks noChangeArrowheads="1"/>
          </p:cNvSpPr>
          <p:nvPr/>
        </p:nvSpPr>
        <p:spPr bwMode="auto">
          <a:xfrm>
            <a:off x="45720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5</a:t>
            </a:r>
          </a:p>
        </p:txBody>
      </p:sp>
      <p:sp>
        <p:nvSpPr>
          <p:cNvPr id="14483" name="Text Box 147"/>
          <p:cNvSpPr txBox="1">
            <a:spLocks noChangeArrowheads="1"/>
          </p:cNvSpPr>
          <p:nvPr/>
        </p:nvSpPr>
        <p:spPr bwMode="auto">
          <a:xfrm>
            <a:off x="54102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3</a:t>
            </a:r>
          </a:p>
        </p:txBody>
      </p:sp>
      <p:sp>
        <p:nvSpPr>
          <p:cNvPr id="14484" name="Text Box 148"/>
          <p:cNvSpPr txBox="1">
            <a:spLocks noChangeArrowheads="1"/>
          </p:cNvSpPr>
          <p:nvPr/>
        </p:nvSpPr>
        <p:spPr bwMode="auto">
          <a:xfrm>
            <a:off x="36576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4485" name="Text Box 149"/>
          <p:cNvSpPr txBox="1">
            <a:spLocks noChangeArrowheads="1"/>
          </p:cNvSpPr>
          <p:nvPr/>
        </p:nvSpPr>
        <p:spPr bwMode="auto">
          <a:xfrm>
            <a:off x="35814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4486" name="Text Box 150"/>
          <p:cNvSpPr txBox="1">
            <a:spLocks noChangeArrowheads="1"/>
          </p:cNvSpPr>
          <p:nvPr/>
        </p:nvSpPr>
        <p:spPr bwMode="auto">
          <a:xfrm>
            <a:off x="45720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4</a:t>
            </a:r>
          </a:p>
        </p:txBody>
      </p:sp>
      <p:sp>
        <p:nvSpPr>
          <p:cNvPr id="14487" name="Text Box 151"/>
          <p:cNvSpPr txBox="1">
            <a:spLocks noChangeArrowheads="1"/>
          </p:cNvSpPr>
          <p:nvPr/>
        </p:nvSpPr>
        <p:spPr bwMode="auto">
          <a:xfrm>
            <a:off x="44958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6</a:t>
            </a:r>
          </a:p>
        </p:txBody>
      </p:sp>
      <p:sp>
        <p:nvSpPr>
          <p:cNvPr id="14488" name="Text Box 152"/>
          <p:cNvSpPr txBox="1">
            <a:spLocks noChangeArrowheads="1"/>
          </p:cNvSpPr>
          <p:nvPr/>
        </p:nvSpPr>
        <p:spPr bwMode="auto">
          <a:xfrm>
            <a:off x="5334000" y="4495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14489" name="Text Box 153"/>
          <p:cNvSpPr txBox="1">
            <a:spLocks noChangeArrowheads="1"/>
          </p:cNvSpPr>
          <p:nvPr/>
        </p:nvSpPr>
        <p:spPr bwMode="auto">
          <a:xfrm>
            <a:off x="5334000" y="579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2</a:t>
            </a:r>
          </a:p>
        </p:txBody>
      </p:sp>
      <p:sp>
        <p:nvSpPr>
          <p:cNvPr id="14490" name="Text Box 154"/>
          <p:cNvSpPr txBox="1">
            <a:spLocks noChangeArrowheads="1"/>
          </p:cNvSpPr>
          <p:nvPr/>
        </p:nvSpPr>
        <p:spPr bwMode="auto">
          <a:xfrm>
            <a:off x="6172200" y="31242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153</a:t>
            </a:r>
          </a:p>
        </p:txBody>
      </p:sp>
      <p:sp>
        <p:nvSpPr>
          <p:cNvPr id="14491" name="Text Box 155"/>
          <p:cNvSpPr txBox="1">
            <a:spLocks noChangeArrowheads="1"/>
          </p:cNvSpPr>
          <p:nvPr/>
        </p:nvSpPr>
        <p:spPr bwMode="auto">
          <a:xfrm>
            <a:off x="6096000" y="44958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141</a:t>
            </a:r>
          </a:p>
        </p:txBody>
      </p:sp>
      <p:sp>
        <p:nvSpPr>
          <p:cNvPr id="14492" name="Text Box 156"/>
          <p:cNvSpPr txBox="1">
            <a:spLocks noChangeArrowheads="1"/>
          </p:cNvSpPr>
          <p:nvPr/>
        </p:nvSpPr>
        <p:spPr bwMode="auto">
          <a:xfrm>
            <a:off x="6096000" y="57912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162</a:t>
            </a:r>
          </a:p>
        </p:txBody>
      </p:sp>
      <p:sp>
        <p:nvSpPr>
          <p:cNvPr id="14493" name="Text Box 157"/>
          <p:cNvSpPr txBox="1">
            <a:spLocks noChangeArrowheads="1"/>
          </p:cNvSpPr>
          <p:nvPr/>
        </p:nvSpPr>
        <p:spPr bwMode="auto">
          <a:xfrm>
            <a:off x="7010400" y="2971800"/>
            <a:ext cx="213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</a:t>
            </a:r>
            <a:r>
              <a:rPr lang="en-US" sz="2400"/>
              <a:t>một tr</a:t>
            </a:r>
            <a:r>
              <a:rPr lang="vi-VN" sz="2400"/>
              <a:t>ă</a:t>
            </a:r>
            <a:r>
              <a:rPr lang="en-US" sz="2400"/>
              <a:t>m    n</a:t>
            </a:r>
            <a:r>
              <a:rPr lang="vi-VN" sz="2400"/>
              <a:t>ă</a:t>
            </a:r>
            <a:r>
              <a:rPr lang="en-US" sz="2400"/>
              <a:t>m m</a:t>
            </a:r>
            <a:r>
              <a:rPr lang="vi-VN" sz="2400"/>
              <a:t>ươ</a:t>
            </a:r>
            <a:r>
              <a:rPr lang="en-US" sz="2400"/>
              <a:t>i ba</a:t>
            </a:r>
          </a:p>
        </p:txBody>
      </p:sp>
      <p:sp>
        <p:nvSpPr>
          <p:cNvPr id="14494" name="Text Box 158"/>
          <p:cNvSpPr txBox="1">
            <a:spLocks noChangeArrowheads="1"/>
          </p:cNvSpPr>
          <p:nvPr/>
        </p:nvSpPr>
        <p:spPr bwMode="auto">
          <a:xfrm>
            <a:off x="7010400" y="4191000"/>
            <a:ext cx="213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một tr</a:t>
            </a:r>
            <a:r>
              <a:rPr lang="vi-VN" sz="2400"/>
              <a:t>ă</a:t>
            </a:r>
            <a:r>
              <a:rPr lang="en-US" sz="2400"/>
              <a:t>m</a:t>
            </a:r>
            <a:r>
              <a:rPr lang="en-US" sz="2400" b="1"/>
              <a:t> </a:t>
            </a:r>
            <a:r>
              <a:rPr lang="en-US" sz="2400"/>
              <a:t>bốn m</a:t>
            </a:r>
            <a:r>
              <a:rPr lang="vi-VN" sz="2400"/>
              <a:t>ươ</a:t>
            </a:r>
            <a:r>
              <a:rPr lang="en-US" sz="2400"/>
              <a:t>i mốt</a:t>
            </a:r>
          </a:p>
        </p:txBody>
      </p:sp>
      <p:sp>
        <p:nvSpPr>
          <p:cNvPr id="14495" name="Text Box 159"/>
          <p:cNvSpPr txBox="1">
            <a:spLocks noChangeArrowheads="1"/>
          </p:cNvSpPr>
          <p:nvPr/>
        </p:nvSpPr>
        <p:spPr bwMode="auto">
          <a:xfrm>
            <a:off x="7010400" y="5562600"/>
            <a:ext cx="2133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</a:t>
            </a:r>
            <a:r>
              <a:rPr lang="en-US" sz="2400"/>
              <a:t>một tr</a:t>
            </a:r>
            <a:r>
              <a:rPr lang="vi-VN" sz="2400"/>
              <a:t>ă</a:t>
            </a:r>
            <a:r>
              <a:rPr lang="en-US" sz="2400"/>
              <a:t>m </a:t>
            </a:r>
          </a:p>
          <a:p>
            <a:pPr>
              <a:spcBef>
                <a:spcPct val="50000"/>
              </a:spcBef>
            </a:pPr>
            <a:r>
              <a:rPr lang="en-US" sz="2400"/>
              <a:t>   sáu m</a:t>
            </a:r>
            <a:r>
              <a:rPr lang="vi-VN" sz="2400"/>
              <a:t>ươ</a:t>
            </a:r>
            <a:r>
              <a:rPr lang="en-US" sz="2400"/>
              <a:t>i hai</a:t>
            </a:r>
          </a:p>
        </p:txBody>
      </p:sp>
      <p:sp>
        <p:nvSpPr>
          <p:cNvPr id="14496" name="Rectangle 160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97" name="Rectangle 161"/>
          <p:cNvSpPr>
            <a:spLocks noChangeArrowheads="1"/>
          </p:cNvSpPr>
          <p:nvPr/>
        </p:nvSpPr>
        <p:spPr bwMode="auto">
          <a:xfrm>
            <a:off x="3048000" y="51054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99" name="Rectangle 163"/>
          <p:cNvSpPr>
            <a:spLocks noChangeArrowheads="1"/>
          </p:cNvSpPr>
          <p:nvPr/>
        </p:nvSpPr>
        <p:spPr bwMode="auto">
          <a:xfrm>
            <a:off x="3200400" y="32766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01" name="Rectangle 165"/>
          <p:cNvSpPr>
            <a:spLocks noChangeArrowheads="1"/>
          </p:cNvSpPr>
          <p:nvPr/>
        </p:nvSpPr>
        <p:spPr bwMode="auto">
          <a:xfrm>
            <a:off x="3200400" y="3505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170"/>
          <p:cNvGrpSpPr>
            <a:grpSpLocks/>
          </p:cNvGrpSpPr>
          <p:nvPr/>
        </p:nvGrpSpPr>
        <p:grpSpPr bwMode="auto">
          <a:xfrm>
            <a:off x="2438400" y="2819400"/>
            <a:ext cx="76200" cy="1066800"/>
            <a:chOff x="2688" y="2544"/>
            <a:chExt cx="96" cy="816"/>
          </a:xfrm>
        </p:grpSpPr>
        <p:sp>
          <p:nvSpPr>
            <p:cNvPr id="6423" name="Rectangle 171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24" name="Line 172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5" name="Line 173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6" name="Line 174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7" name="Line 175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8" name="Line 176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9" name="Line 177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0" name="Line 178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1" name="Line 179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2" name="Line 180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81"/>
          <p:cNvGrpSpPr>
            <a:grpSpLocks/>
          </p:cNvGrpSpPr>
          <p:nvPr/>
        </p:nvGrpSpPr>
        <p:grpSpPr bwMode="auto">
          <a:xfrm>
            <a:off x="2438400" y="1524000"/>
            <a:ext cx="76200" cy="1066800"/>
            <a:chOff x="2688" y="2544"/>
            <a:chExt cx="96" cy="816"/>
          </a:xfrm>
        </p:grpSpPr>
        <p:sp>
          <p:nvSpPr>
            <p:cNvPr id="6413" name="Rectangle 182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14" name="Line 183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5" name="Line 184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6" name="Line 185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7" name="Line 186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8" name="Line 187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9" name="Line 188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0" name="Line 189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1" name="Line 190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2" name="Line 191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92"/>
          <p:cNvGrpSpPr>
            <a:grpSpLocks/>
          </p:cNvGrpSpPr>
          <p:nvPr/>
        </p:nvGrpSpPr>
        <p:grpSpPr bwMode="auto">
          <a:xfrm>
            <a:off x="2438400" y="5562600"/>
            <a:ext cx="76200" cy="1066800"/>
            <a:chOff x="2688" y="2544"/>
            <a:chExt cx="96" cy="816"/>
          </a:xfrm>
        </p:grpSpPr>
        <p:sp>
          <p:nvSpPr>
            <p:cNvPr id="6403" name="Rectangle 19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4" name="Line 19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5" name="Line 19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6" name="Line 19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7" name="Line 19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8" name="Line 19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9" name="Line 19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0" name="Line 20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1" name="Line 20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2" name="Line 20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203"/>
          <p:cNvGrpSpPr>
            <a:grpSpLocks/>
          </p:cNvGrpSpPr>
          <p:nvPr/>
        </p:nvGrpSpPr>
        <p:grpSpPr bwMode="auto">
          <a:xfrm>
            <a:off x="2438400" y="4191000"/>
            <a:ext cx="76200" cy="1066800"/>
            <a:chOff x="2688" y="2544"/>
            <a:chExt cx="96" cy="816"/>
          </a:xfrm>
        </p:grpSpPr>
        <p:sp>
          <p:nvSpPr>
            <p:cNvPr id="6393" name="Rectangle 204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94" name="Line 205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5" name="Line 206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6" name="Line 207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7" name="Line 208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8" name="Line 209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9" name="Line 210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0" name="Line 211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1" name="Line 212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2" name="Line 213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214"/>
          <p:cNvGrpSpPr>
            <a:grpSpLocks/>
          </p:cNvGrpSpPr>
          <p:nvPr/>
        </p:nvGrpSpPr>
        <p:grpSpPr bwMode="auto">
          <a:xfrm>
            <a:off x="2590800" y="5562600"/>
            <a:ext cx="76200" cy="1066800"/>
            <a:chOff x="2688" y="2544"/>
            <a:chExt cx="96" cy="816"/>
          </a:xfrm>
        </p:grpSpPr>
        <p:sp>
          <p:nvSpPr>
            <p:cNvPr id="6383" name="Rectangle 215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84" name="Line 216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5" name="Line 217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6" name="Line 218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7" name="Line 219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8" name="Line 220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9" name="Line 221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0" name="Line 222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1" name="Line 223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2" name="Line 224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225"/>
          <p:cNvGrpSpPr>
            <a:grpSpLocks/>
          </p:cNvGrpSpPr>
          <p:nvPr/>
        </p:nvGrpSpPr>
        <p:grpSpPr bwMode="auto">
          <a:xfrm>
            <a:off x="2590800" y="4191000"/>
            <a:ext cx="76200" cy="1066800"/>
            <a:chOff x="2688" y="2544"/>
            <a:chExt cx="96" cy="816"/>
          </a:xfrm>
        </p:grpSpPr>
        <p:sp>
          <p:nvSpPr>
            <p:cNvPr id="6373" name="Rectangle 226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74" name="Line 227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5" name="Line 228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6" name="Line 229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7" name="Line 230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8" name="Line 231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9" name="Line 232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0" name="Line 233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1" name="Line 234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2" name="Line 235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236"/>
          <p:cNvGrpSpPr>
            <a:grpSpLocks/>
          </p:cNvGrpSpPr>
          <p:nvPr/>
        </p:nvGrpSpPr>
        <p:grpSpPr bwMode="auto">
          <a:xfrm>
            <a:off x="2590800" y="2819400"/>
            <a:ext cx="76200" cy="1066800"/>
            <a:chOff x="2688" y="2544"/>
            <a:chExt cx="96" cy="816"/>
          </a:xfrm>
        </p:grpSpPr>
        <p:sp>
          <p:nvSpPr>
            <p:cNvPr id="6363" name="Rectangle 23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4" name="Line 23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5" name="Line 23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6" name="Line 24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7" name="Line 24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8" name="Line 24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9" name="Line 24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0" name="Line 24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1" name="Line 24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2" name="Line 24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247"/>
          <p:cNvGrpSpPr>
            <a:grpSpLocks/>
          </p:cNvGrpSpPr>
          <p:nvPr/>
        </p:nvGrpSpPr>
        <p:grpSpPr bwMode="auto">
          <a:xfrm>
            <a:off x="2590800" y="1524000"/>
            <a:ext cx="76200" cy="1066800"/>
            <a:chOff x="2688" y="2544"/>
            <a:chExt cx="96" cy="816"/>
          </a:xfrm>
        </p:grpSpPr>
        <p:sp>
          <p:nvSpPr>
            <p:cNvPr id="6353" name="Rectangle 248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" name="Line 249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5" name="Line 250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6" name="Line 251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7" name="Line 252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8" name="Line 253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9" name="Line 254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0" name="Line 255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1" name="Line 256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2" name="Line 257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58"/>
          <p:cNvGrpSpPr>
            <a:grpSpLocks/>
          </p:cNvGrpSpPr>
          <p:nvPr/>
        </p:nvGrpSpPr>
        <p:grpSpPr bwMode="auto">
          <a:xfrm>
            <a:off x="2743200" y="2819400"/>
            <a:ext cx="76200" cy="1066800"/>
            <a:chOff x="2688" y="2544"/>
            <a:chExt cx="96" cy="816"/>
          </a:xfrm>
        </p:grpSpPr>
        <p:sp>
          <p:nvSpPr>
            <p:cNvPr id="6343" name="Rectangle 259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4" name="Line 260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5" name="Line 261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6" name="Line 262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7" name="Line 263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8" name="Line 264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" name="Line 265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" name="Line 266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" name="Line 267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" name="Line 268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" name="Group 280"/>
          <p:cNvGrpSpPr>
            <a:grpSpLocks/>
          </p:cNvGrpSpPr>
          <p:nvPr/>
        </p:nvGrpSpPr>
        <p:grpSpPr bwMode="auto">
          <a:xfrm>
            <a:off x="2895600" y="2819400"/>
            <a:ext cx="76200" cy="1066800"/>
            <a:chOff x="2688" y="2544"/>
            <a:chExt cx="96" cy="816"/>
          </a:xfrm>
        </p:grpSpPr>
        <p:sp>
          <p:nvSpPr>
            <p:cNvPr id="6333" name="Rectangle 281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34" name="Line 282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5" name="Line 283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6" name="Line 284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7" name="Line 285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8" name="Line 286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9" name="Line 287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0" name="Line 288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1" name="Line 289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2" name="Line 290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91"/>
          <p:cNvGrpSpPr>
            <a:grpSpLocks/>
          </p:cNvGrpSpPr>
          <p:nvPr/>
        </p:nvGrpSpPr>
        <p:grpSpPr bwMode="auto">
          <a:xfrm>
            <a:off x="2743200" y="1524000"/>
            <a:ext cx="76200" cy="1066800"/>
            <a:chOff x="2688" y="2544"/>
            <a:chExt cx="96" cy="816"/>
          </a:xfrm>
        </p:grpSpPr>
        <p:sp>
          <p:nvSpPr>
            <p:cNvPr id="6323" name="Rectangle 292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24" name="Line 293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5" name="Line 294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6" name="Line 295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7" name="Line 296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8" name="Line 297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9" name="Line 298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0" name="Line 299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1" name="Line 300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2" name="Line 301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38" name="Rectangle 302"/>
          <p:cNvSpPr>
            <a:spLocks noChangeArrowheads="1"/>
          </p:cNvSpPr>
          <p:nvPr/>
        </p:nvSpPr>
        <p:spPr bwMode="auto">
          <a:xfrm>
            <a:off x="3200400" y="19812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639" name="Rectangle 303"/>
          <p:cNvSpPr>
            <a:spLocks noChangeArrowheads="1"/>
          </p:cNvSpPr>
          <p:nvPr/>
        </p:nvSpPr>
        <p:spPr bwMode="auto">
          <a:xfrm>
            <a:off x="2971800" y="24384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640" name="Rectangle 304"/>
          <p:cNvSpPr>
            <a:spLocks noChangeArrowheads="1"/>
          </p:cNvSpPr>
          <p:nvPr/>
        </p:nvSpPr>
        <p:spPr bwMode="auto">
          <a:xfrm>
            <a:off x="3200400" y="24384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641" name="Rectangle 305"/>
          <p:cNvSpPr>
            <a:spLocks noChangeArrowheads="1"/>
          </p:cNvSpPr>
          <p:nvPr/>
        </p:nvSpPr>
        <p:spPr bwMode="auto">
          <a:xfrm>
            <a:off x="2971800" y="22098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642" name="Rectangle 306"/>
          <p:cNvSpPr>
            <a:spLocks noChangeArrowheads="1"/>
          </p:cNvSpPr>
          <p:nvPr/>
        </p:nvSpPr>
        <p:spPr bwMode="auto">
          <a:xfrm>
            <a:off x="3200400" y="220980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" name="Group 312"/>
          <p:cNvGrpSpPr>
            <a:grpSpLocks/>
          </p:cNvGrpSpPr>
          <p:nvPr/>
        </p:nvGrpSpPr>
        <p:grpSpPr bwMode="auto">
          <a:xfrm>
            <a:off x="3048000" y="2819400"/>
            <a:ext cx="76200" cy="1066800"/>
            <a:chOff x="2688" y="2544"/>
            <a:chExt cx="96" cy="816"/>
          </a:xfrm>
        </p:grpSpPr>
        <p:sp>
          <p:nvSpPr>
            <p:cNvPr id="6313" name="Rectangle 31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14" name="Line 31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5" name="Line 31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6" name="Line 31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7" name="Line 31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8" name="Line 31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9" name="Line 31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0" name="Line 32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1" name="Line 32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2" name="Line 32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323"/>
          <p:cNvGrpSpPr>
            <a:grpSpLocks/>
          </p:cNvGrpSpPr>
          <p:nvPr/>
        </p:nvGrpSpPr>
        <p:grpSpPr bwMode="auto">
          <a:xfrm>
            <a:off x="2743200" y="5562600"/>
            <a:ext cx="76200" cy="1066800"/>
            <a:chOff x="2688" y="2544"/>
            <a:chExt cx="96" cy="816"/>
          </a:xfrm>
        </p:grpSpPr>
        <p:sp>
          <p:nvSpPr>
            <p:cNvPr id="6303" name="Rectangle 324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04" name="Line 325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5" name="Line 326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6" name="Line 327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7" name="Line 328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8" name="Line 329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9" name="Line 330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0" name="Line 331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1" name="Line 332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2" name="Line 333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" name="Group 334"/>
          <p:cNvGrpSpPr>
            <a:grpSpLocks/>
          </p:cNvGrpSpPr>
          <p:nvPr/>
        </p:nvGrpSpPr>
        <p:grpSpPr bwMode="auto">
          <a:xfrm>
            <a:off x="2895600" y="4191000"/>
            <a:ext cx="76200" cy="1066800"/>
            <a:chOff x="2688" y="2544"/>
            <a:chExt cx="96" cy="816"/>
          </a:xfrm>
        </p:grpSpPr>
        <p:sp>
          <p:nvSpPr>
            <p:cNvPr id="6293" name="Rectangle 335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4" name="Line 336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5" name="Line 337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6" name="Line 338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7" name="Line 339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8" name="Line 340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9" name="Line 341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0" name="Line 342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1" name="Line 343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2" name="Line 344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345"/>
          <p:cNvGrpSpPr>
            <a:grpSpLocks/>
          </p:cNvGrpSpPr>
          <p:nvPr/>
        </p:nvGrpSpPr>
        <p:grpSpPr bwMode="auto">
          <a:xfrm>
            <a:off x="2895600" y="5562600"/>
            <a:ext cx="76200" cy="1066800"/>
            <a:chOff x="2688" y="2544"/>
            <a:chExt cx="96" cy="816"/>
          </a:xfrm>
        </p:grpSpPr>
        <p:sp>
          <p:nvSpPr>
            <p:cNvPr id="6283" name="Rectangle 346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4" name="Line 347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5" name="Line 348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6" name="Line 349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7" name="Line 350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8" name="Line 351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9" name="Line 352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0" name="Line 353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1" name="Line 354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2" name="Line 355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" name="Group 356"/>
          <p:cNvGrpSpPr>
            <a:grpSpLocks/>
          </p:cNvGrpSpPr>
          <p:nvPr/>
        </p:nvGrpSpPr>
        <p:grpSpPr bwMode="auto">
          <a:xfrm>
            <a:off x="2743200" y="4191000"/>
            <a:ext cx="76200" cy="1066800"/>
            <a:chOff x="2688" y="2544"/>
            <a:chExt cx="96" cy="816"/>
          </a:xfrm>
        </p:grpSpPr>
        <p:sp>
          <p:nvSpPr>
            <p:cNvPr id="6273" name="Rectangle 35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4" name="Line 35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5" name="Line 35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6" name="Line 36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7" name="Line 36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8" name="Line 36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9" name="Line 36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0" name="Line 36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1" name="Line 36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2" name="Line 36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370"/>
          <p:cNvGrpSpPr>
            <a:grpSpLocks/>
          </p:cNvGrpSpPr>
          <p:nvPr/>
        </p:nvGrpSpPr>
        <p:grpSpPr bwMode="auto">
          <a:xfrm>
            <a:off x="3048000" y="5562600"/>
            <a:ext cx="76200" cy="1066800"/>
            <a:chOff x="2688" y="2544"/>
            <a:chExt cx="96" cy="816"/>
          </a:xfrm>
        </p:grpSpPr>
        <p:sp>
          <p:nvSpPr>
            <p:cNvPr id="6263" name="Rectangle 371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4" name="Line 372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Line 373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Line 374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Line 375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Line 376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Line 377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Line 378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1" name="Line 379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2" name="Line 380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81"/>
          <p:cNvGrpSpPr>
            <a:grpSpLocks/>
          </p:cNvGrpSpPr>
          <p:nvPr/>
        </p:nvGrpSpPr>
        <p:grpSpPr bwMode="auto">
          <a:xfrm>
            <a:off x="3200400" y="5562600"/>
            <a:ext cx="76200" cy="1066800"/>
            <a:chOff x="2688" y="2544"/>
            <a:chExt cx="96" cy="816"/>
          </a:xfrm>
        </p:grpSpPr>
        <p:sp>
          <p:nvSpPr>
            <p:cNvPr id="6253" name="Rectangle 382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4" name="Line 383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Line 384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Line 385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Line 386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Line 387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Line 388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Line 389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Line 390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Line 391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728" name="Rectangle 392"/>
          <p:cNvSpPr>
            <a:spLocks noChangeArrowheads="1"/>
          </p:cNvSpPr>
          <p:nvPr/>
        </p:nvSpPr>
        <p:spPr bwMode="auto">
          <a:xfrm>
            <a:off x="3352800" y="6172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29" name="Rectangle 393"/>
          <p:cNvSpPr>
            <a:spLocks noChangeArrowheads="1"/>
          </p:cNvSpPr>
          <p:nvPr/>
        </p:nvSpPr>
        <p:spPr bwMode="auto">
          <a:xfrm>
            <a:off x="3352800" y="64008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730" name="Picture 394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371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31" name="Picture 395" descr="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266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32" name="Picture 396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038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33" name="Picture 397" descr="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4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1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14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4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1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14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4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4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5" dur="1000"/>
                                        <p:tgtEl>
                                          <p:spTgt spid="1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4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4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1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4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4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14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1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14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4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4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1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4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4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1000"/>
                                        <p:tgtEl>
                                          <p:spTgt spid="1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1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14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14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4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4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4" dur="1000"/>
                                        <p:tgtEl>
                                          <p:spTgt spid="14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4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4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9" dur="1000"/>
                                        <p:tgtEl>
                                          <p:spTgt spid="14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4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4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1" dur="1000"/>
                                        <p:tgtEl>
                                          <p:spTgt spid="1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4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4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6" dur="1000"/>
                                        <p:tgtEl>
                                          <p:spTgt spid="14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4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4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1" dur="1000"/>
                                        <p:tgtEl>
                                          <p:spTgt spid="14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14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4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8" dur="1000"/>
                                        <p:tgtEl>
                                          <p:spTgt spid="14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4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4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3" dur="1000"/>
                                        <p:tgtEl>
                                          <p:spTgt spid="1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4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0" dur="1000"/>
                                        <p:tgtEl>
                                          <p:spTgt spid="1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4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4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5" dur="1000"/>
                                        <p:tgtEl>
                                          <p:spTgt spid="1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4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4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0" dur="1000"/>
                                        <p:tgtEl>
                                          <p:spTgt spid="1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4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14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7" dur="1000"/>
                                        <p:tgtEl>
                                          <p:spTgt spid="1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4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4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2" dur="1000"/>
                                        <p:tgtEl>
                                          <p:spTgt spid="1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4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14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9" dur="1000"/>
                                        <p:tgtEl>
                                          <p:spTgt spid="1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4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4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4" dur="1000"/>
                                        <p:tgtEl>
                                          <p:spTgt spid="14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14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14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9" dur="1000"/>
                                        <p:tgtEl>
                                          <p:spTgt spid="1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76" grpId="0"/>
      <p:bldP spid="14477" grpId="0"/>
      <p:bldP spid="14478" grpId="0"/>
      <p:bldP spid="14479" grpId="0"/>
      <p:bldP spid="14480" grpId="0"/>
      <p:bldP spid="14481" grpId="0"/>
      <p:bldP spid="14482" grpId="0"/>
      <p:bldP spid="14483" grpId="0"/>
      <p:bldP spid="14484" grpId="0"/>
      <p:bldP spid="14485" grpId="0"/>
      <p:bldP spid="14486" grpId="0"/>
      <p:bldP spid="14487" grpId="0"/>
      <p:bldP spid="14488" grpId="0"/>
      <p:bldP spid="14489" grpId="0"/>
      <p:bldP spid="14490" grpId="0"/>
      <p:bldP spid="14491" grpId="0"/>
      <p:bldP spid="14492" grpId="0"/>
      <p:bldP spid="14493" grpId="0"/>
      <p:bldP spid="14494" grpId="0"/>
      <p:bldP spid="14495" grpId="0"/>
      <p:bldP spid="14496" grpId="0" animBg="1"/>
      <p:bldP spid="14497" grpId="0" animBg="1"/>
      <p:bldP spid="14499" grpId="0" animBg="1"/>
      <p:bldP spid="14501" grpId="0" animBg="1"/>
      <p:bldP spid="14638" grpId="0" animBg="1"/>
      <p:bldP spid="14639" grpId="0" animBg="1"/>
      <p:bldP spid="14640" grpId="0" animBg="1"/>
      <p:bldP spid="14641" grpId="0" animBg="1"/>
      <p:bldP spid="14642" grpId="0" animBg="1"/>
      <p:bldP spid="14728" grpId="0" animBg="1"/>
      <p:bldP spid="147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inh nen trang bia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WordArt 5"/>
          <p:cNvSpPr>
            <a:spLocks noChangeArrowheads="1" noChangeShapeType="1" noTextEdit="1"/>
          </p:cNvSpPr>
          <p:nvPr/>
        </p:nvSpPr>
        <p:spPr bwMode="auto">
          <a:xfrm>
            <a:off x="4800600" y="1752600"/>
            <a:ext cx="3971925" cy="13716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HÁT LÊN NÀO BẠN ƠI !</a:t>
            </a:r>
            <a:endParaRPr lang="en-US" sz="3600" b="1" kern="10">
              <a:ln w="9525">
                <a:solidFill>
                  <a:srgbClr val="CC00FF"/>
                </a:solidFill>
                <a:round/>
                <a:headEnd/>
                <a:tailEnd/>
              </a:ln>
              <a:solidFill>
                <a:srgbClr val="CC00FF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7172" name="Picture 6" descr="024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457200"/>
            <a:ext cx="129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7" descr="024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657600"/>
            <a:ext cx="17240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8" descr="024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3200400"/>
            <a:ext cx="15541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9" descr="024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228600"/>
            <a:ext cx="12668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Bac-Kim-Tha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534400" y="6172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11" descr="043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2514600"/>
            <a:ext cx="2362200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3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9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Copy_Cat_Wallpaper_0194"/>
          <p:cNvPicPr>
            <a:picLocks noChangeAspect="1" noChangeArrowheads="1"/>
          </p:cNvPicPr>
          <p:nvPr/>
        </p:nvPicPr>
        <p:blipFill>
          <a:blip r:embed="rId2"/>
          <a:srcRect r="5457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057400" y="685800"/>
            <a:ext cx="6477000" cy="1077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2/ Điền số thích hợp vào chỗ trống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2819400" y="2209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6248400" y="2209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grpSp>
        <p:nvGrpSpPr>
          <p:cNvPr id="8198" name="Group 10"/>
          <p:cNvGrpSpPr>
            <a:grpSpLocks/>
          </p:cNvGrpSpPr>
          <p:nvPr/>
        </p:nvGrpSpPr>
        <p:grpSpPr bwMode="auto">
          <a:xfrm>
            <a:off x="1143000" y="2133600"/>
            <a:ext cx="7620000" cy="152400"/>
            <a:chOff x="624" y="2736"/>
            <a:chExt cx="4800" cy="144"/>
          </a:xfrm>
        </p:grpSpPr>
        <p:sp>
          <p:nvSpPr>
            <p:cNvPr id="8240" name="Line 11"/>
            <p:cNvSpPr>
              <a:spLocks noChangeShapeType="1"/>
            </p:cNvSpPr>
            <p:nvPr/>
          </p:nvSpPr>
          <p:spPr bwMode="auto">
            <a:xfrm flipV="1">
              <a:off x="624" y="2784"/>
              <a:ext cx="4800" cy="4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Line 12"/>
            <p:cNvSpPr>
              <a:spLocks noChangeShapeType="1"/>
            </p:cNvSpPr>
            <p:nvPr/>
          </p:nvSpPr>
          <p:spPr bwMode="auto">
            <a:xfrm>
              <a:off x="1008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Line 13"/>
            <p:cNvSpPr>
              <a:spLocks noChangeShapeType="1"/>
            </p:cNvSpPr>
            <p:nvPr/>
          </p:nvSpPr>
          <p:spPr bwMode="auto">
            <a:xfrm>
              <a:off x="1440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Line 14"/>
            <p:cNvSpPr>
              <a:spLocks noChangeShapeType="1"/>
            </p:cNvSpPr>
            <p:nvPr/>
          </p:nvSpPr>
          <p:spPr bwMode="auto">
            <a:xfrm>
              <a:off x="1872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Line 15"/>
            <p:cNvSpPr>
              <a:spLocks noChangeShapeType="1"/>
            </p:cNvSpPr>
            <p:nvPr/>
          </p:nvSpPr>
          <p:spPr bwMode="auto">
            <a:xfrm>
              <a:off x="230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Line 16"/>
            <p:cNvSpPr>
              <a:spLocks noChangeShapeType="1"/>
            </p:cNvSpPr>
            <p:nvPr/>
          </p:nvSpPr>
          <p:spPr bwMode="auto">
            <a:xfrm>
              <a:off x="2736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Line 17"/>
            <p:cNvSpPr>
              <a:spLocks noChangeShapeType="1"/>
            </p:cNvSpPr>
            <p:nvPr/>
          </p:nvSpPr>
          <p:spPr bwMode="auto">
            <a:xfrm>
              <a:off x="3168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7" name="Line 18"/>
            <p:cNvSpPr>
              <a:spLocks noChangeShapeType="1"/>
            </p:cNvSpPr>
            <p:nvPr/>
          </p:nvSpPr>
          <p:spPr bwMode="auto">
            <a:xfrm>
              <a:off x="3600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Line 19"/>
            <p:cNvSpPr>
              <a:spLocks noChangeShapeType="1"/>
            </p:cNvSpPr>
            <p:nvPr/>
          </p:nvSpPr>
          <p:spPr bwMode="auto">
            <a:xfrm>
              <a:off x="4032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Line 20"/>
            <p:cNvSpPr>
              <a:spLocks noChangeShapeType="1"/>
            </p:cNvSpPr>
            <p:nvPr/>
          </p:nvSpPr>
          <p:spPr bwMode="auto">
            <a:xfrm>
              <a:off x="446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0" name="Line 21"/>
            <p:cNvSpPr>
              <a:spLocks noChangeShapeType="1"/>
            </p:cNvSpPr>
            <p:nvPr/>
          </p:nvSpPr>
          <p:spPr bwMode="auto">
            <a:xfrm>
              <a:off x="4896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9" name="Text Box 22"/>
          <p:cNvSpPr txBox="1">
            <a:spLocks noChangeArrowheads="1"/>
          </p:cNvSpPr>
          <p:nvPr/>
        </p:nvSpPr>
        <p:spPr bwMode="auto">
          <a:xfrm>
            <a:off x="12954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111</a:t>
            </a:r>
          </a:p>
        </p:txBody>
      </p:sp>
      <p:sp>
        <p:nvSpPr>
          <p:cNvPr id="8200" name="Text Box 23"/>
          <p:cNvSpPr txBox="1">
            <a:spLocks noChangeArrowheads="1"/>
          </p:cNvSpPr>
          <p:nvPr/>
        </p:nvSpPr>
        <p:spPr bwMode="auto">
          <a:xfrm>
            <a:off x="19812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112</a:t>
            </a:r>
          </a:p>
        </p:txBody>
      </p:sp>
      <p:sp>
        <p:nvSpPr>
          <p:cNvPr id="8201" name="Text Box 24"/>
          <p:cNvSpPr txBox="1">
            <a:spLocks noChangeArrowheads="1"/>
          </p:cNvSpPr>
          <p:nvPr/>
        </p:nvSpPr>
        <p:spPr bwMode="auto">
          <a:xfrm>
            <a:off x="7696200" y="2286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120</a:t>
            </a:r>
          </a:p>
        </p:txBody>
      </p:sp>
      <p:sp>
        <p:nvSpPr>
          <p:cNvPr id="8202" name="Text Box 25"/>
          <p:cNvSpPr txBox="1">
            <a:spLocks noChangeArrowheads="1"/>
          </p:cNvSpPr>
          <p:nvPr/>
        </p:nvSpPr>
        <p:spPr bwMode="auto">
          <a:xfrm>
            <a:off x="47244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116</a:t>
            </a:r>
          </a:p>
        </p:txBody>
      </p:sp>
      <p:sp>
        <p:nvSpPr>
          <p:cNvPr id="8203" name="Text Box 26"/>
          <p:cNvSpPr txBox="1">
            <a:spLocks noChangeArrowheads="1"/>
          </p:cNvSpPr>
          <p:nvPr/>
        </p:nvSpPr>
        <p:spPr bwMode="auto">
          <a:xfrm>
            <a:off x="34290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114</a:t>
            </a:r>
          </a:p>
        </p:txBody>
      </p:sp>
      <p:sp>
        <p:nvSpPr>
          <p:cNvPr id="8204" name="Text Box 27"/>
          <p:cNvSpPr txBox="1">
            <a:spLocks noChangeArrowheads="1"/>
          </p:cNvSpPr>
          <p:nvPr/>
        </p:nvSpPr>
        <p:spPr bwMode="auto">
          <a:xfrm>
            <a:off x="4191000" y="2209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8205" name="Text Box 28"/>
          <p:cNvSpPr txBox="1">
            <a:spLocks noChangeArrowheads="1"/>
          </p:cNvSpPr>
          <p:nvPr/>
        </p:nvSpPr>
        <p:spPr bwMode="auto">
          <a:xfrm>
            <a:off x="2133600" y="3886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8206" name="Text Box 29"/>
          <p:cNvSpPr txBox="1">
            <a:spLocks noChangeArrowheads="1"/>
          </p:cNvSpPr>
          <p:nvPr/>
        </p:nvSpPr>
        <p:spPr bwMode="auto">
          <a:xfrm>
            <a:off x="4343400" y="3886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8207" name="Text Box 30"/>
          <p:cNvSpPr txBox="1">
            <a:spLocks noChangeArrowheads="1"/>
          </p:cNvSpPr>
          <p:nvPr/>
        </p:nvSpPr>
        <p:spPr bwMode="auto">
          <a:xfrm>
            <a:off x="5715000" y="3886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8208" name="Text Box 31"/>
          <p:cNvSpPr txBox="1">
            <a:spLocks noChangeArrowheads="1"/>
          </p:cNvSpPr>
          <p:nvPr/>
        </p:nvSpPr>
        <p:spPr bwMode="auto">
          <a:xfrm>
            <a:off x="7162800" y="3886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grpSp>
        <p:nvGrpSpPr>
          <p:cNvPr id="8209" name="Group 32"/>
          <p:cNvGrpSpPr>
            <a:grpSpLocks/>
          </p:cNvGrpSpPr>
          <p:nvPr/>
        </p:nvGrpSpPr>
        <p:grpSpPr bwMode="auto">
          <a:xfrm>
            <a:off x="1219200" y="3733800"/>
            <a:ext cx="7620000" cy="152400"/>
            <a:chOff x="624" y="2736"/>
            <a:chExt cx="4800" cy="144"/>
          </a:xfrm>
        </p:grpSpPr>
        <p:sp>
          <p:nvSpPr>
            <p:cNvPr id="8229" name="Line 33"/>
            <p:cNvSpPr>
              <a:spLocks noChangeShapeType="1"/>
            </p:cNvSpPr>
            <p:nvPr/>
          </p:nvSpPr>
          <p:spPr bwMode="auto">
            <a:xfrm flipV="1">
              <a:off x="624" y="2784"/>
              <a:ext cx="4800" cy="4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Line 34"/>
            <p:cNvSpPr>
              <a:spLocks noChangeShapeType="1"/>
            </p:cNvSpPr>
            <p:nvPr/>
          </p:nvSpPr>
          <p:spPr bwMode="auto">
            <a:xfrm>
              <a:off x="1008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35"/>
            <p:cNvSpPr>
              <a:spLocks noChangeShapeType="1"/>
            </p:cNvSpPr>
            <p:nvPr/>
          </p:nvSpPr>
          <p:spPr bwMode="auto">
            <a:xfrm>
              <a:off x="1440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Line 36"/>
            <p:cNvSpPr>
              <a:spLocks noChangeShapeType="1"/>
            </p:cNvSpPr>
            <p:nvPr/>
          </p:nvSpPr>
          <p:spPr bwMode="auto">
            <a:xfrm>
              <a:off x="1872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37"/>
            <p:cNvSpPr>
              <a:spLocks noChangeShapeType="1"/>
            </p:cNvSpPr>
            <p:nvPr/>
          </p:nvSpPr>
          <p:spPr bwMode="auto">
            <a:xfrm>
              <a:off x="230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38"/>
            <p:cNvSpPr>
              <a:spLocks noChangeShapeType="1"/>
            </p:cNvSpPr>
            <p:nvPr/>
          </p:nvSpPr>
          <p:spPr bwMode="auto">
            <a:xfrm>
              <a:off x="2736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Line 39"/>
            <p:cNvSpPr>
              <a:spLocks noChangeShapeType="1"/>
            </p:cNvSpPr>
            <p:nvPr/>
          </p:nvSpPr>
          <p:spPr bwMode="auto">
            <a:xfrm>
              <a:off x="3168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Line 40"/>
            <p:cNvSpPr>
              <a:spLocks noChangeShapeType="1"/>
            </p:cNvSpPr>
            <p:nvPr/>
          </p:nvSpPr>
          <p:spPr bwMode="auto">
            <a:xfrm>
              <a:off x="3600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Line 41"/>
            <p:cNvSpPr>
              <a:spLocks noChangeShapeType="1"/>
            </p:cNvSpPr>
            <p:nvPr/>
          </p:nvSpPr>
          <p:spPr bwMode="auto">
            <a:xfrm>
              <a:off x="4032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Line 42"/>
            <p:cNvSpPr>
              <a:spLocks noChangeShapeType="1"/>
            </p:cNvSpPr>
            <p:nvPr/>
          </p:nvSpPr>
          <p:spPr bwMode="auto">
            <a:xfrm>
              <a:off x="446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Line 43"/>
            <p:cNvSpPr>
              <a:spLocks noChangeShapeType="1"/>
            </p:cNvSpPr>
            <p:nvPr/>
          </p:nvSpPr>
          <p:spPr bwMode="auto">
            <a:xfrm>
              <a:off x="4896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0" name="Text Box 44"/>
          <p:cNvSpPr txBox="1">
            <a:spLocks noChangeArrowheads="1"/>
          </p:cNvSpPr>
          <p:nvPr/>
        </p:nvSpPr>
        <p:spPr bwMode="auto">
          <a:xfrm>
            <a:off x="12954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191</a:t>
            </a:r>
          </a:p>
        </p:txBody>
      </p:sp>
      <p:sp>
        <p:nvSpPr>
          <p:cNvPr id="8211" name="Text Box 45"/>
          <p:cNvSpPr txBox="1">
            <a:spLocks noChangeArrowheads="1"/>
          </p:cNvSpPr>
          <p:nvPr/>
        </p:nvSpPr>
        <p:spPr bwMode="auto">
          <a:xfrm>
            <a:off x="28194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193</a:t>
            </a:r>
          </a:p>
        </p:txBody>
      </p:sp>
      <p:sp>
        <p:nvSpPr>
          <p:cNvPr id="8212" name="Text Box 46"/>
          <p:cNvSpPr txBox="1">
            <a:spLocks noChangeArrowheads="1"/>
          </p:cNvSpPr>
          <p:nvPr/>
        </p:nvSpPr>
        <p:spPr bwMode="auto">
          <a:xfrm>
            <a:off x="77724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200</a:t>
            </a:r>
          </a:p>
        </p:txBody>
      </p:sp>
      <p:sp>
        <p:nvSpPr>
          <p:cNvPr id="8213" name="Text Box 47"/>
          <p:cNvSpPr txBox="1">
            <a:spLocks noChangeArrowheads="1"/>
          </p:cNvSpPr>
          <p:nvPr/>
        </p:nvSpPr>
        <p:spPr bwMode="auto">
          <a:xfrm>
            <a:off x="63246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198</a:t>
            </a:r>
          </a:p>
        </p:txBody>
      </p:sp>
      <p:sp>
        <p:nvSpPr>
          <p:cNvPr id="8214" name="Text Box 48"/>
          <p:cNvSpPr txBox="1">
            <a:spLocks noChangeArrowheads="1"/>
          </p:cNvSpPr>
          <p:nvPr/>
        </p:nvSpPr>
        <p:spPr bwMode="auto">
          <a:xfrm>
            <a:off x="48768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196</a:t>
            </a:r>
          </a:p>
        </p:txBody>
      </p:sp>
      <p:sp>
        <p:nvSpPr>
          <p:cNvPr id="8215" name="Text Box 49"/>
          <p:cNvSpPr txBox="1">
            <a:spLocks noChangeArrowheads="1"/>
          </p:cNvSpPr>
          <p:nvPr/>
        </p:nvSpPr>
        <p:spPr bwMode="auto">
          <a:xfrm>
            <a:off x="3657600" y="3886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8216" name="Text Box 53"/>
          <p:cNvSpPr txBox="1">
            <a:spLocks noChangeArrowheads="1"/>
          </p:cNvSpPr>
          <p:nvPr/>
        </p:nvSpPr>
        <p:spPr bwMode="auto">
          <a:xfrm>
            <a:off x="54102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117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68580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119</a:t>
            </a:r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70866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199</a:t>
            </a:r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55626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197</a:t>
            </a:r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42672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195</a:t>
            </a: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35052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194</a:t>
            </a: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21336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192</a:t>
            </a:r>
          </a:p>
        </p:txBody>
      </p:sp>
      <p:sp>
        <p:nvSpPr>
          <p:cNvPr id="8223" name="Text Box 61"/>
          <p:cNvSpPr txBox="1">
            <a:spLocks noChangeArrowheads="1"/>
          </p:cNvSpPr>
          <p:nvPr/>
        </p:nvSpPr>
        <p:spPr bwMode="auto">
          <a:xfrm>
            <a:off x="7010400" y="2286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60960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118</a:t>
            </a:r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40386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115</a:t>
            </a: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27432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113</a:t>
            </a:r>
          </a:p>
        </p:txBody>
      </p:sp>
      <p:pic>
        <p:nvPicPr>
          <p:cNvPr id="8227" name="Picture 66" descr="z257888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4495800" y="5486400"/>
            <a:ext cx="46482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8" name="Picture 67" descr="z257888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5562600"/>
            <a:ext cx="46482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3" grpId="0"/>
      <p:bldP spid="7224" grpId="0"/>
      <p:bldP spid="7225" grpId="0"/>
      <p:bldP spid="7226" grpId="0"/>
      <p:bldP spid="7227" grpId="0"/>
      <p:bldP spid="7228" grpId="0"/>
      <p:bldP spid="7230" grpId="0"/>
      <p:bldP spid="7231" grpId="0"/>
      <p:bldP spid="72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Copy_Cat_Wallpaper_0193s"/>
          <p:cNvPicPr>
            <a:picLocks noChangeAspect="1" noChangeArrowheads="1"/>
          </p:cNvPicPr>
          <p:nvPr/>
        </p:nvPicPr>
        <p:blipFill>
          <a:blip r:embed="rId2"/>
          <a:srcRect r="5507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048000" y="457200"/>
            <a:ext cx="4267200" cy="58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3/ Điền dấu ( &gt;, &lt; , = )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2165684" y="1845094"/>
            <a:ext cx="2743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 123</a:t>
            </a:r>
            <a:r>
              <a:rPr lang="en-US" sz="3600" smtClean="0"/>
              <a:t>……124</a:t>
            </a:r>
            <a:endParaRPr lang="en-US" sz="3600"/>
          </a:p>
          <a:p>
            <a:pPr>
              <a:spcBef>
                <a:spcPct val="50000"/>
              </a:spcBef>
            </a:pPr>
            <a:r>
              <a:rPr lang="en-US" sz="3600" smtClean="0"/>
              <a:t> 129……120</a:t>
            </a:r>
          </a:p>
          <a:p>
            <a:pPr>
              <a:spcBef>
                <a:spcPct val="50000"/>
              </a:spcBef>
            </a:pPr>
            <a:r>
              <a:rPr lang="en-US" sz="3600" smtClean="0"/>
              <a:t> </a:t>
            </a:r>
          </a:p>
          <a:p>
            <a:pPr>
              <a:spcBef>
                <a:spcPct val="50000"/>
              </a:spcBef>
            </a:pPr>
            <a:r>
              <a:rPr lang="en-US" sz="3600" smtClean="0"/>
              <a:t>136…136</a:t>
            </a:r>
            <a:endParaRPr lang="en-US" sz="3600"/>
          </a:p>
          <a:p>
            <a:pPr>
              <a:spcBef>
                <a:spcPct val="50000"/>
              </a:spcBef>
            </a:pPr>
            <a:r>
              <a:rPr lang="en-US" sz="3600"/>
              <a:t> 155</a:t>
            </a:r>
            <a:r>
              <a:rPr lang="en-US" sz="3600" smtClean="0"/>
              <a:t>… 158</a:t>
            </a:r>
            <a:endParaRPr lang="en-US" sz="3600"/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5257800" y="1371600"/>
            <a:ext cx="2743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 120</a:t>
            </a:r>
            <a:r>
              <a:rPr lang="en-US" sz="3600" smtClean="0"/>
              <a:t>……152</a:t>
            </a:r>
            <a:endParaRPr lang="en-US" sz="3600"/>
          </a:p>
          <a:p>
            <a:pPr>
              <a:spcBef>
                <a:spcPct val="50000"/>
              </a:spcBef>
            </a:pPr>
            <a:r>
              <a:rPr lang="en-US" sz="3600"/>
              <a:t> </a:t>
            </a:r>
            <a:r>
              <a:rPr lang="en-US" sz="3600" smtClean="0"/>
              <a:t>186…186</a:t>
            </a:r>
            <a:endParaRPr lang="en-US" sz="3600"/>
          </a:p>
          <a:p>
            <a:pPr>
              <a:spcBef>
                <a:spcPct val="50000"/>
              </a:spcBef>
            </a:pPr>
            <a:r>
              <a:rPr lang="en-US" sz="3600"/>
              <a:t> 148</a:t>
            </a:r>
            <a:r>
              <a:rPr lang="en-US" sz="3600" smtClean="0"/>
              <a:t>… </a:t>
            </a:r>
            <a:r>
              <a:rPr lang="en-US" sz="3600"/>
              <a:t>128</a:t>
            </a:r>
          </a:p>
          <a:p>
            <a:pPr>
              <a:spcBef>
                <a:spcPct val="50000"/>
              </a:spcBef>
            </a:pPr>
            <a:r>
              <a:rPr lang="en-US" sz="3600"/>
              <a:t> </a:t>
            </a:r>
            <a:r>
              <a:rPr lang="en-US" sz="3600" smtClean="0"/>
              <a:t>199. ..200</a:t>
            </a:r>
            <a:endParaRPr lang="en-US" sz="3600"/>
          </a:p>
          <a:p>
            <a:pPr>
              <a:spcBef>
                <a:spcPct val="50000"/>
              </a:spcBef>
            </a:pPr>
            <a:r>
              <a:rPr lang="en-US" sz="3600"/>
              <a:t> </a:t>
            </a:r>
          </a:p>
        </p:txBody>
      </p:sp>
      <p:pic>
        <p:nvPicPr>
          <p:cNvPr id="9222" name="Picture 8" descr="mouse3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 rot="508542" flipH="1">
            <a:off x="7609810" y="4397150"/>
            <a:ext cx="16065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346425" y="4572000"/>
            <a:ext cx="2067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6264442" y="2811755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 rot="10240641" flipV="1">
            <a:off x="6271519" y="1885762"/>
            <a:ext cx="5497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3241625" y="2483868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400800" y="3748992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 rot="10800000">
            <a:off x="3051125" y="5513268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=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 rot="21376363" flipH="1">
            <a:off x="3429000" y="3849082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3276600" y="6307652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&lt;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/>
      <p:bldP spid="8214" grpId="0"/>
      <p:bldP spid="8215" grpId="0"/>
      <p:bldP spid="8217" grpId="0"/>
      <p:bldP spid="8218" grpId="0"/>
      <p:bldP spid="8219" grpId="0"/>
      <p:bldP spid="8220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anhhong1"/>
          <p:cNvPicPr>
            <a:picLocks noChangeAspect="1" noChangeArrowheads="1"/>
          </p:cNvPicPr>
          <p:nvPr/>
        </p:nvPicPr>
        <p:blipFill>
          <a:blip r:embed="rId2"/>
          <a:srcRect l="3586" t="4054" r="5577" b="6757"/>
          <a:stretch>
            <a:fillRect/>
          </a:stretch>
        </p:blipFill>
        <p:spPr bwMode="auto">
          <a:xfrm>
            <a:off x="0" y="-23813"/>
            <a:ext cx="914400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WordArt 5"/>
          <p:cNvSpPr>
            <a:spLocks noChangeArrowheads="1" noChangeShapeType="1" noTextEdit="1"/>
          </p:cNvSpPr>
          <p:nvPr/>
        </p:nvSpPr>
        <p:spPr bwMode="auto">
          <a:xfrm rot="-180886">
            <a:off x="1295400" y="615950"/>
            <a:ext cx="7326313" cy="50292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800004"/>
                <a:gd name="adj2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KÍNH CHÀO QUÝ THẦY CÔ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417</Words>
  <Application>Microsoft Office PowerPoint</Application>
  <PresentationFormat>On-screen Show (4:3)</PresentationFormat>
  <Paragraphs>157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VNI-Times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YEN</dc:creator>
  <cp:lastModifiedBy>Admin</cp:lastModifiedBy>
  <cp:revision>19</cp:revision>
  <dcterms:created xsi:type="dcterms:W3CDTF">2010-03-28T04:12:24Z</dcterms:created>
  <dcterms:modified xsi:type="dcterms:W3CDTF">2025-03-04T02:58:03Z</dcterms:modified>
</cp:coreProperties>
</file>