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9"/>
  </p:notesMasterIdLst>
  <p:sldIdLst>
    <p:sldId id="294" r:id="rId2"/>
    <p:sldId id="256" r:id="rId3"/>
    <p:sldId id="257" r:id="rId4"/>
    <p:sldId id="258" r:id="rId5"/>
    <p:sldId id="298" r:id="rId6"/>
    <p:sldId id="263" r:id="rId7"/>
    <p:sldId id="312" r:id="rId8"/>
    <p:sldId id="314" r:id="rId9"/>
    <p:sldId id="315" r:id="rId10"/>
    <p:sldId id="313" r:id="rId11"/>
    <p:sldId id="316" r:id="rId12"/>
    <p:sldId id="268" r:id="rId13"/>
    <p:sldId id="300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271" r:id="rId26"/>
    <p:sldId id="301" r:id="rId27"/>
    <p:sldId id="328" r:id="rId28"/>
    <p:sldId id="296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509" r:id="rId38"/>
  </p:sldIdLst>
  <p:sldSz cx="9144000" cy="5143500" type="screen16x9"/>
  <p:notesSz cx="6858000" cy="9144000"/>
  <p:embeddedFontLst>
    <p:embeddedFont>
      <p:font typeface="Anaheim" panose="020B0604020202020204" charset="0"/>
      <p:regular r:id="rId40"/>
    </p:embeddedFont>
    <p:embeddedFont>
      <p:font typeface="Bebas Neue" panose="020B0604020202020204" charset="0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Fredoka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D8"/>
    <a:srgbClr val="F7C448"/>
    <a:srgbClr val="FFFCF6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62" autoAdjust="0"/>
    <p:restoredTop sz="94660"/>
  </p:normalViewPr>
  <p:slideViewPr>
    <p:cSldViewPr>
      <p:cViewPr varScale="1">
        <p:scale>
          <a:sx n="148" d="100"/>
          <a:sy n="148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4B4D22-FEC8-440F-9486-759CDB83E2F5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0" r:id="rId14"/>
    <p:sldLayoutId id="2147483671" r:id="rId15"/>
    <p:sldLayoutId id="2147483676" r:id="rId16"/>
    <p:sldLayoutId id="214748367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18" Type="http://schemas.openxmlformats.org/officeDocument/2006/relationships/slide" Target="slide36.xm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slide" Target="slide31.xml"/><Relationship Id="rId17" Type="http://schemas.openxmlformats.org/officeDocument/2006/relationships/slide" Target="slide35.xml"/><Relationship Id="rId2" Type="http://schemas.openxmlformats.org/officeDocument/2006/relationships/image" Target="../media/image23.png"/><Relationship Id="rId16" Type="http://schemas.openxmlformats.org/officeDocument/2006/relationships/slide" Target="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slide" Target="slide33.xml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slide" Target="slide30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B07434-78D7-4378-BAEA-8570C812B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70612"/>
            <a:ext cx="8153400" cy="360552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BB0D522-7B04-38BF-A163-DF6C85EF4240}"/>
              </a:ext>
            </a:extLst>
          </p:cNvPr>
          <p:cNvSpPr/>
          <p:nvPr/>
        </p:nvSpPr>
        <p:spPr>
          <a:xfrm>
            <a:off x="1143000" y="1657350"/>
            <a:ext cx="24384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AB0EC2F-3CC8-2B0D-6F85-80957F2B153D}"/>
              </a:ext>
            </a:extLst>
          </p:cNvPr>
          <p:cNvSpPr/>
          <p:nvPr/>
        </p:nvSpPr>
        <p:spPr>
          <a:xfrm>
            <a:off x="2397968" y="4145387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733F6F2B-2CDC-744D-4480-C6D0EF7D6B5F}"/>
              </a:ext>
            </a:extLst>
          </p:cNvPr>
          <p:cNvSpPr/>
          <p:nvPr/>
        </p:nvSpPr>
        <p:spPr>
          <a:xfrm>
            <a:off x="4949058" y="1480457"/>
            <a:ext cx="1828800" cy="533400"/>
          </a:xfrm>
          <a:prstGeom prst="wedgeRectCallout">
            <a:avLst>
              <a:gd name="adj1" fmla="val -22647"/>
              <a:gd name="adj2" fmla="val 12359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DCD872D7-E2C2-BD7D-68FD-9C86E10BF396}"/>
              </a:ext>
            </a:extLst>
          </p:cNvPr>
          <p:cNvSpPr/>
          <p:nvPr/>
        </p:nvSpPr>
        <p:spPr>
          <a:xfrm>
            <a:off x="6066118" y="2133600"/>
            <a:ext cx="1828800" cy="533400"/>
          </a:xfrm>
          <a:prstGeom prst="wedgeRectCallout">
            <a:avLst>
              <a:gd name="adj1" fmla="val -13604"/>
              <a:gd name="adj2" fmla="val 107182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BCF9C22-62BE-023F-0173-5A2F065DC459}"/>
              </a:ext>
            </a:extLst>
          </p:cNvPr>
          <p:cNvSpPr/>
          <p:nvPr/>
        </p:nvSpPr>
        <p:spPr>
          <a:xfrm>
            <a:off x="5181600" y="3981450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229B8B8-7AB9-A9FE-B4FE-9576AE7709C4}"/>
              </a:ext>
            </a:extLst>
          </p:cNvPr>
          <p:cNvSpPr/>
          <p:nvPr/>
        </p:nvSpPr>
        <p:spPr>
          <a:xfrm>
            <a:off x="6384687" y="4171950"/>
            <a:ext cx="1042481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25">
            <a:hlinkClick r:id="" action="ppaction://media"/>
            <a:extLst>
              <a:ext uri="{FF2B5EF4-FFF2-40B4-BE49-F238E27FC236}">
                <a16:creationId xmlns:a16="http://schemas.microsoft.com/office/drawing/2014/main" id="{43F9781B-93DF-29E6-ADEE-1E36EDD8A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2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90A6-4B30-5799-7274-B1962F70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Sentence pattern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BB532-2255-1870-23AE-6DAA73811E48}"/>
              </a:ext>
            </a:extLst>
          </p:cNvPr>
          <p:cNvGrpSpPr/>
          <p:nvPr/>
        </p:nvGrpSpPr>
        <p:grpSpPr>
          <a:xfrm>
            <a:off x="348569" y="998021"/>
            <a:ext cx="3994831" cy="2219577"/>
            <a:chOff x="348569" y="998021"/>
            <a:chExt cx="3994831" cy="2219577"/>
          </a:xfrm>
        </p:grpSpPr>
        <p:sp>
          <p:nvSpPr>
            <p:cNvPr id="10" name="Speech Bubble: Rectangle with Corners Rounded 1">
              <a:extLst>
                <a:ext uri="{FF2B5EF4-FFF2-40B4-BE49-F238E27FC236}">
                  <a16:creationId xmlns:a16="http://schemas.microsoft.com/office/drawing/2014/main" id="{2D186F16-3A4C-FBEF-CF1E-3843EF5D7942}"/>
                </a:ext>
              </a:extLst>
            </p:cNvPr>
            <p:cNvSpPr/>
            <p:nvPr/>
          </p:nvSpPr>
          <p:spPr>
            <a:xfrm flipH="1" flipV="1">
              <a:off x="527701" y="998021"/>
              <a:ext cx="3815697" cy="2219577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2B53DA-A778-AA54-1177-B984DFC15C4F}"/>
                </a:ext>
              </a:extLst>
            </p:cNvPr>
            <p:cNvSpPr txBox="1"/>
            <p:nvPr/>
          </p:nvSpPr>
          <p:spPr>
            <a:xfrm>
              <a:off x="348569" y="1103621"/>
              <a:ext cx="39948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A6970AF-7B1F-7602-284A-49D6E5507F65}"/>
              </a:ext>
            </a:extLst>
          </p:cNvPr>
          <p:cNvGrpSpPr/>
          <p:nvPr/>
        </p:nvGrpSpPr>
        <p:grpSpPr>
          <a:xfrm>
            <a:off x="5181600" y="1633622"/>
            <a:ext cx="3733800" cy="2219578"/>
            <a:chOff x="5181600" y="1723771"/>
            <a:chExt cx="3733800" cy="2219578"/>
          </a:xfrm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1B97EFD0-1AFA-5F30-68AC-FB11C388A089}"/>
                </a:ext>
              </a:extLst>
            </p:cNvPr>
            <p:cNvSpPr/>
            <p:nvPr/>
          </p:nvSpPr>
          <p:spPr>
            <a:xfrm flipV="1">
              <a:off x="5181600" y="1723771"/>
              <a:ext cx="3733800" cy="221957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rgbClr val="FF5329">
                <a:lumMod val="20000"/>
                <a:lumOff val="80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884C7D-576C-91EB-D97E-6FA479A4D718}"/>
                </a:ext>
              </a:extLst>
            </p:cNvPr>
            <p:cNvSpPr txBox="1"/>
            <p:nvPr/>
          </p:nvSpPr>
          <p:spPr>
            <a:xfrm>
              <a:off x="5257800" y="1962150"/>
              <a:ext cx="3537631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We’ll have fruit juice and milk tea.</a:t>
              </a:r>
              <a:endPara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3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845967" y="3839544"/>
            <a:ext cx="4211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E0A64-8BC6-4F2A-A286-4EFA603D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8120062" cy="43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FA79-CD3A-4C85-9CCD-4F2DF676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949182"/>
            <a:ext cx="4876800" cy="398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C03D1-5937-F9DB-5A98-D8E861385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028" y="-8164"/>
            <a:ext cx="5182800" cy="889262"/>
          </a:xfrm>
        </p:spPr>
        <p:txBody>
          <a:bodyPr/>
          <a:lstStyle/>
          <a:p>
            <a:r>
              <a:rPr lang="en-US" sz="3600" dirty="0"/>
              <a:t>Name the food/drinks.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450A00-12FA-6AB4-7A61-BD55C056666F}"/>
              </a:ext>
            </a:extLst>
          </p:cNvPr>
          <p:cNvSpPr/>
          <p:nvPr/>
        </p:nvSpPr>
        <p:spPr>
          <a:xfrm>
            <a:off x="2781300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890071-114D-7418-0572-6F8F88329A7C}"/>
              </a:ext>
            </a:extLst>
          </p:cNvPr>
          <p:cNvSpPr/>
          <p:nvPr/>
        </p:nvSpPr>
        <p:spPr>
          <a:xfrm>
            <a:off x="5300195" y="2495550"/>
            <a:ext cx="10668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C3E016-293D-E0C5-244B-220B4817EE8E}"/>
              </a:ext>
            </a:extLst>
          </p:cNvPr>
          <p:cNvSpPr/>
          <p:nvPr/>
        </p:nvSpPr>
        <p:spPr>
          <a:xfrm>
            <a:off x="2743200" y="4552950"/>
            <a:ext cx="1143000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B2A5F3-2E9C-5ADD-072A-01E1E2C4140F}"/>
              </a:ext>
            </a:extLst>
          </p:cNvPr>
          <p:cNvSpPr/>
          <p:nvPr/>
        </p:nvSpPr>
        <p:spPr>
          <a:xfrm>
            <a:off x="5109696" y="4549632"/>
            <a:ext cx="1447798" cy="381000"/>
          </a:xfrm>
          <a:prstGeom prst="round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74" end="51673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FD70C-85C2-48C0-89F1-767A65816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353" y="971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790A52-D01C-40A7-9E6A-6BD11EFA1B06}"/>
              </a:ext>
            </a:extLst>
          </p:cNvPr>
          <p:cNvSpPr txBox="1"/>
          <p:nvPr/>
        </p:nvSpPr>
        <p:spPr>
          <a:xfrm>
            <a:off x="3974721" y="3779621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a. pizza </a:t>
            </a:r>
          </a:p>
        </p:txBody>
      </p:sp>
    </p:spTree>
    <p:extLst>
      <p:ext uri="{BB962C8B-B14F-4D97-AF65-F5344CB8AC3E}">
        <p14:creationId xmlns:p14="http://schemas.microsoft.com/office/powerpoint/2010/main" val="17740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32" end="47274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5FF9AC-6DDC-4110-BD6C-97593831A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032" y="110766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6F0DCB-4ECB-4214-AE54-B23807F30453}"/>
              </a:ext>
            </a:extLst>
          </p:cNvPr>
          <p:cNvSpPr txBox="1"/>
          <p:nvPr/>
        </p:nvSpPr>
        <p:spPr>
          <a:xfrm>
            <a:off x="3858502" y="3879109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b. burgers</a:t>
            </a:r>
          </a:p>
        </p:txBody>
      </p:sp>
    </p:spTree>
    <p:extLst>
      <p:ext uri="{BB962C8B-B14F-4D97-AF65-F5344CB8AC3E}">
        <p14:creationId xmlns:p14="http://schemas.microsoft.com/office/powerpoint/2010/main" val="5722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11" end="42320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3243D-66D5-4B48-A49B-76C669A02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098" y="1098812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CAC1F-404E-4881-9322-7119675C2713}"/>
              </a:ext>
            </a:extLst>
          </p:cNvPr>
          <p:cNvSpPr txBox="1"/>
          <p:nvPr/>
        </p:nvSpPr>
        <p:spPr>
          <a:xfrm>
            <a:off x="3858502" y="3661467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c. milk tea</a:t>
            </a:r>
          </a:p>
        </p:txBody>
      </p:sp>
    </p:spTree>
    <p:extLst>
      <p:ext uri="{BB962C8B-B14F-4D97-AF65-F5344CB8AC3E}">
        <p14:creationId xmlns:p14="http://schemas.microsoft.com/office/powerpoint/2010/main" val="45839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7E708-CF9C-66A9-A8DD-E46984D11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00" y="-95250"/>
            <a:ext cx="5868000" cy="1194062"/>
          </a:xfrm>
        </p:spPr>
        <p:txBody>
          <a:bodyPr/>
          <a:lstStyle/>
          <a:p>
            <a:r>
              <a:rPr lang="en-US" sz="4400" dirty="0"/>
              <a:t>Listen, point and say.</a:t>
            </a:r>
          </a:p>
        </p:txBody>
      </p:sp>
      <p:pic>
        <p:nvPicPr>
          <p:cNvPr id="3" name="Track 26">
            <a:hlinkClick r:id="" action="ppaction://media"/>
            <a:extLst>
              <a:ext uri="{FF2B5EF4-FFF2-40B4-BE49-F238E27FC236}">
                <a16:creationId xmlns:a16="http://schemas.microsoft.com/office/drawing/2014/main" id="{64D81BDA-0F0A-0602-01C6-CE5C5FD5AC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69" end="37349.59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98AE4B-5860-4C6D-B793-4CEF7DDF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4329" y="1098812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64FE3-4ACB-4CE0-8B8E-C705B6095526}"/>
              </a:ext>
            </a:extLst>
          </p:cNvPr>
          <p:cNvSpPr txBox="1"/>
          <p:nvPr/>
        </p:nvSpPr>
        <p:spPr>
          <a:xfrm>
            <a:off x="3684576" y="3616942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Fredoka One" panose="020B0604020202020204" charset="0"/>
              </a:rPr>
              <a:t>d. apple juice</a:t>
            </a:r>
          </a:p>
        </p:txBody>
      </p:sp>
    </p:spTree>
    <p:extLst>
      <p:ext uri="{BB962C8B-B14F-4D97-AF65-F5344CB8AC3E}">
        <p14:creationId xmlns:p14="http://schemas.microsoft.com/office/powerpoint/2010/main" val="40589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EB963D-E399-731D-BABB-D5B18498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FC67AE-0C41-89A0-E65F-A0EE4428850F}"/>
              </a:ext>
            </a:extLst>
          </p:cNvPr>
          <p:cNvGrpSpPr/>
          <p:nvPr/>
        </p:nvGrpSpPr>
        <p:grpSpPr>
          <a:xfrm>
            <a:off x="1066800" y="1173994"/>
            <a:ext cx="3733800" cy="2083556"/>
            <a:chOff x="1066800" y="1173994"/>
            <a:chExt cx="3733800" cy="2083556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id="{F7222DE3-D092-5193-E8BB-8723355D6395}"/>
                </a:ext>
              </a:extLst>
            </p:cNvPr>
            <p:cNvSpPr/>
            <p:nvPr/>
          </p:nvSpPr>
          <p:spPr>
            <a:xfrm flipV="1">
              <a:off x="1066800" y="1173994"/>
              <a:ext cx="3733800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F287BA-8033-53E1-AA32-FCBB690096CC}"/>
                </a:ext>
              </a:extLst>
            </p:cNvPr>
            <p:cNvSpPr txBox="1"/>
            <p:nvPr/>
          </p:nvSpPr>
          <p:spPr>
            <a:xfrm flipH="1">
              <a:off x="1089374" y="1354574"/>
              <a:ext cx="3558826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52A86A-6C1F-A5B7-0BE6-C853D2F9D163}"/>
              </a:ext>
            </a:extLst>
          </p:cNvPr>
          <p:cNvGrpSpPr/>
          <p:nvPr/>
        </p:nvGrpSpPr>
        <p:grpSpPr>
          <a:xfrm>
            <a:off x="5580282" y="1367342"/>
            <a:ext cx="3258917" cy="1057688"/>
            <a:chOff x="5131068" y="1393518"/>
            <a:chExt cx="2594739" cy="1057688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id="{6A07C3E5-8D8D-45B9-7D7F-9433978E06F3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2A6FB1-C759-65D4-4488-3D638EE372A0}"/>
                </a:ext>
              </a:extLst>
            </p:cNvPr>
            <p:cNvSpPr txBox="1"/>
            <p:nvPr/>
          </p:nvSpPr>
          <p:spPr>
            <a:xfrm>
              <a:off x="5177659" y="1482250"/>
              <a:ext cx="254814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____.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7D87FC98-6531-3881-0298-3036207AE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students Royalty Free Vector Image - VectorStock">
            <a:extLst>
              <a:ext uri="{FF2B5EF4-FFF2-40B4-BE49-F238E27FC236}">
                <a16:creationId xmlns:a16="http://schemas.microsoft.com/office/drawing/2014/main" id="{7F9A6F42-36A6-84B2-E8E3-1AD0B64DC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5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2 - Period 3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829260" y="1367342"/>
            <a:ext cx="2837369" cy="1057688"/>
            <a:chOff x="5131068" y="1393518"/>
            <a:chExt cx="2488932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4578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pizza.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344" end="2872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1FB27-D81C-4669-B5FA-F3EC9E6AC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241" y="1733550"/>
            <a:ext cx="3643661" cy="2734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23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589683" y="1367342"/>
            <a:ext cx="3554319" cy="1057688"/>
            <a:chOff x="5131068" y="1393518"/>
            <a:chExt cx="2812167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78110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burgers.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213" end="2016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4CDE1-8744-4D78-8A59-A73F5C6FD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67" y="1689086"/>
            <a:ext cx="3557935" cy="27279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827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7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milk tea.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10" end="1113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20AB3C-ACF2-4D67-B683-A1E6D6F87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886454"/>
            <a:ext cx="3319803" cy="2562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6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55D6D06-80F5-6A3F-F853-081F036627ED}"/>
              </a:ext>
            </a:extLst>
          </p:cNvPr>
          <p:cNvGrpSpPr/>
          <p:nvPr/>
        </p:nvGrpSpPr>
        <p:grpSpPr>
          <a:xfrm>
            <a:off x="328174" y="245385"/>
            <a:ext cx="3226145" cy="2083556"/>
            <a:chOff x="328174" y="245385"/>
            <a:chExt cx="3226145" cy="2083556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282DA304-9313-816E-F0E2-021CE857B8D7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C45C27-0A18-673E-C49F-A21405E4C60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D25D19E-9A1F-619A-1605-91603425E1F1}"/>
              </a:ext>
            </a:extLst>
          </p:cNvPr>
          <p:cNvGrpSpPr/>
          <p:nvPr/>
        </p:nvGrpSpPr>
        <p:grpSpPr>
          <a:xfrm>
            <a:off x="5105400" y="1367342"/>
            <a:ext cx="3586929" cy="1057688"/>
            <a:chOff x="5131068" y="1393518"/>
            <a:chExt cx="2336531" cy="1057688"/>
          </a:xfrm>
        </p:grpSpPr>
        <p:sp>
          <p:nvSpPr>
            <p:cNvPr id="7" name="Speech Bubble: Rectangle with Corners Rounded 1">
              <a:extLst>
                <a:ext uri="{FF2B5EF4-FFF2-40B4-BE49-F238E27FC236}">
                  <a16:creationId xmlns:a16="http://schemas.microsoft.com/office/drawing/2014/main" id="{092A7EC0-6D41-301A-3272-D05E72239C84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1E9946-FB42-D59F-97FA-A16CEB99C1B1}"/>
                </a:ext>
              </a:extLst>
            </p:cNvPr>
            <p:cNvSpPr txBox="1"/>
            <p:nvPr/>
          </p:nvSpPr>
          <p:spPr>
            <a:xfrm>
              <a:off x="5162126" y="1482250"/>
              <a:ext cx="223877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Comic Sans MS" panose="030F0702030302020204" pitchFamily="66" charset="0"/>
                </a:rPr>
                <a:t>We’ll have apple juice. </a:t>
              </a:r>
              <a:endParaRPr lang="en-US" sz="24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Cartoon students Royalty Free Vector Image - VectorStock">
            <a:extLst>
              <a:ext uri="{FF2B5EF4-FFF2-40B4-BE49-F238E27FC236}">
                <a16:creationId xmlns:a16="http://schemas.microsoft.com/office/drawing/2014/main" id="{BD088EDA-BDFD-37D6-B492-AD70DBB25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477370" y="192236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D321B5D-0FCF-87E2-E209-F75F53825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20098" y="231328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4A8A627E-7113-DC37-98B8-FF2F7AEDD7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358" end="1708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206637"/>
            <a:ext cx="612513" cy="61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41DBA4-B747-428C-B189-82DCFCDC1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038350"/>
            <a:ext cx="3255341" cy="24712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69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38F9-799A-ED7A-0579-D3809F965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600"/>
            <a:ext cx="7704000" cy="572700"/>
          </a:xfrm>
        </p:spPr>
        <p:txBody>
          <a:bodyPr/>
          <a:lstStyle/>
          <a:p>
            <a:r>
              <a:rPr lang="en-US" dirty="0"/>
              <a:t>Listen, point, and say.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92D82-7168-39FD-24AA-ECEE5097A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13668" b="2612"/>
          <a:stretch/>
        </p:blipFill>
        <p:spPr>
          <a:xfrm>
            <a:off x="685800" y="819150"/>
            <a:ext cx="8458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373583" y="2989071"/>
            <a:ext cx="2040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Let’s talk.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A78F9-60A1-372C-C3C7-64B2CB00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3174"/>
            <a:ext cx="7704000" cy="572700"/>
          </a:xfrm>
        </p:spPr>
        <p:txBody>
          <a:bodyPr/>
          <a:lstStyle/>
          <a:p>
            <a:r>
              <a:rPr lang="en-US" sz="3200" dirty="0"/>
              <a:t>Look and name the food / drinks</a:t>
            </a:r>
            <a:r>
              <a:rPr lang="en-US" sz="3600" dirty="0"/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F3E9BC6-E59A-8687-3F2E-B4094BD1E021}"/>
              </a:ext>
            </a:extLst>
          </p:cNvPr>
          <p:cNvSpPr txBox="1">
            <a:spLocks/>
          </p:cNvSpPr>
          <p:nvPr/>
        </p:nvSpPr>
        <p:spPr>
          <a:xfrm>
            <a:off x="304800" y="66895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/>
              <a:t>Let’s talk!</a:t>
            </a:r>
          </a:p>
        </p:txBody>
      </p:sp>
      <p:pic>
        <p:nvPicPr>
          <p:cNvPr id="5122" name="Picture 2" descr="SF/ESL Game Bank: Getting to Know You">
            <a:extLst>
              <a:ext uri="{FF2B5EF4-FFF2-40B4-BE49-F238E27FC236}">
                <a16:creationId xmlns:a16="http://schemas.microsoft.com/office/drawing/2014/main" id="{61BB253E-3178-67DF-0D22-931DC7F2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1"/>
            <a:ext cx="192279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B9F90-7C8D-4EF5-99BD-BA36B086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00" y="1504950"/>
            <a:ext cx="8610600" cy="32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students Royalty Free Vector Image - VectorStock">
            <a:extLst>
              <a:ext uri="{FF2B5EF4-FFF2-40B4-BE49-F238E27FC236}">
                <a16:creationId xmlns:a16="http://schemas.microsoft.com/office/drawing/2014/main" id="{ECE5C076-7766-5F40-8D60-193CFF4AF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1371600" y="1827892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rtoon students Royalty Free Vector Image - VectorStock">
            <a:extLst>
              <a:ext uri="{FF2B5EF4-FFF2-40B4-BE49-F238E27FC236}">
                <a16:creationId xmlns:a16="http://schemas.microsoft.com/office/drawing/2014/main" id="{F24C0B99-4F6C-8537-C513-255AD0BF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410200" y="1962150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C94B113-9853-E739-AE07-918BA7997204}"/>
              </a:ext>
            </a:extLst>
          </p:cNvPr>
          <p:cNvGrpSpPr/>
          <p:nvPr/>
        </p:nvGrpSpPr>
        <p:grpSpPr>
          <a:xfrm>
            <a:off x="328174" y="245385"/>
            <a:ext cx="3710426" cy="2083556"/>
            <a:chOff x="328174" y="245385"/>
            <a:chExt cx="3226145" cy="2083556"/>
          </a:xfrm>
        </p:grpSpPr>
        <p:sp>
          <p:nvSpPr>
            <p:cNvPr id="6" name="Speech Bubble: Rectangle with Corners Rounded 1">
              <a:extLst>
                <a:ext uri="{FF2B5EF4-FFF2-40B4-BE49-F238E27FC236}">
                  <a16:creationId xmlns:a16="http://schemas.microsoft.com/office/drawing/2014/main" id="{F9121C7C-7358-779E-66BB-676484353155}"/>
                </a:ext>
              </a:extLst>
            </p:cNvPr>
            <p:cNvSpPr/>
            <p:nvPr/>
          </p:nvSpPr>
          <p:spPr>
            <a:xfrm flipV="1">
              <a:off x="381000" y="245385"/>
              <a:ext cx="3173319" cy="2083556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7333AC-8591-1783-9FB2-124D84CADCF7}"/>
                </a:ext>
              </a:extLst>
            </p:cNvPr>
            <p:cNvSpPr txBox="1"/>
            <p:nvPr/>
          </p:nvSpPr>
          <p:spPr>
            <a:xfrm flipH="1">
              <a:off x="328174" y="425058"/>
              <a:ext cx="3204374" cy="12563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What food / drinks will you have at the party?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0D198C-4260-4031-F601-8DD348B30025}"/>
              </a:ext>
            </a:extLst>
          </p:cNvPr>
          <p:cNvGrpSpPr/>
          <p:nvPr/>
        </p:nvGrpSpPr>
        <p:grpSpPr>
          <a:xfrm>
            <a:off x="5428540" y="1367342"/>
            <a:ext cx="3263788" cy="1057688"/>
            <a:chOff x="5061425" y="1393518"/>
            <a:chExt cx="2406174" cy="1057688"/>
          </a:xfrm>
        </p:grpSpPr>
        <p:sp>
          <p:nvSpPr>
            <p:cNvPr id="9" name="Speech Bubble: Rectangle with Corners Rounded 1">
              <a:extLst>
                <a:ext uri="{FF2B5EF4-FFF2-40B4-BE49-F238E27FC236}">
                  <a16:creationId xmlns:a16="http://schemas.microsoft.com/office/drawing/2014/main" id="{98BF4CF1-E93F-C3BB-2D6F-7598922F4AF8}"/>
                </a:ext>
              </a:extLst>
            </p:cNvPr>
            <p:cNvSpPr/>
            <p:nvPr/>
          </p:nvSpPr>
          <p:spPr>
            <a:xfrm flipH="1" flipV="1">
              <a:off x="5131068" y="1393518"/>
              <a:ext cx="2336531" cy="105768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rgbClr val="FDF7E4">
                <a:lumMod val="75000"/>
              </a:srgbClr>
            </a:solidFill>
            <a:ln w="127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289390-AD48-BBA4-CDDF-6AFA4A9EFFCC}"/>
                </a:ext>
              </a:extLst>
            </p:cNvPr>
            <p:cNvSpPr txBox="1"/>
            <p:nvPr/>
          </p:nvSpPr>
          <p:spPr>
            <a:xfrm>
              <a:off x="5061425" y="1482250"/>
              <a:ext cx="2339478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6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1199082" y="3568574"/>
            <a:ext cx="3023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Play the game.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1651" y="628650"/>
            <a:ext cx="4583027" cy="451485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5772150" y="0"/>
            <a:ext cx="2228850" cy="1371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Let’s get ready for the party!!!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5657850" y="1028700"/>
            <a:ext cx="114300" cy="1143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2324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12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Listen, point and say.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Let’s talk.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86500" y="2286000"/>
            <a:ext cx="1714500" cy="28575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286000"/>
            <a:ext cx="1679394" cy="28575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50" y="914400"/>
            <a:ext cx="51435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432326" y="1505735"/>
            <a:ext cx="1416814" cy="943788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 rotWithShape="1">
          <a:blip r:embed="rId7" cstate="print"/>
          <a:srcRect l="832" t="11598" r="5743" b="15818"/>
          <a:stretch/>
        </p:blipFill>
        <p:spPr>
          <a:xfrm>
            <a:off x="2553025" y="2286000"/>
            <a:ext cx="1358029" cy="1143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4961494" y="1580399"/>
            <a:ext cx="963239" cy="963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3899839" y="3278861"/>
            <a:ext cx="1524367" cy="8717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4236290" y="2309404"/>
            <a:ext cx="1541814" cy="1096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636088" y="2263790"/>
            <a:ext cx="843749" cy="914060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233" y="-7097"/>
            <a:ext cx="1047750" cy="104775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7473" y="1261654"/>
            <a:ext cx="1047750" cy="104775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9885" y="648862"/>
            <a:ext cx="1028700" cy="10287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43750" y="604038"/>
            <a:ext cx="1047750" cy="104775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92039" y="-19050"/>
            <a:ext cx="1123950" cy="112395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085017" y="1325574"/>
            <a:ext cx="1123949" cy="1123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184854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4645" y="21277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2813504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3556454"/>
            <a:ext cx="257776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445" y="4242254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264645" y="34993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264645" y="275635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264645" y="418510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321795" y="21848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1795" y="42422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1795" y="355645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21795" y="2813504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64745" y="224200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pizza.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7594" y="2870654"/>
            <a:ext cx="2564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burgers.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7595" y="35564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have pizza.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07595" y="4242254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has pizza.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385092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6462" y="3476224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7239000" y="2512345"/>
            <a:ext cx="1619250" cy="8001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28841" y="419382"/>
            <a:ext cx="4298429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36495" y="2070554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2813504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3556454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6495" y="4242254"/>
            <a:ext cx="400050" cy="400050"/>
          </a:xfrm>
          <a:prstGeom prst="rect">
            <a:avLst/>
          </a:prstGeom>
        </p:spPr>
      </p:pic>
      <p:sp>
        <p:nvSpPr>
          <p:cNvPr id="39" name="5-Point Star 38">
            <a:hlinkClick r:id="rId10" action="ppaction://hlinksldjump"/>
          </p:cNvPr>
          <p:cNvSpPr/>
          <p:nvPr/>
        </p:nvSpPr>
        <p:spPr>
          <a:xfrm>
            <a:off x="8477250" y="45148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070554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4185104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3499304"/>
            <a:ext cx="514350" cy="51435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7445" y="2756354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9B5375-C4B9-DD46-2654-E0133E2322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/>
        </p:blipFill>
        <p:spPr>
          <a:xfrm>
            <a:off x="6348146" y="265749"/>
            <a:ext cx="2776430" cy="197397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F684DFE4-C255-27DA-FA04-88B8BD74FCB9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D5721612-9E9B-DBB6-B2AF-B9B2775E7DDF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58CB0F16-2C3C-CC2D-1E30-BA49249904D2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78;p47">
              <a:extLst>
                <a:ext uri="{FF2B5EF4-FFF2-40B4-BE49-F238E27FC236}">
                  <a16:creationId xmlns:a16="http://schemas.microsoft.com/office/drawing/2014/main" id="{7F513330-8FE9-70D6-1DB3-F03454B46F0B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79;p47">
              <a:extLst>
                <a:ext uri="{FF2B5EF4-FFF2-40B4-BE49-F238E27FC236}">
                  <a16:creationId xmlns:a16="http://schemas.microsoft.com/office/drawing/2014/main" id="{087CFFEA-4F1B-6448-99E5-126130B76EE9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7B4C3102-CF2C-E10B-C784-3362F8D6E9E3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DC12FEB6-5474-912B-D5DF-D011C3FF856E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2;p47">
              <a:extLst>
                <a:ext uri="{FF2B5EF4-FFF2-40B4-BE49-F238E27FC236}">
                  <a16:creationId xmlns:a16="http://schemas.microsoft.com/office/drawing/2014/main" id="{832F45C4-E6FD-6B71-A5AF-3113B767B6D8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3;p47">
              <a:extLst>
                <a:ext uri="{FF2B5EF4-FFF2-40B4-BE49-F238E27FC236}">
                  <a16:creationId xmlns:a16="http://schemas.microsoft.com/office/drawing/2014/main" id="{3D27ADF8-6C67-5ECB-413D-4702220C991E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4;p47">
              <a:extLst>
                <a:ext uri="{FF2B5EF4-FFF2-40B4-BE49-F238E27FC236}">
                  <a16:creationId xmlns:a16="http://schemas.microsoft.com/office/drawing/2014/main" id="{F8647D20-2144-BFF9-72B1-D7994F990C28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954AF2FB-CFFD-14AC-2CF9-8EDAEB01AB18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4E27F77C-C4D0-676E-106C-4BAF716AA1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D1C4C60C-ECE3-8E82-AF71-AB996D4C7A3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0778F76C-DA60-A4CE-1990-DCC70A729E27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586C1CF7-37D0-98FC-68C2-B1A80F29B203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F38F20E5-0186-5593-2180-258B7676C54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81B7EFF7-CC7E-9AC3-6C66-DD3DAF69EAB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D4A663F9-FFDA-DE83-46F2-E48302A3C69D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51DBE60E-0E54-0D70-B1BA-F988C5C89235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074DDB6F-D2C9-1F9C-4383-BFB7B438C7B4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6FBAB81E-1C76-4B59-E681-BA1B1DF485B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62E5822A-4BF5-03D2-83A7-BCEE3FA3F24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A5FF75E5-0F89-9A19-BAB4-404D28FE890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8763C07F-8F20-5351-AA8C-38D87A55761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3313" y="3222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1990071"/>
            <a:ext cx="356235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62050" y="39903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2618721"/>
            <a:ext cx="356235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3361671"/>
            <a:ext cx="356235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47850" y="4047471"/>
            <a:ext cx="356235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162050" y="33045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1162050" y="25615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1162050" y="187577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1219200" y="40474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19200" y="19329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200" y="33616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261872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4999" y="204722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04999" y="26758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4999" y="3361671"/>
            <a:ext cx="3505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cakes.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04999" y="4047471"/>
            <a:ext cx="33224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4713" y="2883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561962" y="2254970"/>
            <a:ext cx="1429637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47451" y="3958423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01532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2643973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04601" y="3386923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59360" y="435780"/>
            <a:ext cx="4299573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sp>
        <p:nvSpPr>
          <p:cNvPr id="40" name="5-Point Star 39">
            <a:hlinkClick r:id="rId10" action="ppaction://hlinksldjump"/>
          </p:cNvPr>
          <p:cNvSpPr/>
          <p:nvPr/>
        </p:nvSpPr>
        <p:spPr>
          <a:xfrm>
            <a:off x="8088054" y="4400550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2561571"/>
            <a:ext cx="514350" cy="51435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304521"/>
            <a:ext cx="514350" cy="51435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1818621"/>
            <a:ext cx="514350" cy="51435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4850" y="3990321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BC25C0-23C6-21F3-7DF4-2294B35EB00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048152" y="-161206"/>
            <a:ext cx="3027621" cy="2016801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E24816BF-E23C-FDEF-6227-09B2DA7DFBD2}"/>
              </a:ext>
            </a:extLst>
          </p:cNvPr>
          <p:cNvGrpSpPr/>
          <p:nvPr/>
        </p:nvGrpSpPr>
        <p:grpSpPr>
          <a:xfrm>
            <a:off x="218410" y="67706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2573EFB0-44FF-EF8E-C08A-39CFF8B6A5CA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92E2C4ED-CCC0-4803-EF0D-79D95411604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E7BB5124-26C5-2629-D1D0-B5D025956E4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id="{0BF79D4A-4243-9060-1A97-E4DFA1EC40CB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FC620753-38DA-9C86-9C0B-E41CCF8847F0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id="{4CD6EDC4-798F-A471-7400-15F9C2160727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id="{46E24AC3-4ABE-0992-8E4E-00814303E395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id="{5AED6A78-1366-DE2E-39D9-DA664B0E43DD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id="{2975945E-7F76-7A70-6503-A6366133609E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5;p47">
              <a:extLst>
                <a:ext uri="{FF2B5EF4-FFF2-40B4-BE49-F238E27FC236}">
                  <a16:creationId xmlns:a16="http://schemas.microsoft.com/office/drawing/2014/main" id="{9D9DC202-693C-D76E-BE81-1F0C6E096F67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;p47">
              <a:extLst>
                <a:ext uri="{FF2B5EF4-FFF2-40B4-BE49-F238E27FC236}">
                  <a16:creationId xmlns:a16="http://schemas.microsoft.com/office/drawing/2014/main" id="{60300452-BA52-9D06-D6B3-E534C40CB39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CDD4942A-F44A-248C-F157-E55B8219218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F0093888-21E9-A2BC-0A93-5BA3F8666F0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99F50212-7AC9-6406-6299-08E10718137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55832F4A-5320-B6BE-91CE-2B9B940E68E8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FAEA8D1E-D04A-53BE-F52E-E232C34A74F8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5382C348-B7C0-2B88-5D4E-E8564A0F8A96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60F924E2-6D8E-BE90-FEA7-5977188E7F9A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C89920C2-C775-DAFE-92BB-C66757D8DD0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B7AA96A3-4DCD-6058-53A3-BBDFF27299D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58206C86-AD6D-FA1A-7837-E6C42B24EC52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FB7773B-8C9A-C264-699D-26948F7CDD3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D562269E-E635-23F2-FE47-9BDB992AF3AF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78128" y="3795059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077571"/>
            <a:ext cx="3830748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82791" y="27062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2706221"/>
            <a:ext cx="3830748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3449171"/>
            <a:ext cx="3830748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8591" y="4134971"/>
            <a:ext cx="3830748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82791" y="33920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82791" y="20204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82791" y="4077821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9941" y="27633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941" y="41349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941" y="34491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9941" y="207757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2890" y="213472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sweets.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25740" y="27633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chicken.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25740" y="34491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25740" y="4134971"/>
            <a:ext cx="3572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fish.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1659" y="343983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286034" y="2644015"/>
            <a:ext cx="1685925" cy="85725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423620"/>
            <a:ext cx="4352924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3639" y="2623451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2109101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3480701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3639" y="4109351"/>
            <a:ext cx="400050" cy="400050"/>
          </a:xfrm>
          <a:prstGeom prst="rect">
            <a:avLst/>
          </a:prstGeom>
        </p:spPr>
      </p:pic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58200" y="4473465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2649071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1963271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4077821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5591" y="3334871"/>
            <a:ext cx="514350" cy="514350"/>
          </a:xfrm>
          <a:prstGeom prst="rect">
            <a:avLst/>
          </a:prstGeom>
        </p:spPr>
      </p:pic>
      <p:pic>
        <p:nvPicPr>
          <p:cNvPr id="2" name="Picture 1" descr="fe1747c4d7e277ba1ee4105e3bc7af1c.png">
            <a:extLst>
              <a:ext uri="{FF2B5EF4-FFF2-40B4-BE49-F238E27FC236}">
                <a16:creationId xmlns:a16="http://schemas.microsoft.com/office/drawing/2014/main" id="{D788182F-4CA2-E028-3DB3-18317C946D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832" t="11598" r="5743" b="15818"/>
          <a:stretch/>
        </p:blipFill>
        <p:spPr>
          <a:xfrm>
            <a:off x="6765831" y="133350"/>
            <a:ext cx="2206128" cy="1856813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19D701DC-28F0-CF9B-3991-6E096E93E090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DB818833-BA3D-E15F-709E-A10DFACFB870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7;p47">
              <a:extLst>
                <a:ext uri="{FF2B5EF4-FFF2-40B4-BE49-F238E27FC236}">
                  <a16:creationId xmlns:a16="http://schemas.microsoft.com/office/drawing/2014/main" id="{21653BCB-50E1-E151-E6C0-1BA51FC46EFF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id="{BDF9524E-72CD-BF76-0749-06EA375A9A19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id="{D7BAF1B4-013A-2D95-1637-41B361017984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id="{FA70A4C5-698F-DD08-8395-F04F86C0A448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B6CC4820-8716-20E8-6CC8-8087505B9E43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id="{2C51FC81-ECD7-7097-E617-D4F298EA1EE1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3;p47">
              <a:extLst>
                <a:ext uri="{FF2B5EF4-FFF2-40B4-BE49-F238E27FC236}">
                  <a16:creationId xmlns:a16="http://schemas.microsoft.com/office/drawing/2014/main" id="{05B908A4-54BD-54D9-099A-61708C009CF9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id="{7324C823-5A49-A91B-5CDA-28529518613D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3EF0C7E1-8582-A4C7-6828-F2BDD236FFE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959A9233-3466-5B6B-4FC1-213DC487434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A38A9F76-60B1-D0C1-DF23-91B0323C5D00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A9407F4C-074B-ED0B-F7AB-A2855400714E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7C363E48-B02E-215A-B6AC-A4BFC23EEC8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291FB911-0275-5F4B-2870-334FC4B36759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1B707146-D55D-A15B-8828-6E03FEF46765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7D4A0A08-B912-D19C-147F-53A41EDB1152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3A132139-BC67-5491-2623-C90EF9D18E49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EC817CDD-F0A2-5934-D854-7D19230C4DD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A9D46F3E-EFA5-EED9-5BFA-534E6DF6011F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78CDF6C2-B624-9FD9-11DE-35B08B4084AF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700B8737-9E2F-2D11-2A67-45A8E0DCBC08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02C94549-1BB7-1E05-59B2-B4FC1B3293F6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3725" y="388620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333846"/>
            <a:ext cx="3695146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6854" y="370544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2962496"/>
            <a:ext cx="3695146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3705446"/>
            <a:ext cx="369514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62654" y="4391246"/>
            <a:ext cx="3695146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6854" y="29624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6854" y="22766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6854" y="433409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34004" y="376259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4004" y="43912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4004" y="30196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4004" y="233384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954" y="239099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19804" y="30196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19804" y="37054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milk tea.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19804" y="4391246"/>
            <a:ext cx="34462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tea.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41802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143750" y="2570421"/>
            <a:ext cx="177165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6929" y="387938"/>
            <a:ext cx="4405771" cy="1080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0464" y="3578019"/>
            <a:ext cx="542925" cy="542925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320719"/>
            <a:ext cx="400050" cy="40005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2949369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4764" y="4378119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458200" y="4522324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962496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2219546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3705446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654" y="4334096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id="{BC140979-2318-4E7E-4E88-3BB99A899DE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id="{E7BC926A-4FFA-0136-1F4F-320C13C3B7CE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id="{07423EE1-850B-73A8-2F30-55541DCB6DD0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8E273694-1B91-D18B-8161-3F333348918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9;p47">
              <a:extLst>
                <a:ext uri="{FF2B5EF4-FFF2-40B4-BE49-F238E27FC236}">
                  <a16:creationId xmlns:a16="http://schemas.microsoft.com/office/drawing/2014/main" id="{D2102598-3666-8942-DC39-5BFE61351ED5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0;p47">
              <a:extLst>
                <a:ext uri="{FF2B5EF4-FFF2-40B4-BE49-F238E27FC236}">
                  <a16:creationId xmlns:a16="http://schemas.microsoft.com/office/drawing/2014/main" id="{230632DF-031B-DE96-F790-1038A54EBA0C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1;p47">
              <a:extLst>
                <a:ext uri="{FF2B5EF4-FFF2-40B4-BE49-F238E27FC236}">
                  <a16:creationId xmlns:a16="http://schemas.microsoft.com/office/drawing/2014/main" id="{CAB50FA7-BED7-D78E-A8F0-54A2E535A50D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2;p47">
              <a:extLst>
                <a:ext uri="{FF2B5EF4-FFF2-40B4-BE49-F238E27FC236}">
                  <a16:creationId xmlns:a16="http://schemas.microsoft.com/office/drawing/2014/main" id="{446D7F9F-DDEB-8AD2-1E34-2642163FA6D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3;p47">
              <a:extLst>
                <a:ext uri="{FF2B5EF4-FFF2-40B4-BE49-F238E27FC236}">
                  <a16:creationId xmlns:a16="http://schemas.microsoft.com/office/drawing/2014/main" id="{49C82B35-8F2C-F30B-3E53-CFFDDB5E89E0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4;p47">
              <a:extLst>
                <a:ext uri="{FF2B5EF4-FFF2-40B4-BE49-F238E27FC236}">
                  <a16:creationId xmlns:a16="http://schemas.microsoft.com/office/drawing/2014/main" id="{A5DCA920-B276-2C17-46DF-8938DB70D257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5;p47">
              <a:extLst>
                <a:ext uri="{FF2B5EF4-FFF2-40B4-BE49-F238E27FC236}">
                  <a16:creationId xmlns:a16="http://schemas.microsoft.com/office/drawing/2014/main" id="{E6BBCD04-F94A-2DC9-7873-17F33E6DF72D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6;p47">
              <a:extLst>
                <a:ext uri="{FF2B5EF4-FFF2-40B4-BE49-F238E27FC236}">
                  <a16:creationId xmlns:a16="http://schemas.microsoft.com/office/drawing/2014/main" id="{C6C3121F-B571-8F0D-9B37-C55043B00D0B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;p47">
              <a:extLst>
                <a:ext uri="{FF2B5EF4-FFF2-40B4-BE49-F238E27FC236}">
                  <a16:creationId xmlns:a16="http://schemas.microsoft.com/office/drawing/2014/main" id="{E59EF182-CB47-B059-96A1-70FC4F195478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8;p47">
              <a:extLst>
                <a:ext uri="{FF2B5EF4-FFF2-40B4-BE49-F238E27FC236}">
                  <a16:creationId xmlns:a16="http://schemas.microsoft.com/office/drawing/2014/main" id="{BD9D5787-5181-F7C9-93DF-7D48E6133614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9;p47">
              <a:extLst>
                <a:ext uri="{FF2B5EF4-FFF2-40B4-BE49-F238E27FC236}">
                  <a16:creationId xmlns:a16="http://schemas.microsoft.com/office/drawing/2014/main" id="{B8066B01-8896-A32A-189A-B2A0EA25F9DA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90;p47">
              <a:extLst>
                <a:ext uri="{FF2B5EF4-FFF2-40B4-BE49-F238E27FC236}">
                  <a16:creationId xmlns:a16="http://schemas.microsoft.com/office/drawing/2014/main" id="{0FF10D41-94B5-2C31-7051-CE7CAD2B3E40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1;p47">
              <a:extLst>
                <a:ext uri="{FF2B5EF4-FFF2-40B4-BE49-F238E27FC236}">
                  <a16:creationId xmlns:a16="http://schemas.microsoft.com/office/drawing/2014/main" id="{F9069130-C477-E81C-EA71-E4C98BBB175F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2;p47">
              <a:extLst>
                <a:ext uri="{FF2B5EF4-FFF2-40B4-BE49-F238E27FC236}">
                  <a16:creationId xmlns:a16="http://schemas.microsoft.com/office/drawing/2014/main" id="{3A923C77-CD1A-3873-3C3F-3A4AC57CF738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3;p47">
              <a:extLst>
                <a:ext uri="{FF2B5EF4-FFF2-40B4-BE49-F238E27FC236}">
                  <a16:creationId xmlns:a16="http://schemas.microsoft.com/office/drawing/2014/main" id="{4757238D-4195-5683-CFCC-FBECF2AB0C17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4;p47">
              <a:extLst>
                <a:ext uri="{FF2B5EF4-FFF2-40B4-BE49-F238E27FC236}">
                  <a16:creationId xmlns:a16="http://schemas.microsoft.com/office/drawing/2014/main" id="{204B16F6-B3CD-6C66-DD62-87B271287DCC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5;p47">
              <a:extLst>
                <a:ext uri="{FF2B5EF4-FFF2-40B4-BE49-F238E27FC236}">
                  <a16:creationId xmlns:a16="http://schemas.microsoft.com/office/drawing/2014/main" id="{1CB03C79-6539-68FE-5C4E-3FDAA8D4CCF6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6;p47">
              <a:extLst>
                <a:ext uri="{FF2B5EF4-FFF2-40B4-BE49-F238E27FC236}">
                  <a16:creationId xmlns:a16="http://schemas.microsoft.com/office/drawing/2014/main" id="{2B095759-A219-4588-B09B-AEC7B72BF713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7;p47">
              <a:extLst>
                <a:ext uri="{FF2B5EF4-FFF2-40B4-BE49-F238E27FC236}">
                  <a16:creationId xmlns:a16="http://schemas.microsoft.com/office/drawing/2014/main" id="{A1BEB271-BDF8-5795-35ED-26384E4968D6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8;p47">
              <a:extLst>
                <a:ext uri="{FF2B5EF4-FFF2-40B4-BE49-F238E27FC236}">
                  <a16:creationId xmlns:a16="http://schemas.microsoft.com/office/drawing/2014/main" id="{745A1BAD-07F1-5398-9EEF-BA3D86285F4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Bubble Tea Png Images - Free Download on Freepik">
            <a:extLst>
              <a:ext uri="{FF2B5EF4-FFF2-40B4-BE49-F238E27FC236}">
                <a16:creationId xmlns:a16="http://schemas.microsoft.com/office/drawing/2014/main" id="{1CF74727-A685-9706-CD5F-166C0C7E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9" y="132608"/>
            <a:ext cx="2058141" cy="205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5175" y="3997138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362200"/>
            <a:ext cx="4042810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0190" y="43624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2990850"/>
            <a:ext cx="4042810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3733800"/>
            <a:ext cx="4042810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95990" y="4419600"/>
            <a:ext cx="404281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10190" y="36766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910190" y="2933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910190" y="2247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67340" y="44196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7340" y="2305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7340" y="37338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340" y="2990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53139" y="241935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chips.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3139" y="30480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fruit.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53139" y="37338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rice.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53139" y="4419600"/>
            <a:ext cx="39245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vegetables.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92113" y="364562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11600" y="2800350"/>
            <a:ext cx="1619250" cy="71733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50" y="337170"/>
            <a:ext cx="4314825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What food will you have at the party?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34863" y="4321103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2378003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063803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34863" y="3806753"/>
            <a:ext cx="400050" cy="400050"/>
          </a:xfrm>
          <a:prstGeom prst="rect">
            <a:avLst/>
          </a:prstGeom>
        </p:spPr>
      </p:pic>
      <p:sp>
        <p:nvSpPr>
          <p:cNvPr id="37" name="5-Point Star 36">
            <a:hlinkClick r:id="rId10" action="ppaction://hlinksldjump"/>
          </p:cNvPr>
          <p:cNvSpPr/>
          <p:nvPr/>
        </p:nvSpPr>
        <p:spPr>
          <a:xfrm>
            <a:off x="8382000" y="4513521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933700"/>
            <a:ext cx="514350" cy="51435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2247900"/>
            <a:ext cx="514350" cy="51435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3676650"/>
            <a:ext cx="514350" cy="51435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990" y="4362450"/>
            <a:ext cx="514350" cy="514350"/>
          </a:xfrm>
          <a:prstGeom prst="rect">
            <a:avLst/>
          </a:prstGeom>
        </p:spPr>
      </p:pic>
      <p:grpSp>
        <p:nvGrpSpPr>
          <p:cNvPr id="2" name="Google Shape;975;p47">
            <a:extLst>
              <a:ext uri="{FF2B5EF4-FFF2-40B4-BE49-F238E27FC236}">
                <a16:creationId xmlns:a16="http://schemas.microsoft.com/office/drawing/2014/main" id="{A9C895FE-EF6B-91A0-1F44-E4AA0FDD1C84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3" name="Google Shape;976;p47">
              <a:extLst>
                <a:ext uri="{FF2B5EF4-FFF2-40B4-BE49-F238E27FC236}">
                  <a16:creationId xmlns:a16="http://schemas.microsoft.com/office/drawing/2014/main" id="{D69EF161-506F-1EFD-025E-6D7DC72450D2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77;p47">
              <a:extLst>
                <a:ext uri="{FF2B5EF4-FFF2-40B4-BE49-F238E27FC236}">
                  <a16:creationId xmlns:a16="http://schemas.microsoft.com/office/drawing/2014/main" id="{2EAF0653-FCEF-F6F5-1F17-C3ED65D24224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8;p47">
              <a:extLst>
                <a:ext uri="{FF2B5EF4-FFF2-40B4-BE49-F238E27FC236}">
                  <a16:creationId xmlns:a16="http://schemas.microsoft.com/office/drawing/2014/main" id="{646BB7C5-5A11-DBFC-2B2D-8CE05956729F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9;p47">
              <a:extLst>
                <a:ext uri="{FF2B5EF4-FFF2-40B4-BE49-F238E27FC236}">
                  <a16:creationId xmlns:a16="http://schemas.microsoft.com/office/drawing/2014/main" id="{CC54B466-565D-F14E-E9F0-A46D105534BC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0;p47">
              <a:extLst>
                <a:ext uri="{FF2B5EF4-FFF2-40B4-BE49-F238E27FC236}">
                  <a16:creationId xmlns:a16="http://schemas.microsoft.com/office/drawing/2014/main" id="{9CE06164-6F1F-454B-414F-A55AF865407D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1;p47">
              <a:extLst>
                <a:ext uri="{FF2B5EF4-FFF2-40B4-BE49-F238E27FC236}">
                  <a16:creationId xmlns:a16="http://schemas.microsoft.com/office/drawing/2014/main" id="{97CDDA1B-90CC-FD97-F6AE-CD59BC301176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2;p47">
              <a:extLst>
                <a:ext uri="{FF2B5EF4-FFF2-40B4-BE49-F238E27FC236}">
                  <a16:creationId xmlns:a16="http://schemas.microsoft.com/office/drawing/2014/main" id="{43040F99-A11B-B12F-81C8-B773F2DD79CF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3;p47">
              <a:extLst>
                <a:ext uri="{FF2B5EF4-FFF2-40B4-BE49-F238E27FC236}">
                  <a16:creationId xmlns:a16="http://schemas.microsoft.com/office/drawing/2014/main" id="{DEE5CEDB-AEEF-E402-3C03-E16445169943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4;p47">
              <a:extLst>
                <a:ext uri="{FF2B5EF4-FFF2-40B4-BE49-F238E27FC236}">
                  <a16:creationId xmlns:a16="http://schemas.microsoft.com/office/drawing/2014/main" id="{3CF42E34-1B1E-F264-A5F8-9230558605DF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5;p47">
              <a:extLst>
                <a:ext uri="{FF2B5EF4-FFF2-40B4-BE49-F238E27FC236}">
                  <a16:creationId xmlns:a16="http://schemas.microsoft.com/office/drawing/2014/main" id="{3E0091AE-C002-E298-8DD8-DB051EE72036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6;p47">
              <a:extLst>
                <a:ext uri="{FF2B5EF4-FFF2-40B4-BE49-F238E27FC236}">
                  <a16:creationId xmlns:a16="http://schemas.microsoft.com/office/drawing/2014/main" id="{96A64B02-8994-D2F6-1E83-3CB6AFD79012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;p47">
              <a:extLst>
                <a:ext uri="{FF2B5EF4-FFF2-40B4-BE49-F238E27FC236}">
                  <a16:creationId xmlns:a16="http://schemas.microsoft.com/office/drawing/2014/main" id="{EAA93D5E-28D9-1628-EAE2-BA5FCF4608BE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8;p47">
              <a:extLst>
                <a:ext uri="{FF2B5EF4-FFF2-40B4-BE49-F238E27FC236}">
                  <a16:creationId xmlns:a16="http://schemas.microsoft.com/office/drawing/2014/main" id="{C1FE2291-CBC1-4A5F-AEF9-9B606835F4BB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9;p47">
              <a:extLst>
                <a:ext uri="{FF2B5EF4-FFF2-40B4-BE49-F238E27FC236}">
                  <a16:creationId xmlns:a16="http://schemas.microsoft.com/office/drawing/2014/main" id="{AF40F5F9-1D01-EB0B-9675-55DE1401CCBC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30AAF537-D833-7BB6-3DA6-0C45301AC6A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9E36691B-BBA5-DD04-7F74-4F2918203204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B8936336-3731-952E-1D7A-673FD456C57C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43E447A3-93E3-384A-3812-D2FDB4C82E2C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381435C9-F859-5088-E23E-63E4EB5BB56F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E0E8F948-8093-9E72-1B48-A3DF900567E4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92876024-C247-AAA7-FB8B-B49074842165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67B723C-37F7-29EE-703A-D455B5D50D1A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6A1C4B54-955E-BEDE-FE4B-00A6E0EF7C83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FBA6321-8B52-3553-F289-C274632B0B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6925727" y="355156"/>
            <a:ext cx="1828800" cy="1045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025" y="4056985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222702"/>
            <a:ext cx="4039431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70153" y="42229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2851352"/>
            <a:ext cx="4039431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3594302"/>
            <a:ext cx="4039431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803" y="4280102"/>
            <a:ext cx="4039431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0153" y="353715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/>
          <p:cNvSpPr/>
          <p:nvPr/>
        </p:nvSpPr>
        <p:spPr>
          <a:xfrm>
            <a:off x="870153" y="27942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/>
          <p:cNvSpPr/>
          <p:nvPr/>
        </p:nvSpPr>
        <p:spPr>
          <a:xfrm>
            <a:off x="870153" y="2108402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extBox 13"/>
          <p:cNvSpPr txBox="1"/>
          <p:nvPr/>
        </p:nvSpPr>
        <p:spPr>
          <a:xfrm>
            <a:off x="927303" y="4280102"/>
            <a:ext cx="4000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7303" y="21655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303" y="359430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303" y="2851352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5952" y="227985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watermelon juice.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5952" y="29085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grape juice.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5952" y="35943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apple juice.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5952" y="4280102"/>
            <a:ext cx="3767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will have orange juice.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9425" y="3720145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7391400" y="2889030"/>
            <a:ext cx="1609725" cy="76857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Time’s up!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66834" y="4197722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254622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2883272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3984" y="3626222"/>
            <a:ext cx="400050" cy="40005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980323" y="366471"/>
            <a:ext cx="4511740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What drink will you have at the party?</a:t>
            </a:r>
          </a:p>
        </p:txBody>
      </p:sp>
      <p:sp>
        <p:nvSpPr>
          <p:cNvPr id="32" name="5-Point Star 31">
            <a:hlinkClick r:id="rId10" action="ppaction://hlinksldjump"/>
          </p:cNvPr>
          <p:cNvSpPr/>
          <p:nvPr/>
        </p:nvSpPr>
        <p:spPr>
          <a:xfrm>
            <a:off x="8429625" y="4511749"/>
            <a:ext cx="571500" cy="51435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3" name="Picture 32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737052"/>
            <a:ext cx="514350" cy="514350"/>
          </a:xfrm>
          <a:prstGeom prst="rect">
            <a:avLst/>
          </a:prstGeom>
        </p:spPr>
      </p:pic>
      <p:pic>
        <p:nvPicPr>
          <p:cNvPr id="45" name="Picture 44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2051252"/>
            <a:ext cx="514350" cy="514350"/>
          </a:xfrm>
          <a:prstGeom prst="rect">
            <a:avLst/>
          </a:prstGeom>
        </p:spPr>
      </p:pic>
      <p:pic>
        <p:nvPicPr>
          <p:cNvPr id="46" name="Picture 45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3537152"/>
            <a:ext cx="514350" cy="514350"/>
          </a:xfrm>
          <a:prstGeom prst="rect">
            <a:avLst/>
          </a:prstGeom>
        </p:spPr>
      </p:pic>
      <p:pic>
        <p:nvPicPr>
          <p:cNvPr id="47" name="Picture 46" descr="43b282e5574b9381f3f2c3655d492a4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5803" y="4222952"/>
            <a:ext cx="514350" cy="5143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84D8B-4D76-4A02-9C57-73ADC826057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7132525" y="140700"/>
            <a:ext cx="1868600" cy="2024316"/>
          </a:xfrm>
          <a:prstGeom prst="rect">
            <a:avLst/>
          </a:prstGeom>
        </p:spPr>
      </p:pic>
      <p:grpSp>
        <p:nvGrpSpPr>
          <p:cNvPr id="3" name="Google Shape;975;p47">
            <a:extLst>
              <a:ext uri="{FF2B5EF4-FFF2-40B4-BE49-F238E27FC236}">
                <a16:creationId xmlns:a16="http://schemas.microsoft.com/office/drawing/2014/main" id="{FD916806-5F77-27D1-76DD-799198523ECD}"/>
              </a:ext>
            </a:extLst>
          </p:cNvPr>
          <p:cNvGrpSpPr/>
          <p:nvPr/>
        </p:nvGrpSpPr>
        <p:grpSpPr>
          <a:xfrm>
            <a:off x="114300" y="53270"/>
            <a:ext cx="1143000" cy="1643527"/>
            <a:chOff x="4633275" y="2345000"/>
            <a:chExt cx="1611249" cy="2263507"/>
          </a:xfrm>
        </p:grpSpPr>
        <p:sp>
          <p:nvSpPr>
            <p:cNvPr id="4" name="Google Shape;976;p47">
              <a:extLst>
                <a:ext uri="{FF2B5EF4-FFF2-40B4-BE49-F238E27FC236}">
                  <a16:creationId xmlns:a16="http://schemas.microsoft.com/office/drawing/2014/main" id="{6C9A8242-141C-D478-4B47-8649E8CF62C8}"/>
                </a:ext>
              </a:extLst>
            </p:cNvPr>
            <p:cNvSpPr/>
            <p:nvPr/>
          </p:nvSpPr>
          <p:spPr>
            <a:xfrm>
              <a:off x="5743179" y="2345000"/>
              <a:ext cx="335440" cy="617433"/>
            </a:xfrm>
            <a:custGeom>
              <a:avLst/>
              <a:gdLst/>
              <a:ahLst/>
              <a:cxnLst/>
              <a:rect l="l" t="t" r="r" b="b"/>
              <a:pathLst>
                <a:path w="8504" h="15653" extrusionOk="0">
                  <a:moveTo>
                    <a:pt x="5601" y="0"/>
                  </a:moveTo>
                  <a:cubicBezTo>
                    <a:pt x="4778" y="0"/>
                    <a:pt x="3969" y="398"/>
                    <a:pt x="3477" y="1134"/>
                  </a:cubicBezTo>
                  <a:cubicBezTo>
                    <a:pt x="2727" y="2257"/>
                    <a:pt x="2982" y="3753"/>
                    <a:pt x="4036" y="4568"/>
                  </a:cubicBezTo>
                  <a:lnTo>
                    <a:pt x="1" y="15040"/>
                  </a:lnTo>
                  <a:lnTo>
                    <a:pt x="1587" y="15653"/>
                  </a:lnTo>
                  <a:lnTo>
                    <a:pt x="5655" y="5100"/>
                  </a:lnTo>
                  <a:cubicBezTo>
                    <a:pt x="6459" y="5084"/>
                    <a:pt x="7236" y="4685"/>
                    <a:pt x="7721" y="3971"/>
                  </a:cubicBezTo>
                  <a:cubicBezTo>
                    <a:pt x="8503" y="2800"/>
                    <a:pt x="8189" y="1214"/>
                    <a:pt x="7018" y="431"/>
                  </a:cubicBezTo>
                  <a:cubicBezTo>
                    <a:pt x="6582" y="140"/>
                    <a:pt x="6089" y="0"/>
                    <a:pt x="56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77;p47">
              <a:extLst>
                <a:ext uri="{FF2B5EF4-FFF2-40B4-BE49-F238E27FC236}">
                  <a16:creationId xmlns:a16="http://schemas.microsoft.com/office/drawing/2014/main" id="{FC9B890B-ADCC-1EB7-CF08-3DF8D777AA7C}"/>
                </a:ext>
              </a:extLst>
            </p:cNvPr>
            <p:cNvSpPr/>
            <p:nvPr/>
          </p:nvSpPr>
          <p:spPr>
            <a:xfrm>
              <a:off x="4633275" y="2778854"/>
              <a:ext cx="1611249" cy="1608528"/>
            </a:xfrm>
            <a:custGeom>
              <a:avLst/>
              <a:gdLst/>
              <a:ahLst/>
              <a:cxnLst/>
              <a:rect l="l" t="t" r="r" b="b"/>
              <a:pathLst>
                <a:path w="40848" h="40779" extrusionOk="0">
                  <a:moveTo>
                    <a:pt x="21638" y="0"/>
                  </a:moveTo>
                  <a:cubicBezTo>
                    <a:pt x="2886" y="0"/>
                    <a:pt x="3674" y="17309"/>
                    <a:pt x="3935" y="20589"/>
                  </a:cubicBezTo>
                  <a:cubicBezTo>
                    <a:pt x="4196" y="23863"/>
                    <a:pt x="2492" y="25503"/>
                    <a:pt x="1246" y="29438"/>
                  </a:cubicBezTo>
                  <a:cubicBezTo>
                    <a:pt x="0" y="33372"/>
                    <a:pt x="1443" y="34879"/>
                    <a:pt x="1443" y="34879"/>
                  </a:cubicBezTo>
                  <a:lnTo>
                    <a:pt x="6293" y="39602"/>
                  </a:lnTo>
                  <a:lnTo>
                    <a:pt x="11932" y="40778"/>
                  </a:lnTo>
                  <a:lnTo>
                    <a:pt x="35928" y="40581"/>
                  </a:lnTo>
                  <a:cubicBezTo>
                    <a:pt x="39208" y="38553"/>
                    <a:pt x="38681" y="34815"/>
                    <a:pt x="38090" y="32521"/>
                  </a:cubicBezTo>
                  <a:cubicBezTo>
                    <a:pt x="37504" y="30226"/>
                    <a:pt x="39926" y="23996"/>
                    <a:pt x="40384" y="20786"/>
                  </a:cubicBezTo>
                  <a:cubicBezTo>
                    <a:pt x="40847" y="17570"/>
                    <a:pt x="40384" y="0"/>
                    <a:pt x="21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78;p47">
              <a:extLst>
                <a:ext uri="{FF2B5EF4-FFF2-40B4-BE49-F238E27FC236}">
                  <a16:creationId xmlns:a16="http://schemas.microsoft.com/office/drawing/2014/main" id="{920742F4-EF9E-3A46-CC85-20A99F68CAD3}"/>
                </a:ext>
              </a:extLst>
            </p:cNvPr>
            <p:cNvSpPr/>
            <p:nvPr/>
          </p:nvSpPr>
          <p:spPr>
            <a:xfrm>
              <a:off x="4836969" y="2837035"/>
              <a:ext cx="1378366" cy="1255732"/>
            </a:xfrm>
            <a:custGeom>
              <a:avLst/>
              <a:gdLst/>
              <a:ahLst/>
              <a:cxnLst/>
              <a:rect l="l" t="t" r="r" b="b"/>
              <a:pathLst>
                <a:path w="34944" h="31835" extrusionOk="0">
                  <a:moveTo>
                    <a:pt x="17471" y="0"/>
                  </a:moveTo>
                  <a:cubicBezTo>
                    <a:pt x="13398" y="0"/>
                    <a:pt x="9323" y="1555"/>
                    <a:pt x="6214" y="4664"/>
                  </a:cubicBezTo>
                  <a:cubicBezTo>
                    <a:pt x="1" y="10877"/>
                    <a:pt x="1" y="20956"/>
                    <a:pt x="6214" y="27175"/>
                  </a:cubicBezTo>
                  <a:cubicBezTo>
                    <a:pt x="9323" y="30281"/>
                    <a:pt x="13398" y="31835"/>
                    <a:pt x="17471" y="31835"/>
                  </a:cubicBezTo>
                  <a:cubicBezTo>
                    <a:pt x="21545" y="31835"/>
                    <a:pt x="25618" y="30281"/>
                    <a:pt x="28725" y="27175"/>
                  </a:cubicBezTo>
                  <a:cubicBezTo>
                    <a:pt x="34943" y="20956"/>
                    <a:pt x="34943" y="10877"/>
                    <a:pt x="28725" y="4664"/>
                  </a:cubicBezTo>
                  <a:cubicBezTo>
                    <a:pt x="25618" y="1555"/>
                    <a:pt x="21545" y="0"/>
                    <a:pt x="17471" y="0"/>
                  </a:cubicBezTo>
                  <a:close/>
                </a:path>
              </a:pathLst>
            </a:custGeom>
            <a:solidFill>
              <a:srgbClr val="DAB6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9;p47">
              <a:extLst>
                <a:ext uri="{FF2B5EF4-FFF2-40B4-BE49-F238E27FC236}">
                  <a16:creationId xmlns:a16="http://schemas.microsoft.com/office/drawing/2014/main" id="{299AF367-C8DF-2F99-66A0-0855DE4E299D}"/>
                </a:ext>
              </a:extLst>
            </p:cNvPr>
            <p:cNvSpPr/>
            <p:nvPr/>
          </p:nvSpPr>
          <p:spPr>
            <a:xfrm>
              <a:off x="5165033" y="3292348"/>
              <a:ext cx="368614" cy="368574"/>
            </a:xfrm>
            <a:custGeom>
              <a:avLst/>
              <a:gdLst/>
              <a:ahLst/>
              <a:cxnLst/>
              <a:rect l="l" t="t" r="r" b="b"/>
              <a:pathLst>
                <a:path w="9345" h="9344" extrusionOk="0">
                  <a:moveTo>
                    <a:pt x="4669" y="0"/>
                  </a:moveTo>
                  <a:cubicBezTo>
                    <a:pt x="2093" y="0"/>
                    <a:pt x="0" y="2092"/>
                    <a:pt x="0" y="4675"/>
                  </a:cubicBezTo>
                  <a:cubicBezTo>
                    <a:pt x="0" y="7252"/>
                    <a:pt x="2093" y="9344"/>
                    <a:pt x="4669" y="9344"/>
                  </a:cubicBezTo>
                  <a:cubicBezTo>
                    <a:pt x="7252" y="9344"/>
                    <a:pt x="9344" y="7252"/>
                    <a:pt x="9344" y="4675"/>
                  </a:cubicBezTo>
                  <a:cubicBezTo>
                    <a:pt x="9344" y="2092"/>
                    <a:pt x="7252" y="0"/>
                    <a:pt x="466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0;p47">
              <a:extLst>
                <a:ext uri="{FF2B5EF4-FFF2-40B4-BE49-F238E27FC236}">
                  <a16:creationId xmlns:a16="http://schemas.microsoft.com/office/drawing/2014/main" id="{B579A4DF-5E1C-D97D-3473-3706C9A467B5}"/>
                </a:ext>
              </a:extLst>
            </p:cNvPr>
            <p:cNvSpPr/>
            <p:nvPr/>
          </p:nvSpPr>
          <p:spPr>
            <a:xfrm>
              <a:off x="5140025" y="3292269"/>
              <a:ext cx="315047" cy="368811"/>
            </a:xfrm>
            <a:custGeom>
              <a:avLst/>
              <a:gdLst/>
              <a:ahLst/>
              <a:cxnLst/>
              <a:rect l="l" t="t" r="r" b="b"/>
              <a:pathLst>
                <a:path w="7987" h="9350" extrusionOk="0">
                  <a:moveTo>
                    <a:pt x="5308" y="0"/>
                  </a:moveTo>
                  <a:cubicBezTo>
                    <a:pt x="3474" y="0"/>
                    <a:pt x="1734" y="1087"/>
                    <a:pt x="991" y="2882"/>
                  </a:cubicBezTo>
                  <a:cubicBezTo>
                    <a:pt x="1" y="5268"/>
                    <a:pt x="1129" y="8004"/>
                    <a:pt x="3514" y="8989"/>
                  </a:cubicBezTo>
                  <a:cubicBezTo>
                    <a:pt x="4101" y="9235"/>
                    <a:pt x="4709" y="9349"/>
                    <a:pt x="5307" y="9349"/>
                  </a:cubicBezTo>
                  <a:cubicBezTo>
                    <a:pt x="5604" y="9349"/>
                    <a:pt x="5899" y="9321"/>
                    <a:pt x="6187" y="9266"/>
                  </a:cubicBezTo>
                  <a:cubicBezTo>
                    <a:pt x="4430" y="8036"/>
                    <a:pt x="3696" y="5710"/>
                    <a:pt x="4553" y="3649"/>
                  </a:cubicBezTo>
                  <a:cubicBezTo>
                    <a:pt x="5176" y="2142"/>
                    <a:pt x="6501" y="1136"/>
                    <a:pt x="7987" y="849"/>
                  </a:cubicBezTo>
                  <a:cubicBezTo>
                    <a:pt x="7715" y="657"/>
                    <a:pt x="7417" y="492"/>
                    <a:pt x="7098" y="359"/>
                  </a:cubicBezTo>
                  <a:cubicBezTo>
                    <a:pt x="6512" y="116"/>
                    <a:pt x="5905" y="0"/>
                    <a:pt x="5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1;p47">
              <a:extLst>
                <a:ext uri="{FF2B5EF4-FFF2-40B4-BE49-F238E27FC236}">
                  <a16:creationId xmlns:a16="http://schemas.microsoft.com/office/drawing/2014/main" id="{C67B6336-DB9A-4C7D-86DA-D75CA2CA6FFC}"/>
                </a:ext>
              </a:extLst>
            </p:cNvPr>
            <p:cNvSpPr/>
            <p:nvPr/>
          </p:nvSpPr>
          <p:spPr>
            <a:xfrm>
              <a:off x="5282422" y="3419794"/>
              <a:ext cx="109460" cy="62441"/>
            </a:xfrm>
            <a:custGeom>
              <a:avLst/>
              <a:gdLst/>
              <a:ahLst/>
              <a:cxnLst/>
              <a:rect l="l" t="t" r="r" b="b"/>
              <a:pathLst>
                <a:path w="2775" h="1583" extrusionOk="0">
                  <a:moveTo>
                    <a:pt x="432" y="1"/>
                  </a:moveTo>
                  <a:lnTo>
                    <a:pt x="0" y="1582"/>
                  </a:lnTo>
                  <a:lnTo>
                    <a:pt x="2774" y="1353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2;p47">
              <a:extLst>
                <a:ext uri="{FF2B5EF4-FFF2-40B4-BE49-F238E27FC236}">
                  <a16:creationId xmlns:a16="http://schemas.microsoft.com/office/drawing/2014/main" id="{F4EBF668-C152-4F5C-D771-5760B37E126D}"/>
                </a:ext>
              </a:extLst>
            </p:cNvPr>
            <p:cNvSpPr/>
            <p:nvPr/>
          </p:nvSpPr>
          <p:spPr>
            <a:xfrm>
              <a:off x="5157894" y="3288995"/>
              <a:ext cx="335638" cy="197264"/>
            </a:xfrm>
            <a:custGeom>
              <a:avLst/>
              <a:gdLst/>
              <a:ahLst/>
              <a:cxnLst/>
              <a:rect l="l" t="t" r="r" b="b"/>
              <a:pathLst>
                <a:path w="8509" h="5001" extrusionOk="0">
                  <a:moveTo>
                    <a:pt x="4881" y="1"/>
                  </a:moveTo>
                  <a:cubicBezTo>
                    <a:pt x="4736" y="1"/>
                    <a:pt x="4590" y="8"/>
                    <a:pt x="4446" y="21"/>
                  </a:cubicBezTo>
                  <a:cubicBezTo>
                    <a:pt x="2939" y="165"/>
                    <a:pt x="1571" y="1065"/>
                    <a:pt x="772" y="2342"/>
                  </a:cubicBezTo>
                  <a:cubicBezTo>
                    <a:pt x="330" y="3056"/>
                    <a:pt x="53" y="3865"/>
                    <a:pt x="5" y="4701"/>
                  </a:cubicBezTo>
                  <a:cubicBezTo>
                    <a:pt x="0" y="4845"/>
                    <a:pt x="91" y="4983"/>
                    <a:pt x="240" y="4999"/>
                  </a:cubicBezTo>
                  <a:cubicBezTo>
                    <a:pt x="249" y="5000"/>
                    <a:pt x="258" y="5001"/>
                    <a:pt x="268" y="5001"/>
                  </a:cubicBezTo>
                  <a:cubicBezTo>
                    <a:pt x="394" y="5001"/>
                    <a:pt x="528" y="4904"/>
                    <a:pt x="538" y="4770"/>
                  </a:cubicBezTo>
                  <a:cubicBezTo>
                    <a:pt x="607" y="3455"/>
                    <a:pt x="1283" y="2215"/>
                    <a:pt x="2327" y="1416"/>
                  </a:cubicBezTo>
                  <a:cubicBezTo>
                    <a:pt x="3055" y="855"/>
                    <a:pt x="3978" y="528"/>
                    <a:pt x="4898" y="528"/>
                  </a:cubicBezTo>
                  <a:cubicBezTo>
                    <a:pt x="5356" y="528"/>
                    <a:pt x="5813" y="609"/>
                    <a:pt x="6245" y="782"/>
                  </a:cubicBezTo>
                  <a:cubicBezTo>
                    <a:pt x="6969" y="1075"/>
                    <a:pt x="7598" y="1618"/>
                    <a:pt x="7949" y="2321"/>
                  </a:cubicBezTo>
                  <a:cubicBezTo>
                    <a:pt x="7998" y="2424"/>
                    <a:pt x="8095" y="2488"/>
                    <a:pt x="8200" y="2488"/>
                  </a:cubicBezTo>
                  <a:cubicBezTo>
                    <a:pt x="8231" y="2488"/>
                    <a:pt x="8263" y="2482"/>
                    <a:pt x="8295" y="2470"/>
                  </a:cubicBezTo>
                  <a:cubicBezTo>
                    <a:pt x="8423" y="2417"/>
                    <a:pt x="8508" y="2252"/>
                    <a:pt x="8444" y="2119"/>
                  </a:cubicBezTo>
                  <a:lnTo>
                    <a:pt x="8439" y="2119"/>
                  </a:lnTo>
                  <a:cubicBezTo>
                    <a:pt x="8082" y="1395"/>
                    <a:pt x="7497" y="820"/>
                    <a:pt x="6778" y="442"/>
                  </a:cubicBezTo>
                  <a:cubicBezTo>
                    <a:pt x="6194" y="141"/>
                    <a:pt x="5538" y="1"/>
                    <a:pt x="48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3;p47">
              <a:extLst>
                <a:ext uri="{FF2B5EF4-FFF2-40B4-BE49-F238E27FC236}">
                  <a16:creationId xmlns:a16="http://schemas.microsoft.com/office/drawing/2014/main" id="{EE82E815-7B82-6D35-F0DE-15E108B9E536}"/>
                </a:ext>
              </a:extLst>
            </p:cNvPr>
            <p:cNvSpPr/>
            <p:nvPr/>
          </p:nvSpPr>
          <p:spPr>
            <a:xfrm>
              <a:off x="5722391" y="3290770"/>
              <a:ext cx="409557" cy="368771"/>
            </a:xfrm>
            <a:custGeom>
              <a:avLst/>
              <a:gdLst/>
              <a:ahLst/>
              <a:cxnLst/>
              <a:rect l="l" t="t" r="r" b="b"/>
              <a:pathLst>
                <a:path w="10383" h="9349" extrusionOk="0">
                  <a:moveTo>
                    <a:pt x="5186" y="1"/>
                  </a:moveTo>
                  <a:cubicBezTo>
                    <a:pt x="3141" y="1"/>
                    <a:pt x="1264" y="1354"/>
                    <a:pt x="693" y="3421"/>
                  </a:cubicBezTo>
                  <a:cubicBezTo>
                    <a:pt x="1" y="5907"/>
                    <a:pt x="1454" y="8484"/>
                    <a:pt x="3940" y="9176"/>
                  </a:cubicBezTo>
                  <a:cubicBezTo>
                    <a:pt x="4360" y="9293"/>
                    <a:pt x="4782" y="9349"/>
                    <a:pt x="5197" y="9349"/>
                  </a:cubicBezTo>
                  <a:cubicBezTo>
                    <a:pt x="7243" y="9349"/>
                    <a:pt x="9120" y="7996"/>
                    <a:pt x="9696" y="5929"/>
                  </a:cubicBezTo>
                  <a:cubicBezTo>
                    <a:pt x="10383" y="3442"/>
                    <a:pt x="8929" y="865"/>
                    <a:pt x="6443" y="173"/>
                  </a:cubicBezTo>
                  <a:cubicBezTo>
                    <a:pt x="6023" y="56"/>
                    <a:pt x="5601" y="1"/>
                    <a:pt x="518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4;p47">
              <a:extLst>
                <a:ext uri="{FF2B5EF4-FFF2-40B4-BE49-F238E27FC236}">
                  <a16:creationId xmlns:a16="http://schemas.microsoft.com/office/drawing/2014/main" id="{23877F68-7B9D-1751-4374-660C50CC12AB}"/>
                </a:ext>
              </a:extLst>
            </p:cNvPr>
            <p:cNvSpPr/>
            <p:nvPr/>
          </p:nvSpPr>
          <p:spPr>
            <a:xfrm>
              <a:off x="5718210" y="3291006"/>
              <a:ext cx="315244" cy="368811"/>
            </a:xfrm>
            <a:custGeom>
              <a:avLst/>
              <a:gdLst/>
              <a:ahLst/>
              <a:cxnLst/>
              <a:rect l="l" t="t" r="r" b="b"/>
              <a:pathLst>
                <a:path w="7992" h="9350" extrusionOk="0">
                  <a:moveTo>
                    <a:pt x="5308" y="1"/>
                  </a:moveTo>
                  <a:cubicBezTo>
                    <a:pt x="3476" y="1"/>
                    <a:pt x="1737" y="1087"/>
                    <a:pt x="990" y="2882"/>
                  </a:cubicBezTo>
                  <a:cubicBezTo>
                    <a:pt x="0" y="5268"/>
                    <a:pt x="1134" y="8004"/>
                    <a:pt x="3519" y="8989"/>
                  </a:cubicBezTo>
                  <a:cubicBezTo>
                    <a:pt x="4102" y="9235"/>
                    <a:pt x="4709" y="9349"/>
                    <a:pt x="5307" y="9349"/>
                  </a:cubicBezTo>
                  <a:cubicBezTo>
                    <a:pt x="5604" y="9349"/>
                    <a:pt x="5898" y="9321"/>
                    <a:pt x="6187" y="9266"/>
                  </a:cubicBezTo>
                  <a:cubicBezTo>
                    <a:pt x="4430" y="8036"/>
                    <a:pt x="3700" y="5710"/>
                    <a:pt x="4558" y="3649"/>
                  </a:cubicBezTo>
                  <a:lnTo>
                    <a:pt x="4552" y="3649"/>
                  </a:lnTo>
                  <a:cubicBezTo>
                    <a:pt x="5180" y="2142"/>
                    <a:pt x="6501" y="1136"/>
                    <a:pt x="7992" y="849"/>
                  </a:cubicBezTo>
                  <a:cubicBezTo>
                    <a:pt x="7715" y="657"/>
                    <a:pt x="7417" y="492"/>
                    <a:pt x="7097" y="359"/>
                  </a:cubicBezTo>
                  <a:cubicBezTo>
                    <a:pt x="6512" y="116"/>
                    <a:pt x="5905" y="1"/>
                    <a:pt x="5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5;p47">
              <a:extLst>
                <a:ext uri="{FF2B5EF4-FFF2-40B4-BE49-F238E27FC236}">
                  <a16:creationId xmlns:a16="http://schemas.microsoft.com/office/drawing/2014/main" id="{75FE741D-AC4F-3837-F771-BE9BB99CB42E}"/>
                </a:ext>
              </a:extLst>
            </p:cNvPr>
            <p:cNvSpPr/>
            <p:nvPr/>
          </p:nvSpPr>
          <p:spPr>
            <a:xfrm>
              <a:off x="5860804" y="3418532"/>
              <a:ext cx="109223" cy="62441"/>
            </a:xfrm>
            <a:custGeom>
              <a:avLst/>
              <a:gdLst/>
              <a:ahLst/>
              <a:cxnLst/>
              <a:rect l="l" t="t" r="r" b="b"/>
              <a:pathLst>
                <a:path w="2769" h="1583" extrusionOk="0">
                  <a:moveTo>
                    <a:pt x="426" y="1"/>
                  </a:moveTo>
                  <a:lnTo>
                    <a:pt x="0" y="1582"/>
                  </a:lnTo>
                  <a:lnTo>
                    <a:pt x="2769" y="1353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6;p47">
              <a:extLst>
                <a:ext uri="{FF2B5EF4-FFF2-40B4-BE49-F238E27FC236}">
                  <a16:creationId xmlns:a16="http://schemas.microsoft.com/office/drawing/2014/main" id="{CD6531B2-EC90-C972-C209-36BDCA1E601C}"/>
                </a:ext>
              </a:extLst>
            </p:cNvPr>
            <p:cNvSpPr/>
            <p:nvPr/>
          </p:nvSpPr>
          <p:spPr>
            <a:xfrm>
              <a:off x="5736039" y="3287733"/>
              <a:ext cx="335638" cy="197304"/>
            </a:xfrm>
            <a:custGeom>
              <a:avLst/>
              <a:gdLst/>
              <a:ahLst/>
              <a:cxnLst/>
              <a:rect l="l" t="t" r="r" b="b"/>
              <a:pathLst>
                <a:path w="8509" h="5002" extrusionOk="0">
                  <a:moveTo>
                    <a:pt x="4884" y="1"/>
                  </a:moveTo>
                  <a:cubicBezTo>
                    <a:pt x="4739" y="1"/>
                    <a:pt x="4595" y="8"/>
                    <a:pt x="4452" y="21"/>
                  </a:cubicBezTo>
                  <a:cubicBezTo>
                    <a:pt x="2940" y="165"/>
                    <a:pt x="1571" y="1065"/>
                    <a:pt x="778" y="2348"/>
                  </a:cubicBezTo>
                  <a:cubicBezTo>
                    <a:pt x="336" y="3056"/>
                    <a:pt x="59" y="3865"/>
                    <a:pt x="11" y="4701"/>
                  </a:cubicBezTo>
                  <a:cubicBezTo>
                    <a:pt x="1" y="4845"/>
                    <a:pt x="91" y="4983"/>
                    <a:pt x="240" y="4999"/>
                  </a:cubicBezTo>
                  <a:cubicBezTo>
                    <a:pt x="252" y="5001"/>
                    <a:pt x="264" y="5002"/>
                    <a:pt x="276" y="5002"/>
                  </a:cubicBezTo>
                  <a:cubicBezTo>
                    <a:pt x="404" y="5002"/>
                    <a:pt x="533" y="4902"/>
                    <a:pt x="538" y="4770"/>
                  </a:cubicBezTo>
                  <a:cubicBezTo>
                    <a:pt x="613" y="3455"/>
                    <a:pt x="1289" y="2215"/>
                    <a:pt x="2327" y="1416"/>
                  </a:cubicBezTo>
                  <a:cubicBezTo>
                    <a:pt x="3056" y="855"/>
                    <a:pt x="3979" y="528"/>
                    <a:pt x="4898" y="528"/>
                  </a:cubicBezTo>
                  <a:cubicBezTo>
                    <a:pt x="5357" y="528"/>
                    <a:pt x="5814" y="609"/>
                    <a:pt x="6246" y="783"/>
                  </a:cubicBezTo>
                  <a:cubicBezTo>
                    <a:pt x="6975" y="1075"/>
                    <a:pt x="7604" y="1618"/>
                    <a:pt x="7955" y="2327"/>
                  </a:cubicBezTo>
                  <a:cubicBezTo>
                    <a:pt x="8004" y="2424"/>
                    <a:pt x="8099" y="2491"/>
                    <a:pt x="8203" y="2491"/>
                  </a:cubicBezTo>
                  <a:cubicBezTo>
                    <a:pt x="8235" y="2491"/>
                    <a:pt x="8268" y="2484"/>
                    <a:pt x="8301" y="2470"/>
                  </a:cubicBezTo>
                  <a:cubicBezTo>
                    <a:pt x="8429" y="2417"/>
                    <a:pt x="8509" y="2252"/>
                    <a:pt x="8445" y="2119"/>
                  </a:cubicBezTo>
                  <a:lnTo>
                    <a:pt x="8445" y="2119"/>
                  </a:lnTo>
                  <a:lnTo>
                    <a:pt x="8445" y="2124"/>
                  </a:lnTo>
                  <a:cubicBezTo>
                    <a:pt x="8083" y="1395"/>
                    <a:pt x="7497" y="820"/>
                    <a:pt x="6784" y="447"/>
                  </a:cubicBezTo>
                  <a:cubicBezTo>
                    <a:pt x="6199" y="142"/>
                    <a:pt x="5540" y="1"/>
                    <a:pt x="48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;p47">
              <a:extLst>
                <a:ext uri="{FF2B5EF4-FFF2-40B4-BE49-F238E27FC236}">
                  <a16:creationId xmlns:a16="http://schemas.microsoft.com/office/drawing/2014/main" id="{4C5DD877-8CC6-1695-00E8-C4F3C5F09DB9}"/>
                </a:ext>
              </a:extLst>
            </p:cNvPr>
            <p:cNvSpPr/>
            <p:nvPr/>
          </p:nvSpPr>
          <p:spPr>
            <a:xfrm>
              <a:off x="5635652" y="3486929"/>
              <a:ext cx="93919" cy="213555"/>
            </a:xfrm>
            <a:custGeom>
              <a:avLst/>
              <a:gdLst/>
              <a:ahLst/>
              <a:cxnLst/>
              <a:rect l="l" t="t" r="r" b="b"/>
              <a:pathLst>
                <a:path w="2381" h="5414" extrusionOk="0">
                  <a:moveTo>
                    <a:pt x="257" y="1"/>
                  </a:moveTo>
                  <a:cubicBezTo>
                    <a:pt x="248" y="1"/>
                    <a:pt x="238" y="1"/>
                    <a:pt x="230" y="3"/>
                  </a:cubicBezTo>
                  <a:cubicBezTo>
                    <a:pt x="70" y="24"/>
                    <a:pt x="1" y="157"/>
                    <a:pt x="1" y="301"/>
                  </a:cubicBezTo>
                  <a:lnTo>
                    <a:pt x="17" y="1834"/>
                  </a:lnTo>
                  <a:cubicBezTo>
                    <a:pt x="17" y="2090"/>
                    <a:pt x="17" y="2345"/>
                    <a:pt x="22" y="2601"/>
                  </a:cubicBezTo>
                  <a:cubicBezTo>
                    <a:pt x="27" y="2723"/>
                    <a:pt x="80" y="2835"/>
                    <a:pt x="187" y="2899"/>
                  </a:cubicBezTo>
                  <a:cubicBezTo>
                    <a:pt x="247" y="2933"/>
                    <a:pt x="308" y="2945"/>
                    <a:pt x="369" y="2945"/>
                  </a:cubicBezTo>
                  <a:cubicBezTo>
                    <a:pt x="434" y="2945"/>
                    <a:pt x="499" y="2931"/>
                    <a:pt x="565" y="2915"/>
                  </a:cubicBezTo>
                  <a:cubicBezTo>
                    <a:pt x="720" y="2877"/>
                    <a:pt x="892" y="2846"/>
                    <a:pt x="1060" y="2846"/>
                  </a:cubicBezTo>
                  <a:cubicBezTo>
                    <a:pt x="1274" y="2846"/>
                    <a:pt x="1482" y="2896"/>
                    <a:pt x="1646" y="3048"/>
                  </a:cubicBezTo>
                  <a:cubicBezTo>
                    <a:pt x="1747" y="3138"/>
                    <a:pt x="1822" y="3272"/>
                    <a:pt x="1822" y="3410"/>
                  </a:cubicBezTo>
                  <a:cubicBezTo>
                    <a:pt x="1816" y="3607"/>
                    <a:pt x="1667" y="3804"/>
                    <a:pt x="1555" y="3958"/>
                  </a:cubicBezTo>
                  <a:cubicBezTo>
                    <a:pt x="1273" y="4342"/>
                    <a:pt x="911" y="4667"/>
                    <a:pt x="496" y="4895"/>
                  </a:cubicBezTo>
                  <a:cubicBezTo>
                    <a:pt x="373" y="4965"/>
                    <a:pt x="293" y="5103"/>
                    <a:pt x="352" y="5247"/>
                  </a:cubicBezTo>
                  <a:cubicBezTo>
                    <a:pt x="389" y="5337"/>
                    <a:pt x="501" y="5414"/>
                    <a:pt x="606" y="5414"/>
                  </a:cubicBezTo>
                  <a:cubicBezTo>
                    <a:pt x="638" y="5414"/>
                    <a:pt x="670" y="5407"/>
                    <a:pt x="698" y="5391"/>
                  </a:cubicBezTo>
                  <a:cubicBezTo>
                    <a:pt x="1097" y="5172"/>
                    <a:pt x="1449" y="4901"/>
                    <a:pt x="1747" y="4560"/>
                  </a:cubicBezTo>
                  <a:cubicBezTo>
                    <a:pt x="2050" y="4225"/>
                    <a:pt x="2381" y="3788"/>
                    <a:pt x="2349" y="3314"/>
                  </a:cubicBezTo>
                  <a:cubicBezTo>
                    <a:pt x="2322" y="2915"/>
                    <a:pt x="2003" y="2569"/>
                    <a:pt x="1646" y="2420"/>
                  </a:cubicBezTo>
                  <a:cubicBezTo>
                    <a:pt x="1450" y="2341"/>
                    <a:pt x="1241" y="2313"/>
                    <a:pt x="1030" y="2313"/>
                  </a:cubicBezTo>
                  <a:cubicBezTo>
                    <a:pt x="1012" y="2313"/>
                    <a:pt x="993" y="2313"/>
                    <a:pt x="975" y="2313"/>
                  </a:cubicBezTo>
                  <a:cubicBezTo>
                    <a:pt x="874" y="2319"/>
                    <a:pt x="767" y="2329"/>
                    <a:pt x="666" y="2345"/>
                  </a:cubicBezTo>
                  <a:cubicBezTo>
                    <a:pt x="634" y="2356"/>
                    <a:pt x="592" y="2366"/>
                    <a:pt x="549" y="2377"/>
                  </a:cubicBezTo>
                  <a:cubicBezTo>
                    <a:pt x="549" y="2350"/>
                    <a:pt x="549" y="2319"/>
                    <a:pt x="549" y="2292"/>
                  </a:cubicBezTo>
                  <a:cubicBezTo>
                    <a:pt x="549" y="2201"/>
                    <a:pt x="549" y="2116"/>
                    <a:pt x="544" y="2026"/>
                  </a:cubicBezTo>
                  <a:cubicBezTo>
                    <a:pt x="544" y="1823"/>
                    <a:pt x="544" y="1621"/>
                    <a:pt x="538" y="1419"/>
                  </a:cubicBezTo>
                  <a:cubicBezTo>
                    <a:pt x="538" y="1025"/>
                    <a:pt x="533" y="625"/>
                    <a:pt x="528" y="231"/>
                  </a:cubicBezTo>
                  <a:cubicBezTo>
                    <a:pt x="528" y="98"/>
                    <a:pt x="380" y="1"/>
                    <a:pt x="2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8;p47">
              <a:extLst>
                <a:ext uri="{FF2B5EF4-FFF2-40B4-BE49-F238E27FC236}">
                  <a16:creationId xmlns:a16="http://schemas.microsoft.com/office/drawing/2014/main" id="{30154C4B-1725-2CCA-B45B-D2BDCFFBC96F}"/>
                </a:ext>
              </a:extLst>
            </p:cNvPr>
            <p:cNvSpPr/>
            <p:nvPr/>
          </p:nvSpPr>
          <p:spPr>
            <a:xfrm>
              <a:off x="5568674" y="3702140"/>
              <a:ext cx="156715" cy="74196"/>
            </a:xfrm>
            <a:custGeom>
              <a:avLst/>
              <a:gdLst/>
              <a:ahLst/>
              <a:cxnLst/>
              <a:rect l="l" t="t" r="r" b="b"/>
              <a:pathLst>
                <a:path w="3973" h="1881" extrusionOk="0">
                  <a:moveTo>
                    <a:pt x="285" y="0"/>
                  </a:moveTo>
                  <a:cubicBezTo>
                    <a:pt x="251" y="0"/>
                    <a:pt x="217" y="7"/>
                    <a:pt x="187" y="20"/>
                  </a:cubicBezTo>
                  <a:cubicBezTo>
                    <a:pt x="43" y="78"/>
                    <a:pt x="0" y="227"/>
                    <a:pt x="43" y="366"/>
                  </a:cubicBezTo>
                  <a:cubicBezTo>
                    <a:pt x="272" y="1138"/>
                    <a:pt x="969" y="1734"/>
                    <a:pt x="1768" y="1857"/>
                  </a:cubicBezTo>
                  <a:cubicBezTo>
                    <a:pt x="1869" y="1873"/>
                    <a:pt x="1971" y="1880"/>
                    <a:pt x="2073" y="1880"/>
                  </a:cubicBezTo>
                  <a:cubicBezTo>
                    <a:pt x="2755" y="1880"/>
                    <a:pt x="3435" y="1533"/>
                    <a:pt x="3828" y="973"/>
                  </a:cubicBezTo>
                  <a:cubicBezTo>
                    <a:pt x="3972" y="771"/>
                    <a:pt x="3790" y="540"/>
                    <a:pt x="3602" y="540"/>
                  </a:cubicBezTo>
                  <a:cubicBezTo>
                    <a:pt x="3533" y="540"/>
                    <a:pt x="3462" y="572"/>
                    <a:pt x="3408" y="648"/>
                  </a:cubicBezTo>
                  <a:cubicBezTo>
                    <a:pt x="3101" y="1081"/>
                    <a:pt x="2591" y="1347"/>
                    <a:pt x="2062" y="1347"/>
                  </a:cubicBezTo>
                  <a:cubicBezTo>
                    <a:pt x="1985" y="1347"/>
                    <a:pt x="1908" y="1341"/>
                    <a:pt x="1832" y="1330"/>
                  </a:cubicBezTo>
                  <a:cubicBezTo>
                    <a:pt x="1214" y="1234"/>
                    <a:pt x="708" y="755"/>
                    <a:pt x="533" y="164"/>
                  </a:cubicBezTo>
                  <a:cubicBezTo>
                    <a:pt x="501" y="59"/>
                    <a:pt x="390" y="0"/>
                    <a:pt x="2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9;p47">
              <a:extLst>
                <a:ext uri="{FF2B5EF4-FFF2-40B4-BE49-F238E27FC236}">
                  <a16:creationId xmlns:a16="http://schemas.microsoft.com/office/drawing/2014/main" id="{6861FC37-2D52-8210-AEF8-3B4D84D38C81}"/>
                </a:ext>
              </a:extLst>
            </p:cNvPr>
            <p:cNvSpPr/>
            <p:nvPr/>
          </p:nvSpPr>
          <p:spPr>
            <a:xfrm>
              <a:off x="5267709" y="3673346"/>
              <a:ext cx="201012" cy="176477"/>
            </a:xfrm>
            <a:custGeom>
              <a:avLst/>
              <a:gdLst/>
              <a:ahLst/>
              <a:cxnLst/>
              <a:rect l="l" t="t" r="r" b="b"/>
              <a:pathLst>
                <a:path w="5096" h="4474" extrusionOk="0">
                  <a:moveTo>
                    <a:pt x="2545" y="1"/>
                  </a:moveTo>
                  <a:cubicBezTo>
                    <a:pt x="2127" y="1"/>
                    <a:pt x="1704" y="117"/>
                    <a:pt x="1326" y="361"/>
                  </a:cubicBezTo>
                  <a:cubicBezTo>
                    <a:pt x="293" y="1037"/>
                    <a:pt x="1" y="2422"/>
                    <a:pt x="677" y="3460"/>
                  </a:cubicBezTo>
                  <a:cubicBezTo>
                    <a:pt x="1106" y="4116"/>
                    <a:pt x="1822" y="4474"/>
                    <a:pt x="2552" y="4474"/>
                  </a:cubicBezTo>
                  <a:cubicBezTo>
                    <a:pt x="2970" y="4474"/>
                    <a:pt x="3394" y="4356"/>
                    <a:pt x="3770" y="4109"/>
                  </a:cubicBezTo>
                  <a:cubicBezTo>
                    <a:pt x="4803" y="3433"/>
                    <a:pt x="5096" y="2049"/>
                    <a:pt x="4425" y="1016"/>
                  </a:cubicBezTo>
                  <a:cubicBezTo>
                    <a:pt x="3995" y="358"/>
                    <a:pt x="3277" y="1"/>
                    <a:pt x="2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90;p47">
              <a:extLst>
                <a:ext uri="{FF2B5EF4-FFF2-40B4-BE49-F238E27FC236}">
                  <a16:creationId xmlns:a16="http://schemas.microsoft.com/office/drawing/2014/main" id="{CFBDA5DE-DD19-0AE9-1931-ADEF42EC645E}"/>
                </a:ext>
              </a:extLst>
            </p:cNvPr>
            <p:cNvSpPr/>
            <p:nvPr/>
          </p:nvSpPr>
          <p:spPr>
            <a:xfrm>
              <a:off x="5820057" y="3663287"/>
              <a:ext cx="193044" cy="176477"/>
            </a:xfrm>
            <a:custGeom>
              <a:avLst/>
              <a:gdLst/>
              <a:ahLst/>
              <a:cxnLst/>
              <a:rect l="l" t="t" r="r" b="b"/>
              <a:pathLst>
                <a:path w="4894" h="4474" extrusionOk="0">
                  <a:moveTo>
                    <a:pt x="2451" y="1"/>
                  </a:moveTo>
                  <a:cubicBezTo>
                    <a:pt x="2294" y="1"/>
                    <a:pt x="2135" y="17"/>
                    <a:pt x="1976" y="52"/>
                  </a:cubicBezTo>
                  <a:cubicBezTo>
                    <a:pt x="767" y="313"/>
                    <a:pt x="0" y="1500"/>
                    <a:pt x="261" y="2709"/>
                  </a:cubicBezTo>
                  <a:cubicBezTo>
                    <a:pt x="483" y="3754"/>
                    <a:pt x="1412" y="4474"/>
                    <a:pt x="2445" y="4474"/>
                  </a:cubicBezTo>
                  <a:cubicBezTo>
                    <a:pt x="2601" y="4474"/>
                    <a:pt x="2759" y="4457"/>
                    <a:pt x="2918" y="4423"/>
                  </a:cubicBezTo>
                  <a:cubicBezTo>
                    <a:pt x="4121" y="4162"/>
                    <a:pt x="4893" y="2975"/>
                    <a:pt x="4632" y="1766"/>
                  </a:cubicBezTo>
                  <a:cubicBezTo>
                    <a:pt x="4406" y="717"/>
                    <a:pt x="3481" y="1"/>
                    <a:pt x="2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91;p47">
              <a:extLst>
                <a:ext uri="{FF2B5EF4-FFF2-40B4-BE49-F238E27FC236}">
                  <a16:creationId xmlns:a16="http://schemas.microsoft.com/office/drawing/2014/main" id="{74F0F4DF-C483-D721-76D4-B07E473C0C40}"/>
                </a:ext>
              </a:extLst>
            </p:cNvPr>
            <p:cNvSpPr/>
            <p:nvPr/>
          </p:nvSpPr>
          <p:spPr>
            <a:xfrm>
              <a:off x="4855666" y="2812146"/>
              <a:ext cx="1326693" cy="1125366"/>
            </a:xfrm>
            <a:custGeom>
              <a:avLst/>
              <a:gdLst/>
              <a:ahLst/>
              <a:cxnLst/>
              <a:rect l="l" t="t" r="r" b="b"/>
              <a:pathLst>
                <a:path w="33634" h="28530" extrusionOk="0">
                  <a:moveTo>
                    <a:pt x="33197" y="19066"/>
                  </a:moveTo>
                  <a:lnTo>
                    <a:pt x="33043" y="20661"/>
                  </a:lnTo>
                  <a:cubicBezTo>
                    <a:pt x="33146" y="20111"/>
                    <a:pt x="33194" y="19579"/>
                    <a:pt x="33197" y="19066"/>
                  </a:cubicBezTo>
                  <a:close/>
                  <a:moveTo>
                    <a:pt x="13912" y="0"/>
                  </a:moveTo>
                  <a:cubicBezTo>
                    <a:pt x="13794" y="0"/>
                    <a:pt x="13722" y="3"/>
                    <a:pt x="13705" y="8"/>
                  </a:cubicBezTo>
                  <a:cubicBezTo>
                    <a:pt x="13508" y="77"/>
                    <a:pt x="3738" y="4534"/>
                    <a:pt x="3738" y="4534"/>
                  </a:cubicBezTo>
                  <a:lnTo>
                    <a:pt x="1" y="10827"/>
                  </a:lnTo>
                  <a:cubicBezTo>
                    <a:pt x="1" y="10827"/>
                    <a:pt x="134" y="19612"/>
                    <a:pt x="198" y="19873"/>
                  </a:cubicBezTo>
                  <a:cubicBezTo>
                    <a:pt x="261" y="20139"/>
                    <a:pt x="1443" y="24920"/>
                    <a:pt x="1640" y="25053"/>
                  </a:cubicBezTo>
                  <a:cubicBezTo>
                    <a:pt x="1837" y="25186"/>
                    <a:pt x="4393" y="28530"/>
                    <a:pt x="4393" y="28530"/>
                  </a:cubicBezTo>
                  <a:cubicBezTo>
                    <a:pt x="4393" y="28530"/>
                    <a:pt x="5245" y="24531"/>
                    <a:pt x="5575" y="20794"/>
                  </a:cubicBezTo>
                  <a:cubicBezTo>
                    <a:pt x="5900" y="17056"/>
                    <a:pt x="6427" y="14368"/>
                    <a:pt x="7673" y="12073"/>
                  </a:cubicBezTo>
                  <a:cubicBezTo>
                    <a:pt x="8919" y="9778"/>
                    <a:pt x="12784" y="8074"/>
                    <a:pt x="15473" y="7356"/>
                  </a:cubicBezTo>
                  <a:cubicBezTo>
                    <a:pt x="18161" y="6632"/>
                    <a:pt x="20717" y="5322"/>
                    <a:pt x="20717" y="5322"/>
                  </a:cubicBezTo>
                  <a:cubicBezTo>
                    <a:pt x="20717" y="5322"/>
                    <a:pt x="22884" y="6632"/>
                    <a:pt x="24715" y="7680"/>
                  </a:cubicBezTo>
                  <a:cubicBezTo>
                    <a:pt x="26552" y="8729"/>
                    <a:pt x="29832" y="11679"/>
                    <a:pt x="30157" y="11940"/>
                  </a:cubicBezTo>
                  <a:cubicBezTo>
                    <a:pt x="30450" y="12176"/>
                    <a:pt x="33225" y="14996"/>
                    <a:pt x="33197" y="19066"/>
                  </a:cubicBezTo>
                  <a:lnTo>
                    <a:pt x="33197" y="19066"/>
                  </a:lnTo>
                  <a:lnTo>
                    <a:pt x="33634" y="14565"/>
                  </a:lnTo>
                  <a:lnTo>
                    <a:pt x="29374" y="5125"/>
                  </a:lnTo>
                  <a:cubicBezTo>
                    <a:pt x="29374" y="5125"/>
                    <a:pt x="21963" y="535"/>
                    <a:pt x="21569" y="402"/>
                  </a:cubicBezTo>
                  <a:cubicBezTo>
                    <a:pt x="21214" y="281"/>
                    <a:pt x="15129" y="0"/>
                    <a:pt x="13912" y="0"/>
                  </a:cubicBez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92;p47">
              <a:extLst>
                <a:ext uri="{FF2B5EF4-FFF2-40B4-BE49-F238E27FC236}">
                  <a16:creationId xmlns:a16="http://schemas.microsoft.com/office/drawing/2014/main" id="{874F1401-9306-7619-C2C2-D91227B5BF84}"/>
                </a:ext>
              </a:extLst>
            </p:cNvPr>
            <p:cNvSpPr/>
            <p:nvPr/>
          </p:nvSpPr>
          <p:spPr>
            <a:xfrm>
              <a:off x="4689563" y="2805913"/>
              <a:ext cx="1511296" cy="1557367"/>
            </a:xfrm>
            <a:custGeom>
              <a:avLst/>
              <a:gdLst/>
              <a:ahLst/>
              <a:cxnLst/>
              <a:rect l="l" t="t" r="r" b="b"/>
              <a:pathLst>
                <a:path w="38314" h="39482" extrusionOk="0">
                  <a:moveTo>
                    <a:pt x="20342" y="0"/>
                  </a:moveTo>
                  <a:cubicBezTo>
                    <a:pt x="20121" y="0"/>
                    <a:pt x="19970" y="347"/>
                    <a:pt x="20211" y="507"/>
                  </a:cubicBezTo>
                  <a:lnTo>
                    <a:pt x="20669" y="810"/>
                  </a:lnTo>
                  <a:cubicBezTo>
                    <a:pt x="17714" y="1354"/>
                    <a:pt x="14769" y="2115"/>
                    <a:pt x="12070" y="3473"/>
                  </a:cubicBezTo>
                  <a:cubicBezTo>
                    <a:pt x="9584" y="4718"/>
                    <a:pt x="7353" y="6507"/>
                    <a:pt x="5788" y="8818"/>
                  </a:cubicBezTo>
                  <a:cubicBezTo>
                    <a:pt x="5037" y="9925"/>
                    <a:pt x="4456" y="11150"/>
                    <a:pt x="4116" y="12438"/>
                  </a:cubicBezTo>
                  <a:cubicBezTo>
                    <a:pt x="3722" y="13908"/>
                    <a:pt x="3668" y="15441"/>
                    <a:pt x="3706" y="16953"/>
                  </a:cubicBezTo>
                  <a:cubicBezTo>
                    <a:pt x="3738" y="18503"/>
                    <a:pt x="3871" y="20052"/>
                    <a:pt x="3812" y="21601"/>
                  </a:cubicBezTo>
                  <a:cubicBezTo>
                    <a:pt x="3754" y="23129"/>
                    <a:pt x="3477" y="24631"/>
                    <a:pt x="2785" y="26010"/>
                  </a:cubicBezTo>
                  <a:cubicBezTo>
                    <a:pt x="2103" y="27357"/>
                    <a:pt x="1166" y="28581"/>
                    <a:pt x="623" y="30003"/>
                  </a:cubicBezTo>
                  <a:cubicBezTo>
                    <a:pt x="160" y="31228"/>
                    <a:pt x="0" y="32670"/>
                    <a:pt x="543" y="33900"/>
                  </a:cubicBezTo>
                  <a:cubicBezTo>
                    <a:pt x="676" y="34188"/>
                    <a:pt x="847" y="34454"/>
                    <a:pt x="1054" y="34694"/>
                  </a:cubicBezTo>
                  <a:cubicBezTo>
                    <a:pt x="1107" y="34758"/>
                    <a:pt x="1168" y="34784"/>
                    <a:pt x="1229" y="34784"/>
                  </a:cubicBezTo>
                  <a:cubicBezTo>
                    <a:pt x="1418" y="34784"/>
                    <a:pt x="1593" y="34519"/>
                    <a:pt x="1427" y="34321"/>
                  </a:cubicBezTo>
                  <a:cubicBezTo>
                    <a:pt x="602" y="33336"/>
                    <a:pt x="612" y="31930"/>
                    <a:pt x="942" y="30754"/>
                  </a:cubicBezTo>
                  <a:cubicBezTo>
                    <a:pt x="1326" y="29348"/>
                    <a:pt x="2204" y="28150"/>
                    <a:pt x="2912" y="26899"/>
                  </a:cubicBezTo>
                  <a:cubicBezTo>
                    <a:pt x="3280" y="26239"/>
                    <a:pt x="3610" y="25552"/>
                    <a:pt x="3839" y="24828"/>
                  </a:cubicBezTo>
                  <a:cubicBezTo>
                    <a:pt x="4062" y="24120"/>
                    <a:pt x="4196" y="23390"/>
                    <a:pt x="4270" y="22650"/>
                  </a:cubicBezTo>
                  <a:cubicBezTo>
                    <a:pt x="4430" y="21149"/>
                    <a:pt x="4339" y="19631"/>
                    <a:pt x="4275" y="18119"/>
                  </a:cubicBezTo>
                  <a:cubicBezTo>
                    <a:pt x="4217" y="16613"/>
                    <a:pt x="4164" y="15085"/>
                    <a:pt x="4409" y="13589"/>
                  </a:cubicBezTo>
                  <a:cubicBezTo>
                    <a:pt x="4632" y="12279"/>
                    <a:pt x="5095" y="11022"/>
                    <a:pt x="5756" y="9867"/>
                  </a:cubicBezTo>
                  <a:cubicBezTo>
                    <a:pt x="7087" y="7567"/>
                    <a:pt x="9120" y="5730"/>
                    <a:pt x="11415" y="4420"/>
                  </a:cubicBezTo>
                  <a:cubicBezTo>
                    <a:pt x="14072" y="2908"/>
                    <a:pt x="17048" y="2062"/>
                    <a:pt x="20030" y="1471"/>
                  </a:cubicBezTo>
                  <a:cubicBezTo>
                    <a:pt x="20402" y="1396"/>
                    <a:pt x="20775" y="1327"/>
                    <a:pt x="21148" y="1263"/>
                  </a:cubicBezTo>
                  <a:cubicBezTo>
                    <a:pt x="21190" y="1252"/>
                    <a:pt x="21228" y="1231"/>
                    <a:pt x="21260" y="1204"/>
                  </a:cubicBezTo>
                  <a:cubicBezTo>
                    <a:pt x="21574" y="1412"/>
                    <a:pt x="21888" y="1620"/>
                    <a:pt x="22202" y="1827"/>
                  </a:cubicBezTo>
                  <a:cubicBezTo>
                    <a:pt x="22181" y="1833"/>
                    <a:pt x="22159" y="1838"/>
                    <a:pt x="22138" y="1849"/>
                  </a:cubicBezTo>
                  <a:cubicBezTo>
                    <a:pt x="19284" y="3164"/>
                    <a:pt x="16170" y="3787"/>
                    <a:pt x="13332" y="5134"/>
                  </a:cubicBezTo>
                  <a:cubicBezTo>
                    <a:pt x="11948" y="5789"/>
                    <a:pt x="10654" y="6630"/>
                    <a:pt x="9568" y="7716"/>
                  </a:cubicBezTo>
                  <a:cubicBezTo>
                    <a:pt x="8535" y="8744"/>
                    <a:pt x="7683" y="9963"/>
                    <a:pt x="7071" y="11283"/>
                  </a:cubicBezTo>
                  <a:cubicBezTo>
                    <a:pt x="6448" y="12635"/>
                    <a:pt x="6059" y="14084"/>
                    <a:pt x="5953" y="15569"/>
                  </a:cubicBezTo>
                  <a:cubicBezTo>
                    <a:pt x="5830" y="17342"/>
                    <a:pt x="6070" y="19115"/>
                    <a:pt x="6155" y="20883"/>
                  </a:cubicBezTo>
                  <a:cubicBezTo>
                    <a:pt x="6197" y="21766"/>
                    <a:pt x="6203" y="22656"/>
                    <a:pt x="6102" y="23539"/>
                  </a:cubicBezTo>
                  <a:cubicBezTo>
                    <a:pt x="6011" y="24365"/>
                    <a:pt x="5793" y="25169"/>
                    <a:pt x="5516" y="25951"/>
                  </a:cubicBezTo>
                  <a:cubicBezTo>
                    <a:pt x="4957" y="27501"/>
                    <a:pt x="4158" y="28954"/>
                    <a:pt x="3557" y="30487"/>
                  </a:cubicBezTo>
                  <a:cubicBezTo>
                    <a:pt x="2630" y="32851"/>
                    <a:pt x="2236" y="36003"/>
                    <a:pt x="4089" y="38048"/>
                  </a:cubicBezTo>
                  <a:cubicBezTo>
                    <a:pt x="4302" y="38282"/>
                    <a:pt x="4542" y="38484"/>
                    <a:pt x="4797" y="38665"/>
                  </a:cubicBezTo>
                  <a:cubicBezTo>
                    <a:pt x="4845" y="38700"/>
                    <a:pt x="4893" y="38716"/>
                    <a:pt x="4937" y="38716"/>
                  </a:cubicBezTo>
                  <a:cubicBezTo>
                    <a:pt x="5150" y="38716"/>
                    <a:pt x="5292" y="38370"/>
                    <a:pt x="5063" y="38208"/>
                  </a:cubicBezTo>
                  <a:cubicBezTo>
                    <a:pt x="2939" y="36690"/>
                    <a:pt x="3062" y="33554"/>
                    <a:pt x="3807" y="31345"/>
                  </a:cubicBezTo>
                  <a:cubicBezTo>
                    <a:pt x="4329" y="29811"/>
                    <a:pt x="5106" y="28384"/>
                    <a:pt x="5718" y="26894"/>
                  </a:cubicBezTo>
                  <a:cubicBezTo>
                    <a:pt x="6027" y="26148"/>
                    <a:pt x="6293" y="25387"/>
                    <a:pt x="6464" y="24604"/>
                  </a:cubicBezTo>
                  <a:cubicBezTo>
                    <a:pt x="6645" y="23763"/>
                    <a:pt x="6714" y="22901"/>
                    <a:pt x="6719" y="22043"/>
                  </a:cubicBezTo>
                  <a:cubicBezTo>
                    <a:pt x="6725" y="20302"/>
                    <a:pt x="6469" y="18577"/>
                    <a:pt x="6453" y="16836"/>
                  </a:cubicBezTo>
                  <a:cubicBezTo>
                    <a:pt x="6437" y="15308"/>
                    <a:pt x="6655" y="13812"/>
                    <a:pt x="7188" y="12375"/>
                  </a:cubicBezTo>
                  <a:cubicBezTo>
                    <a:pt x="7678" y="11049"/>
                    <a:pt x="8418" y="9803"/>
                    <a:pt x="9344" y="8733"/>
                  </a:cubicBezTo>
                  <a:cubicBezTo>
                    <a:pt x="10308" y="7615"/>
                    <a:pt x="11474" y="6715"/>
                    <a:pt x="12768" y="6012"/>
                  </a:cubicBezTo>
                  <a:cubicBezTo>
                    <a:pt x="15467" y="4548"/>
                    <a:pt x="18512" y="3914"/>
                    <a:pt x="21345" y="2770"/>
                  </a:cubicBezTo>
                  <a:cubicBezTo>
                    <a:pt x="21691" y="2626"/>
                    <a:pt x="22037" y="2477"/>
                    <a:pt x="22383" y="2323"/>
                  </a:cubicBezTo>
                  <a:cubicBezTo>
                    <a:pt x="22580" y="2323"/>
                    <a:pt x="22782" y="2333"/>
                    <a:pt x="22979" y="2344"/>
                  </a:cubicBezTo>
                  <a:lnTo>
                    <a:pt x="24731" y="3510"/>
                  </a:lnTo>
                  <a:cubicBezTo>
                    <a:pt x="24710" y="3520"/>
                    <a:pt x="24688" y="3536"/>
                    <a:pt x="24672" y="3552"/>
                  </a:cubicBezTo>
                  <a:cubicBezTo>
                    <a:pt x="24614" y="3611"/>
                    <a:pt x="24587" y="3707"/>
                    <a:pt x="24598" y="3792"/>
                  </a:cubicBezTo>
                  <a:cubicBezTo>
                    <a:pt x="22521" y="5613"/>
                    <a:pt x="19577" y="5970"/>
                    <a:pt x="17032" y="6800"/>
                  </a:cubicBezTo>
                  <a:cubicBezTo>
                    <a:pt x="15643" y="7258"/>
                    <a:pt x="14343" y="7881"/>
                    <a:pt x="13188" y="8786"/>
                  </a:cubicBezTo>
                  <a:cubicBezTo>
                    <a:pt x="12054" y="9670"/>
                    <a:pt x="11096" y="10777"/>
                    <a:pt x="10334" y="11997"/>
                  </a:cubicBezTo>
                  <a:cubicBezTo>
                    <a:pt x="9562" y="13237"/>
                    <a:pt x="8993" y="14605"/>
                    <a:pt x="8652" y="16022"/>
                  </a:cubicBezTo>
                  <a:cubicBezTo>
                    <a:pt x="8253" y="17704"/>
                    <a:pt x="8210" y="19440"/>
                    <a:pt x="8221" y="21165"/>
                  </a:cubicBezTo>
                  <a:cubicBezTo>
                    <a:pt x="8231" y="22970"/>
                    <a:pt x="8295" y="24796"/>
                    <a:pt x="7992" y="26580"/>
                  </a:cubicBezTo>
                  <a:cubicBezTo>
                    <a:pt x="7699" y="28289"/>
                    <a:pt x="6959" y="29833"/>
                    <a:pt x="6331" y="31435"/>
                  </a:cubicBezTo>
                  <a:cubicBezTo>
                    <a:pt x="5782" y="32830"/>
                    <a:pt x="5367" y="34289"/>
                    <a:pt x="5569" y="35801"/>
                  </a:cubicBezTo>
                  <a:cubicBezTo>
                    <a:pt x="5734" y="37052"/>
                    <a:pt x="6272" y="38303"/>
                    <a:pt x="7332" y="39049"/>
                  </a:cubicBezTo>
                  <a:cubicBezTo>
                    <a:pt x="7582" y="39230"/>
                    <a:pt x="7859" y="39363"/>
                    <a:pt x="8146" y="39464"/>
                  </a:cubicBezTo>
                  <a:cubicBezTo>
                    <a:pt x="8179" y="39476"/>
                    <a:pt x="8210" y="39481"/>
                    <a:pt x="8238" y="39481"/>
                  </a:cubicBezTo>
                  <a:cubicBezTo>
                    <a:pt x="8494" y="39481"/>
                    <a:pt x="8577" y="39053"/>
                    <a:pt x="8290" y="38953"/>
                  </a:cubicBezTo>
                  <a:cubicBezTo>
                    <a:pt x="7145" y="38543"/>
                    <a:pt x="6474" y="37441"/>
                    <a:pt x="6197" y="36307"/>
                  </a:cubicBezTo>
                  <a:cubicBezTo>
                    <a:pt x="5867" y="34917"/>
                    <a:pt x="6134" y="33544"/>
                    <a:pt x="6602" y="32218"/>
                  </a:cubicBezTo>
                  <a:cubicBezTo>
                    <a:pt x="7161" y="30637"/>
                    <a:pt x="7960" y="29140"/>
                    <a:pt x="8348" y="27495"/>
                  </a:cubicBezTo>
                  <a:cubicBezTo>
                    <a:pt x="8753" y="25776"/>
                    <a:pt x="8774" y="23992"/>
                    <a:pt x="8764" y="22230"/>
                  </a:cubicBezTo>
                  <a:cubicBezTo>
                    <a:pt x="8748" y="20489"/>
                    <a:pt x="8700" y="18721"/>
                    <a:pt x="8998" y="16996"/>
                  </a:cubicBezTo>
                  <a:cubicBezTo>
                    <a:pt x="9238" y="15596"/>
                    <a:pt x="9706" y="14233"/>
                    <a:pt x="10382" y="12982"/>
                  </a:cubicBezTo>
                  <a:cubicBezTo>
                    <a:pt x="11053" y="11736"/>
                    <a:pt x="11926" y="10596"/>
                    <a:pt x="12980" y="9654"/>
                  </a:cubicBezTo>
                  <a:cubicBezTo>
                    <a:pt x="14029" y="8712"/>
                    <a:pt x="15249" y="8009"/>
                    <a:pt x="16569" y="7524"/>
                  </a:cubicBezTo>
                  <a:cubicBezTo>
                    <a:pt x="19194" y="6566"/>
                    <a:pt x="22202" y="6289"/>
                    <a:pt x="24497" y="4564"/>
                  </a:cubicBezTo>
                  <a:cubicBezTo>
                    <a:pt x="24662" y="4436"/>
                    <a:pt x="24827" y="4303"/>
                    <a:pt x="24981" y="4165"/>
                  </a:cubicBezTo>
                  <a:cubicBezTo>
                    <a:pt x="27036" y="5703"/>
                    <a:pt x="29299" y="6933"/>
                    <a:pt x="31376" y="8445"/>
                  </a:cubicBezTo>
                  <a:cubicBezTo>
                    <a:pt x="32446" y="9223"/>
                    <a:pt x="33463" y="10085"/>
                    <a:pt x="34325" y="11091"/>
                  </a:cubicBezTo>
                  <a:cubicBezTo>
                    <a:pt x="35209" y="12114"/>
                    <a:pt x="35917" y="13296"/>
                    <a:pt x="36407" y="14558"/>
                  </a:cubicBezTo>
                  <a:cubicBezTo>
                    <a:pt x="36902" y="15825"/>
                    <a:pt x="37195" y="17172"/>
                    <a:pt x="37254" y="18535"/>
                  </a:cubicBezTo>
                  <a:cubicBezTo>
                    <a:pt x="37312" y="19935"/>
                    <a:pt x="37104" y="21303"/>
                    <a:pt x="36732" y="22650"/>
                  </a:cubicBezTo>
                  <a:cubicBezTo>
                    <a:pt x="35976" y="25366"/>
                    <a:pt x="34661" y="27932"/>
                    <a:pt x="34309" y="30754"/>
                  </a:cubicBezTo>
                  <a:cubicBezTo>
                    <a:pt x="34224" y="31441"/>
                    <a:pt x="34203" y="32133"/>
                    <a:pt x="34267" y="32819"/>
                  </a:cubicBezTo>
                  <a:cubicBezTo>
                    <a:pt x="34336" y="33602"/>
                    <a:pt x="34528" y="34363"/>
                    <a:pt x="34634" y="35141"/>
                  </a:cubicBezTo>
                  <a:cubicBezTo>
                    <a:pt x="34725" y="35822"/>
                    <a:pt x="34751" y="36525"/>
                    <a:pt x="34528" y="37185"/>
                  </a:cubicBezTo>
                  <a:cubicBezTo>
                    <a:pt x="34347" y="37696"/>
                    <a:pt x="34022" y="38197"/>
                    <a:pt x="33548" y="38484"/>
                  </a:cubicBezTo>
                  <a:cubicBezTo>
                    <a:pt x="33330" y="38618"/>
                    <a:pt x="33085" y="38697"/>
                    <a:pt x="32824" y="38708"/>
                  </a:cubicBezTo>
                  <a:cubicBezTo>
                    <a:pt x="32488" y="38724"/>
                    <a:pt x="32483" y="39241"/>
                    <a:pt x="32809" y="39241"/>
                  </a:cubicBezTo>
                  <a:cubicBezTo>
                    <a:pt x="32814" y="39241"/>
                    <a:pt x="32819" y="39241"/>
                    <a:pt x="32824" y="39240"/>
                  </a:cubicBezTo>
                  <a:cubicBezTo>
                    <a:pt x="34091" y="39187"/>
                    <a:pt x="34948" y="38011"/>
                    <a:pt x="35166" y="36850"/>
                  </a:cubicBezTo>
                  <a:cubicBezTo>
                    <a:pt x="35449" y="35306"/>
                    <a:pt x="34804" y="33773"/>
                    <a:pt x="34762" y="32234"/>
                  </a:cubicBezTo>
                  <a:cubicBezTo>
                    <a:pt x="34693" y="29343"/>
                    <a:pt x="35997" y="26654"/>
                    <a:pt x="36886" y="23971"/>
                  </a:cubicBezTo>
                  <a:cubicBezTo>
                    <a:pt x="37339" y="22597"/>
                    <a:pt x="37695" y="21191"/>
                    <a:pt x="37775" y="19743"/>
                  </a:cubicBezTo>
                  <a:cubicBezTo>
                    <a:pt x="37855" y="18338"/>
                    <a:pt x="37690" y="16916"/>
                    <a:pt x="37307" y="15564"/>
                  </a:cubicBezTo>
                  <a:cubicBezTo>
                    <a:pt x="36923" y="14211"/>
                    <a:pt x="36322" y="12918"/>
                    <a:pt x="35518" y="11762"/>
                  </a:cubicBezTo>
                  <a:cubicBezTo>
                    <a:pt x="34735" y="10639"/>
                    <a:pt x="33766" y="9659"/>
                    <a:pt x="32701" y="8797"/>
                  </a:cubicBezTo>
                  <a:cubicBezTo>
                    <a:pt x="30561" y="7050"/>
                    <a:pt x="28107" y="5757"/>
                    <a:pt x="25860" y="4154"/>
                  </a:cubicBezTo>
                  <a:cubicBezTo>
                    <a:pt x="25689" y="4037"/>
                    <a:pt x="25524" y="3909"/>
                    <a:pt x="25354" y="3787"/>
                  </a:cubicBezTo>
                  <a:cubicBezTo>
                    <a:pt x="25391" y="3701"/>
                    <a:pt x="25375" y="3611"/>
                    <a:pt x="25322" y="3536"/>
                  </a:cubicBezTo>
                  <a:cubicBezTo>
                    <a:pt x="25370" y="3430"/>
                    <a:pt x="25354" y="3286"/>
                    <a:pt x="25226" y="3201"/>
                  </a:cubicBezTo>
                  <a:lnTo>
                    <a:pt x="24092" y="2450"/>
                  </a:lnTo>
                  <a:lnTo>
                    <a:pt x="24092" y="2450"/>
                  </a:lnTo>
                  <a:cubicBezTo>
                    <a:pt x="26222" y="2711"/>
                    <a:pt x="28293" y="3387"/>
                    <a:pt x="30172" y="4431"/>
                  </a:cubicBezTo>
                  <a:cubicBezTo>
                    <a:pt x="32424" y="5687"/>
                    <a:pt x="34368" y="7476"/>
                    <a:pt x="35816" y="9611"/>
                  </a:cubicBezTo>
                  <a:cubicBezTo>
                    <a:pt x="36620" y="10799"/>
                    <a:pt x="37275" y="12082"/>
                    <a:pt x="37749" y="13434"/>
                  </a:cubicBezTo>
                  <a:cubicBezTo>
                    <a:pt x="37789" y="13547"/>
                    <a:pt x="37891" y="13629"/>
                    <a:pt x="38011" y="13629"/>
                  </a:cubicBezTo>
                  <a:cubicBezTo>
                    <a:pt x="38033" y="13629"/>
                    <a:pt x="38056" y="13626"/>
                    <a:pt x="38079" y="13620"/>
                  </a:cubicBezTo>
                  <a:cubicBezTo>
                    <a:pt x="38207" y="13583"/>
                    <a:pt x="38313" y="13429"/>
                    <a:pt x="38265" y="13290"/>
                  </a:cubicBezTo>
                  <a:lnTo>
                    <a:pt x="38265" y="13290"/>
                  </a:lnTo>
                  <a:lnTo>
                    <a:pt x="38265" y="13296"/>
                  </a:lnTo>
                  <a:cubicBezTo>
                    <a:pt x="37392" y="10815"/>
                    <a:pt x="35954" y="8547"/>
                    <a:pt x="34080" y="6699"/>
                  </a:cubicBezTo>
                  <a:cubicBezTo>
                    <a:pt x="32116" y="4766"/>
                    <a:pt x="29688" y="3334"/>
                    <a:pt x="27052" y="2535"/>
                  </a:cubicBezTo>
                  <a:cubicBezTo>
                    <a:pt x="25785" y="2147"/>
                    <a:pt x="24475" y="1913"/>
                    <a:pt x="23155" y="1827"/>
                  </a:cubicBezTo>
                  <a:lnTo>
                    <a:pt x="21925" y="1007"/>
                  </a:lnTo>
                  <a:cubicBezTo>
                    <a:pt x="22294" y="984"/>
                    <a:pt x="22664" y="972"/>
                    <a:pt x="23034" y="972"/>
                  </a:cubicBezTo>
                  <a:cubicBezTo>
                    <a:pt x="24159" y="972"/>
                    <a:pt x="25286" y="1083"/>
                    <a:pt x="26392" y="1311"/>
                  </a:cubicBezTo>
                  <a:cubicBezTo>
                    <a:pt x="26866" y="1412"/>
                    <a:pt x="27340" y="1529"/>
                    <a:pt x="27808" y="1668"/>
                  </a:cubicBezTo>
                  <a:cubicBezTo>
                    <a:pt x="27838" y="1677"/>
                    <a:pt x="27865" y="1681"/>
                    <a:pt x="27891" y="1681"/>
                  </a:cubicBezTo>
                  <a:cubicBezTo>
                    <a:pt x="28159" y="1681"/>
                    <a:pt x="28248" y="1244"/>
                    <a:pt x="27947" y="1157"/>
                  </a:cubicBezTo>
                  <a:cubicBezTo>
                    <a:pt x="26343" y="677"/>
                    <a:pt x="24669" y="437"/>
                    <a:pt x="22997" y="437"/>
                  </a:cubicBezTo>
                  <a:cubicBezTo>
                    <a:pt x="22943" y="437"/>
                    <a:pt x="22890" y="437"/>
                    <a:pt x="22836" y="438"/>
                  </a:cubicBezTo>
                  <a:cubicBezTo>
                    <a:pt x="22340" y="443"/>
                    <a:pt x="21845" y="475"/>
                    <a:pt x="21350" y="523"/>
                  </a:cubicBezTo>
                  <a:cubicBezTo>
                    <a:pt x="21313" y="523"/>
                    <a:pt x="21276" y="534"/>
                    <a:pt x="21238" y="550"/>
                  </a:cubicBezTo>
                  <a:lnTo>
                    <a:pt x="20477" y="44"/>
                  </a:lnTo>
                  <a:cubicBezTo>
                    <a:pt x="20431" y="13"/>
                    <a:pt x="20385" y="0"/>
                    <a:pt x="203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93;p47">
              <a:extLst>
                <a:ext uri="{FF2B5EF4-FFF2-40B4-BE49-F238E27FC236}">
                  <a16:creationId xmlns:a16="http://schemas.microsoft.com/office/drawing/2014/main" id="{134E17EB-30D4-8AD5-679F-C82D94EDC3C0}"/>
                </a:ext>
              </a:extLst>
            </p:cNvPr>
            <p:cNvSpPr/>
            <p:nvPr/>
          </p:nvSpPr>
          <p:spPr>
            <a:xfrm>
              <a:off x="5885378" y="3959439"/>
              <a:ext cx="82124" cy="396501"/>
            </a:xfrm>
            <a:custGeom>
              <a:avLst/>
              <a:gdLst/>
              <a:ahLst/>
              <a:cxnLst/>
              <a:rect l="l" t="t" r="r" b="b"/>
              <a:pathLst>
                <a:path w="2082" h="10052" extrusionOk="0">
                  <a:moveTo>
                    <a:pt x="1359" y="1"/>
                  </a:moveTo>
                  <a:cubicBezTo>
                    <a:pt x="1266" y="1"/>
                    <a:pt x="1171" y="46"/>
                    <a:pt x="1129" y="131"/>
                  </a:cubicBezTo>
                  <a:cubicBezTo>
                    <a:pt x="506" y="1409"/>
                    <a:pt x="373" y="2899"/>
                    <a:pt x="793" y="4257"/>
                  </a:cubicBezTo>
                  <a:cubicBezTo>
                    <a:pt x="1006" y="4944"/>
                    <a:pt x="1352" y="5593"/>
                    <a:pt x="1480" y="6307"/>
                  </a:cubicBezTo>
                  <a:cubicBezTo>
                    <a:pt x="1581" y="6882"/>
                    <a:pt x="1502" y="7483"/>
                    <a:pt x="1299" y="8027"/>
                  </a:cubicBezTo>
                  <a:cubicBezTo>
                    <a:pt x="1081" y="8623"/>
                    <a:pt x="687" y="9171"/>
                    <a:pt x="176" y="9555"/>
                  </a:cubicBezTo>
                  <a:cubicBezTo>
                    <a:pt x="59" y="9640"/>
                    <a:pt x="0" y="9783"/>
                    <a:pt x="80" y="9917"/>
                  </a:cubicBezTo>
                  <a:cubicBezTo>
                    <a:pt x="124" y="9996"/>
                    <a:pt x="222" y="10052"/>
                    <a:pt x="317" y="10052"/>
                  </a:cubicBezTo>
                  <a:cubicBezTo>
                    <a:pt x="361" y="10052"/>
                    <a:pt x="405" y="10040"/>
                    <a:pt x="442" y="10012"/>
                  </a:cubicBezTo>
                  <a:cubicBezTo>
                    <a:pt x="1464" y="9262"/>
                    <a:pt x="2082" y="8021"/>
                    <a:pt x="2050" y="6749"/>
                  </a:cubicBezTo>
                  <a:cubicBezTo>
                    <a:pt x="2034" y="6030"/>
                    <a:pt x="1773" y="5375"/>
                    <a:pt x="1518" y="4710"/>
                  </a:cubicBezTo>
                  <a:cubicBezTo>
                    <a:pt x="1262" y="4044"/>
                    <a:pt x="1086" y="3373"/>
                    <a:pt x="1081" y="2649"/>
                  </a:cubicBezTo>
                  <a:cubicBezTo>
                    <a:pt x="1081" y="1877"/>
                    <a:pt x="1246" y="1100"/>
                    <a:pt x="1587" y="402"/>
                  </a:cubicBezTo>
                  <a:cubicBezTo>
                    <a:pt x="1651" y="274"/>
                    <a:pt x="1624" y="115"/>
                    <a:pt x="1491" y="35"/>
                  </a:cubicBezTo>
                  <a:cubicBezTo>
                    <a:pt x="1452" y="12"/>
                    <a:pt x="1406" y="1"/>
                    <a:pt x="13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94;p47">
              <a:extLst>
                <a:ext uri="{FF2B5EF4-FFF2-40B4-BE49-F238E27FC236}">
                  <a16:creationId xmlns:a16="http://schemas.microsoft.com/office/drawing/2014/main" id="{49222AF2-B510-7D56-AA3B-B290E686CEC7}"/>
                </a:ext>
              </a:extLst>
            </p:cNvPr>
            <p:cNvSpPr/>
            <p:nvPr/>
          </p:nvSpPr>
          <p:spPr>
            <a:xfrm>
              <a:off x="5073245" y="2363026"/>
              <a:ext cx="256471" cy="633013"/>
            </a:xfrm>
            <a:custGeom>
              <a:avLst/>
              <a:gdLst/>
              <a:ahLst/>
              <a:cxnLst/>
              <a:rect l="l" t="t" r="r" b="b"/>
              <a:pathLst>
                <a:path w="6502" h="16048" extrusionOk="0">
                  <a:moveTo>
                    <a:pt x="6501" y="15670"/>
                  </a:moveTo>
                  <a:lnTo>
                    <a:pt x="6500" y="15670"/>
                  </a:lnTo>
                  <a:lnTo>
                    <a:pt x="6500" y="15670"/>
                  </a:lnTo>
                  <a:lnTo>
                    <a:pt x="6501" y="15675"/>
                  </a:lnTo>
                  <a:lnTo>
                    <a:pt x="6501" y="15670"/>
                  </a:lnTo>
                  <a:close/>
                  <a:moveTo>
                    <a:pt x="2556" y="0"/>
                  </a:moveTo>
                  <a:cubicBezTo>
                    <a:pt x="1145" y="0"/>
                    <a:pt x="0" y="1140"/>
                    <a:pt x="0" y="2551"/>
                  </a:cubicBezTo>
                  <a:cubicBezTo>
                    <a:pt x="0" y="3962"/>
                    <a:pt x="1049" y="5005"/>
                    <a:pt x="2375" y="5096"/>
                  </a:cubicBezTo>
                  <a:lnTo>
                    <a:pt x="4840" y="16048"/>
                  </a:lnTo>
                  <a:lnTo>
                    <a:pt x="6500" y="15670"/>
                  </a:lnTo>
                  <a:lnTo>
                    <a:pt x="6500" y="15670"/>
                  </a:lnTo>
                  <a:lnTo>
                    <a:pt x="4020" y="4638"/>
                  </a:lnTo>
                  <a:cubicBezTo>
                    <a:pt x="4675" y="4175"/>
                    <a:pt x="5106" y="3413"/>
                    <a:pt x="5106" y="2551"/>
                  </a:cubicBezTo>
                  <a:cubicBezTo>
                    <a:pt x="5106" y="1140"/>
                    <a:pt x="3967" y="0"/>
                    <a:pt x="25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95;p47">
              <a:extLst>
                <a:ext uri="{FF2B5EF4-FFF2-40B4-BE49-F238E27FC236}">
                  <a16:creationId xmlns:a16="http://schemas.microsoft.com/office/drawing/2014/main" id="{B140A01E-4F0D-6977-DB1A-785CDFA9461B}"/>
                </a:ext>
              </a:extLst>
            </p:cNvPr>
            <p:cNvSpPr/>
            <p:nvPr/>
          </p:nvSpPr>
          <p:spPr>
            <a:xfrm>
              <a:off x="5021177" y="4025904"/>
              <a:ext cx="901831" cy="582603"/>
            </a:xfrm>
            <a:custGeom>
              <a:avLst/>
              <a:gdLst/>
              <a:ahLst/>
              <a:cxnLst/>
              <a:rect l="l" t="t" r="r" b="b"/>
              <a:pathLst>
                <a:path w="22863" h="14770" extrusionOk="0">
                  <a:moveTo>
                    <a:pt x="5771" y="0"/>
                  </a:moveTo>
                  <a:cubicBezTo>
                    <a:pt x="5771" y="0"/>
                    <a:pt x="0" y="2742"/>
                    <a:pt x="357" y="14770"/>
                  </a:cubicBezTo>
                  <a:lnTo>
                    <a:pt x="22862" y="14770"/>
                  </a:lnTo>
                  <a:cubicBezTo>
                    <a:pt x="22862" y="14770"/>
                    <a:pt x="22442" y="10265"/>
                    <a:pt x="21244" y="7316"/>
                  </a:cubicBezTo>
                  <a:cubicBezTo>
                    <a:pt x="20046" y="4361"/>
                    <a:pt x="17937" y="772"/>
                    <a:pt x="17937" y="772"/>
                  </a:cubicBezTo>
                  <a:cubicBezTo>
                    <a:pt x="17937" y="772"/>
                    <a:pt x="15809" y="1608"/>
                    <a:pt x="12754" y="1608"/>
                  </a:cubicBezTo>
                  <a:cubicBezTo>
                    <a:pt x="10719" y="1608"/>
                    <a:pt x="8273" y="1237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96;p47">
              <a:extLst>
                <a:ext uri="{FF2B5EF4-FFF2-40B4-BE49-F238E27FC236}">
                  <a16:creationId xmlns:a16="http://schemas.microsoft.com/office/drawing/2014/main" id="{A6617B0F-666A-5F27-CEE4-0AAB63466EEE}"/>
                </a:ext>
              </a:extLst>
            </p:cNvPr>
            <p:cNvSpPr/>
            <p:nvPr/>
          </p:nvSpPr>
          <p:spPr>
            <a:xfrm>
              <a:off x="5251970" y="4269949"/>
              <a:ext cx="47492" cy="323252"/>
            </a:xfrm>
            <a:custGeom>
              <a:avLst/>
              <a:gdLst/>
              <a:ahLst/>
              <a:cxnLst/>
              <a:rect l="l" t="t" r="r" b="b"/>
              <a:pathLst>
                <a:path w="1204" h="8195" extrusionOk="0">
                  <a:moveTo>
                    <a:pt x="927" y="0"/>
                  </a:moveTo>
                  <a:cubicBezTo>
                    <a:pt x="772" y="0"/>
                    <a:pt x="671" y="123"/>
                    <a:pt x="661" y="266"/>
                  </a:cubicBezTo>
                  <a:cubicBezTo>
                    <a:pt x="490" y="2258"/>
                    <a:pt x="320" y="4243"/>
                    <a:pt x="155" y="6235"/>
                  </a:cubicBezTo>
                  <a:cubicBezTo>
                    <a:pt x="107" y="6799"/>
                    <a:pt x="59" y="7363"/>
                    <a:pt x="11" y="7928"/>
                  </a:cubicBezTo>
                  <a:cubicBezTo>
                    <a:pt x="0" y="8072"/>
                    <a:pt x="139" y="8194"/>
                    <a:pt x="277" y="8194"/>
                  </a:cubicBezTo>
                  <a:cubicBezTo>
                    <a:pt x="432" y="8194"/>
                    <a:pt x="533" y="8072"/>
                    <a:pt x="543" y="7928"/>
                  </a:cubicBezTo>
                  <a:cubicBezTo>
                    <a:pt x="714" y="5937"/>
                    <a:pt x="879" y="3945"/>
                    <a:pt x="1049" y="1959"/>
                  </a:cubicBezTo>
                  <a:cubicBezTo>
                    <a:pt x="1097" y="1395"/>
                    <a:pt x="1145" y="831"/>
                    <a:pt x="1193" y="266"/>
                  </a:cubicBezTo>
                  <a:cubicBezTo>
                    <a:pt x="1204" y="123"/>
                    <a:pt x="1060" y="0"/>
                    <a:pt x="92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97;p47">
              <a:extLst>
                <a:ext uri="{FF2B5EF4-FFF2-40B4-BE49-F238E27FC236}">
                  <a16:creationId xmlns:a16="http://schemas.microsoft.com/office/drawing/2014/main" id="{BDE232A4-CD02-856F-F93D-242A64DAB5F0}"/>
                </a:ext>
              </a:extLst>
            </p:cNvPr>
            <p:cNvSpPr/>
            <p:nvPr/>
          </p:nvSpPr>
          <p:spPr>
            <a:xfrm>
              <a:off x="5700342" y="4275669"/>
              <a:ext cx="73959" cy="318084"/>
            </a:xfrm>
            <a:custGeom>
              <a:avLst/>
              <a:gdLst/>
              <a:ahLst/>
              <a:cxnLst/>
              <a:rect l="l" t="t" r="r" b="b"/>
              <a:pathLst>
                <a:path w="1875" h="8064" extrusionOk="0">
                  <a:moveTo>
                    <a:pt x="279" y="0"/>
                  </a:moveTo>
                  <a:cubicBezTo>
                    <a:pt x="257" y="0"/>
                    <a:pt x="235" y="3"/>
                    <a:pt x="213" y="10"/>
                  </a:cubicBezTo>
                  <a:cubicBezTo>
                    <a:pt x="59" y="52"/>
                    <a:pt x="0" y="196"/>
                    <a:pt x="27" y="334"/>
                  </a:cubicBezTo>
                  <a:cubicBezTo>
                    <a:pt x="368" y="2288"/>
                    <a:pt x="703" y="4242"/>
                    <a:pt x="1044" y="6191"/>
                  </a:cubicBezTo>
                  <a:cubicBezTo>
                    <a:pt x="1145" y="6750"/>
                    <a:pt x="1241" y="7309"/>
                    <a:pt x="1337" y="7868"/>
                  </a:cubicBezTo>
                  <a:cubicBezTo>
                    <a:pt x="1359" y="7988"/>
                    <a:pt x="1481" y="8063"/>
                    <a:pt x="1599" y="8063"/>
                  </a:cubicBezTo>
                  <a:cubicBezTo>
                    <a:pt x="1622" y="8063"/>
                    <a:pt x="1645" y="8061"/>
                    <a:pt x="1667" y="8054"/>
                  </a:cubicBezTo>
                  <a:cubicBezTo>
                    <a:pt x="1816" y="8012"/>
                    <a:pt x="1875" y="7868"/>
                    <a:pt x="1853" y="7724"/>
                  </a:cubicBezTo>
                  <a:cubicBezTo>
                    <a:pt x="1513" y="5776"/>
                    <a:pt x="1172" y="3822"/>
                    <a:pt x="831" y="1868"/>
                  </a:cubicBezTo>
                  <a:cubicBezTo>
                    <a:pt x="735" y="1309"/>
                    <a:pt x="634" y="755"/>
                    <a:pt x="538" y="196"/>
                  </a:cubicBezTo>
                  <a:cubicBezTo>
                    <a:pt x="516" y="76"/>
                    <a:pt x="394" y="0"/>
                    <a:pt x="2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98;p47">
              <a:extLst>
                <a:ext uri="{FF2B5EF4-FFF2-40B4-BE49-F238E27FC236}">
                  <a16:creationId xmlns:a16="http://schemas.microsoft.com/office/drawing/2014/main" id="{FA553E4A-7DA4-8212-D11F-5995D10EFF01}"/>
                </a:ext>
              </a:extLst>
            </p:cNvPr>
            <p:cNvSpPr/>
            <p:nvPr/>
          </p:nvSpPr>
          <p:spPr>
            <a:xfrm>
              <a:off x="5223175" y="4025904"/>
              <a:ext cx="567298" cy="217776"/>
            </a:xfrm>
            <a:custGeom>
              <a:avLst/>
              <a:gdLst/>
              <a:ahLst/>
              <a:cxnLst/>
              <a:rect l="l" t="t" r="r" b="b"/>
              <a:pathLst>
                <a:path w="14382" h="5521" extrusionOk="0">
                  <a:moveTo>
                    <a:pt x="645" y="0"/>
                  </a:moveTo>
                  <a:lnTo>
                    <a:pt x="1" y="336"/>
                  </a:lnTo>
                  <a:cubicBezTo>
                    <a:pt x="1" y="336"/>
                    <a:pt x="107" y="4702"/>
                    <a:pt x="3169" y="5426"/>
                  </a:cubicBezTo>
                  <a:cubicBezTo>
                    <a:pt x="3445" y="5491"/>
                    <a:pt x="3709" y="5521"/>
                    <a:pt x="3960" y="5521"/>
                  </a:cubicBezTo>
                  <a:cubicBezTo>
                    <a:pt x="6491" y="5521"/>
                    <a:pt x="7742" y="2503"/>
                    <a:pt x="7742" y="2503"/>
                  </a:cubicBezTo>
                  <a:cubicBezTo>
                    <a:pt x="9058" y="4275"/>
                    <a:pt x="10390" y="4804"/>
                    <a:pt x="11512" y="4804"/>
                  </a:cubicBezTo>
                  <a:cubicBezTo>
                    <a:pt x="13178" y="4804"/>
                    <a:pt x="14382" y="3637"/>
                    <a:pt x="14382" y="3637"/>
                  </a:cubicBezTo>
                  <a:cubicBezTo>
                    <a:pt x="13902" y="2396"/>
                    <a:pt x="12811" y="772"/>
                    <a:pt x="12811" y="772"/>
                  </a:cubicBezTo>
                  <a:cubicBezTo>
                    <a:pt x="10787" y="1308"/>
                    <a:pt x="8981" y="1505"/>
                    <a:pt x="7418" y="1505"/>
                  </a:cubicBezTo>
                  <a:cubicBezTo>
                    <a:pt x="3097" y="1505"/>
                    <a:pt x="645" y="0"/>
                    <a:pt x="6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1E790B-3F0C-47DE-9AA8-98A705433FC9}"/>
              </a:ext>
            </a:extLst>
          </p:cNvPr>
          <p:cNvSpPr txBox="1"/>
          <p:nvPr/>
        </p:nvSpPr>
        <p:spPr>
          <a:xfrm>
            <a:off x="4329153" y="3453857"/>
            <a:ext cx="4017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Guess the occasions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FDF8A13F-DEF0-5F33-F474-0B0F98E43C0A}"/>
              </a:ext>
            </a:extLst>
          </p:cNvPr>
          <p:cNvSpPr/>
          <p:nvPr/>
        </p:nvSpPr>
        <p:spPr>
          <a:xfrm>
            <a:off x="4831857" y="2952750"/>
            <a:ext cx="4113230" cy="2021656"/>
          </a:xfrm>
          <a:prstGeom prst="round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6807330B-6457-CD0B-781C-25B3DE86F0F3}"/>
              </a:ext>
            </a:extLst>
          </p:cNvPr>
          <p:cNvSpPr/>
          <p:nvPr/>
        </p:nvSpPr>
        <p:spPr>
          <a:xfrm>
            <a:off x="4872080" y="214312"/>
            <a:ext cx="4113230" cy="2021656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7CC1643-BD8E-73F4-5CF7-D8571C813853}"/>
              </a:ext>
            </a:extLst>
          </p:cNvPr>
          <p:cNvSpPr/>
          <p:nvPr/>
        </p:nvSpPr>
        <p:spPr>
          <a:xfrm>
            <a:off x="344345" y="2874890"/>
            <a:ext cx="4113230" cy="202165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84E17F30-D416-7B33-4232-66696CE74D11}"/>
              </a:ext>
            </a:extLst>
          </p:cNvPr>
          <p:cNvSpPr/>
          <p:nvPr/>
        </p:nvSpPr>
        <p:spPr>
          <a:xfrm>
            <a:off x="381000" y="209550"/>
            <a:ext cx="4113230" cy="2021656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BAC1D20-AE07-8B4D-C1F6-DC98EFBE4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6981" y="268901"/>
            <a:ext cx="1654264" cy="1167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125E2E6-70AC-2E7A-A142-B8FE9D48F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8" b="7773"/>
          <a:stretch/>
        </p:blipFill>
        <p:spPr>
          <a:xfrm>
            <a:off x="409368" y="3021152"/>
            <a:ext cx="1860032" cy="107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65CD7C-BF8D-94A7-445F-6FD4DF176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8512" y="539316"/>
            <a:ext cx="1498630" cy="1427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E554F1-2493-2624-FC04-339F3DA623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73299" y="3092401"/>
            <a:ext cx="1868502" cy="958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38F8084-995E-A66B-2AB8-AA8FEF4539D8}"/>
              </a:ext>
            </a:extLst>
          </p:cNvPr>
          <p:cNvSpPr txBox="1"/>
          <p:nvPr/>
        </p:nvSpPr>
        <p:spPr>
          <a:xfrm>
            <a:off x="1244269" y="1606532"/>
            <a:ext cx="25545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Children’s 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BE3E1-1619-7A3B-2621-3A99DF2485D8}"/>
              </a:ext>
            </a:extLst>
          </p:cNvPr>
          <p:cNvSpPr txBox="1"/>
          <p:nvPr/>
        </p:nvSpPr>
        <p:spPr>
          <a:xfrm>
            <a:off x="9083834" y="5329747"/>
            <a:ext cx="1575204" cy="715089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actor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E18111-06AD-E533-28E5-6AECF40A9B45}"/>
              </a:ext>
            </a:extLst>
          </p:cNvPr>
          <p:cNvSpPr txBox="1"/>
          <p:nvPr/>
        </p:nvSpPr>
        <p:spPr>
          <a:xfrm>
            <a:off x="2428090" y="475619"/>
            <a:ext cx="165426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1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st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 June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0075A9-1A2E-316E-F037-C4AE93D09431}"/>
              </a:ext>
            </a:extLst>
          </p:cNvPr>
          <p:cNvSpPr txBox="1"/>
          <p:nvPr/>
        </p:nvSpPr>
        <p:spPr>
          <a:xfrm>
            <a:off x="6580302" y="1476773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Teachers’ 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C45C0-FB4B-733D-BF79-181737A4843C}"/>
              </a:ext>
            </a:extLst>
          </p:cNvPr>
          <p:cNvSpPr txBox="1"/>
          <p:nvPr/>
        </p:nvSpPr>
        <p:spPr>
          <a:xfrm>
            <a:off x="6540723" y="538138"/>
            <a:ext cx="240436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20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 November</a:t>
            </a:r>
            <a:endParaRPr lang="en-US" sz="2400" kern="1200" dirty="0">
              <a:solidFill>
                <a:prstClr val="black"/>
              </a:solidFill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EBE77-3D6E-3A66-EA39-7EE4ECE21977}"/>
              </a:ext>
            </a:extLst>
          </p:cNvPr>
          <p:cNvSpPr txBox="1"/>
          <p:nvPr/>
        </p:nvSpPr>
        <p:spPr>
          <a:xfrm>
            <a:off x="777186" y="4272470"/>
            <a:ext cx="3164105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Mid-Autumn Festival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8CFB5-03B9-5F6A-C7D6-695FBDD8F78B}"/>
              </a:ext>
            </a:extLst>
          </p:cNvPr>
          <p:cNvSpPr txBox="1"/>
          <p:nvPr/>
        </p:nvSpPr>
        <p:spPr>
          <a:xfrm>
            <a:off x="2359239" y="3102310"/>
            <a:ext cx="1955209" cy="91940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15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  <a:ea typeface="+mn-ea"/>
                <a:cs typeface="+mn-cs"/>
              </a:rPr>
              <a:t> August (lunar)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4C17A-278A-4392-B29A-78DE41DF1072}"/>
              </a:ext>
            </a:extLst>
          </p:cNvPr>
          <p:cNvSpPr txBox="1"/>
          <p:nvPr/>
        </p:nvSpPr>
        <p:spPr>
          <a:xfrm>
            <a:off x="6693239" y="4190180"/>
            <a:ext cx="2251848" cy="51077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Sports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60A13-499C-7F79-8AF9-F7AB3FBD1A27}"/>
              </a:ext>
            </a:extLst>
          </p:cNvPr>
          <p:cNvSpPr txBox="1"/>
          <p:nvPr/>
        </p:nvSpPr>
        <p:spPr>
          <a:xfrm>
            <a:off x="6833451" y="3156670"/>
            <a:ext cx="1971424" cy="51077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27</a:t>
            </a:r>
            <a:r>
              <a:rPr lang="en-US" sz="2400" kern="1200" baseline="30000" dirty="0">
                <a:solidFill>
                  <a:prstClr val="black"/>
                </a:solidFill>
                <a:latin typeface="Nunito" pitchFamily="2" charset="0"/>
              </a:rPr>
              <a:t>th</a:t>
            </a:r>
            <a:r>
              <a:rPr lang="en-US" sz="2400" kern="1200" dirty="0">
                <a:solidFill>
                  <a:prstClr val="black"/>
                </a:solidFill>
                <a:latin typeface="Nunito" pitchFamily="2" charset="0"/>
              </a:rPr>
              <a:t> March</a:t>
            </a:r>
            <a:endParaRPr lang="en-US" sz="2400" kern="1200" dirty="0">
              <a:solidFill>
                <a:prstClr val="black"/>
              </a:solidFill>
              <a:latin typeface="Nunit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2244525" y="3889363"/>
            <a:ext cx="4642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644AA05-3949-5EE8-02CE-5292F2FB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7704000" cy="572700"/>
          </a:xfrm>
        </p:spPr>
        <p:txBody>
          <a:bodyPr/>
          <a:lstStyle/>
          <a:p>
            <a:r>
              <a:rPr lang="en-US" dirty="0"/>
              <a:t>Who can you see?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BE42AB3-3E26-63FC-6011-FCDA8FFA76A4}"/>
              </a:ext>
            </a:extLst>
          </p:cNvPr>
          <p:cNvSpPr txBox="1">
            <a:spLocks/>
          </p:cNvSpPr>
          <p:nvPr/>
        </p:nvSpPr>
        <p:spPr>
          <a:xfrm>
            <a:off x="762000" y="52254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What are they talking about?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55FF52-1B66-46EE-AA64-96A00CEF1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76350"/>
            <a:ext cx="8601769" cy="32530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A30708-3766-42B2-9026-02810956023B}"/>
              </a:ext>
            </a:extLst>
          </p:cNvPr>
          <p:cNvSpPr/>
          <p:nvPr/>
        </p:nvSpPr>
        <p:spPr>
          <a:xfrm>
            <a:off x="914400" y="1428750"/>
            <a:ext cx="25146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634439-4857-45FE-A2BE-70E4438AEA1B}"/>
              </a:ext>
            </a:extLst>
          </p:cNvPr>
          <p:cNvSpPr/>
          <p:nvPr/>
        </p:nvSpPr>
        <p:spPr>
          <a:xfrm>
            <a:off x="5029200" y="1276350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4A206-E80E-48E1-9BC5-9DEE167192B2}"/>
              </a:ext>
            </a:extLst>
          </p:cNvPr>
          <p:cNvSpPr/>
          <p:nvPr/>
        </p:nvSpPr>
        <p:spPr>
          <a:xfrm>
            <a:off x="6096000" y="1936407"/>
            <a:ext cx="18288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BAFF05-9BD8-4482-BDB7-7A0EAE4E3676}"/>
              </a:ext>
            </a:extLst>
          </p:cNvPr>
          <p:cNvSpPr/>
          <p:nvPr/>
        </p:nvSpPr>
        <p:spPr>
          <a:xfrm>
            <a:off x="5181600" y="3901547"/>
            <a:ext cx="1219200" cy="4789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03DCB9-9FDB-4E17-B72F-5D86AF509FBF}"/>
              </a:ext>
            </a:extLst>
          </p:cNvPr>
          <p:cNvSpPr/>
          <p:nvPr/>
        </p:nvSpPr>
        <p:spPr>
          <a:xfrm>
            <a:off x="6455742" y="4105174"/>
            <a:ext cx="1109316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F7274D-8C25-4D34-A076-C5717FE6D138}"/>
              </a:ext>
            </a:extLst>
          </p:cNvPr>
          <p:cNvSpPr/>
          <p:nvPr/>
        </p:nvSpPr>
        <p:spPr>
          <a:xfrm>
            <a:off x="2188541" y="4044766"/>
            <a:ext cx="1651547" cy="3357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6BB0D522-7B04-38BF-A163-DF6C85EF4240}"/>
              </a:ext>
            </a:extLst>
          </p:cNvPr>
          <p:cNvSpPr/>
          <p:nvPr/>
        </p:nvSpPr>
        <p:spPr>
          <a:xfrm>
            <a:off x="3048000" y="1428750"/>
            <a:ext cx="2590800" cy="533400"/>
          </a:xfrm>
          <a:prstGeom prst="wedgeRectCallout">
            <a:avLst>
              <a:gd name="adj1" fmla="val 757"/>
              <a:gd name="adj2" fmla="val 113565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1AB0EC2F-3CC8-2B0D-6F85-80957F2B153D}"/>
              </a:ext>
            </a:extLst>
          </p:cNvPr>
          <p:cNvSpPr/>
          <p:nvPr/>
        </p:nvSpPr>
        <p:spPr>
          <a:xfrm>
            <a:off x="4343400" y="4095750"/>
            <a:ext cx="1600200" cy="304800"/>
          </a:xfrm>
          <a:prstGeom prst="wedgeRectCallout">
            <a:avLst>
              <a:gd name="adj1" fmla="val -1067"/>
              <a:gd name="adj2" fmla="val -17207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80" end="1637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99" end="2040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0" y="1809750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52" end="15174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999" y="3257550"/>
            <a:ext cx="621575" cy="621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B1D32-C0BF-4719-A2A4-958616D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656" y="1117468"/>
            <a:ext cx="5043487" cy="38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459429E-6B32-B8DE-89EA-D2BF50D51CB9}"/>
              </a:ext>
            </a:extLst>
          </p:cNvPr>
          <p:cNvSpPr txBox="1">
            <a:spLocks/>
          </p:cNvSpPr>
          <p:nvPr/>
        </p:nvSpPr>
        <p:spPr>
          <a:xfrm>
            <a:off x="685800" y="14223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Look, listen and repeat.</a:t>
            </a:r>
          </a:p>
        </p:txBody>
      </p:sp>
      <p:pic>
        <p:nvPicPr>
          <p:cNvPr id="11" name="Track 25">
            <a:hlinkClick r:id="" action="ppaction://media"/>
            <a:extLst>
              <a:ext uri="{FF2B5EF4-FFF2-40B4-BE49-F238E27FC236}">
                <a16:creationId xmlns:a16="http://schemas.microsoft.com/office/drawing/2014/main" id="{C1B113E8-68D8-248B-EC87-E52CF7DBC6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412" y="209550"/>
            <a:ext cx="621575" cy="621575"/>
          </a:xfrm>
          <a:prstGeom prst="rect">
            <a:avLst/>
          </a:prstGeom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358F4BFC-3096-16B4-B8CE-5120A43DF2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52" end="9561.3264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1656933"/>
            <a:ext cx="621575" cy="621575"/>
          </a:xfrm>
          <a:prstGeom prst="rect">
            <a:avLst/>
          </a:prstGeom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D050A7B4-0317-2226-0055-1A7F68341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89" end="5958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8673" y="2506381"/>
            <a:ext cx="621575" cy="621575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0C8606B-3A3C-D3F3-8EB4-BA035483B0D0}"/>
              </a:ext>
            </a:extLst>
          </p:cNvPr>
          <p:cNvSpPr/>
          <p:nvPr/>
        </p:nvSpPr>
        <p:spPr>
          <a:xfrm>
            <a:off x="2566481" y="4387781"/>
            <a:ext cx="1167319" cy="533400"/>
          </a:xfrm>
          <a:prstGeom prst="wedgeRectCallout">
            <a:avLst>
              <a:gd name="adj1" fmla="val 8933"/>
              <a:gd name="adj2" fmla="val -95478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1432394D-CA4D-8D66-1948-8E94914E0575}"/>
              </a:ext>
            </a:extLst>
          </p:cNvPr>
          <p:cNvSpPr/>
          <p:nvPr/>
        </p:nvSpPr>
        <p:spPr>
          <a:xfrm>
            <a:off x="3886201" y="4569769"/>
            <a:ext cx="990600" cy="342900"/>
          </a:xfrm>
          <a:prstGeom prst="wedgeRectCallout">
            <a:avLst>
              <a:gd name="adj1" fmla="val -7270"/>
              <a:gd name="adj2" fmla="val -145123"/>
            </a:avLst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rack 25">
            <a:hlinkClick r:id="" action="ppaction://media"/>
            <a:extLst>
              <a:ext uri="{FF2B5EF4-FFF2-40B4-BE49-F238E27FC236}">
                <a16:creationId xmlns:a16="http://schemas.microsoft.com/office/drawing/2014/main" id="{B68B1F76-C566-EAD2-BE6F-450C1282B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21" end="2247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9" y="3355829"/>
            <a:ext cx="621575" cy="621575"/>
          </a:xfrm>
          <a:prstGeom prst="rect">
            <a:avLst/>
          </a:prstGeom>
        </p:spPr>
      </p:pic>
      <p:pic>
        <p:nvPicPr>
          <p:cNvPr id="17" name="Track 25">
            <a:hlinkClick r:id="" action="ppaction://media"/>
            <a:extLst>
              <a:ext uri="{FF2B5EF4-FFF2-40B4-BE49-F238E27FC236}">
                <a16:creationId xmlns:a16="http://schemas.microsoft.com/office/drawing/2014/main" id="{34A8FDED-9423-1288-51B7-33EC203B24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27" end="0.3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398" y="4205277"/>
            <a:ext cx="621575" cy="621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012CC-A221-48EC-BEB1-426F5D3AE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907905"/>
            <a:ext cx="5257800" cy="392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</TotalTime>
  <Words>526</Words>
  <Application>Microsoft Office PowerPoint</Application>
  <PresentationFormat>On-screen Show (16:9)</PresentationFormat>
  <Paragraphs>134</Paragraphs>
  <Slides>37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Bebas Neue</vt:lpstr>
      <vt:lpstr>Comic Sans MS</vt:lpstr>
      <vt:lpstr>Nunito</vt:lpstr>
      <vt:lpstr>Fredoka One</vt:lpstr>
      <vt:lpstr>Anaheim</vt:lpstr>
      <vt:lpstr>Arial</vt:lpstr>
      <vt:lpstr>Times New Roman</vt:lpstr>
      <vt:lpstr>Montessori Pedagogy by Slidesgo</vt:lpstr>
      <vt:lpstr>PowerPoint Presentation</vt:lpstr>
      <vt:lpstr>OUR SPECIAL DAYS Lesson 2 - Period 3</vt:lpstr>
      <vt:lpstr>Table of contents</vt:lpstr>
      <vt:lpstr>Warm-up</vt:lpstr>
      <vt:lpstr>PowerPoint Presentation</vt:lpstr>
      <vt:lpstr>Activity 1</vt:lpstr>
      <vt:lpstr>Who can you see?</vt:lpstr>
      <vt:lpstr>PowerPoint Presentation</vt:lpstr>
      <vt:lpstr>PowerPoint Presentation</vt:lpstr>
      <vt:lpstr>PowerPoint Presentation</vt:lpstr>
      <vt:lpstr>Sentence pattern</vt:lpstr>
      <vt:lpstr>Activity 2</vt:lpstr>
      <vt:lpstr>PowerPoint Presentation</vt:lpstr>
      <vt:lpstr>Name the food/drinks.</vt:lpstr>
      <vt:lpstr>Listen, point and say.</vt:lpstr>
      <vt:lpstr>Listen, point and say.</vt:lpstr>
      <vt:lpstr>Listen, point and say.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point, and say.</vt:lpstr>
      <vt:lpstr>Activity 3</vt:lpstr>
      <vt:lpstr>Look and name the food / drinks.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38</cp:revision>
  <dcterms:modified xsi:type="dcterms:W3CDTF">2024-08-28T03:04:41Z</dcterms:modified>
  <cp:category>9Slide.vn</cp:category>
</cp:coreProperties>
</file>