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3"/>
  </p:notesMasterIdLst>
  <p:sldIdLst>
    <p:sldId id="266" r:id="rId3"/>
    <p:sldId id="256" r:id="rId4"/>
    <p:sldId id="257" r:id="rId5"/>
    <p:sldId id="272" r:id="rId6"/>
    <p:sldId id="258" r:id="rId7"/>
    <p:sldId id="259" r:id="rId8"/>
    <p:sldId id="273" r:id="rId9"/>
    <p:sldId id="274" r:id="rId10"/>
    <p:sldId id="275" r:id="rId11"/>
    <p:sldId id="276" r:id="rId12"/>
    <p:sldId id="277" r:id="rId13"/>
    <p:sldId id="260" r:id="rId14"/>
    <p:sldId id="261" r:id="rId15"/>
    <p:sldId id="278" r:id="rId16"/>
    <p:sldId id="279" r:id="rId17"/>
    <p:sldId id="262" r:id="rId18"/>
    <p:sldId id="263" r:id="rId19"/>
    <p:sldId id="268" r:id="rId20"/>
    <p:sldId id="267" r:id="rId21"/>
    <p:sldId id="271"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Hahmlet SemiBold" panose="020B0604020202020204" charset="0"/>
      <p:regular r:id="rId30"/>
      <p:bold r:id="rId31"/>
      <p:italic r:id="rId32"/>
      <p:boldItalic r:id="rId33"/>
    </p:embeddedFont>
    <p:embeddedFont>
      <p:font typeface="Nunito Light" pitchFamily="2" charset="0"/>
      <p:regular r:id="rId34"/>
      <p:italic r:id="rId35"/>
    </p:embeddedFont>
    <p:embeddedFont>
      <p:font typeface="UTM Avo" panose="02040603050506020204" pitchFamily="18"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942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65" autoAdjust="0"/>
    <p:restoredTop sz="94660"/>
  </p:normalViewPr>
  <p:slideViewPr>
    <p:cSldViewPr snapToGrid="0">
      <p:cViewPr varScale="1">
        <p:scale>
          <a:sx n="114" d="100"/>
          <a:sy n="114" d="100"/>
        </p:scale>
        <p:origin x="1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1/3/2024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hoc10.vn/doc-sach/toan-4-tap-1/1/390/68/" TargetMode="External"/><Relationship Id="rId2" Type="http://schemas.openxmlformats.org/officeDocument/2006/relationships/image" Target="../media/image1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hoc10.vn/doc-sach/toan-4-tap-1/1/390/70/" TargetMode="External"/><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oan-4-tap-1/1/390/68/" TargetMode="External"/><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toan-4-tap-1/1/390/68/" TargetMode="External"/><Relationship Id="rId2" Type="http://schemas.openxmlformats.org/officeDocument/2006/relationships/image" Target="../media/image7.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5iFT3SJ1IpE" TargetMode="Externa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hyperlink" Target="https://www.youtube.com/watch?v=3U6oea560AM" TargetMode="External"/><Relationship Id="rId5" Type="http://schemas.openxmlformats.org/officeDocument/2006/relationships/hyperlink" Target="https://th.wikipedia.org/wiki/%E0%B9%84%E0%B8%9F%E0%B8%A5%E0%B9%8C:YouTube_full-color_icon_(2017).svg"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5iFT3SJ1IpE" TargetMode="Externa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hyperlink" Target="https://www.youtube.com/watch?v=3U6oea560AM" TargetMode="External"/><Relationship Id="rId5" Type="http://schemas.openxmlformats.org/officeDocument/2006/relationships/hyperlink" Target="https://th.wikipedia.org/wiki/%E0%B9%84%E0%B8%9F%E0%B8%A5%E0%B9%8C:YouTube_full-color_icon_(2017).svg"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0"/>
            <a:ext cx="2681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TOÁN 4</a:t>
            </a:r>
          </a:p>
        </p:txBody>
      </p:sp>
      <p:sp>
        <p:nvSpPr>
          <p:cNvPr id="6" name="Rectangle 5">
            <a:extLst>
              <a:ext uri="{FF2B5EF4-FFF2-40B4-BE49-F238E27FC236}">
                <a16:creationId xmlns:a16="http://schemas.microsoft.com/office/drawing/2014/main" id="{E749AAE4-AAE8-4F14-B963-C4BD00694A92}"/>
              </a:ext>
            </a:extLst>
          </p:cNvPr>
          <p:cNvSpPr/>
          <p:nvPr/>
        </p:nvSpPr>
        <p:spPr>
          <a:xfrm>
            <a:off x="10603076" y="589132"/>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3" name="Google Shape;54;p1">
            <a:extLst>
              <a:ext uri="{FF2B5EF4-FFF2-40B4-BE49-F238E27FC236}">
                <a16:creationId xmlns:a16="http://schemas.microsoft.com/office/drawing/2014/main" id="{091514D0-099D-6F66-645B-BAFD8CA796BA}"/>
              </a:ext>
            </a:extLst>
          </p:cNvPr>
          <p:cNvSpPr txBox="1">
            <a:spLocks/>
          </p:cNvSpPr>
          <p:nvPr/>
        </p:nvSpPr>
        <p:spPr>
          <a:xfrm>
            <a:off x="727107" y="3232664"/>
            <a:ext cx="10737785"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9</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Bài</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28: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Tìm</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số</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trung</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bìn</a:t>
            </a:r>
            <a:r>
              <a:rPr lang="en-US" sz="5200" b="1" kern="0" dirty="0">
                <a:solidFill>
                  <a:srgbClr val="FF0000"/>
                </a:solidFill>
                <a:latin typeface="UTM Avo" panose="02040603050506020204" pitchFamily="18" charset="0"/>
                <a:cs typeface="Arial" panose="020B0604020202020204" pitchFamily="34" charset="0"/>
              </a:rPr>
              <a:t>h </a:t>
            </a:r>
            <a:r>
              <a:rPr lang="en-US" sz="5200" b="1" kern="0" dirty="0" err="1">
                <a:solidFill>
                  <a:srgbClr val="FF0000"/>
                </a:solidFill>
                <a:latin typeface="UTM Avo" panose="02040603050506020204" pitchFamily="18" charset="0"/>
                <a:cs typeface="Arial" panose="020B0604020202020204" pitchFamily="34" charset="0"/>
              </a:rPr>
              <a:t>cộng</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lang="en-US" sz="5200" b="1" kern="0" dirty="0" err="1">
                <a:solidFill>
                  <a:srgbClr val="FF0000"/>
                </a:solidFill>
                <a:latin typeface="UTM Avo" panose="02040603050506020204" pitchFamily="18" charset="0"/>
                <a:cs typeface="Arial" panose="020B0604020202020204" pitchFamily="34" charset="0"/>
              </a:rPr>
              <a:t>Tiết</a:t>
            </a:r>
            <a:r>
              <a:rPr lang="en-US" sz="5200" b="1" kern="0" dirty="0">
                <a:solidFill>
                  <a:srgbClr val="FF0000"/>
                </a:solidFill>
                <a:latin typeface="UTM Avo" panose="02040603050506020204" pitchFamily="18" charset="0"/>
                <a:cs typeface="Arial" panose="020B0604020202020204" pitchFamily="34" charset="0"/>
              </a:rPr>
              <a:t> 1</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A85913-D5F6-2DE7-4CE9-BBA90CCFBDDE}"/>
              </a:ext>
            </a:extLst>
          </p:cNvPr>
          <p:cNvSpPr/>
          <p:nvPr/>
        </p:nvSpPr>
        <p:spPr>
          <a:xfrm>
            <a:off x="5878286" y="2670227"/>
            <a:ext cx="6313714" cy="4180114"/>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6" name="Picture 5">
            <a:extLst>
              <a:ext uri="{FF2B5EF4-FFF2-40B4-BE49-F238E27FC236}">
                <a16:creationId xmlns:a16="http://schemas.microsoft.com/office/drawing/2014/main" id="{34533C9F-6AEA-C76E-EBC8-A0F321520F9F}"/>
              </a:ext>
            </a:extLst>
          </p:cNvPr>
          <p:cNvPicPr>
            <a:picLocks noChangeAspect="1"/>
          </p:cNvPicPr>
          <p:nvPr/>
        </p:nvPicPr>
        <p:blipFill>
          <a:blip r:embed="rId3">
            <a:extLst>
              <a:ext uri="{28A0092B-C50C-407E-A947-70E740481C1C}">
                <a14:useLocalDpi xmlns:a14="http://schemas.microsoft.com/office/drawing/2010/main" val="0"/>
              </a:ext>
            </a:extLst>
          </a:blip>
          <a:srcRect t="1741" b="1741"/>
          <a:stretch/>
        </p:blipFill>
        <p:spPr>
          <a:xfrm>
            <a:off x="1605583" y="2334888"/>
            <a:ext cx="8980833" cy="2343118"/>
          </a:xfrm>
          <a:prstGeom prst="rect">
            <a:avLst/>
          </a:prstGeom>
        </p:spPr>
      </p:pic>
      <p:pic>
        <p:nvPicPr>
          <p:cNvPr id="11" name="Picture 10">
            <a:extLst>
              <a:ext uri="{FF2B5EF4-FFF2-40B4-BE49-F238E27FC236}">
                <a16:creationId xmlns:a16="http://schemas.microsoft.com/office/drawing/2014/main" id="{8B1ECF96-756F-68E4-E580-28E0104D4BE0}"/>
              </a:ext>
            </a:extLst>
          </p:cNvPr>
          <p:cNvPicPr>
            <a:picLocks noChangeAspect="1"/>
          </p:cNvPicPr>
          <p:nvPr/>
        </p:nvPicPr>
        <p:blipFill>
          <a:blip r:embed="rId4">
            <a:extLst>
              <a:ext uri="{28A0092B-C50C-407E-A947-70E740481C1C}">
                <a14:useLocalDpi xmlns:a14="http://schemas.microsoft.com/office/drawing/2010/main" val="0"/>
              </a:ext>
            </a:extLst>
          </a:blip>
          <a:srcRect t="4327" b="4327"/>
          <a:stretch/>
        </p:blipFill>
        <p:spPr>
          <a:xfrm>
            <a:off x="1605583" y="4678005"/>
            <a:ext cx="8980833" cy="2172336"/>
          </a:xfrm>
          <a:prstGeom prst="rect">
            <a:avLst/>
          </a:prstGeom>
        </p:spPr>
      </p:pic>
      <p:sp>
        <p:nvSpPr>
          <p:cNvPr id="12" name="Rounded Rectangle 11">
            <a:extLst>
              <a:ext uri="{FF2B5EF4-FFF2-40B4-BE49-F238E27FC236}">
                <a16:creationId xmlns:a16="http://schemas.microsoft.com/office/drawing/2014/main" id="{F6FEF066-3CDE-1779-F2A2-7896A5A2F1F2}"/>
              </a:ext>
            </a:extLst>
          </p:cNvPr>
          <p:cNvSpPr/>
          <p:nvPr/>
        </p:nvSpPr>
        <p:spPr>
          <a:xfrm>
            <a:off x="4342097" y="1665051"/>
            <a:ext cx="3507803" cy="558338"/>
          </a:xfrm>
          <a:prstGeom prst="roundRect">
            <a:avLst/>
          </a:prstGeom>
          <a:solidFill>
            <a:srgbClr val="FFF0D3"/>
          </a:solidFill>
          <a:ln w="25400" cap="flat" cmpd="sng" algn="ctr">
            <a:solidFill>
              <a:srgbClr val="FFB200"/>
            </a:solidFill>
            <a:prstDash val="solid"/>
          </a:ln>
          <a:effectLst/>
        </p:spPr>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effectLst/>
                <a:uLnTx/>
                <a:uFillTx/>
                <a:latin typeface="UTM Avo" panose="02040603050506020204" pitchFamily="18"/>
                <a:sym typeface="Arial"/>
              </a:rPr>
              <a:t>THẢO LUẬN NHÓM</a:t>
            </a:r>
          </a:p>
        </p:txBody>
      </p:sp>
    </p:spTree>
    <p:extLst>
      <p:ext uri="{BB962C8B-B14F-4D97-AF65-F5344CB8AC3E}">
        <p14:creationId xmlns:p14="http://schemas.microsoft.com/office/powerpoint/2010/main" val="138340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A85913-D5F6-2DE7-4CE9-BBA90CCFBDDE}"/>
              </a:ext>
            </a:extLst>
          </p:cNvPr>
          <p:cNvSpPr/>
          <p:nvPr/>
        </p:nvSpPr>
        <p:spPr>
          <a:xfrm>
            <a:off x="5878286" y="2670227"/>
            <a:ext cx="6313714" cy="4180114"/>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itle 1">
            <a:extLst>
              <a:ext uri="{FF2B5EF4-FFF2-40B4-BE49-F238E27FC236}">
                <a16:creationId xmlns:a16="http://schemas.microsoft.com/office/drawing/2014/main" id="{ADE99EF3-320B-6C66-F8E3-095394E38F8F}"/>
              </a:ext>
            </a:extLst>
          </p:cNvPr>
          <p:cNvSpPr txBox="1">
            <a:spLocks/>
          </p:cNvSpPr>
          <p:nvPr/>
        </p:nvSpPr>
        <p:spPr>
          <a:xfrm>
            <a:off x="5255200" y="1821610"/>
            <a:ext cx="1681600" cy="887333"/>
          </a:xfrm>
          <a:prstGeom prst="rect">
            <a:avLst/>
          </a:prstGeom>
          <a:noFill/>
          <a:ln>
            <a:noFill/>
          </a:ln>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Hahmlet SemiBold"/>
              <a:buNone/>
              <a:defRPr sz="4000" b="0" i="0" u="none" strike="noStrike" cap="none">
                <a:solidFill>
                  <a:schemeClr val="dk1"/>
                </a:solidFill>
                <a:latin typeface="Hahmlet SemiBold"/>
                <a:ea typeface="Hahmlet SemiBold"/>
                <a:cs typeface="Hahmlet SemiBold"/>
                <a:sym typeface="Hahmlet SemiBold"/>
              </a:defRPr>
            </a:lvl1pPr>
            <a:lvl2pPr marR="0" lvl="1" algn="l" rtl="0">
              <a:lnSpc>
                <a:spcPct val="100000"/>
              </a:lnSpc>
              <a:spcBef>
                <a:spcPts val="0"/>
              </a:spcBef>
              <a:spcAft>
                <a:spcPts val="0"/>
              </a:spcAft>
              <a:buClr>
                <a:schemeClr val="dk1"/>
              </a:buClr>
              <a:buSzPts val="3500"/>
              <a:buFont typeface="Hahmlet SemiBold"/>
              <a:buNone/>
              <a:defRPr sz="3500" b="0" i="0" u="none" strike="noStrike" cap="none">
                <a:solidFill>
                  <a:schemeClr val="dk1"/>
                </a:solidFill>
                <a:latin typeface="Hahmlet SemiBold"/>
                <a:ea typeface="Hahmlet SemiBold"/>
                <a:cs typeface="Hahmlet SemiBold"/>
                <a:sym typeface="Hahmlet SemiBold"/>
              </a:defRPr>
            </a:lvl2pPr>
            <a:lvl3pPr marR="0" lvl="2" algn="l" rtl="0">
              <a:lnSpc>
                <a:spcPct val="100000"/>
              </a:lnSpc>
              <a:spcBef>
                <a:spcPts val="0"/>
              </a:spcBef>
              <a:spcAft>
                <a:spcPts val="0"/>
              </a:spcAft>
              <a:buClr>
                <a:schemeClr val="dk1"/>
              </a:buClr>
              <a:buSzPts val="3500"/>
              <a:buFont typeface="Hahmlet SemiBold"/>
              <a:buNone/>
              <a:defRPr sz="3500" b="0" i="0" u="none" strike="noStrike" cap="none">
                <a:solidFill>
                  <a:schemeClr val="dk1"/>
                </a:solidFill>
                <a:latin typeface="Hahmlet SemiBold"/>
                <a:ea typeface="Hahmlet SemiBold"/>
                <a:cs typeface="Hahmlet SemiBold"/>
                <a:sym typeface="Hahmlet SemiBold"/>
              </a:defRPr>
            </a:lvl3pPr>
            <a:lvl4pPr marR="0" lvl="3" algn="l" rtl="0">
              <a:lnSpc>
                <a:spcPct val="100000"/>
              </a:lnSpc>
              <a:spcBef>
                <a:spcPts val="0"/>
              </a:spcBef>
              <a:spcAft>
                <a:spcPts val="0"/>
              </a:spcAft>
              <a:buClr>
                <a:schemeClr val="dk1"/>
              </a:buClr>
              <a:buSzPts val="3500"/>
              <a:buFont typeface="Hahmlet SemiBold"/>
              <a:buNone/>
              <a:defRPr sz="3500" b="0" i="0" u="none" strike="noStrike" cap="none">
                <a:solidFill>
                  <a:schemeClr val="dk1"/>
                </a:solidFill>
                <a:latin typeface="Hahmlet SemiBold"/>
                <a:ea typeface="Hahmlet SemiBold"/>
                <a:cs typeface="Hahmlet SemiBold"/>
                <a:sym typeface="Hahmlet SemiBold"/>
              </a:defRPr>
            </a:lvl4pPr>
            <a:lvl5pPr marR="0" lvl="4" algn="l" rtl="0">
              <a:lnSpc>
                <a:spcPct val="100000"/>
              </a:lnSpc>
              <a:spcBef>
                <a:spcPts val="0"/>
              </a:spcBef>
              <a:spcAft>
                <a:spcPts val="0"/>
              </a:spcAft>
              <a:buClr>
                <a:schemeClr val="dk1"/>
              </a:buClr>
              <a:buSzPts val="3500"/>
              <a:buFont typeface="Hahmlet SemiBold"/>
              <a:buNone/>
              <a:defRPr sz="3500" b="0" i="0" u="none" strike="noStrike" cap="none">
                <a:solidFill>
                  <a:schemeClr val="dk1"/>
                </a:solidFill>
                <a:latin typeface="Hahmlet SemiBold"/>
                <a:ea typeface="Hahmlet SemiBold"/>
                <a:cs typeface="Hahmlet SemiBold"/>
                <a:sym typeface="Hahmlet SemiBold"/>
              </a:defRPr>
            </a:lvl5pPr>
            <a:lvl6pPr marR="0" lvl="5" algn="l" rtl="0">
              <a:lnSpc>
                <a:spcPct val="100000"/>
              </a:lnSpc>
              <a:spcBef>
                <a:spcPts val="0"/>
              </a:spcBef>
              <a:spcAft>
                <a:spcPts val="0"/>
              </a:spcAft>
              <a:buClr>
                <a:schemeClr val="dk1"/>
              </a:buClr>
              <a:buSzPts val="3500"/>
              <a:buFont typeface="Hahmlet SemiBold"/>
              <a:buNone/>
              <a:defRPr sz="3500" b="0" i="0" u="none" strike="noStrike" cap="none">
                <a:solidFill>
                  <a:schemeClr val="dk1"/>
                </a:solidFill>
                <a:latin typeface="Hahmlet SemiBold"/>
                <a:ea typeface="Hahmlet SemiBold"/>
                <a:cs typeface="Hahmlet SemiBold"/>
                <a:sym typeface="Hahmlet SemiBold"/>
              </a:defRPr>
            </a:lvl6pPr>
            <a:lvl7pPr marR="0" lvl="6" algn="l" rtl="0">
              <a:lnSpc>
                <a:spcPct val="100000"/>
              </a:lnSpc>
              <a:spcBef>
                <a:spcPts val="0"/>
              </a:spcBef>
              <a:spcAft>
                <a:spcPts val="0"/>
              </a:spcAft>
              <a:buClr>
                <a:schemeClr val="dk1"/>
              </a:buClr>
              <a:buSzPts val="3500"/>
              <a:buFont typeface="Hahmlet SemiBold"/>
              <a:buNone/>
              <a:defRPr sz="3500" b="0" i="0" u="none" strike="noStrike" cap="none">
                <a:solidFill>
                  <a:schemeClr val="dk1"/>
                </a:solidFill>
                <a:latin typeface="Hahmlet SemiBold"/>
                <a:ea typeface="Hahmlet SemiBold"/>
                <a:cs typeface="Hahmlet SemiBold"/>
                <a:sym typeface="Hahmlet SemiBold"/>
              </a:defRPr>
            </a:lvl7pPr>
            <a:lvl8pPr marR="0" lvl="7" algn="l" rtl="0">
              <a:lnSpc>
                <a:spcPct val="100000"/>
              </a:lnSpc>
              <a:spcBef>
                <a:spcPts val="0"/>
              </a:spcBef>
              <a:spcAft>
                <a:spcPts val="0"/>
              </a:spcAft>
              <a:buClr>
                <a:schemeClr val="dk1"/>
              </a:buClr>
              <a:buSzPts val="3500"/>
              <a:buFont typeface="Hahmlet SemiBold"/>
              <a:buNone/>
              <a:defRPr sz="3500" b="0" i="0" u="none" strike="noStrike" cap="none">
                <a:solidFill>
                  <a:schemeClr val="dk1"/>
                </a:solidFill>
                <a:latin typeface="Hahmlet SemiBold"/>
                <a:ea typeface="Hahmlet SemiBold"/>
                <a:cs typeface="Hahmlet SemiBold"/>
                <a:sym typeface="Hahmlet SemiBold"/>
              </a:defRPr>
            </a:lvl8pPr>
            <a:lvl9pPr marR="0" lvl="8" algn="l" rtl="0">
              <a:lnSpc>
                <a:spcPct val="100000"/>
              </a:lnSpc>
              <a:spcBef>
                <a:spcPts val="0"/>
              </a:spcBef>
              <a:spcAft>
                <a:spcPts val="0"/>
              </a:spcAft>
              <a:buClr>
                <a:schemeClr val="dk1"/>
              </a:buClr>
              <a:buSzPts val="3500"/>
              <a:buFont typeface="Hahmlet SemiBold"/>
              <a:buNone/>
              <a:defRPr sz="3500" b="0" i="0" u="none" strike="noStrike" cap="none">
                <a:solidFill>
                  <a:schemeClr val="dk1"/>
                </a:solidFill>
                <a:latin typeface="Hahmlet SemiBold"/>
                <a:ea typeface="Hahmlet SemiBold"/>
                <a:cs typeface="Hahmlet SemiBold"/>
                <a:sym typeface="Hahmlet SemiBold"/>
              </a:defRPr>
            </a:lvl9pPr>
          </a:lstStyle>
          <a:p>
            <a:pPr marL="0" marR="0" lvl="0" indent="0" algn="ctr" defTabSz="914400" rtl="0" eaLnBrk="1" fontAlgn="auto" latinLnBrk="0" hangingPunct="1">
              <a:lnSpc>
                <a:spcPct val="150000"/>
              </a:lnSpc>
              <a:spcBef>
                <a:spcPts val="0"/>
              </a:spcBef>
              <a:spcAft>
                <a:spcPts val="0"/>
              </a:spcAft>
              <a:buClr>
                <a:srgbClr val="D0101F"/>
              </a:buClr>
              <a:buSzPts val="3500"/>
              <a:buFont typeface="Hahmlet SemiBold"/>
              <a:buNone/>
              <a:tabLst/>
              <a:defRPr/>
            </a:pPr>
            <a:r>
              <a:rPr kumimoji="0" lang="en-VN" sz="2800" b="1" i="0" u="sng" strike="noStrike" kern="0" cap="none" spc="0" normalizeH="0" baseline="0" noProof="0" dirty="0">
                <a:ln>
                  <a:noFill/>
                </a:ln>
                <a:solidFill>
                  <a:srgbClr val="D0101F"/>
                </a:solidFill>
                <a:effectLst/>
                <a:uLnTx/>
                <a:uFillTx/>
                <a:latin typeface="UTM Avo" panose="02040603050506020204" pitchFamily="18"/>
                <a:cs typeface="Arial" panose="020B0604020202020204" pitchFamily="34" charset="0"/>
                <a:sym typeface="Hahmlet SemiBold"/>
              </a:rPr>
              <a:t>Bài giải</a:t>
            </a:r>
          </a:p>
        </p:txBody>
      </p:sp>
      <p:sp>
        <p:nvSpPr>
          <p:cNvPr id="8" name="TextBox 7">
            <a:extLst>
              <a:ext uri="{FF2B5EF4-FFF2-40B4-BE49-F238E27FC236}">
                <a16:creationId xmlns:a16="http://schemas.microsoft.com/office/drawing/2014/main" id="{524ADB20-9062-6789-4D6B-F80F04CEA12B}"/>
              </a:ext>
            </a:extLst>
          </p:cNvPr>
          <p:cNvSpPr txBox="1"/>
          <p:nvPr/>
        </p:nvSpPr>
        <p:spPr>
          <a:xfrm>
            <a:off x="693101" y="2884432"/>
            <a:ext cx="7115092" cy="2783839"/>
          </a:xfrm>
          <a:prstGeom prst="rect">
            <a:avLst/>
          </a:prstGeom>
          <a:noFill/>
        </p:spPr>
        <p:txBody>
          <a:bodyPr wrap="square">
            <a:spAutoFit/>
          </a:bodyPr>
          <a:lstStyle/>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Tổng số cây nấm ba bạn hái được là:</a:t>
            </a:r>
          </a:p>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14 + 16 + 12 = 42 (cây)</a:t>
            </a:r>
          </a:p>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Trung bình mỗi bạn hái được số cây nấm là: </a:t>
            </a:r>
          </a:p>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42 : 3 = 14 (cây)</a:t>
            </a:r>
          </a:p>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Đáp số: 14 cây nấm</a:t>
            </a:r>
          </a:p>
        </p:txBody>
      </p:sp>
      <p:pic>
        <p:nvPicPr>
          <p:cNvPr id="9" name="Picture 8">
            <a:extLst>
              <a:ext uri="{FF2B5EF4-FFF2-40B4-BE49-F238E27FC236}">
                <a16:creationId xmlns:a16="http://schemas.microsoft.com/office/drawing/2014/main" id="{21FD8544-8688-FD8B-D517-69640E157C25}"/>
              </a:ext>
            </a:extLst>
          </p:cNvPr>
          <p:cNvPicPr>
            <a:picLocks noChangeAspect="1"/>
          </p:cNvPicPr>
          <p:nvPr/>
        </p:nvPicPr>
        <p:blipFill rotWithShape="1">
          <a:blip r:embed="rId3"/>
          <a:srcRect l="47445" t="11337" r="11325" b="64122"/>
          <a:stretch/>
        </p:blipFill>
        <p:spPr>
          <a:xfrm>
            <a:off x="7249878" y="2920509"/>
            <a:ext cx="4249021" cy="2711684"/>
          </a:xfrm>
          <a:prstGeom prst="rect">
            <a:avLst/>
          </a:prstGeom>
        </p:spPr>
      </p:pic>
    </p:spTree>
    <p:extLst>
      <p:ext uri="{BB962C8B-B14F-4D97-AF65-F5344CB8AC3E}">
        <p14:creationId xmlns:p14="http://schemas.microsoft.com/office/powerpoint/2010/main" val="65852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B1125E-27E1-8148-BA9B-B964C0D24413}"/>
              </a:ext>
            </a:extLst>
          </p:cNvPr>
          <p:cNvGrpSpPr/>
          <p:nvPr/>
        </p:nvGrpSpPr>
        <p:grpSpPr>
          <a:xfrm>
            <a:off x="4727728" y="3010718"/>
            <a:ext cx="2736543" cy="1674349"/>
            <a:chOff x="309542" y="967667"/>
            <a:chExt cx="2878585" cy="1674349"/>
          </a:xfrm>
        </p:grpSpPr>
        <p:pic>
          <p:nvPicPr>
            <p:cNvPr id="3" name="Picture 2">
              <a:hlinkClick r:id="rId3"/>
              <a:extLst>
                <a:ext uri="{FF2B5EF4-FFF2-40B4-BE49-F238E27FC236}">
                  <a16:creationId xmlns:a16="http://schemas.microsoft.com/office/drawing/2014/main" id="{D2B6185D-EA0F-CBD5-132D-5F31D6AB16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4" name="TextBox 3">
              <a:extLst>
                <a:ext uri="{FF2B5EF4-FFF2-40B4-BE49-F238E27FC236}">
                  <a16:creationId xmlns:a16="http://schemas.microsoft.com/office/drawing/2014/main" id="{83363AC7-56E6-42B4-1BD1-003B23B39EBD}"/>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946045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37499AAC-EE0C-92ED-A0E8-9EDAD14FDFD7}"/>
              </a:ext>
            </a:extLst>
          </p:cNvPr>
          <p:cNvSpPr txBox="1"/>
          <p:nvPr/>
        </p:nvSpPr>
        <p:spPr>
          <a:xfrm>
            <a:off x="443402" y="4232170"/>
            <a:ext cx="7141501" cy="2406556"/>
          </a:xfrm>
          <a:prstGeom prst="rect">
            <a:avLst/>
          </a:prstGeom>
          <a:noFill/>
        </p:spPr>
        <p:txBody>
          <a:bodyPr wrap="square">
            <a:spAutoFit/>
          </a:bodyPr>
          <a:lstStyle/>
          <a:p>
            <a:pPr marL="609585" indent="-609585">
              <a:lnSpc>
                <a:spcPct val="150000"/>
              </a:lnSpc>
              <a:spcAft>
                <a:spcPts val="1333"/>
              </a:spcAft>
              <a:buClr>
                <a:srgbClr val="000000"/>
              </a:buClr>
              <a:buFont typeface="Arial"/>
              <a:buAutoNum type="alphaLcParenR"/>
            </a:pP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Số</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trung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bình</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cộng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của</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các</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số</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36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và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38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là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b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b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(36 + 38) : 2 = 37</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a:p>
            <a:pPr>
              <a:lnSpc>
                <a:spcPct val="150000"/>
              </a:lnSpc>
              <a:spcAft>
                <a:spcPts val="1333"/>
              </a:spcAft>
              <a:buClr>
                <a:srgbClr val="000000"/>
              </a:buClr>
              <a:buFont typeface="Arial"/>
              <a:buNone/>
            </a:pP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b)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Số</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trung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bình</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cộng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của</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các</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số</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4, 3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và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8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là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b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b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(4 + 3 + 8) : 3 = 5</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p:txBody>
      </p:sp>
      <p:sp>
        <p:nvSpPr>
          <p:cNvPr id="36" name="Google Shape;2926;p48">
            <a:extLst>
              <a:ext uri="{FF2B5EF4-FFF2-40B4-BE49-F238E27FC236}">
                <a16:creationId xmlns:a16="http://schemas.microsoft.com/office/drawing/2014/main" id="{880792C3-90E4-744E-74CE-27B6AB643C10}"/>
              </a:ext>
            </a:extLst>
          </p:cNvPr>
          <p:cNvSpPr txBox="1">
            <a:spLocks/>
          </p:cNvSpPr>
          <p:nvPr/>
        </p:nvSpPr>
        <p:spPr>
          <a:xfrm>
            <a:off x="4854153" y="1241682"/>
            <a:ext cx="4823012" cy="738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D0101F">
                    <a:lumMod val="75000"/>
                  </a:srgbClr>
                </a:solidFill>
                <a:effectLst/>
                <a:uLnTx/>
                <a:uFillTx/>
                <a:latin typeface="UTM Avo" panose="02040603050506020204" pitchFamily="18"/>
                <a:sym typeface="Arial"/>
              </a:rPr>
              <a:t>Bài</a:t>
            </a:r>
            <a:r>
              <a:rPr kumimoji="0" lang="en-US" sz="2800" b="1" i="0" u="none" strike="noStrike" kern="0" cap="none" spc="0" normalizeH="0" baseline="0" noProof="0" dirty="0">
                <a:ln>
                  <a:noFill/>
                </a:ln>
                <a:solidFill>
                  <a:srgbClr val="D0101F">
                    <a:lumMod val="75000"/>
                  </a:srgbClr>
                </a:solidFill>
                <a:effectLst/>
                <a:uLnTx/>
                <a:uFillTx/>
                <a:latin typeface="UTM Avo" panose="02040603050506020204" pitchFamily="18"/>
                <a:sym typeface="Arial"/>
              </a:rPr>
              <a:t> </a:t>
            </a:r>
            <a:r>
              <a:rPr kumimoji="0" lang="en-US" sz="2800" b="1" i="0" u="none" strike="noStrike" kern="0" cap="none" spc="0" normalizeH="0" baseline="0" noProof="0" dirty="0" err="1">
                <a:ln>
                  <a:noFill/>
                </a:ln>
                <a:solidFill>
                  <a:srgbClr val="D0101F">
                    <a:lumMod val="75000"/>
                  </a:srgbClr>
                </a:solidFill>
                <a:effectLst/>
                <a:uLnTx/>
                <a:uFillTx/>
                <a:latin typeface="UTM Avo" panose="02040603050506020204" pitchFamily="18"/>
                <a:sym typeface="Arial"/>
              </a:rPr>
              <a:t>tập</a:t>
            </a:r>
            <a:r>
              <a:rPr kumimoji="0" lang="en-US" sz="2800" b="1" i="0" u="none" strike="noStrike" kern="0" cap="none" spc="0" normalizeH="0" baseline="0" noProof="0" dirty="0">
                <a:ln>
                  <a:noFill/>
                </a:ln>
                <a:solidFill>
                  <a:srgbClr val="D0101F">
                    <a:lumMod val="75000"/>
                  </a:srgbClr>
                </a:solidFill>
                <a:effectLst/>
                <a:uLnTx/>
                <a:uFillTx/>
                <a:latin typeface="UTM Avo" panose="02040603050506020204" pitchFamily="18"/>
                <a:sym typeface="Arial"/>
              </a:rPr>
              <a:t> 1 SGK – tr69</a:t>
            </a:r>
          </a:p>
        </p:txBody>
      </p:sp>
      <p:sp>
        <p:nvSpPr>
          <p:cNvPr id="37" name="TextBox 36">
            <a:extLst>
              <a:ext uri="{FF2B5EF4-FFF2-40B4-BE49-F238E27FC236}">
                <a16:creationId xmlns:a16="http://schemas.microsoft.com/office/drawing/2014/main" id="{813CAFF0-E543-D67D-FF34-21D0F838D1E7}"/>
              </a:ext>
            </a:extLst>
          </p:cNvPr>
          <p:cNvSpPr txBox="1"/>
          <p:nvPr/>
        </p:nvSpPr>
        <p:spPr>
          <a:xfrm>
            <a:off x="3565701" y="1826175"/>
            <a:ext cx="7399915" cy="577850"/>
          </a:xfrm>
          <a:prstGeom prst="rect">
            <a:avLst/>
          </a:prstGeom>
          <a:noFill/>
        </p:spPr>
        <p:txBody>
          <a:bodyPr wrap="square">
            <a:spAutoFit/>
          </a:bodyPr>
          <a:lstStyle/>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Tìm số trung bình cộng của mỗi nhóm số sau:</a:t>
            </a:r>
          </a:p>
        </p:txBody>
      </p:sp>
      <p:sp>
        <p:nvSpPr>
          <p:cNvPr id="38" name="TextBox 37">
            <a:extLst>
              <a:ext uri="{FF2B5EF4-FFF2-40B4-BE49-F238E27FC236}">
                <a16:creationId xmlns:a16="http://schemas.microsoft.com/office/drawing/2014/main" id="{A68A3D7F-4253-6B27-942F-084101E83613}"/>
              </a:ext>
            </a:extLst>
          </p:cNvPr>
          <p:cNvSpPr txBox="1"/>
          <p:nvPr/>
        </p:nvSpPr>
        <p:spPr>
          <a:xfrm>
            <a:off x="3602736" y="2439581"/>
            <a:ext cx="3144539" cy="1298561"/>
          </a:xfrm>
          <a:prstGeom prst="rect">
            <a:avLst/>
          </a:prstGeom>
          <a:noFill/>
        </p:spPr>
        <p:txBody>
          <a:bodyPr wrap="square">
            <a:spAutoFit/>
          </a:bodyPr>
          <a:lstStyle/>
          <a:p>
            <a:pPr>
              <a:lnSpc>
                <a:spcPct val="150000"/>
              </a:lnSpc>
              <a:spcAft>
                <a:spcPts val="1333"/>
              </a:spcAft>
              <a:buClr>
                <a:srgbClr val="000000"/>
              </a:buClr>
              <a:buFont typeface="Arial"/>
              <a:buNone/>
            </a:pP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a) 36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và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38</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a:p>
            <a:pPr>
              <a:lnSpc>
                <a:spcPct val="150000"/>
              </a:lnSpc>
              <a:spcAft>
                <a:spcPts val="1333"/>
              </a:spcAft>
              <a:buClr>
                <a:srgbClr val="000000"/>
              </a:buClr>
              <a:buFont typeface="Arial"/>
              <a:buNone/>
            </a:pP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 12, 23, 5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và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44</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p:txBody>
      </p:sp>
      <p:sp>
        <p:nvSpPr>
          <p:cNvPr id="39" name="TextBox 38">
            <a:extLst>
              <a:ext uri="{FF2B5EF4-FFF2-40B4-BE49-F238E27FC236}">
                <a16:creationId xmlns:a16="http://schemas.microsoft.com/office/drawing/2014/main" id="{C22BCBBC-074B-43F5-5C2D-B886DEB1367A}"/>
              </a:ext>
            </a:extLst>
          </p:cNvPr>
          <p:cNvSpPr txBox="1"/>
          <p:nvPr/>
        </p:nvSpPr>
        <p:spPr>
          <a:xfrm>
            <a:off x="8230577" y="2428385"/>
            <a:ext cx="3961423" cy="1298561"/>
          </a:xfrm>
          <a:prstGeom prst="rect">
            <a:avLst/>
          </a:prstGeom>
          <a:noFill/>
        </p:spPr>
        <p:txBody>
          <a:bodyPr wrap="square">
            <a:spAutoFit/>
          </a:bodyPr>
          <a:lstStyle/>
          <a:p>
            <a:pPr>
              <a:lnSpc>
                <a:spcPct val="150000"/>
              </a:lnSpc>
              <a:spcAft>
                <a:spcPts val="1333"/>
              </a:spcAft>
              <a:buClr>
                <a:srgbClr val="000000"/>
              </a:buClr>
              <a:buFont typeface="Arial"/>
              <a:buNone/>
            </a:pP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b) 4, 3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và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8</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a:p>
            <a:pPr>
              <a:lnSpc>
                <a:spcPct val="150000"/>
              </a:lnSpc>
              <a:spcAft>
                <a:spcPts val="1333"/>
              </a:spcAft>
              <a:buClr>
                <a:srgbClr val="000000"/>
              </a:buClr>
              <a:buFont typeface="Arial"/>
              <a:buNone/>
            </a:pP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d) 35, 40, 45, 50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và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55</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p:txBody>
      </p:sp>
      <p:sp>
        <p:nvSpPr>
          <p:cNvPr id="40" name="Google Shape;2926;p48">
            <a:extLst>
              <a:ext uri="{FF2B5EF4-FFF2-40B4-BE49-F238E27FC236}">
                <a16:creationId xmlns:a16="http://schemas.microsoft.com/office/drawing/2014/main" id="{B40AE0A9-9AF7-3FBC-0765-B43532F79157}"/>
              </a:ext>
            </a:extLst>
          </p:cNvPr>
          <p:cNvSpPr txBox="1">
            <a:spLocks/>
          </p:cNvSpPr>
          <p:nvPr/>
        </p:nvSpPr>
        <p:spPr>
          <a:xfrm>
            <a:off x="2995195" y="3663145"/>
            <a:ext cx="1994895" cy="738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sng" strike="noStrike" kern="0" cap="none" spc="0" normalizeH="0" baseline="0" noProof="0" dirty="0" err="1">
                <a:ln>
                  <a:noFill/>
                </a:ln>
                <a:solidFill>
                  <a:srgbClr val="D0101F">
                    <a:lumMod val="75000"/>
                  </a:srgbClr>
                </a:solidFill>
                <a:effectLst/>
                <a:uLnTx/>
                <a:uFillTx/>
                <a:latin typeface="UTM Avo" panose="02040603050506020204" pitchFamily="18"/>
                <a:sym typeface="Arial"/>
              </a:rPr>
              <a:t>Trả</a:t>
            </a:r>
            <a:r>
              <a:rPr kumimoji="0" lang="en-US" sz="2800" b="1" i="0" u="sng" strike="noStrike" kern="0" cap="none" spc="0" normalizeH="0" baseline="0" noProof="0" dirty="0">
                <a:ln>
                  <a:noFill/>
                </a:ln>
                <a:solidFill>
                  <a:srgbClr val="D0101F">
                    <a:lumMod val="75000"/>
                  </a:srgbClr>
                </a:solidFill>
                <a:effectLst/>
                <a:uLnTx/>
                <a:uFillTx/>
                <a:latin typeface="UTM Avo" panose="02040603050506020204" pitchFamily="18"/>
                <a:sym typeface="Arial"/>
              </a:rPr>
              <a:t> </a:t>
            </a:r>
            <a:r>
              <a:rPr kumimoji="0" lang="en-US" sz="2800" b="1" i="0" u="sng" strike="noStrike" kern="0" cap="none" spc="0" normalizeH="0" baseline="0" noProof="0" dirty="0" err="1">
                <a:ln>
                  <a:noFill/>
                </a:ln>
                <a:solidFill>
                  <a:srgbClr val="D0101F">
                    <a:lumMod val="75000"/>
                  </a:srgbClr>
                </a:solidFill>
                <a:effectLst/>
                <a:uLnTx/>
                <a:uFillTx/>
                <a:latin typeface="UTM Avo" panose="02040603050506020204" pitchFamily="18"/>
                <a:sym typeface="Arial"/>
              </a:rPr>
              <a:t>lời</a:t>
            </a:r>
            <a:endParaRPr kumimoji="0" lang="en-US" sz="2800" b="1" i="0" u="sng" strike="noStrike" kern="0" cap="none" spc="0" normalizeH="0" baseline="0" noProof="0" dirty="0">
              <a:ln>
                <a:noFill/>
              </a:ln>
              <a:solidFill>
                <a:srgbClr val="D0101F">
                  <a:lumMod val="75000"/>
                </a:srgbClr>
              </a:solidFill>
              <a:effectLst/>
              <a:uLnTx/>
              <a:uFillTx/>
              <a:latin typeface="UTM Avo" panose="02040603050506020204" pitchFamily="18"/>
              <a:sym typeface="Arial"/>
            </a:endParaRPr>
          </a:p>
        </p:txBody>
      </p:sp>
      <p:grpSp>
        <p:nvGrpSpPr>
          <p:cNvPr id="41" name="Google Shape;4641;p80">
            <a:extLst>
              <a:ext uri="{FF2B5EF4-FFF2-40B4-BE49-F238E27FC236}">
                <a16:creationId xmlns:a16="http://schemas.microsoft.com/office/drawing/2014/main" id="{5834F2F5-20E6-6F47-4F32-1875DEF98A66}"/>
              </a:ext>
            </a:extLst>
          </p:cNvPr>
          <p:cNvGrpSpPr/>
          <p:nvPr/>
        </p:nvGrpSpPr>
        <p:grpSpPr>
          <a:xfrm rot="7290930">
            <a:off x="-33672" y="1668681"/>
            <a:ext cx="978904" cy="1730017"/>
            <a:chOff x="1895488" y="1899076"/>
            <a:chExt cx="621711" cy="1098750"/>
          </a:xfrm>
        </p:grpSpPr>
        <p:sp>
          <p:nvSpPr>
            <p:cNvPr id="42" name="Google Shape;4642;p80">
              <a:extLst>
                <a:ext uri="{FF2B5EF4-FFF2-40B4-BE49-F238E27FC236}">
                  <a16:creationId xmlns:a16="http://schemas.microsoft.com/office/drawing/2014/main" id="{75040E9B-C941-5D7A-8C55-91923E63E348}"/>
                </a:ext>
              </a:extLst>
            </p:cNvPr>
            <p:cNvSpPr/>
            <p:nvPr/>
          </p:nvSpPr>
          <p:spPr>
            <a:xfrm>
              <a:off x="2022078" y="2189827"/>
              <a:ext cx="183459" cy="807998"/>
            </a:xfrm>
            <a:custGeom>
              <a:avLst/>
              <a:gdLst/>
              <a:ahLst/>
              <a:cxnLst/>
              <a:rect l="l" t="t" r="r" b="b"/>
              <a:pathLst>
                <a:path w="5791" h="25505" extrusionOk="0">
                  <a:moveTo>
                    <a:pt x="5631" y="1"/>
                  </a:moveTo>
                  <a:cubicBezTo>
                    <a:pt x="5578" y="1"/>
                    <a:pt x="5533" y="46"/>
                    <a:pt x="5533" y="99"/>
                  </a:cubicBezTo>
                  <a:cubicBezTo>
                    <a:pt x="5595" y="8766"/>
                    <a:pt x="3685" y="17504"/>
                    <a:pt x="26" y="25362"/>
                  </a:cubicBezTo>
                  <a:cubicBezTo>
                    <a:pt x="0" y="25406"/>
                    <a:pt x="26" y="25468"/>
                    <a:pt x="71" y="25496"/>
                  </a:cubicBezTo>
                  <a:cubicBezTo>
                    <a:pt x="90" y="25496"/>
                    <a:pt x="98" y="25504"/>
                    <a:pt x="115" y="25504"/>
                  </a:cubicBezTo>
                  <a:cubicBezTo>
                    <a:pt x="152" y="25504"/>
                    <a:pt x="186" y="25477"/>
                    <a:pt x="205" y="25443"/>
                  </a:cubicBezTo>
                  <a:cubicBezTo>
                    <a:pt x="3881" y="17557"/>
                    <a:pt x="5791" y="8792"/>
                    <a:pt x="5737" y="99"/>
                  </a:cubicBezTo>
                  <a:cubicBezTo>
                    <a:pt x="5737" y="46"/>
                    <a:pt x="5693" y="1"/>
                    <a:pt x="5631"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3" name="Google Shape;4643;p80">
              <a:extLst>
                <a:ext uri="{FF2B5EF4-FFF2-40B4-BE49-F238E27FC236}">
                  <a16:creationId xmlns:a16="http://schemas.microsoft.com/office/drawing/2014/main" id="{FC49001E-3432-9592-2C70-78BE5E77831B}"/>
                </a:ext>
              </a:extLst>
            </p:cNvPr>
            <p:cNvSpPr/>
            <p:nvPr/>
          </p:nvSpPr>
          <p:spPr>
            <a:xfrm>
              <a:off x="2083377" y="2444496"/>
              <a:ext cx="265890" cy="420520"/>
            </a:xfrm>
            <a:custGeom>
              <a:avLst/>
              <a:gdLst/>
              <a:ahLst/>
              <a:cxnLst/>
              <a:rect l="l" t="t" r="r" b="b"/>
              <a:pathLst>
                <a:path w="8393" h="13274" extrusionOk="0">
                  <a:moveTo>
                    <a:pt x="8280" y="1"/>
                  </a:moveTo>
                  <a:cubicBezTo>
                    <a:pt x="8239" y="1"/>
                    <a:pt x="8201" y="20"/>
                    <a:pt x="8188" y="60"/>
                  </a:cubicBezTo>
                  <a:cubicBezTo>
                    <a:pt x="6217" y="4847"/>
                    <a:pt x="3472" y="9241"/>
                    <a:pt x="37" y="13114"/>
                  </a:cubicBezTo>
                  <a:cubicBezTo>
                    <a:pt x="0" y="13150"/>
                    <a:pt x="0" y="13212"/>
                    <a:pt x="45" y="13256"/>
                  </a:cubicBezTo>
                  <a:cubicBezTo>
                    <a:pt x="62" y="13265"/>
                    <a:pt x="90" y="13273"/>
                    <a:pt x="107" y="13273"/>
                  </a:cubicBezTo>
                  <a:cubicBezTo>
                    <a:pt x="135" y="13273"/>
                    <a:pt x="169" y="13265"/>
                    <a:pt x="188" y="13248"/>
                  </a:cubicBezTo>
                  <a:cubicBezTo>
                    <a:pt x="3643" y="9358"/>
                    <a:pt x="6394" y="4945"/>
                    <a:pt x="8374" y="141"/>
                  </a:cubicBezTo>
                  <a:cubicBezTo>
                    <a:pt x="8393" y="88"/>
                    <a:pt x="8374" y="24"/>
                    <a:pt x="8320" y="7"/>
                  </a:cubicBezTo>
                  <a:cubicBezTo>
                    <a:pt x="8307" y="3"/>
                    <a:pt x="8294" y="1"/>
                    <a:pt x="8280"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4" name="Google Shape;4644;p80">
              <a:extLst>
                <a:ext uri="{FF2B5EF4-FFF2-40B4-BE49-F238E27FC236}">
                  <a16:creationId xmlns:a16="http://schemas.microsoft.com/office/drawing/2014/main" id="{F63ECED8-5E8A-4D59-B23B-7F43C1872C58}"/>
                </a:ext>
              </a:extLst>
            </p:cNvPr>
            <p:cNvSpPr/>
            <p:nvPr/>
          </p:nvSpPr>
          <p:spPr>
            <a:xfrm>
              <a:off x="1895488" y="2432806"/>
              <a:ext cx="301023" cy="300041"/>
            </a:xfrm>
            <a:custGeom>
              <a:avLst/>
              <a:gdLst/>
              <a:ahLst/>
              <a:cxnLst/>
              <a:rect l="l" t="t" r="r" b="b"/>
              <a:pathLst>
                <a:path w="9502" h="9471" extrusionOk="0">
                  <a:moveTo>
                    <a:pt x="1470" y="1"/>
                  </a:moveTo>
                  <a:cubicBezTo>
                    <a:pt x="1118" y="1"/>
                    <a:pt x="766" y="28"/>
                    <a:pt x="418" y="84"/>
                  </a:cubicBezTo>
                  <a:cubicBezTo>
                    <a:pt x="0" y="1416"/>
                    <a:pt x="0" y="2854"/>
                    <a:pt x="373" y="4195"/>
                  </a:cubicBezTo>
                  <a:cubicBezTo>
                    <a:pt x="746" y="4282"/>
                    <a:pt x="1128" y="4363"/>
                    <a:pt x="1509" y="4453"/>
                  </a:cubicBezTo>
                  <a:cubicBezTo>
                    <a:pt x="1190" y="4568"/>
                    <a:pt x="878" y="4683"/>
                    <a:pt x="559" y="4798"/>
                  </a:cubicBezTo>
                  <a:cubicBezTo>
                    <a:pt x="889" y="5687"/>
                    <a:pt x="1386" y="6512"/>
                    <a:pt x="2033" y="7204"/>
                  </a:cubicBezTo>
                  <a:cubicBezTo>
                    <a:pt x="2264" y="7454"/>
                    <a:pt x="2513" y="7675"/>
                    <a:pt x="2779" y="7880"/>
                  </a:cubicBezTo>
                  <a:cubicBezTo>
                    <a:pt x="3161" y="7773"/>
                    <a:pt x="3542" y="7675"/>
                    <a:pt x="3934" y="7569"/>
                  </a:cubicBezTo>
                  <a:lnTo>
                    <a:pt x="3934" y="7569"/>
                  </a:lnTo>
                  <a:cubicBezTo>
                    <a:pt x="3845" y="7880"/>
                    <a:pt x="3766" y="8182"/>
                    <a:pt x="3685" y="8491"/>
                  </a:cubicBezTo>
                  <a:cubicBezTo>
                    <a:pt x="4800" y="9127"/>
                    <a:pt x="6081" y="9470"/>
                    <a:pt x="7361" y="9470"/>
                  </a:cubicBezTo>
                  <a:cubicBezTo>
                    <a:pt x="7926" y="9470"/>
                    <a:pt x="8491" y="9403"/>
                    <a:pt x="9041" y="9265"/>
                  </a:cubicBezTo>
                  <a:cubicBezTo>
                    <a:pt x="9501" y="6912"/>
                    <a:pt x="8657" y="4114"/>
                    <a:pt x="6988" y="2383"/>
                  </a:cubicBezTo>
                  <a:cubicBezTo>
                    <a:pt x="6865" y="2258"/>
                    <a:pt x="6739" y="2143"/>
                    <a:pt x="6615" y="2028"/>
                  </a:cubicBezTo>
                  <a:cubicBezTo>
                    <a:pt x="6411" y="2170"/>
                    <a:pt x="6206" y="2311"/>
                    <a:pt x="6004" y="2454"/>
                  </a:cubicBezTo>
                  <a:cubicBezTo>
                    <a:pt x="5951" y="2117"/>
                    <a:pt x="5906" y="1770"/>
                    <a:pt x="5853" y="1424"/>
                  </a:cubicBezTo>
                  <a:cubicBezTo>
                    <a:pt x="4571" y="527"/>
                    <a:pt x="3019" y="1"/>
                    <a:pt x="1470" y="1"/>
                  </a:cubicBezTo>
                  <a:close/>
                </a:path>
              </a:pathLst>
            </a:custGeom>
            <a:solidFill>
              <a:srgbClr val="8EB3A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5" name="Google Shape;4645;p80">
              <a:extLst>
                <a:ext uri="{FF2B5EF4-FFF2-40B4-BE49-F238E27FC236}">
                  <a16:creationId xmlns:a16="http://schemas.microsoft.com/office/drawing/2014/main" id="{7644FA26-E619-A91D-BEA4-CE6AE1DB3D05}"/>
                </a:ext>
              </a:extLst>
            </p:cNvPr>
            <p:cNvSpPr/>
            <p:nvPr/>
          </p:nvSpPr>
          <p:spPr>
            <a:xfrm>
              <a:off x="1967780" y="2488467"/>
              <a:ext cx="219732" cy="247452"/>
            </a:xfrm>
            <a:custGeom>
              <a:avLst/>
              <a:gdLst/>
              <a:ahLst/>
              <a:cxnLst/>
              <a:rect l="l" t="t" r="r" b="b"/>
              <a:pathLst>
                <a:path w="6936" h="7811" extrusionOk="0">
                  <a:moveTo>
                    <a:pt x="117" y="0"/>
                  </a:moveTo>
                  <a:cubicBezTo>
                    <a:pt x="86" y="0"/>
                    <a:pt x="56" y="14"/>
                    <a:pt x="35" y="40"/>
                  </a:cubicBezTo>
                  <a:cubicBezTo>
                    <a:pt x="1" y="85"/>
                    <a:pt x="9" y="147"/>
                    <a:pt x="54" y="181"/>
                  </a:cubicBezTo>
                  <a:cubicBezTo>
                    <a:pt x="2710" y="2312"/>
                    <a:pt x="4956" y="4861"/>
                    <a:pt x="6740" y="7766"/>
                  </a:cubicBezTo>
                  <a:cubicBezTo>
                    <a:pt x="6759" y="7791"/>
                    <a:pt x="6793" y="7811"/>
                    <a:pt x="6821" y="7811"/>
                  </a:cubicBezTo>
                  <a:cubicBezTo>
                    <a:pt x="6838" y="7811"/>
                    <a:pt x="6855" y="7811"/>
                    <a:pt x="6874" y="7800"/>
                  </a:cubicBezTo>
                  <a:cubicBezTo>
                    <a:pt x="6927" y="7766"/>
                    <a:pt x="6936" y="7704"/>
                    <a:pt x="6908" y="7659"/>
                  </a:cubicBezTo>
                  <a:cubicBezTo>
                    <a:pt x="5116" y="4738"/>
                    <a:pt x="2850" y="2172"/>
                    <a:pt x="178" y="21"/>
                  </a:cubicBezTo>
                  <a:cubicBezTo>
                    <a:pt x="159" y="7"/>
                    <a:pt x="138" y="0"/>
                    <a:pt x="117"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6" name="Google Shape;4646;p80">
              <a:extLst>
                <a:ext uri="{FF2B5EF4-FFF2-40B4-BE49-F238E27FC236}">
                  <a16:creationId xmlns:a16="http://schemas.microsoft.com/office/drawing/2014/main" id="{30DCB733-9D62-6C1C-481A-FB410A560FAC}"/>
                </a:ext>
              </a:extLst>
            </p:cNvPr>
            <p:cNvSpPr/>
            <p:nvPr/>
          </p:nvSpPr>
          <p:spPr>
            <a:xfrm>
              <a:off x="1959892" y="1899076"/>
              <a:ext cx="433002" cy="310020"/>
            </a:xfrm>
            <a:custGeom>
              <a:avLst/>
              <a:gdLst/>
              <a:ahLst/>
              <a:cxnLst/>
              <a:rect l="l" t="t" r="r" b="b"/>
              <a:pathLst>
                <a:path w="13668" h="9786" extrusionOk="0">
                  <a:moveTo>
                    <a:pt x="7219" y="1"/>
                  </a:moveTo>
                  <a:cubicBezTo>
                    <a:pt x="7178" y="1"/>
                    <a:pt x="7136" y="3"/>
                    <a:pt x="7095" y="6"/>
                  </a:cubicBezTo>
                  <a:cubicBezTo>
                    <a:pt x="6599" y="51"/>
                    <a:pt x="5976" y="396"/>
                    <a:pt x="5755" y="850"/>
                  </a:cubicBezTo>
                  <a:cubicBezTo>
                    <a:pt x="5531" y="431"/>
                    <a:pt x="5061" y="234"/>
                    <a:pt x="4579" y="234"/>
                  </a:cubicBezTo>
                  <a:cubicBezTo>
                    <a:pt x="4317" y="234"/>
                    <a:pt x="4051" y="292"/>
                    <a:pt x="3820" y="405"/>
                  </a:cubicBezTo>
                  <a:cubicBezTo>
                    <a:pt x="3161" y="724"/>
                    <a:pt x="2718" y="1347"/>
                    <a:pt x="2300" y="1950"/>
                  </a:cubicBezTo>
                  <a:cubicBezTo>
                    <a:pt x="1795" y="2687"/>
                    <a:pt x="1279" y="3433"/>
                    <a:pt x="763" y="4171"/>
                  </a:cubicBezTo>
                  <a:cubicBezTo>
                    <a:pt x="390" y="4712"/>
                    <a:pt x="0" y="5370"/>
                    <a:pt x="250" y="5982"/>
                  </a:cubicBezTo>
                  <a:cubicBezTo>
                    <a:pt x="418" y="6383"/>
                    <a:pt x="836" y="6638"/>
                    <a:pt x="1262" y="6719"/>
                  </a:cubicBezTo>
                  <a:cubicBezTo>
                    <a:pt x="1414" y="6751"/>
                    <a:pt x="1568" y="6764"/>
                    <a:pt x="1722" y="6764"/>
                  </a:cubicBezTo>
                  <a:cubicBezTo>
                    <a:pt x="2003" y="6764"/>
                    <a:pt x="2286" y="6723"/>
                    <a:pt x="2566" y="6683"/>
                  </a:cubicBezTo>
                  <a:lnTo>
                    <a:pt x="2566" y="6683"/>
                  </a:lnTo>
                  <a:cubicBezTo>
                    <a:pt x="2230" y="6852"/>
                    <a:pt x="2193" y="7474"/>
                    <a:pt x="2336" y="7830"/>
                  </a:cubicBezTo>
                  <a:cubicBezTo>
                    <a:pt x="2479" y="8184"/>
                    <a:pt x="2799" y="8433"/>
                    <a:pt x="3127" y="8610"/>
                  </a:cubicBezTo>
                  <a:cubicBezTo>
                    <a:pt x="3730" y="8948"/>
                    <a:pt x="4485" y="9167"/>
                    <a:pt x="5202" y="9167"/>
                  </a:cubicBezTo>
                  <a:cubicBezTo>
                    <a:pt x="5411" y="9167"/>
                    <a:pt x="5618" y="9148"/>
                    <a:pt x="5816" y="9108"/>
                  </a:cubicBezTo>
                  <a:cubicBezTo>
                    <a:pt x="6220" y="9534"/>
                    <a:pt x="6804" y="9785"/>
                    <a:pt x="7390" y="9785"/>
                  </a:cubicBezTo>
                  <a:cubicBezTo>
                    <a:pt x="7464" y="9785"/>
                    <a:pt x="7538" y="9781"/>
                    <a:pt x="7611" y="9773"/>
                  </a:cubicBezTo>
                  <a:cubicBezTo>
                    <a:pt x="8267" y="9703"/>
                    <a:pt x="8845" y="9260"/>
                    <a:pt x="9182" y="8691"/>
                  </a:cubicBezTo>
                  <a:cubicBezTo>
                    <a:pt x="9279" y="8766"/>
                    <a:pt x="9399" y="8799"/>
                    <a:pt x="9521" y="8799"/>
                  </a:cubicBezTo>
                  <a:cubicBezTo>
                    <a:pt x="9645" y="8799"/>
                    <a:pt x="9773" y="8766"/>
                    <a:pt x="9885" y="8708"/>
                  </a:cubicBezTo>
                  <a:cubicBezTo>
                    <a:pt x="10098" y="8593"/>
                    <a:pt x="10258" y="8397"/>
                    <a:pt x="10418" y="8211"/>
                  </a:cubicBezTo>
                  <a:cubicBezTo>
                    <a:pt x="10799" y="7749"/>
                    <a:pt x="11181" y="7297"/>
                    <a:pt x="11562" y="6835"/>
                  </a:cubicBezTo>
                  <a:cubicBezTo>
                    <a:pt x="11828" y="6515"/>
                    <a:pt x="12103" y="6178"/>
                    <a:pt x="12238" y="5786"/>
                  </a:cubicBezTo>
                  <a:cubicBezTo>
                    <a:pt x="12378" y="5387"/>
                    <a:pt x="12432" y="4961"/>
                    <a:pt x="12148" y="4659"/>
                  </a:cubicBezTo>
                  <a:cubicBezTo>
                    <a:pt x="12628" y="4605"/>
                    <a:pt x="13178" y="4518"/>
                    <a:pt x="13410" y="4092"/>
                  </a:cubicBezTo>
                  <a:cubicBezTo>
                    <a:pt x="13668" y="3646"/>
                    <a:pt x="13410" y="3096"/>
                    <a:pt x="13152" y="2653"/>
                  </a:cubicBezTo>
                  <a:cubicBezTo>
                    <a:pt x="12645" y="1818"/>
                    <a:pt x="12069" y="982"/>
                    <a:pt x="11225" y="486"/>
                  </a:cubicBezTo>
                  <a:cubicBezTo>
                    <a:pt x="10813" y="247"/>
                    <a:pt x="10303" y="111"/>
                    <a:pt x="9806" y="111"/>
                  </a:cubicBezTo>
                  <a:cubicBezTo>
                    <a:pt x="9285" y="111"/>
                    <a:pt x="8777" y="261"/>
                    <a:pt x="8410" y="601"/>
                  </a:cubicBezTo>
                  <a:cubicBezTo>
                    <a:pt x="8132" y="225"/>
                    <a:pt x="7677" y="1"/>
                    <a:pt x="7219" y="1"/>
                  </a:cubicBezTo>
                  <a:close/>
                </a:path>
              </a:pathLst>
            </a:custGeom>
            <a:solidFill>
              <a:srgbClr val="FFC35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7" name="Google Shape;4647;p80">
              <a:extLst>
                <a:ext uri="{FF2B5EF4-FFF2-40B4-BE49-F238E27FC236}">
                  <a16:creationId xmlns:a16="http://schemas.microsoft.com/office/drawing/2014/main" id="{B5765009-E32A-B8A8-D642-CBEF09229936}"/>
                </a:ext>
              </a:extLst>
            </p:cNvPr>
            <p:cNvSpPr/>
            <p:nvPr/>
          </p:nvSpPr>
          <p:spPr>
            <a:xfrm>
              <a:off x="2102543" y="1953184"/>
              <a:ext cx="146013" cy="114618"/>
            </a:xfrm>
            <a:custGeom>
              <a:avLst/>
              <a:gdLst/>
              <a:ahLst/>
              <a:cxnLst/>
              <a:rect l="l" t="t" r="r" b="b"/>
              <a:pathLst>
                <a:path w="4609" h="3618" extrusionOk="0">
                  <a:moveTo>
                    <a:pt x="2858" y="198"/>
                  </a:moveTo>
                  <a:cubicBezTo>
                    <a:pt x="2873" y="198"/>
                    <a:pt x="2888" y="198"/>
                    <a:pt x="2903" y="199"/>
                  </a:cubicBezTo>
                  <a:cubicBezTo>
                    <a:pt x="3285" y="233"/>
                    <a:pt x="3658" y="483"/>
                    <a:pt x="3907" y="864"/>
                  </a:cubicBezTo>
                  <a:cubicBezTo>
                    <a:pt x="4156" y="1254"/>
                    <a:pt x="4252" y="1725"/>
                    <a:pt x="4316" y="2090"/>
                  </a:cubicBezTo>
                  <a:cubicBezTo>
                    <a:pt x="4370" y="2418"/>
                    <a:pt x="4404" y="2782"/>
                    <a:pt x="4227" y="3049"/>
                  </a:cubicBezTo>
                  <a:cubicBezTo>
                    <a:pt x="4079" y="3279"/>
                    <a:pt x="3782" y="3416"/>
                    <a:pt x="3457" y="3416"/>
                  </a:cubicBezTo>
                  <a:cubicBezTo>
                    <a:pt x="3430" y="3416"/>
                    <a:pt x="3402" y="3415"/>
                    <a:pt x="3374" y="3413"/>
                  </a:cubicBezTo>
                  <a:cubicBezTo>
                    <a:pt x="3055" y="3377"/>
                    <a:pt x="2760" y="3236"/>
                    <a:pt x="2522" y="3085"/>
                  </a:cubicBezTo>
                  <a:lnTo>
                    <a:pt x="2513" y="3076"/>
                  </a:lnTo>
                  <a:cubicBezTo>
                    <a:pt x="2665" y="3023"/>
                    <a:pt x="2788" y="2942"/>
                    <a:pt x="2895" y="2827"/>
                  </a:cubicBezTo>
                  <a:cubicBezTo>
                    <a:pt x="3080" y="2614"/>
                    <a:pt x="3144" y="2277"/>
                    <a:pt x="3046" y="1947"/>
                  </a:cubicBezTo>
                  <a:cubicBezTo>
                    <a:pt x="2931" y="1548"/>
                    <a:pt x="2628" y="1237"/>
                    <a:pt x="2264" y="1148"/>
                  </a:cubicBezTo>
                  <a:cubicBezTo>
                    <a:pt x="2201" y="1133"/>
                    <a:pt x="2137" y="1126"/>
                    <a:pt x="2074" y="1126"/>
                  </a:cubicBezTo>
                  <a:cubicBezTo>
                    <a:pt x="1726" y="1126"/>
                    <a:pt x="1391" y="1338"/>
                    <a:pt x="1279" y="1646"/>
                  </a:cubicBezTo>
                  <a:cubicBezTo>
                    <a:pt x="1198" y="1851"/>
                    <a:pt x="1235" y="2081"/>
                    <a:pt x="1358" y="2266"/>
                  </a:cubicBezTo>
                  <a:cubicBezTo>
                    <a:pt x="1465" y="2445"/>
                    <a:pt x="1642" y="2561"/>
                    <a:pt x="1829" y="2569"/>
                  </a:cubicBezTo>
                  <a:cubicBezTo>
                    <a:pt x="1834" y="2570"/>
                    <a:pt x="1838" y="2570"/>
                    <a:pt x="1842" y="2570"/>
                  </a:cubicBezTo>
                  <a:cubicBezTo>
                    <a:pt x="1891" y="2570"/>
                    <a:pt x="1936" y="2528"/>
                    <a:pt x="1936" y="2480"/>
                  </a:cubicBezTo>
                  <a:cubicBezTo>
                    <a:pt x="1944" y="2426"/>
                    <a:pt x="1899" y="2384"/>
                    <a:pt x="1846" y="2373"/>
                  </a:cubicBezTo>
                  <a:cubicBezTo>
                    <a:pt x="1723" y="2365"/>
                    <a:pt x="1608" y="2286"/>
                    <a:pt x="1527" y="2160"/>
                  </a:cubicBezTo>
                  <a:cubicBezTo>
                    <a:pt x="1439" y="2028"/>
                    <a:pt x="1411" y="1851"/>
                    <a:pt x="1465" y="1717"/>
                  </a:cubicBezTo>
                  <a:cubicBezTo>
                    <a:pt x="1548" y="1484"/>
                    <a:pt x="1808" y="1328"/>
                    <a:pt x="2074" y="1328"/>
                  </a:cubicBezTo>
                  <a:cubicBezTo>
                    <a:pt x="2123" y="1328"/>
                    <a:pt x="2171" y="1333"/>
                    <a:pt x="2219" y="1344"/>
                  </a:cubicBezTo>
                  <a:cubicBezTo>
                    <a:pt x="2513" y="1414"/>
                    <a:pt x="2760" y="1672"/>
                    <a:pt x="2859" y="2000"/>
                  </a:cubicBezTo>
                  <a:cubicBezTo>
                    <a:pt x="2912" y="2205"/>
                    <a:pt x="2912" y="2499"/>
                    <a:pt x="2743" y="2693"/>
                  </a:cubicBezTo>
                  <a:cubicBezTo>
                    <a:pt x="2592" y="2872"/>
                    <a:pt x="2345" y="2934"/>
                    <a:pt x="2132" y="2987"/>
                  </a:cubicBezTo>
                  <a:cubicBezTo>
                    <a:pt x="1932" y="3027"/>
                    <a:pt x="1706" y="3065"/>
                    <a:pt x="1481" y="3065"/>
                  </a:cubicBezTo>
                  <a:cubicBezTo>
                    <a:pt x="1264" y="3065"/>
                    <a:pt x="1049" y="3030"/>
                    <a:pt x="862" y="2925"/>
                  </a:cubicBezTo>
                  <a:cubicBezTo>
                    <a:pt x="408" y="2676"/>
                    <a:pt x="231" y="2019"/>
                    <a:pt x="480" y="1548"/>
                  </a:cubicBezTo>
                  <a:cubicBezTo>
                    <a:pt x="676" y="1170"/>
                    <a:pt x="1110" y="935"/>
                    <a:pt x="1553" y="935"/>
                  </a:cubicBezTo>
                  <a:cubicBezTo>
                    <a:pt x="1651" y="935"/>
                    <a:pt x="1750" y="947"/>
                    <a:pt x="1846" y="971"/>
                  </a:cubicBezTo>
                  <a:cubicBezTo>
                    <a:pt x="1854" y="974"/>
                    <a:pt x="1865" y="976"/>
                    <a:pt x="1876" y="976"/>
                  </a:cubicBezTo>
                  <a:cubicBezTo>
                    <a:pt x="1891" y="976"/>
                    <a:pt x="1907" y="972"/>
                    <a:pt x="1919" y="962"/>
                  </a:cubicBezTo>
                  <a:cubicBezTo>
                    <a:pt x="1944" y="954"/>
                    <a:pt x="1961" y="926"/>
                    <a:pt x="1961" y="900"/>
                  </a:cubicBezTo>
                  <a:cubicBezTo>
                    <a:pt x="2047" y="523"/>
                    <a:pt x="2478" y="198"/>
                    <a:pt x="2858" y="198"/>
                  </a:cubicBezTo>
                  <a:close/>
                  <a:moveTo>
                    <a:pt x="2854" y="1"/>
                  </a:moveTo>
                  <a:cubicBezTo>
                    <a:pt x="2412" y="1"/>
                    <a:pt x="1946" y="336"/>
                    <a:pt x="1801" y="758"/>
                  </a:cubicBezTo>
                  <a:cubicBezTo>
                    <a:pt x="1720" y="743"/>
                    <a:pt x="1637" y="736"/>
                    <a:pt x="1555" y="736"/>
                  </a:cubicBezTo>
                  <a:cubicBezTo>
                    <a:pt x="1038" y="736"/>
                    <a:pt x="531" y="1015"/>
                    <a:pt x="301" y="1450"/>
                  </a:cubicBezTo>
                  <a:cubicBezTo>
                    <a:pt x="1" y="2028"/>
                    <a:pt x="214" y="2791"/>
                    <a:pt x="764" y="3102"/>
                  </a:cubicBezTo>
                  <a:cubicBezTo>
                    <a:pt x="985" y="3227"/>
                    <a:pt x="1231" y="3269"/>
                    <a:pt x="1474" y="3269"/>
                  </a:cubicBezTo>
                  <a:cubicBezTo>
                    <a:pt x="1717" y="3269"/>
                    <a:pt x="1957" y="3227"/>
                    <a:pt x="2166" y="3183"/>
                  </a:cubicBezTo>
                  <a:cubicBezTo>
                    <a:pt x="2211" y="3172"/>
                    <a:pt x="2247" y="3164"/>
                    <a:pt x="2281" y="3155"/>
                  </a:cubicBezTo>
                  <a:cubicBezTo>
                    <a:pt x="2292" y="3172"/>
                    <a:pt x="2300" y="3183"/>
                    <a:pt x="2317" y="3200"/>
                  </a:cubicBezTo>
                  <a:cubicBezTo>
                    <a:pt x="2584" y="3368"/>
                    <a:pt x="2948" y="3573"/>
                    <a:pt x="3357" y="3609"/>
                  </a:cubicBezTo>
                  <a:cubicBezTo>
                    <a:pt x="3391" y="3609"/>
                    <a:pt x="3436" y="3618"/>
                    <a:pt x="3472" y="3618"/>
                  </a:cubicBezTo>
                  <a:cubicBezTo>
                    <a:pt x="3862" y="3618"/>
                    <a:pt x="4210" y="3439"/>
                    <a:pt x="4395" y="3164"/>
                  </a:cubicBezTo>
                  <a:cubicBezTo>
                    <a:pt x="4608" y="2835"/>
                    <a:pt x="4572" y="2418"/>
                    <a:pt x="4510" y="2053"/>
                  </a:cubicBezTo>
                  <a:cubicBezTo>
                    <a:pt x="4448" y="1672"/>
                    <a:pt x="4342" y="1175"/>
                    <a:pt x="4075" y="758"/>
                  </a:cubicBezTo>
                  <a:cubicBezTo>
                    <a:pt x="3792" y="323"/>
                    <a:pt x="3357" y="39"/>
                    <a:pt x="2920" y="3"/>
                  </a:cubicBezTo>
                  <a:cubicBezTo>
                    <a:pt x="2898" y="1"/>
                    <a:pt x="2876" y="1"/>
                    <a:pt x="2854"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8" name="Google Shape;4648;p80">
              <a:extLst>
                <a:ext uri="{FF2B5EF4-FFF2-40B4-BE49-F238E27FC236}">
                  <a16:creationId xmlns:a16="http://schemas.microsoft.com/office/drawing/2014/main" id="{FBD7770B-8029-BA3A-633A-FA2B210EF6D0}"/>
                </a:ext>
              </a:extLst>
            </p:cNvPr>
            <p:cNvSpPr/>
            <p:nvPr/>
          </p:nvSpPr>
          <p:spPr>
            <a:xfrm>
              <a:off x="2072163" y="1966109"/>
              <a:ext cx="122380" cy="131820"/>
            </a:xfrm>
            <a:custGeom>
              <a:avLst/>
              <a:gdLst/>
              <a:ahLst/>
              <a:cxnLst/>
              <a:rect l="l" t="t" r="r" b="b"/>
              <a:pathLst>
                <a:path w="3863" h="4161" extrusionOk="0">
                  <a:moveTo>
                    <a:pt x="1425" y="1"/>
                  </a:moveTo>
                  <a:cubicBezTo>
                    <a:pt x="1250" y="1"/>
                    <a:pt x="1072" y="44"/>
                    <a:pt x="915" y="136"/>
                  </a:cubicBezTo>
                  <a:cubicBezTo>
                    <a:pt x="587" y="324"/>
                    <a:pt x="329" y="686"/>
                    <a:pt x="195" y="1157"/>
                  </a:cubicBezTo>
                  <a:cubicBezTo>
                    <a:pt x="1" y="1833"/>
                    <a:pt x="96" y="2579"/>
                    <a:pt x="444" y="3148"/>
                  </a:cubicBezTo>
                  <a:cubicBezTo>
                    <a:pt x="817" y="3759"/>
                    <a:pt x="1492" y="4149"/>
                    <a:pt x="2166" y="4160"/>
                  </a:cubicBezTo>
                  <a:lnTo>
                    <a:pt x="2194" y="4160"/>
                  </a:lnTo>
                  <a:cubicBezTo>
                    <a:pt x="2903" y="4160"/>
                    <a:pt x="3579" y="3723"/>
                    <a:pt x="3845" y="3095"/>
                  </a:cubicBezTo>
                  <a:cubicBezTo>
                    <a:pt x="3862" y="3041"/>
                    <a:pt x="3845" y="2988"/>
                    <a:pt x="3792" y="2960"/>
                  </a:cubicBezTo>
                  <a:cubicBezTo>
                    <a:pt x="3781" y="2957"/>
                    <a:pt x="3769" y="2955"/>
                    <a:pt x="3758" y="2955"/>
                  </a:cubicBezTo>
                  <a:cubicBezTo>
                    <a:pt x="3717" y="2955"/>
                    <a:pt x="3680" y="2978"/>
                    <a:pt x="3658" y="3014"/>
                  </a:cubicBezTo>
                  <a:cubicBezTo>
                    <a:pt x="3428" y="3583"/>
                    <a:pt x="2805" y="3964"/>
                    <a:pt x="2174" y="3964"/>
                  </a:cubicBezTo>
                  <a:cubicBezTo>
                    <a:pt x="1563" y="3956"/>
                    <a:pt x="949" y="3591"/>
                    <a:pt x="612" y="3041"/>
                  </a:cubicBezTo>
                  <a:cubicBezTo>
                    <a:pt x="293" y="2526"/>
                    <a:pt x="214" y="1841"/>
                    <a:pt x="391" y="1211"/>
                  </a:cubicBezTo>
                  <a:cubicBezTo>
                    <a:pt x="506" y="793"/>
                    <a:pt x="727" y="473"/>
                    <a:pt x="1013" y="305"/>
                  </a:cubicBezTo>
                  <a:cubicBezTo>
                    <a:pt x="1137" y="237"/>
                    <a:pt x="1288" y="198"/>
                    <a:pt x="1438" y="198"/>
                  </a:cubicBezTo>
                  <a:cubicBezTo>
                    <a:pt x="1642" y="198"/>
                    <a:pt x="1843" y="270"/>
                    <a:pt x="1972" y="439"/>
                  </a:cubicBezTo>
                  <a:cubicBezTo>
                    <a:pt x="1992" y="465"/>
                    <a:pt x="2021" y="479"/>
                    <a:pt x="2050" y="479"/>
                  </a:cubicBezTo>
                  <a:cubicBezTo>
                    <a:pt x="2072" y="479"/>
                    <a:pt x="2094" y="471"/>
                    <a:pt x="2113" y="456"/>
                  </a:cubicBezTo>
                  <a:cubicBezTo>
                    <a:pt x="2157" y="420"/>
                    <a:pt x="2166" y="358"/>
                    <a:pt x="2132" y="313"/>
                  </a:cubicBezTo>
                  <a:cubicBezTo>
                    <a:pt x="1973" y="112"/>
                    <a:pt x="1704" y="1"/>
                    <a:pt x="1425"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9" name="Google Shape;4649;p80">
              <a:extLst>
                <a:ext uri="{FF2B5EF4-FFF2-40B4-BE49-F238E27FC236}">
                  <a16:creationId xmlns:a16="http://schemas.microsoft.com/office/drawing/2014/main" id="{F8757A4A-B526-9DDE-DBA3-8E0A3127BBA1}"/>
                </a:ext>
              </a:extLst>
            </p:cNvPr>
            <p:cNvSpPr/>
            <p:nvPr/>
          </p:nvSpPr>
          <p:spPr>
            <a:xfrm>
              <a:off x="2132321" y="1917577"/>
              <a:ext cx="174493" cy="134418"/>
            </a:xfrm>
            <a:custGeom>
              <a:avLst/>
              <a:gdLst/>
              <a:ahLst/>
              <a:cxnLst/>
              <a:rect l="l" t="t" r="r" b="b"/>
              <a:pathLst>
                <a:path w="5508" h="4243" extrusionOk="0">
                  <a:moveTo>
                    <a:pt x="2020" y="1"/>
                  </a:moveTo>
                  <a:cubicBezTo>
                    <a:pt x="1533" y="1"/>
                    <a:pt x="1092" y="120"/>
                    <a:pt x="755" y="354"/>
                  </a:cubicBezTo>
                  <a:cubicBezTo>
                    <a:pt x="267" y="684"/>
                    <a:pt x="0" y="1287"/>
                    <a:pt x="116" y="1811"/>
                  </a:cubicBezTo>
                  <a:cubicBezTo>
                    <a:pt x="125" y="1858"/>
                    <a:pt x="167" y="1883"/>
                    <a:pt x="213" y="1883"/>
                  </a:cubicBezTo>
                  <a:cubicBezTo>
                    <a:pt x="219" y="1883"/>
                    <a:pt x="226" y="1883"/>
                    <a:pt x="233" y="1882"/>
                  </a:cubicBezTo>
                  <a:cubicBezTo>
                    <a:pt x="286" y="1873"/>
                    <a:pt x="320" y="1820"/>
                    <a:pt x="312" y="1767"/>
                  </a:cubicBezTo>
                  <a:cubicBezTo>
                    <a:pt x="214" y="1323"/>
                    <a:pt x="446" y="808"/>
                    <a:pt x="872" y="513"/>
                  </a:cubicBezTo>
                  <a:cubicBezTo>
                    <a:pt x="1182" y="308"/>
                    <a:pt x="1584" y="200"/>
                    <a:pt x="2033" y="200"/>
                  </a:cubicBezTo>
                  <a:cubicBezTo>
                    <a:pt x="2123" y="200"/>
                    <a:pt x="2216" y="204"/>
                    <a:pt x="2311" y="213"/>
                  </a:cubicBezTo>
                  <a:cubicBezTo>
                    <a:pt x="2824" y="275"/>
                    <a:pt x="3323" y="452"/>
                    <a:pt x="3802" y="620"/>
                  </a:cubicBezTo>
                  <a:cubicBezTo>
                    <a:pt x="4378" y="825"/>
                    <a:pt x="5009" y="1091"/>
                    <a:pt x="5177" y="1651"/>
                  </a:cubicBezTo>
                  <a:cubicBezTo>
                    <a:pt x="5303" y="2024"/>
                    <a:pt x="5169" y="2451"/>
                    <a:pt x="5009" y="2841"/>
                  </a:cubicBezTo>
                  <a:cubicBezTo>
                    <a:pt x="4885" y="3143"/>
                    <a:pt x="4725" y="3489"/>
                    <a:pt x="4476" y="3738"/>
                  </a:cubicBezTo>
                  <a:cubicBezTo>
                    <a:pt x="4272" y="3935"/>
                    <a:pt x="4022" y="4044"/>
                    <a:pt x="3788" y="4044"/>
                  </a:cubicBezTo>
                  <a:cubicBezTo>
                    <a:pt x="3716" y="4044"/>
                    <a:pt x="3646" y="4034"/>
                    <a:pt x="3579" y="4013"/>
                  </a:cubicBezTo>
                  <a:cubicBezTo>
                    <a:pt x="3569" y="4010"/>
                    <a:pt x="3560" y="4008"/>
                    <a:pt x="3550" y="4008"/>
                  </a:cubicBezTo>
                  <a:cubicBezTo>
                    <a:pt x="3505" y="4008"/>
                    <a:pt x="3462" y="4039"/>
                    <a:pt x="3455" y="4083"/>
                  </a:cubicBezTo>
                  <a:cubicBezTo>
                    <a:pt x="3438" y="4136"/>
                    <a:pt x="3464" y="4190"/>
                    <a:pt x="3517" y="4209"/>
                  </a:cubicBezTo>
                  <a:cubicBezTo>
                    <a:pt x="3598" y="4234"/>
                    <a:pt x="3685" y="4243"/>
                    <a:pt x="3783" y="4243"/>
                  </a:cubicBezTo>
                  <a:cubicBezTo>
                    <a:pt x="4069" y="4243"/>
                    <a:pt x="4378" y="4119"/>
                    <a:pt x="4610" y="3881"/>
                  </a:cubicBezTo>
                  <a:cubicBezTo>
                    <a:pt x="4894" y="3604"/>
                    <a:pt x="5062" y="3241"/>
                    <a:pt x="5188" y="2922"/>
                  </a:cubicBezTo>
                  <a:cubicBezTo>
                    <a:pt x="5365" y="2485"/>
                    <a:pt x="5507" y="2024"/>
                    <a:pt x="5373" y="1590"/>
                  </a:cubicBezTo>
                  <a:cubicBezTo>
                    <a:pt x="5177" y="976"/>
                    <a:pt x="4538" y="673"/>
                    <a:pt x="3873" y="435"/>
                  </a:cubicBezTo>
                  <a:cubicBezTo>
                    <a:pt x="3376" y="258"/>
                    <a:pt x="2869" y="79"/>
                    <a:pt x="2336" y="17"/>
                  </a:cubicBezTo>
                  <a:cubicBezTo>
                    <a:pt x="2229" y="6"/>
                    <a:pt x="2123" y="1"/>
                    <a:pt x="2020"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0" name="Google Shape;4650;p80">
              <a:extLst>
                <a:ext uri="{FF2B5EF4-FFF2-40B4-BE49-F238E27FC236}">
                  <a16:creationId xmlns:a16="http://schemas.microsoft.com/office/drawing/2014/main" id="{6E234DC8-2AD7-E2F7-2B51-8BF2AE0BDB11}"/>
                </a:ext>
              </a:extLst>
            </p:cNvPr>
            <p:cNvSpPr/>
            <p:nvPr/>
          </p:nvSpPr>
          <p:spPr>
            <a:xfrm>
              <a:off x="2095447" y="2046574"/>
              <a:ext cx="182952" cy="96909"/>
            </a:xfrm>
            <a:custGeom>
              <a:avLst/>
              <a:gdLst/>
              <a:ahLst/>
              <a:cxnLst/>
              <a:rect l="l" t="t" r="r" b="b"/>
              <a:pathLst>
                <a:path w="5775" h="3059" extrusionOk="0">
                  <a:moveTo>
                    <a:pt x="5408" y="1"/>
                  </a:moveTo>
                  <a:cubicBezTo>
                    <a:pt x="5394" y="1"/>
                    <a:pt x="5380" y="4"/>
                    <a:pt x="5365" y="11"/>
                  </a:cubicBezTo>
                  <a:cubicBezTo>
                    <a:pt x="5312" y="30"/>
                    <a:pt x="5295" y="92"/>
                    <a:pt x="5312" y="145"/>
                  </a:cubicBezTo>
                  <a:cubicBezTo>
                    <a:pt x="5553" y="670"/>
                    <a:pt x="5410" y="1371"/>
                    <a:pt x="4984" y="1761"/>
                  </a:cubicBezTo>
                  <a:cubicBezTo>
                    <a:pt x="4628" y="2080"/>
                    <a:pt x="4131" y="2206"/>
                    <a:pt x="3688" y="2313"/>
                  </a:cubicBezTo>
                  <a:lnTo>
                    <a:pt x="1955" y="2748"/>
                  </a:lnTo>
                  <a:cubicBezTo>
                    <a:pt x="1741" y="2800"/>
                    <a:pt x="1491" y="2862"/>
                    <a:pt x="1247" y="2862"/>
                  </a:cubicBezTo>
                  <a:cubicBezTo>
                    <a:pt x="1127" y="2862"/>
                    <a:pt x="1010" y="2847"/>
                    <a:pt x="898" y="2809"/>
                  </a:cubicBezTo>
                  <a:cubicBezTo>
                    <a:pt x="615" y="2720"/>
                    <a:pt x="374" y="2481"/>
                    <a:pt x="295" y="2187"/>
                  </a:cubicBezTo>
                  <a:cubicBezTo>
                    <a:pt x="205" y="1904"/>
                    <a:pt x="286" y="1575"/>
                    <a:pt x="472" y="1343"/>
                  </a:cubicBezTo>
                  <a:cubicBezTo>
                    <a:pt x="508" y="1300"/>
                    <a:pt x="508" y="1237"/>
                    <a:pt x="463" y="1202"/>
                  </a:cubicBezTo>
                  <a:cubicBezTo>
                    <a:pt x="444" y="1186"/>
                    <a:pt x="420" y="1179"/>
                    <a:pt x="398" y="1179"/>
                  </a:cubicBezTo>
                  <a:cubicBezTo>
                    <a:pt x="369" y="1179"/>
                    <a:pt x="341" y="1191"/>
                    <a:pt x="321" y="1211"/>
                  </a:cubicBezTo>
                  <a:cubicBezTo>
                    <a:pt x="82" y="1494"/>
                    <a:pt x="1" y="1895"/>
                    <a:pt x="99" y="2240"/>
                  </a:cubicBezTo>
                  <a:cubicBezTo>
                    <a:pt x="197" y="2596"/>
                    <a:pt x="480" y="2888"/>
                    <a:pt x="836" y="3005"/>
                  </a:cubicBezTo>
                  <a:cubicBezTo>
                    <a:pt x="960" y="3039"/>
                    <a:pt x="1103" y="3059"/>
                    <a:pt x="1237" y="3059"/>
                  </a:cubicBezTo>
                  <a:cubicBezTo>
                    <a:pt x="1503" y="3059"/>
                    <a:pt x="1770" y="2995"/>
                    <a:pt x="2000" y="2933"/>
                  </a:cubicBezTo>
                  <a:lnTo>
                    <a:pt x="3741" y="2507"/>
                  </a:lnTo>
                  <a:cubicBezTo>
                    <a:pt x="4201" y="2392"/>
                    <a:pt x="4726" y="2259"/>
                    <a:pt x="5116" y="1904"/>
                  </a:cubicBezTo>
                  <a:cubicBezTo>
                    <a:pt x="5614" y="1450"/>
                    <a:pt x="5774" y="678"/>
                    <a:pt x="5499" y="56"/>
                  </a:cubicBezTo>
                  <a:cubicBezTo>
                    <a:pt x="5479" y="23"/>
                    <a:pt x="5446" y="1"/>
                    <a:pt x="5408"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1" name="Google Shape;4651;p80">
              <a:extLst>
                <a:ext uri="{FF2B5EF4-FFF2-40B4-BE49-F238E27FC236}">
                  <a16:creationId xmlns:a16="http://schemas.microsoft.com/office/drawing/2014/main" id="{3F1D2D14-88D7-8288-63C1-605DF97D3040}"/>
                </a:ext>
              </a:extLst>
            </p:cNvPr>
            <p:cNvSpPr/>
            <p:nvPr/>
          </p:nvSpPr>
          <p:spPr>
            <a:xfrm>
              <a:off x="2026608" y="1933796"/>
              <a:ext cx="116487" cy="168316"/>
            </a:xfrm>
            <a:custGeom>
              <a:avLst/>
              <a:gdLst/>
              <a:ahLst/>
              <a:cxnLst/>
              <a:rect l="l" t="t" r="r" b="b"/>
              <a:pathLst>
                <a:path w="3677" h="5313" extrusionOk="0">
                  <a:moveTo>
                    <a:pt x="2627" y="1"/>
                  </a:moveTo>
                  <a:cubicBezTo>
                    <a:pt x="2462" y="1"/>
                    <a:pt x="2293" y="27"/>
                    <a:pt x="2131" y="82"/>
                  </a:cubicBezTo>
                  <a:cubicBezTo>
                    <a:pt x="1677" y="234"/>
                    <a:pt x="1260" y="587"/>
                    <a:pt x="948" y="1095"/>
                  </a:cubicBezTo>
                  <a:cubicBezTo>
                    <a:pt x="674" y="1538"/>
                    <a:pt x="514" y="2037"/>
                    <a:pt x="354" y="2525"/>
                  </a:cubicBezTo>
                  <a:cubicBezTo>
                    <a:pt x="194" y="3021"/>
                    <a:pt x="0" y="3635"/>
                    <a:pt x="168" y="4221"/>
                  </a:cubicBezTo>
                  <a:cubicBezTo>
                    <a:pt x="283" y="4637"/>
                    <a:pt x="595" y="5001"/>
                    <a:pt x="993" y="5180"/>
                  </a:cubicBezTo>
                  <a:cubicBezTo>
                    <a:pt x="1189" y="5268"/>
                    <a:pt x="1402" y="5312"/>
                    <a:pt x="1624" y="5312"/>
                  </a:cubicBezTo>
                  <a:cubicBezTo>
                    <a:pt x="1837" y="5312"/>
                    <a:pt x="2059" y="5268"/>
                    <a:pt x="2263" y="5169"/>
                  </a:cubicBezTo>
                  <a:cubicBezTo>
                    <a:pt x="2317" y="5152"/>
                    <a:pt x="2334" y="5091"/>
                    <a:pt x="2308" y="5037"/>
                  </a:cubicBezTo>
                  <a:cubicBezTo>
                    <a:pt x="2296" y="5005"/>
                    <a:pt x="2259" y="4982"/>
                    <a:pt x="2219" y="4982"/>
                  </a:cubicBezTo>
                  <a:cubicBezTo>
                    <a:pt x="2204" y="4982"/>
                    <a:pt x="2188" y="4986"/>
                    <a:pt x="2174" y="4993"/>
                  </a:cubicBezTo>
                  <a:cubicBezTo>
                    <a:pt x="2003" y="5074"/>
                    <a:pt x="1812" y="5114"/>
                    <a:pt x="1619" y="5114"/>
                  </a:cubicBezTo>
                  <a:cubicBezTo>
                    <a:pt x="1432" y="5114"/>
                    <a:pt x="1244" y="5076"/>
                    <a:pt x="1074" y="5001"/>
                  </a:cubicBezTo>
                  <a:cubicBezTo>
                    <a:pt x="727" y="4841"/>
                    <a:pt x="460" y="4530"/>
                    <a:pt x="354" y="4168"/>
                  </a:cubicBezTo>
                  <a:cubicBezTo>
                    <a:pt x="203" y="3644"/>
                    <a:pt x="399" y="3057"/>
                    <a:pt x="550" y="2587"/>
                  </a:cubicBezTo>
                  <a:cubicBezTo>
                    <a:pt x="701" y="2116"/>
                    <a:pt x="861" y="1627"/>
                    <a:pt x="1119" y="1201"/>
                  </a:cubicBezTo>
                  <a:cubicBezTo>
                    <a:pt x="1402" y="739"/>
                    <a:pt x="1784" y="402"/>
                    <a:pt x="2193" y="268"/>
                  </a:cubicBezTo>
                  <a:cubicBezTo>
                    <a:pt x="2333" y="221"/>
                    <a:pt x="2478" y="199"/>
                    <a:pt x="2620" y="199"/>
                  </a:cubicBezTo>
                  <a:cubicBezTo>
                    <a:pt x="2963" y="199"/>
                    <a:pt x="3288" y="330"/>
                    <a:pt x="3489" y="562"/>
                  </a:cubicBezTo>
                  <a:cubicBezTo>
                    <a:pt x="3509" y="582"/>
                    <a:pt x="3540" y="594"/>
                    <a:pt x="3569" y="594"/>
                  </a:cubicBezTo>
                  <a:cubicBezTo>
                    <a:pt x="3593" y="594"/>
                    <a:pt x="3616" y="586"/>
                    <a:pt x="3632" y="570"/>
                  </a:cubicBezTo>
                  <a:cubicBezTo>
                    <a:pt x="3676" y="534"/>
                    <a:pt x="3676" y="472"/>
                    <a:pt x="3640" y="428"/>
                  </a:cubicBezTo>
                  <a:cubicBezTo>
                    <a:pt x="3403" y="153"/>
                    <a:pt x="3023" y="1"/>
                    <a:pt x="2627"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2" name="Google Shape;4652;p80">
              <a:extLst>
                <a:ext uri="{FF2B5EF4-FFF2-40B4-BE49-F238E27FC236}">
                  <a16:creationId xmlns:a16="http://schemas.microsoft.com/office/drawing/2014/main" id="{971D09F2-7D2F-8FC9-A23B-4266BBFE2DC8}"/>
                </a:ext>
              </a:extLst>
            </p:cNvPr>
            <p:cNvSpPr/>
            <p:nvPr/>
          </p:nvSpPr>
          <p:spPr>
            <a:xfrm>
              <a:off x="2137105" y="2117504"/>
              <a:ext cx="86138" cy="73244"/>
            </a:xfrm>
            <a:custGeom>
              <a:avLst/>
              <a:gdLst/>
              <a:ahLst/>
              <a:cxnLst/>
              <a:rect l="l" t="t" r="r" b="b"/>
              <a:pathLst>
                <a:path w="2719" h="2312" extrusionOk="0">
                  <a:moveTo>
                    <a:pt x="2613" y="0"/>
                  </a:moveTo>
                  <a:cubicBezTo>
                    <a:pt x="2565" y="0"/>
                    <a:pt x="2521" y="34"/>
                    <a:pt x="2513" y="82"/>
                  </a:cubicBezTo>
                  <a:lnTo>
                    <a:pt x="2230" y="1333"/>
                  </a:lnTo>
                  <a:cubicBezTo>
                    <a:pt x="2185" y="1546"/>
                    <a:pt x="2132" y="1734"/>
                    <a:pt x="2008" y="1841"/>
                  </a:cubicBezTo>
                  <a:cubicBezTo>
                    <a:pt x="1883" y="1939"/>
                    <a:pt x="1714" y="1964"/>
                    <a:pt x="1510" y="1981"/>
                  </a:cubicBezTo>
                  <a:lnTo>
                    <a:pt x="99" y="2107"/>
                  </a:lnTo>
                  <a:cubicBezTo>
                    <a:pt x="46" y="2115"/>
                    <a:pt x="1" y="2160"/>
                    <a:pt x="1" y="2222"/>
                  </a:cubicBezTo>
                  <a:cubicBezTo>
                    <a:pt x="9" y="2267"/>
                    <a:pt x="54" y="2311"/>
                    <a:pt x="107" y="2311"/>
                  </a:cubicBezTo>
                  <a:lnTo>
                    <a:pt x="116" y="2311"/>
                  </a:lnTo>
                  <a:lnTo>
                    <a:pt x="1529" y="2177"/>
                  </a:lnTo>
                  <a:cubicBezTo>
                    <a:pt x="1714" y="2169"/>
                    <a:pt x="1955" y="2141"/>
                    <a:pt x="2132" y="2000"/>
                  </a:cubicBezTo>
                  <a:cubicBezTo>
                    <a:pt x="2328" y="1832"/>
                    <a:pt x="2381" y="1574"/>
                    <a:pt x="2426" y="1378"/>
                  </a:cubicBezTo>
                  <a:lnTo>
                    <a:pt x="2710" y="116"/>
                  </a:lnTo>
                  <a:cubicBezTo>
                    <a:pt x="2718" y="63"/>
                    <a:pt x="2682" y="10"/>
                    <a:pt x="2629" y="1"/>
                  </a:cubicBezTo>
                  <a:cubicBezTo>
                    <a:pt x="2623" y="0"/>
                    <a:pt x="2618" y="0"/>
                    <a:pt x="2613"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3" name="Google Shape;4653;p80">
              <a:extLst>
                <a:ext uri="{FF2B5EF4-FFF2-40B4-BE49-F238E27FC236}">
                  <a16:creationId xmlns:a16="http://schemas.microsoft.com/office/drawing/2014/main" id="{046830F6-EABA-9F9D-9203-73FC69BB05B8}"/>
                </a:ext>
              </a:extLst>
            </p:cNvPr>
            <p:cNvSpPr/>
            <p:nvPr/>
          </p:nvSpPr>
          <p:spPr>
            <a:xfrm>
              <a:off x="2210221" y="2141358"/>
              <a:ext cx="45081" cy="40075"/>
            </a:xfrm>
            <a:custGeom>
              <a:avLst/>
              <a:gdLst/>
              <a:ahLst/>
              <a:cxnLst/>
              <a:rect l="l" t="t" r="r" b="b"/>
              <a:pathLst>
                <a:path w="1423" h="1265" extrusionOk="0">
                  <a:moveTo>
                    <a:pt x="120" y="1"/>
                  </a:moveTo>
                  <a:cubicBezTo>
                    <a:pt x="93" y="1"/>
                    <a:pt x="65" y="14"/>
                    <a:pt x="46" y="39"/>
                  </a:cubicBezTo>
                  <a:cubicBezTo>
                    <a:pt x="1" y="75"/>
                    <a:pt x="12" y="137"/>
                    <a:pt x="46" y="173"/>
                  </a:cubicBezTo>
                  <a:lnTo>
                    <a:pt x="1245" y="1239"/>
                  </a:lnTo>
                  <a:cubicBezTo>
                    <a:pt x="1262" y="1256"/>
                    <a:pt x="1290" y="1264"/>
                    <a:pt x="1307" y="1264"/>
                  </a:cubicBezTo>
                  <a:cubicBezTo>
                    <a:pt x="1333" y="1264"/>
                    <a:pt x="1369" y="1256"/>
                    <a:pt x="1386" y="1228"/>
                  </a:cubicBezTo>
                  <a:cubicBezTo>
                    <a:pt x="1422" y="1194"/>
                    <a:pt x="1422" y="1132"/>
                    <a:pt x="1378" y="1088"/>
                  </a:cubicBezTo>
                  <a:lnTo>
                    <a:pt x="180" y="30"/>
                  </a:lnTo>
                  <a:cubicBezTo>
                    <a:pt x="163" y="10"/>
                    <a:pt x="142" y="1"/>
                    <a:pt x="120"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4" name="Google Shape;4654;p80">
              <a:extLst>
                <a:ext uri="{FF2B5EF4-FFF2-40B4-BE49-F238E27FC236}">
                  <a16:creationId xmlns:a16="http://schemas.microsoft.com/office/drawing/2014/main" id="{18D668EF-0851-5BFC-E62D-86CD1173252B}"/>
                </a:ext>
              </a:extLst>
            </p:cNvPr>
            <p:cNvSpPr/>
            <p:nvPr/>
          </p:nvSpPr>
          <p:spPr>
            <a:xfrm>
              <a:off x="2292681" y="1994620"/>
              <a:ext cx="61047" cy="57721"/>
            </a:xfrm>
            <a:custGeom>
              <a:avLst/>
              <a:gdLst/>
              <a:ahLst/>
              <a:cxnLst/>
              <a:rect l="l" t="t" r="r" b="b"/>
              <a:pathLst>
                <a:path w="1927" h="1822" extrusionOk="0">
                  <a:moveTo>
                    <a:pt x="353" y="1"/>
                  </a:moveTo>
                  <a:cubicBezTo>
                    <a:pt x="250" y="1"/>
                    <a:pt x="150" y="24"/>
                    <a:pt x="62" y="72"/>
                  </a:cubicBezTo>
                  <a:cubicBezTo>
                    <a:pt x="19" y="97"/>
                    <a:pt x="0" y="159"/>
                    <a:pt x="28" y="204"/>
                  </a:cubicBezTo>
                  <a:cubicBezTo>
                    <a:pt x="45" y="241"/>
                    <a:pt x="76" y="261"/>
                    <a:pt x="111" y="261"/>
                  </a:cubicBezTo>
                  <a:cubicBezTo>
                    <a:pt x="127" y="261"/>
                    <a:pt x="143" y="257"/>
                    <a:pt x="160" y="249"/>
                  </a:cubicBezTo>
                  <a:cubicBezTo>
                    <a:pt x="221" y="217"/>
                    <a:pt x="288" y="203"/>
                    <a:pt x="356" y="203"/>
                  </a:cubicBezTo>
                  <a:cubicBezTo>
                    <a:pt x="494" y="203"/>
                    <a:pt x="636" y="261"/>
                    <a:pt x="737" y="338"/>
                  </a:cubicBezTo>
                  <a:cubicBezTo>
                    <a:pt x="914" y="470"/>
                    <a:pt x="1049" y="675"/>
                    <a:pt x="1172" y="871"/>
                  </a:cubicBezTo>
                  <a:lnTo>
                    <a:pt x="1733" y="1768"/>
                  </a:lnTo>
                  <a:cubicBezTo>
                    <a:pt x="1750" y="1802"/>
                    <a:pt x="1786" y="1822"/>
                    <a:pt x="1812" y="1822"/>
                  </a:cubicBezTo>
                  <a:cubicBezTo>
                    <a:pt x="1831" y="1822"/>
                    <a:pt x="1848" y="1811"/>
                    <a:pt x="1865" y="1802"/>
                  </a:cubicBezTo>
                  <a:cubicBezTo>
                    <a:pt x="1918" y="1777"/>
                    <a:pt x="1927" y="1715"/>
                    <a:pt x="1901" y="1662"/>
                  </a:cubicBezTo>
                  <a:lnTo>
                    <a:pt x="1341" y="765"/>
                  </a:lnTo>
                  <a:cubicBezTo>
                    <a:pt x="1208" y="560"/>
                    <a:pt x="1066" y="330"/>
                    <a:pt x="852" y="178"/>
                  </a:cubicBezTo>
                  <a:cubicBezTo>
                    <a:pt x="699" y="62"/>
                    <a:pt x="522" y="1"/>
                    <a:pt x="353"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5" name="Google Shape;4655;p80">
              <a:extLst>
                <a:ext uri="{FF2B5EF4-FFF2-40B4-BE49-F238E27FC236}">
                  <a16:creationId xmlns:a16="http://schemas.microsoft.com/office/drawing/2014/main" id="{51BBCE00-8C1E-A3A0-C825-CD87D37D7D0D}"/>
                </a:ext>
              </a:extLst>
            </p:cNvPr>
            <p:cNvSpPr/>
            <p:nvPr/>
          </p:nvSpPr>
          <p:spPr>
            <a:xfrm>
              <a:off x="2031328" y="2093396"/>
              <a:ext cx="25946" cy="23348"/>
            </a:xfrm>
            <a:custGeom>
              <a:avLst/>
              <a:gdLst/>
              <a:ahLst/>
              <a:cxnLst/>
              <a:rect l="l" t="t" r="r" b="b"/>
              <a:pathLst>
                <a:path w="819" h="737" extrusionOk="0">
                  <a:moveTo>
                    <a:pt x="709" y="1"/>
                  </a:moveTo>
                  <a:cubicBezTo>
                    <a:pt x="685" y="1"/>
                    <a:pt x="660" y="9"/>
                    <a:pt x="640" y="25"/>
                  </a:cubicBezTo>
                  <a:lnTo>
                    <a:pt x="45" y="558"/>
                  </a:lnTo>
                  <a:cubicBezTo>
                    <a:pt x="11" y="594"/>
                    <a:pt x="0" y="656"/>
                    <a:pt x="36" y="701"/>
                  </a:cubicBezTo>
                  <a:cubicBezTo>
                    <a:pt x="64" y="718"/>
                    <a:pt x="90" y="737"/>
                    <a:pt x="117" y="737"/>
                  </a:cubicBezTo>
                  <a:cubicBezTo>
                    <a:pt x="134" y="737"/>
                    <a:pt x="160" y="728"/>
                    <a:pt x="179" y="709"/>
                  </a:cubicBezTo>
                  <a:lnTo>
                    <a:pt x="774" y="168"/>
                  </a:lnTo>
                  <a:cubicBezTo>
                    <a:pt x="819" y="131"/>
                    <a:pt x="819" y="70"/>
                    <a:pt x="782" y="36"/>
                  </a:cubicBezTo>
                  <a:cubicBezTo>
                    <a:pt x="763" y="12"/>
                    <a:pt x="736" y="1"/>
                    <a:pt x="709"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6" name="Google Shape;4656;p80">
              <a:extLst>
                <a:ext uri="{FF2B5EF4-FFF2-40B4-BE49-F238E27FC236}">
                  <a16:creationId xmlns:a16="http://schemas.microsoft.com/office/drawing/2014/main" id="{75D7366B-22A5-4310-52B9-6287A6570E71}"/>
                </a:ext>
              </a:extLst>
            </p:cNvPr>
            <p:cNvSpPr/>
            <p:nvPr/>
          </p:nvSpPr>
          <p:spPr>
            <a:xfrm>
              <a:off x="2136852" y="1920903"/>
              <a:ext cx="15206" cy="20845"/>
            </a:xfrm>
            <a:custGeom>
              <a:avLst/>
              <a:gdLst/>
              <a:ahLst/>
              <a:cxnLst/>
              <a:rect l="l" t="t" r="r" b="b"/>
              <a:pathLst>
                <a:path w="480" h="658" extrusionOk="0">
                  <a:moveTo>
                    <a:pt x="129" y="0"/>
                  </a:moveTo>
                  <a:cubicBezTo>
                    <a:pt x="81" y="0"/>
                    <a:pt x="36" y="40"/>
                    <a:pt x="36" y="89"/>
                  </a:cubicBezTo>
                  <a:cubicBezTo>
                    <a:pt x="0" y="313"/>
                    <a:pt x="124" y="543"/>
                    <a:pt x="320" y="641"/>
                  </a:cubicBezTo>
                  <a:cubicBezTo>
                    <a:pt x="337" y="649"/>
                    <a:pt x="346" y="658"/>
                    <a:pt x="365" y="658"/>
                  </a:cubicBezTo>
                  <a:cubicBezTo>
                    <a:pt x="399" y="658"/>
                    <a:pt x="435" y="632"/>
                    <a:pt x="452" y="596"/>
                  </a:cubicBezTo>
                  <a:cubicBezTo>
                    <a:pt x="480" y="551"/>
                    <a:pt x="463" y="489"/>
                    <a:pt x="409" y="462"/>
                  </a:cubicBezTo>
                  <a:cubicBezTo>
                    <a:pt x="284" y="400"/>
                    <a:pt x="213" y="249"/>
                    <a:pt x="230" y="116"/>
                  </a:cubicBezTo>
                  <a:cubicBezTo>
                    <a:pt x="239" y="63"/>
                    <a:pt x="205" y="10"/>
                    <a:pt x="143" y="1"/>
                  </a:cubicBezTo>
                  <a:cubicBezTo>
                    <a:pt x="138" y="1"/>
                    <a:pt x="134" y="0"/>
                    <a:pt x="129"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7" name="Google Shape;4657;p80">
              <a:extLst>
                <a:ext uri="{FF2B5EF4-FFF2-40B4-BE49-F238E27FC236}">
                  <a16:creationId xmlns:a16="http://schemas.microsoft.com/office/drawing/2014/main" id="{E25E4866-6F7A-4FA1-2E34-0A3B6DBED624}"/>
                </a:ext>
              </a:extLst>
            </p:cNvPr>
            <p:cNvSpPr/>
            <p:nvPr/>
          </p:nvSpPr>
          <p:spPr>
            <a:xfrm>
              <a:off x="2243452" y="2248877"/>
              <a:ext cx="273747" cy="210862"/>
            </a:xfrm>
            <a:custGeom>
              <a:avLst/>
              <a:gdLst/>
              <a:ahLst/>
              <a:cxnLst/>
              <a:rect l="l" t="t" r="r" b="b"/>
              <a:pathLst>
                <a:path w="8641" h="6656" extrusionOk="0">
                  <a:moveTo>
                    <a:pt x="3036" y="0"/>
                  </a:moveTo>
                  <a:cubicBezTo>
                    <a:pt x="3018" y="0"/>
                    <a:pt x="3001" y="1"/>
                    <a:pt x="2984" y="2"/>
                  </a:cubicBezTo>
                  <a:cubicBezTo>
                    <a:pt x="2532" y="19"/>
                    <a:pt x="2123" y="268"/>
                    <a:pt x="1742" y="509"/>
                  </a:cubicBezTo>
                  <a:cubicBezTo>
                    <a:pt x="1607" y="596"/>
                    <a:pt x="1467" y="694"/>
                    <a:pt x="1403" y="845"/>
                  </a:cubicBezTo>
                  <a:cubicBezTo>
                    <a:pt x="1346" y="984"/>
                    <a:pt x="1185" y="1235"/>
                    <a:pt x="1283" y="1288"/>
                  </a:cubicBezTo>
                  <a:lnTo>
                    <a:pt x="1283" y="1288"/>
                  </a:lnTo>
                  <a:cubicBezTo>
                    <a:pt x="1204" y="1267"/>
                    <a:pt x="1123" y="1257"/>
                    <a:pt x="1041" y="1257"/>
                  </a:cubicBezTo>
                  <a:cubicBezTo>
                    <a:pt x="807" y="1257"/>
                    <a:pt x="569" y="1341"/>
                    <a:pt x="390" y="1493"/>
                  </a:cubicBezTo>
                  <a:cubicBezTo>
                    <a:pt x="135" y="1706"/>
                    <a:pt x="0" y="2054"/>
                    <a:pt x="45" y="2382"/>
                  </a:cubicBezTo>
                  <a:cubicBezTo>
                    <a:pt x="81" y="2736"/>
                    <a:pt x="303" y="3038"/>
                    <a:pt x="525" y="3313"/>
                  </a:cubicBezTo>
                  <a:cubicBezTo>
                    <a:pt x="934" y="3801"/>
                    <a:pt x="1360" y="4281"/>
                    <a:pt x="1812" y="4726"/>
                  </a:cubicBezTo>
                  <a:cubicBezTo>
                    <a:pt x="1714" y="5383"/>
                    <a:pt x="2123" y="6039"/>
                    <a:pt x="2692" y="6369"/>
                  </a:cubicBezTo>
                  <a:cubicBezTo>
                    <a:pt x="3027" y="6568"/>
                    <a:pt x="3415" y="6656"/>
                    <a:pt x="3807" y="6656"/>
                  </a:cubicBezTo>
                  <a:cubicBezTo>
                    <a:pt x="4079" y="6656"/>
                    <a:pt x="4352" y="6614"/>
                    <a:pt x="4610" y="6538"/>
                  </a:cubicBezTo>
                  <a:cubicBezTo>
                    <a:pt x="5239" y="6342"/>
                    <a:pt x="5799" y="5960"/>
                    <a:pt x="6287" y="5517"/>
                  </a:cubicBezTo>
                  <a:cubicBezTo>
                    <a:pt x="6563" y="5595"/>
                    <a:pt x="6865" y="5649"/>
                    <a:pt x="7159" y="5649"/>
                  </a:cubicBezTo>
                  <a:cubicBezTo>
                    <a:pt x="7498" y="5649"/>
                    <a:pt x="7828" y="5577"/>
                    <a:pt x="8099" y="5391"/>
                  </a:cubicBezTo>
                  <a:cubicBezTo>
                    <a:pt x="8472" y="5133"/>
                    <a:pt x="8640" y="4637"/>
                    <a:pt x="8508" y="4211"/>
                  </a:cubicBezTo>
                  <a:cubicBezTo>
                    <a:pt x="8401" y="3855"/>
                    <a:pt x="8090" y="3580"/>
                    <a:pt x="7734" y="3492"/>
                  </a:cubicBezTo>
                  <a:cubicBezTo>
                    <a:pt x="7807" y="3456"/>
                    <a:pt x="7869" y="3386"/>
                    <a:pt x="7877" y="3305"/>
                  </a:cubicBezTo>
                  <a:cubicBezTo>
                    <a:pt x="7894" y="3136"/>
                    <a:pt x="7779" y="2977"/>
                    <a:pt x="7664" y="2853"/>
                  </a:cubicBezTo>
                  <a:cubicBezTo>
                    <a:pt x="7860" y="2621"/>
                    <a:pt x="7771" y="2256"/>
                    <a:pt x="7636" y="1990"/>
                  </a:cubicBezTo>
                  <a:cubicBezTo>
                    <a:pt x="7496" y="1724"/>
                    <a:pt x="7255" y="1530"/>
                    <a:pt x="7008" y="1361"/>
                  </a:cubicBezTo>
                  <a:cubicBezTo>
                    <a:pt x="6447" y="988"/>
                    <a:pt x="5825" y="722"/>
                    <a:pt x="5177" y="579"/>
                  </a:cubicBezTo>
                  <a:cubicBezTo>
                    <a:pt x="5020" y="543"/>
                    <a:pt x="4853" y="518"/>
                    <a:pt x="4691" y="518"/>
                  </a:cubicBezTo>
                  <a:cubicBezTo>
                    <a:pt x="4449" y="518"/>
                    <a:pt x="4216" y="574"/>
                    <a:pt x="4041" y="739"/>
                  </a:cubicBezTo>
                  <a:cubicBezTo>
                    <a:pt x="4006" y="303"/>
                    <a:pt x="3471" y="0"/>
                    <a:pt x="3036" y="0"/>
                  </a:cubicBezTo>
                  <a:close/>
                </a:path>
              </a:pathLst>
            </a:custGeom>
            <a:solidFill>
              <a:srgbClr val="D010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8" name="Google Shape;4658;p80">
              <a:extLst>
                <a:ext uri="{FF2B5EF4-FFF2-40B4-BE49-F238E27FC236}">
                  <a16:creationId xmlns:a16="http://schemas.microsoft.com/office/drawing/2014/main" id="{A16A7769-E348-3C44-EEE7-13B892899E6A}"/>
                </a:ext>
              </a:extLst>
            </p:cNvPr>
            <p:cNvSpPr/>
            <p:nvPr/>
          </p:nvSpPr>
          <p:spPr>
            <a:xfrm>
              <a:off x="2348975" y="2277135"/>
              <a:ext cx="79644" cy="51417"/>
            </a:xfrm>
            <a:custGeom>
              <a:avLst/>
              <a:gdLst/>
              <a:ahLst/>
              <a:cxnLst/>
              <a:rect l="l" t="t" r="r" b="b"/>
              <a:pathLst>
                <a:path w="2514" h="1623" extrusionOk="0">
                  <a:moveTo>
                    <a:pt x="763" y="0"/>
                  </a:moveTo>
                  <a:cubicBezTo>
                    <a:pt x="548" y="0"/>
                    <a:pt x="325" y="58"/>
                    <a:pt x="71" y="175"/>
                  </a:cubicBezTo>
                  <a:cubicBezTo>
                    <a:pt x="26" y="203"/>
                    <a:pt x="0" y="265"/>
                    <a:pt x="26" y="309"/>
                  </a:cubicBezTo>
                  <a:cubicBezTo>
                    <a:pt x="222" y="744"/>
                    <a:pt x="612" y="1089"/>
                    <a:pt x="1075" y="1224"/>
                  </a:cubicBezTo>
                  <a:cubicBezTo>
                    <a:pt x="1235" y="1274"/>
                    <a:pt x="1404" y="1299"/>
                    <a:pt x="1573" y="1299"/>
                  </a:cubicBezTo>
                  <a:cubicBezTo>
                    <a:pt x="1787" y="1299"/>
                    <a:pt x="2003" y="1259"/>
                    <a:pt x="2202" y="1179"/>
                  </a:cubicBezTo>
                  <a:lnTo>
                    <a:pt x="2202" y="1179"/>
                  </a:lnTo>
                  <a:cubicBezTo>
                    <a:pt x="2193" y="1187"/>
                    <a:pt x="2193" y="1187"/>
                    <a:pt x="2185" y="1196"/>
                  </a:cubicBezTo>
                  <a:cubicBezTo>
                    <a:pt x="2140" y="1294"/>
                    <a:pt x="2087" y="1392"/>
                    <a:pt x="2059" y="1490"/>
                  </a:cubicBezTo>
                  <a:cubicBezTo>
                    <a:pt x="2042" y="1543"/>
                    <a:pt x="2068" y="1597"/>
                    <a:pt x="2112" y="1614"/>
                  </a:cubicBezTo>
                  <a:cubicBezTo>
                    <a:pt x="2132" y="1622"/>
                    <a:pt x="2140" y="1622"/>
                    <a:pt x="2149" y="1622"/>
                  </a:cubicBezTo>
                  <a:cubicBezTo>
                    <a:pt x="2193" y="1622"/>
                    <a:pt x="2227" y="1597"/>
                    <a:pt x="2247" y="1552"/>
                  </a:cubicBezTo>
                  <a:cubicBezTo>
                    <a:pt x="2272" y="1471"/>
                    <a:pt x="2317" y="1384"/>
                    <a:pt x="2370" y="1285"/>
                  </a:cubicBezTo>
                  <a:cubicBezTo>
                    <a:pt x="2415" y="1187"/>
                    <a:pt x="2468" y="1089"/>
                    <a:pt x="2494" y="1002"/>
                  </a:cubicBezTo>
                  <a:cubicBezTo>
                    <a:pt x="2513" y="957"/>
                    <a:pt x="2505" y="913"/>
                    <a:pt x="2468" y="885"/>
                  </a:cubicBezTo>
                  <a:cubicBezTo>
                    <a:pt x="2448" y="871"/>
                    <a:pt x="2426" y="864"/>
                    <a:pt x="2404" y="864"/>
                  </a:cubicBezTo>
                  <a:cubicBezTo>
                    <a:pt x="2386" y="864"/>
                    <a:pt x="2369" y="869"/>
                    <a:pt x="2353" y="876"/>
                  </a:cubicBezTo>
                  <a:cubicBezTo>
                    <a:pt x="2113" y="1022"/>
                    <a:pt x="1834" y="1100"/>
                    <a:pt x="1558" y="1100"/>
                  </a:cubicBezTo>
                  <a:cubicBezTo>
                    <a:pt x="1415" y="1100"/>
                    <a:pt x="1272" y="1079"/>
                    <a:pt x="1136" y="1036"/>
                  </a:cubicBezTo>
                  <a:cubicBezTo>
                    <a:pt x="763" y="921"/>
                    <a:pt x="435" y="655"/>
                    <a:pt x="248" y="318"/>
                  </a:cubicBezTo>
                  <a:cubicBezTo>
                    <a:pt x="440" y="240"/>
                    <a:pt x="608" y="202"/>
                    <a:pt x="767" y="202"/>
                  </a:cubicBezTo>
                  <a:cubicBezTo>
                    <a:pt x="844" y="202"/>
                    <a:pt x="919" y="211"/>
                    <a:pt x="994" y="228"/>
                  </a:cubicBezTo>
                  <a:cubicBezTo>
                    <a:pt x="1234" y="290"/>
                    <a:pt x="1456" y="405"/>
                    <a:pt x="1624" y="584"/>
                  </a:cubicBezTo>
                  <a:cubicBezTo>
                    <a:pt x="1583" y="589"/>
                    <a:pt x="1541" y="591"/>
                    <a:pt x="1498" y="591"/>
                  </a:cubicBezTo>
                  <a:cubicBezTo>
                    <a:pt x="1313" y="591"/>
                    <a:pt x="1124" y="547"/>
                    <a:pt x="994" y="469"/>
                  </a:cubicBezTo>
                  <a:cubicBezTo>
                    <a:pt x="977" y="459"/>
                    <a:pt x="958" y="454"/>
                    <a:pt x="940" y="454"/>
                  </a:cubicBezTo>
                  <a:cubicBezTo>
                    <a:pt x="908" y="454"/>
                    <a:pt x="878" y="470"/>
                    <a:pt x="861" y="503"/>
                  </a:cubicBezTo>
                  <a:cubicBezTo>
                    <a:pt x="834" y="548"/>
                    <a:pt x="842" y="610"/>
                    <a:pt x="887" y="638"/>
                  </a:cubicBezTo>
                  <a:cubicBezTo>
                    <a:pt x="1068" y="747"/>
                    <a:pt x="1290" y="792"/>
                    <a:pt x="1495" y="792"/>
                  </a:cubicBezTo>
                  <a:cubicBezTo>
                    <a:pt x="1622" y="792"/>
                    <a:pt x="1744" y="774"/>
                    <a:pt x="1846" y="744"/>
                  </a:cubicBezTo>
                  <a:cubicBezTo>
                    <a:pt x="1882" y="736"/>
                    <a:pt x="1899" y="708"/>
                    <a:pt x="1908" y="672"/>
                  </a:cubicBezTo>
                  <a:cubicBezTo>
                    <a:pt x="1927" y="646"/>
                    <a:pt x="1918" y="610"/>
                    <a:pt x="1899" y="584"/>
                  </a:cubicBezTo>
                  <a:cubicBezTo>
                    <a:pt x="1678" y="309"/>
                    <a:pt x="1375" y="113"/>
                    <a:pt x="1038" y="32"/>
                  </a:cubicBezTo>
                  <a:cubicBezTo>
                    <a:pt x="947" y="11"/>
                    <a:pt x="856" y="0"/>
                    <a:pt x="763"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9" name="Google Shape;4659;p80">
              <a:extLst>
                <a:ext uri="{FF2B5EF4-FFF2-40B4-BE49-F238E27FC236}">
                  <a16:creationId xmlns:a16="http://schemas.microsoft.com/office/drawing/2014/main" id="{BE9E9AC0-208A-66E5-8B07-AB6F42F0AA4B}"/>
                </a:ext>
              </a:extLst>
            </p:cNvPr>
            <p:cNvSpPr/>
            <p:nvPr/>
          </p:nvSpPr>
          <p:spPr>
            <a:xfrm>
              <a:off x="2279439" y="2273967"/>
              <a:ext cx="105811" cy="74004"/>
            </a:xfrm>
            <a:custGeom>
              <a:avLst/>
              <a:gdLst/>
              <a:ahLst/>
              <a:cxnLst/>
              <a:rect l="l" t="t" r="r" b="b"/>
              <a:pathLst>
                <a:path w="3340" h="2336" extrusionOk="0">
                  <a:moveTo>
                    <a:pt x="1262" y="267"/>
                  </a:moveTo>
                  <a:cubicBezTo>
                    <a:pt x="1663" y="906"/>
                    <a:pt x="2266" y="1411"/>
                    <a:pt x="2958" y="1697"/>
                  </a:cubicBezTo>
                  <a:cubicBezTo>
                    <a:pt x="2238" y="1980"/>
                    <a:pt x="1609" y="2114"/>
                    <a:pt x="942" y="2131"/>
                  </a:cubicBezTo>
                  <a:cubicBezTo>
                    <a:pt x="902" y="2134"/>
                    <a:pt x="861" y="2136"/>
                    <a:pt x="820" y="2136"/>
                  </a:cubicBezTo>
                  <a:cubicBezTo>
                    <a:pt x="725" y="2136"/>
                    <a:pt x="630" y="2126"/>
                    <a:pt x="544" y="2095"/>
                  </a:cubicBezTo>
                  <a:cubicBezTo>
                    <a:pt x="418" y="2050"/>
                    <a:pt x="320" y="1972"/>
                    <a:pt x="286" y="1874"/>
                  </a:cubicBezTo>
                  <a:cubicBezTo>
                    <a:pt x="224" y="1714"/>
                    <a:pt x="320" y="1518"/>
                    <a:pt x="427" y="1341"/>
                  </a:cubicBezTo>
                  <a:cubicBezTo>
                    <a:pt x="659" y="968"/>
                    <a:pt x="959" y="612"/>
                    <a:pt x="1262" y="267"/>
                  </a:cubicBezTo>
                  <a:close/>
                  <a:moveTo>
                    <a:pt x="1279" y="0"/>
                  </a:moveTo>
                  <a:cubicBezTo>
                    <a:pt x="1253" y="0"/>
                    <a:pt x="1217" y="9"/>
                    <a:pt x="1200" y="36"/>
                  </a:cubicBezTo>
                  <a:lnTo>
                    <a:pt x="1172" y="62"/>
                  </a:lnTo>
                  <a:cubicBezTo>
                    <a:pt x="863" y="418"/>
                    <a:pt x="508" y="825"/>
                    <a:pt x="250" y="1243"/>
                  </a:cubicBezTo>
                  <a:cubicBezTo>
                    <a:pt x="135" y="1439"/>
                    <a:pt x="0" y="1697"/>
                    <a:pt x="98" y="1944"/>
                  </a:cubicBezTo>
                  <a:cubicBezTo>
                    <a:pt x="152" y="2104"/>
                    <a:pt x="294" y="2229"/>
                    <a:pt x="480" y="2283"/>
                  </a:cubicBezTo>
                  <a:cubicBezTo>
                    <a:pt x="606" y="2327"/>
                    <a:pt x="729" y="2336"/>
                    <a:pt x="853" y="2336"/>
                  </a:cubicBezTo>
                  <a:lnTo>
                    <a:pt x="951" y="2336"/>
                  </a:lnTo>
                  <a:cubicBezTo>
                    <a:pt x="1705" y="2308"/>
                    <a:pt x="2426" y="2140"/>
                    <a:pt x="3278" y="1784"/>
                  </a:cubicBezTo>
                  <a:cubicBezTo>
                    <a:pt x="3314" y="1767"/>
                    <a:pt x="3340" y="1731"/>
                    <a:pt x="3340" y="1688"/>
                  </a:cubicBezTo>
                  <a:cubicBezTo>
                    <a:pt x="3331" y="1652"/>
                    <a:pt x="3304" y="1607"/>
                    <a:pt x="3270" y="1599"/>
                  </a:cubicBezTo>
                  <a:cubicBezTo>
                    <a:pt x="2470" y="1341"/>
                    <a:pt x="1778" y="772"/>
                    <a:pt x="1360" y="53"/>
                  </a:cubicBezTo>
                  <a:cubicBezTo>
                    <a:pt x="1343" y="26"/>
                    <a:pt x="1315" y="9"/>
                    <a:pt x="1279"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0" name="Google Shape;4660;p80">
              <a:extLst>
                <a:ext uri="{FF2B5EF4-FFF2-40B4-BE49-F238E27FC236}">
                  <a16:creationId xmlns:a16="http://schemas.microsoft.com/office/drawing/2014/main" id="{9315F1F5-7B58-008F-50B2-2EA538CDAE0B}"/>
                </a:ext>
              </a:extLst>
            </p:cNvPr>
            <p:cNvSpPr/>
            <p:nvPr/>
          </p:nvSpPr>
          <p:spPr>
            <a:xfrm>
              <a:off x="2341626" y="2282806"/>
              <a:ext cx="12102" cy="24394"/>
            </a:xfrm>
            <a:custGeom>
              <a:avLst/>
              <a:gdLst/>
              <a:ahLst/>
              <a:cxnLst/>
              <a:rect l="l" t="t" r="r" b="b"/>
              <a:pathLst>
                <a:path w="382" h="770" extrusionOk="0">
                  <a:moveTo>
                    <a:pt x="267" y="0"/>
                  </a:moveTo>
                  <a:cubicBezTo>
                    <a:pt x="224" y="0"/>
                    <a:pt x="184" y="33"/>
                    <a:pt x="168" y="77"/>
                  </a:cubicBezTo>
                  <a:lnTo>
                    <a:pt x="9" y="635"/>
                  </a:lnTo>
                  <a:cubicBezTo>
                    <a:pt x="0" y="689"/>
                    <a:pt x="28" y="751"/>
                    <a:pt x="81" y="759"/>
                  </a:cubicBezTo>
                  <a:cubicBezTo>
                    <a:pt x="90" y="770"/>
                    <a:pt x="98" y="770"/>
                    <a:pt x="107" y="770"/>
                  </a:cubicBezTo>
                  <a:cubicBezTo>
                    <a:pt x="151" y="770"/>
                    <a:pt x="196" y="742"/>
                    <a:pt x="205" y="697"/>
                  </a:cubicBezTo>
                  <a:lnTo>
                    <a:pt x="365" y="130"/>
                  </a:lnTo>
                  <a:cubicBezTo>
                    <a:pt x="382" y="77"/>
                    <a:pt x="347" y="24"/>
                    <a:pt x="294" y="5"/>
                  </a:cubicBezTo>
                  <a:cubicBezTo>
                    <a:pt x="285" y="2"/>
                    <a:pt x="276" y="0"/>
                    <a:pt x="267"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1" name="Google Shape;4661;p80">
              <a:extLst>
                <a:ext uri="{FF2B5EF4-FFF2-40B4-BE49-F238E27FC236}">
                  <a16:creationId xmlns:a16="http://schemas.microsoft.com/office/drawing/2014/main" id="{56959B22-45F3-2BB8-1681-B2B833823773}"/>
                </a:ext>
              </a:extLst>
            </p:cNvPr>
            <p:cNvSpPr/>
            <p:nvPr/>
          </p:nvSpPr>
          <p:spPr>
            <a:xfrm>
              <a:off x="2332914" y="2325699"/>
              <a:ext cx="118452" cy="68144"/>
            </a:xfrm>
            <a:custGeom>
              <a:avLst/>
              <a:gdLst/>
              <a:ahLst/>
              <a:cxnLst/>
              <a:rect l="l" t="t" r="r" b="b"/>
              <a:pathLst>
                <a:path w="3739" h="2151" extrusionOk="0">
                  <a:moveTo>
                    <a:pt x="3624" y="0"/>
                  </a:moveTo>
                  <a:cubicBezTo>
                    <a:pt x="3618" y="0"/>
                    <a:pt x="3612" y="1"/>
                    <a:pt x="3606" y="2"/>
                  </a:cubicBezTo>
                  <a:lnTo>
                    <a:pt x="1509" y="10"/>
                  </a:lnTo>
                  <a:cubicBezTo>
                    <a:pt x="1456" y="10"/>
                    <a:pt x="1413" y="55"/>
                    <a:pt x="1413" y="108"/>
                  </a:cubicBezTo>
                  <a:cubicBezTo>
                    <a:pt x="1413" y="162"/>
                    <a:pt x="1456" y="204"/>
                    <a:pt x="1509" y="204"/>
                  </a:cubicBezTo>
                  <a:lnTo>
                    <a:pt x="3517" y="196"/>
                  </a:lnTo>
                  <a:lnTo>
                    <a:pt x="3517" y="196"/>
                  </a:lnTo>
                  <a:cubicBezTo>
                    <a:pt x="3544" y="490"/>
                    <a:pt x="3534" y="790"/>
                    <a:pt x="3508" y="1014"/>
                  </a:cubicBezTo>
                  <a:cubicBezTo>
                    <a:pt x="3472" y="1306"/>
                    <a:pt x="3348" y="1547"/>
                    <a:pt x="3171" y="1707"/>
                  </a:cubicBezTo>
                  <a:cubicBezTo>
                    <a:pt x="2954" y="1904"/>
                    <a:pt x="2655" y="1949"/>
                    <a:pt x="2416" y="1949"/>
                  </a:cubicBezTo>
                  <a:cubicBezTo>
                    <a:pt x="2332" y="1949"/>
                    <a:pt x="2256" y="1944"/>
                    <a:pt x="2193" y="1937"/>
                  </a:cubicBezTo>
                  <a:cubicBezTo>
                    <a:pt x="1332" y="1839"/>
                    <a:pt x="533" y="1244"/>
                    <a:pt x="205" y="445"/>
                  </a:cubicBezTo>
                  <a:cubicBezTo>
                    <a:pt x="192" y="406"/>
                    <a:pt x="155" y="381"/>
                    <a:pt x="115" y="381"/>
                  </a:cubicBezTo>
                  <a:cubicBezTo>
                    <a:pt x="100" y="381"/>
                    <a:pt x="85" y="384"/>
                    <a:pt x="71" y="392"/>
                  </a:cubicBezTo>
                  <a:cubicBezTo>
                    <a:pt x="17" y="409"/>
                    <a:pt x="0" y="462"/>
                    <a:pt x="17" y="515"/>
                  </a:cubicBezTo>
                  <a:cubicBezTo>
                    <a:pt x="382" y="1396"/>
                    <a:pt x="1226" y="2035"/>
                    <a:pt x="2176" y="2142"/>
                  </a:cubicBezTo>
                  <a:cubicBezTo>
                    <a:pt x="2255" y="2150"/>
                    <a:pt x="2336" y="2150"/>
                    <a:pt x="2406" y="2150"/>
                  </a:cubicBezTo>
                  <a:cubicBezTo>
                    <a:pt x="2771" y="2150"/>
                    <a:pt x="3090" y="2052"/>
                    <a:pt x="3304" y="1856"/>
                  </a:cubicBezTo>
                  <a:cubicBezTo>
                    <a:pt x="3517" y="1671"/>
                    <a:pt x="3659" y="1376"/>
                    <a:pt x="3704" y="1040"/>
                  </a:cubicBezTo>
                  <a:cubicBezTo>
                    <a:pt x="3738" y="782"/>
                    <a:pt x="3738" y="428"/>
                    <a:pt x="3713" y="89"/>
                  </a:cubicBezTo>
                  <a:cubicBezTo>
                    <a:pt x="3705" y="41"/>
                    <a:pt x="3675" y="0"/>
                    <a:pt x="3624"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2" name="Google Shape;4662;p80">
              <a:extLst>
                <a:ext uri="{FF2B5EF4-FFF2-40B4-BE49-F238E27FC236}">
                  <a16:creationId xmlns:a16="http://schemas.microsoft.com/office/drawing/2014/main" id="{714336A7-3717-E344-AF78-C6DC7DD99695}"/>
                </a:ext>
              </a:extLst>
            </p:cNvPr>
            <p:cNvSpPr/>
            <p:nvPr/>
          </p:nvSpPr>
          <p:spPr>
            <a:xfrm>
              <a:off x="2368616" y="2266681"/>
              <a:ext cx="6526" cy="15745"/>
            </a:xfrm>
            <a:custGeom>
              <a:avLst/>
              <a:gdLst/>
              <a:ahLst/>
              <a:cxnLst/>
              <a:rect l="l" t="t" r="r" b="b"/>
              <a:pathLst>
                <a:path w="206" h="497" extrusionOk="0">
                  <a:moveTo>
                    <a:pt x="99" y="0"/>
                  </a:moveTo>
                  <a:cubicBezTo>
                    <a:pt x="45" y="0"/>
                    <a:pt x="1" y="43"/>
                    <a:pt x="1" y="96"/>
                  </a:cubicBezTo>
                  <a:lnTo>
                    <a:pt x="1" y="399"/>
                  </a:lnTo>
                  <a:cubicBezTo>
                    <a:pt x="1" y="452"/>
                    <a:pt x="45" y="497"/>
                    <a:pt x="99" y="497"/>
                  </a:cubicBezTo>
                  <a:cubicBezTo>
                    <a:pt x="152" y="497"/>
                    <a:pt x="205" y="452"/>
                    <a:pt x="205" y="399"/>
                  </a:cubicBezTo>
                  <a:lnTo>
                    <a:pt x="205" y="96"/>
                  </a:lnTo>
                  <a:cubicBezTo>
                    <a:pt x="205" y="43"/>
                    <a:pt x="152" y="0"/>
                    <a:pt x="99"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3" name="Google Shape;4663;p80">
              <a:extLst>
                <a:ext uri="{FF2B5EF4-FFF2-40B4-BE49-F238E27FC236}">
                  <a16:creationId xmlns:a16="http://schemas.microsoft.com/office/drawing/2014/main" id="{7E162012-7DC1-7B09-C2D3-18BCD6076666}"/>
                </a:ext>
              </a:extLst>
            </p:cNvPr>
            <p:cNvSpPr/>
            <p:nvPr/>
          </p:nvSpPr>
          <p:spPr>
            <a:xfrm>
              <a:off x="2278362" y="2285720"/>
              <a:ext cx="26421" cy="14383"/>
            </a:xfrm>
            <a:custGeom>
              <a:avLst/>
              <a:gdLst/>
              <a:ahLst/>
              <a:cxnLst/>
              <a:rect l="l" t="t" r="r" b="b"/>
              <a:pathLst>
                <a:path w="834" h="454" extrusionOk="0">
                  <a:moveTo>
                    <a:pt x="117" y="1"/>
                  </a:moveTo>
                  <a:cubicBezTo>
                    <a:pt x="77" y="1"/>
                    <a:pt x="40" y="25"/>
                    <a:pt x="26" y="64"/>
                  </a:cubicBezTo>
                  <a:cubicBezTo>
                    <a:pt x="0" y="109"/>
                    <a:pt x="26" y="171"/>
                    <a:pt x="79" y="188"/>
                  </a:cubicBezTo>
                  <a:lnTo>
                    <a:pt x="684" y="454"/>
                  </a:lnTo>
                  <a:lnTo>
                    <a:pt x="718" y="454"/>
                  </a:lnTo>
                  <a:cubicBezTo>
                    <a:pt x="755" y="454"/>
                    <a:pt x="799" y="437"/>
                    <a:pt x="808" y="401"/>
                  </a:cubicBezTo>
                  <a:cubicBezTo>
                    <a:pt x="833" y="347"/>
                    <a:pt x="808" y="286"/>
                    <a:pt x="763" y="269"/>
                  </a:cubicBezTo>
                  <a:lnTo>
                    <a:pt x="160" y="11"/>
                  </a:lnTo>
                  <a:cubicBezTo>
                    <a:pt x="146" y="4"/>
                    <a:pt x="131" y="1"/>
                    <a:pt x="117"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4" name="Google Shape;4664;p80">
              <a:extLst>
                <a:ext uri="{FF2B5EF4-FFF2-40B4-BE49-F238E27FC236}">
                  <a16:creationId xmlns:a16="http://schemas.microsoft.com/office/drawing/2014/main" id="{198C5063-0D52-9B64-32C3-3AEC33FDE064}"/>
                </a:ext>
              </a:extLst>
            </p:cNvPr>
            <p:cNvSpPr/>
            <p:nvPr/>
          </p:nvSpPr>
          <p:spPr>
            <a:xfrm>
              <a:off x="2296039" y="2387157"/>
              <a:ext cx="101028" cy="38998"/>
            </a:xfrm>
            <a:custGeom>
              <a:avLst/>
              <a:gdLst/>
              <a:ahLst/>
              <a:cxnLst/>
              <a:rect l="l" t="t" r="r" b="b"/>
              <a:pathLst>
                <a:path w="3189" h="1231" extrusionOk="0">
                  <a:moveTo>
                    <a:pt x="3075" y="0"/>
                  </a:moveTo>
                  <a:cubicBezTo>
                    <a:pt x="3043" y="0"/>
                    <a:pt x="3011" y="16"/>
                    <a:pt x="2993" y="50"/>
                  </a:cubicBezTo>
                  <a:cubicBezTo>
                    <a:pt x="2816" y="353"/>
                    <a:pt x="2630" y="574"/>
                    <a:pt x="2417" y="743"/>
                  </a:cubicBezTo>
                  <a:cubicBezTo>
                    <a:pt x="2170" y="931"/>
                    <a:pt x="1897" y="1027"/>
                    <a:pt x="1633" y="1027"/>
                  </a:cubicBezTo>
                  <a:cubicBezTo>
                    <a:pt x="1621" y="1027"/>
                    <a:pt x="1610" y="1027"/>
                    <a:pt x="1599" y="1026"/>
                  </a:cubicBezTo>
                  <a:cubicBezTo>
                    <a:pt x="1058" y="1018"/>
                    <a:pt x="623" y="628"/>
                    <a:pt x="188" y="202"/>
                  </a:cubicBezTo>
                  <a:cubicBezTo>
                    <a:pt x="166" y="179"/>
                    <a:pt x="139" y="168"/>
                    <a:pt x="114" y="168"/>
                  </a:cubicBezTo>
                  <a:cubicBezTo>
                    <a:pt x="88" y="168"/>
                    <a:pt x="63" y="179"/>
                    <a:pt x="45" y="202"/>
                  </a:cubicBezTo>
                  <a:cubicBezTo>
                    <a:pt x="1" y="236"/>
                    <a:pt x="1" y="300"/>
                    <a:pt x="45" y="342"/>
                  </a:cubicBezTo>
                  <a:cubicBezTo>
                    <a:pt x="499" y="788"/>
                    <a:pt x="987" y="1214"/>
                    <a:pt x="1590" y="1231"/>
                  </a:cubicBezTo>
                  <a:lnTo>
                    <a:pt x="1618" y="1231"/>
                  </a:lnTo>
                  <a:cubicBezTo>
                    <a:pt x="1927" y="1231"/>
                    <a:pt x="2257" y="1116"/>
                    <a:pt x="2532" y="903"/>
                  </a:cubicBezTo>
                  <a:cubicBezTo>
                    <a:pt x="2771" y="715"/>
                    <a:pt x="2976" y="476"/>
                    <a:pt x="3163" y="148"/>
                  </a:cubicBezTo>
                  <a:cubicBezTo>
                    <a:pt x="3189" y="103"/>
                    <a:pt x="3180" y="42"/>
                    <a:pt x="3127" y="14"/>
                  </a:cubicBezTo>
                  <a:cubicBezTo>
                    <a:pt x="3111" y="5"/>
                    <a:pt x="3093" y="0"/>
                    <a:pt x="3075"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5" name="Google Shape;4665;p80">
              <a:extLst>
                <a:ext uri="{FF2B5EF4-FFF2-40B4-BE49-F238E27FC236}">
                  <a16:creationId xmlns:a16="http://schemas.microsoft.com/office/drawing/2014/main" id="{10B5830E-5483-5D1D-538C-F90229567861}"/>
                </a:ext>
              </a:extLst>
            </p:cNvPr>
            <p:cNvSpPr/>
            <p:nvPr/>
          </p:nvSpPr>
          <p:spPr>
            <a:xfrm>
              <a:off x="2391172" y="2387854"/>
              <a:ext cx="55725" cy="40550"/>
            </a:xfrm>
            <a:custGeom>
              <a:avLst/>
              <a:gdLst/>
              <a:ahLst/>
              <a:cxnLst/>
              <a:rect l="l" t="t" r="r" b="b"/>
              <a:pathLst>
                <a:path w="1759" h="1280" extrusionOk="0">
                  <a:moveTo>
                    <a:pt x="124" y="0"/>
                  </a:moveTo>
                  <a:cubicBezTo>
                    <a:pt x="71" y="0"/>
                    <a:pt x="26" y="37"/>
                    <a:pt x="17" y="90"/>
                  </a:cubicBezTo>
                  <a:cubicBezTo>
                    <a:pt x="0" y="339"/>
                    <a:pt x="107" y="597"/>
                    <a:pt x="292" y="757"/>
                  </a:cubicBezTo>
                  <a:cubicBezTo>
                    <a:pt x="461" y="906"/>
                    <a:pt x="665" y="979"/>
                    <a:pt x="861" y="1032"/>
                  </a:cubicBezTo>
                  <a:lnTo>
                    <a:pt x="1616" y="1279"/>
                  </a:lnTo>
                  <a:lnTo>
                    <a:pt x="1652" y="1279"/>
                  </a:lnTo>
                  <a:cubicBezTo>
                    <a:pt x="1695" y="1279"/>
                    <a:pt x="1731" y="1254"/>
                    <a:pt x="1748" y="1217"/>
                  </a:cubicBezTo>
                  <a:cubicBezTo>
                    <a:pt x="1759" y="1164"/>
                    <a:pt x="1731" y="1102"/>
                    <a:pt x="1678" y="1085"/>
                  </a:cubicBezTo>
                  <a:lnTo>
                    <a:pt x="915" y="844"/>
                  </a:lnTo>
                  <a:cubicBezTo>
                    <a:pt x="746" y="791"/>
                    <a:pt x="559" y="729"/>
                    <a:pt x="427" y="606"/>
                  </a:cubicBezTo>
                  <a:cubicBezTo>
                    <a:pt x="284" y="491"/>
                    <a:pt x="203" y="295"/>
                    <a:pt x="222" y="107"/>
                  </a:cubicBezTo>
                  <a:cubicBezTo>
                    <a:pt x="222" y="54"/>
                    <a:pt x="177" y="0"/>
                    <a:pt x="124"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6" name="Google Shape;4666;p80">
              <a:extLst>
                <a:ext uri="{FF2B5EF4-FFF2-40B4-BE49-F238E27FC236}">
                  <a16:creationId xmlns:a16="http://schemas.microsoft.com/office/drawing/2014/main" id="{A2F2A684-9E98-D154-3F12-0848B9DE77C3}"/>
                </a:ext>
              </a:extLst>
            </p:cNvPr>
            <p:cNvSpPr/>
            <p:nvPr/>
          </p:nvSpPr>
          <p:spPr>
            <a:xfrm>
              <a:off x="2399884" y="2281950"/>
              <a:ext cx="68619" cy="62916"/>
            </a:xfrm>
            <a:custGeom>
              <a:avLst/>
              <a:gdLst/>
              <a:ahLst/>
              <a:cxnLst/>
              <a:rect l="l" t="t" r="r" b="b"/>
              <a:pathLst>
                <a:path w="2166" h="1986" extrusionOk="0">
                  <a:moveTo>
                    <a:pt x="575" y="1"/>
                  </a:moveTo>
                  <a:cubicBezTo>
                    <a:pt x="389" y="1"/>
                    <a:pt x="203" y="51"/>
                    <a:pt x="54" y="174"/>
                  </a:cubicBezTo>
                  <a:cubicBezTo>
                    <a:pt x="9" y="211"/>
                    <a:pt x="0" y="272"/>
                    <a:pt x="34" y="317"/>
                  </a:cubicBezTo>
                  <a:cubicBezTo>
                    <a:pt x="55" y="336"/>
                    <a:pt x="83" y="347"/>
                    <a:pt x="112" y="347"/>
                  </a:cubicBezTo>
                  <a:cubicBezTo>
                    <a:pt x="135" y="347"/>
                    <a:pt x="158" y="341"/>
                    <a:pt x="177" y="326"/>
                  </a:cubicBezTo>
                  <a:cubicBezTo>
                    <a:pt x="291" y="238"/>
                    <a:pt x="430" y="202"/>
                    <a:pt x="572" y="202"/>
                  </a:cubicBezTo>
                  <a:cubicBezTo>
                    <a:pt x="717" y="202"/>
                    <a:pt x="864" y="240"/>
                    <a:pt x="985" y="298"/>
                  </a:cubicBezTo>
                  <a:cubicBezTo>
                    <a:pt x="1251" y="432"/>
                    <a:pt x="1456" y="662"/>
                    <a:pt x="1660" y="912"/>
                  </a:cubicBezTo>
                  <a:cubicBezTo>
                    <a:pt x="1767" y="1035"/>
                    <a:pt x="1857" y="1151"/>
                    <a:pt x="1910" y="1266"/>
                  </a:cubicBezTo>
                  <a:cubicBezTo>
                    <a:pt x="1963" y="1400"/>
                    <a:pt x="1963" y="1532"/>
                    <a:pt x="1918" y="1639"/>
                  </a:cubicBezTo>
                  <a:cubicBezTo>
                    <a:pt x="1873" y="1722"/>
                    <a:pt x="1784" y="1779"/>
                    <a:pt x="1703" y="1779"/>
                  </a:cubicBezTo>
                  <a:cubicBezTo>
                    <a:pt x="1689" y="1779"/>
                    <a:pt x="1674" y="1777"/>
                    <a:pt x="1660" y="1773"/>
                  </a:cubicBezTo>
                  <a:cubicBezTo>
                    <a:pt x="1653" y="1772"/>
                    <a:pt x="1645" y="1771"/>
                    <a:pt x="1638" y="1771"/>
                  </a:cubicBezTo>
                  <a:cubicBezTo>
                    <a:pt x="1586" y="1771"/>
                    <a:pt x="1544" y="1797"/>
                    <a:pt x="1537" y="1843"/>
                  </a:cubicBezTo>
                  <a:cubicBezTo>
                    <a:pt x="1518" y="1896"/>
                    <a:pt x="1554" y="1950"/>
                    <a:pt x="1599" y="1969"/>
                  </a:cubicBezTo>
                  <a:cubicBezTo>
                    <a:pt x="1633" y="1977"/>
                    <a:pt x="1669" y="1986"/>
                    <a:pt x="1697" y="1986"/>
                  </a:cubicBezTo>
                  <a:cubicBezTo>
                    <a:pt x="1857" y="1986"/>
                    <a:pt x="2025" y="1879"/>
                    <a:pt x="2095" y="1720"/>
                  </a:cubicBezTo>
                  <a:cubicBezTo>
                    <a:pt x="2166" y="1568"/>
                    <a:pt x="2166" y="1383"/>
                    <a:pt x="2087" y="1195"/>
                  </a:cubicBezTo>
                  <a:cubicBezTo>
                    <a:pt x="2025" y="1044"/>
                    <a:pt x="1927" y="920"/>
                    <a:pt x="1820" y="786"/>
                  </a:cubicBezTo>
                  <a:cubicBezTo>
                    <a:pt x="1599" y="520"/>
                    <a:pt x="1377" y="272"/>
                    <a:pt x="1074" y="121"/>
                  </a:cubicBezTo>
                  <a:cubicBezTo>
                    <a:pt x="931" y="47"/>
                    <a:pt x="753" y="1"/>
                    <a:pt x="575"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spTree>
    <p:extLst>
      <p:ext uri="{BB962C8B-B14F-4D97-AF65-F5344CB8AC3E}">
        <p14:creationId xmlns:p14="http://schemas.microsoft.com/office/powerpoint/2010/main" val="146460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p:tgtEl>
                                          <p:spTgt spid="37"/>
                                        </p:tgtEl>
                                        <p:attrNameLst>
                                          <p:attrName>ppt_y</p:attrName>
                                        </p:attrNameLst>
                                      </p:cBhvr>
                                      <p:tavLst>
                                        <p:tav tm="0">
                                          <p:val>
                                            <p:strVal val="#ppt_y+#ppt_h*1.125000"/>
                                          </p:val>
                                        </p:tav>
                                        <p:tav tm="100000">
                                          <p:val>
                                            <p:strVal val="#ppt_y"/>
                                          </p:val>
                                        </p:tav>
                                      </p:tavLst>
                                    </p:anim>
                                    <p:animEffect transition="in" filter="wipe(up)">
                                      <p:cBhvr>
                                        <p:cTn id="13" dur="500"/>
                                        <p:tgtEl>
                                          <p:spTgt spid="37"/>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p:tgtEl>
                                          <p:spTgt spid="38"/>
                                        </p:tgtEl>
                                        <p:attrNameLst>
                                          <p:attrName>ppt_y</p:attrName>
                                        </p:attrNameLst>
                                      </p:cBhvr>
                                      <p:tavLst>
                                        <p:tav tm="0">
                                          <p:val>
                                            <p:strVal val="#ppt_y+#ppt_h*1.125000"/>
                                          </p:val>
                                        </p:tav>
                                        <p:tav tm="100000">
                                          <p:val>
                                            <p:strVal val="#ppt_y"/>
                                          </p:val>
                                        </p:tav>
                                      </p:tavLst>
                                    </p:anim>
                                    <p:animEffect transition="in" filter="wipe(up)">
                                      <p:cBhvr>
                                        <p:cTn id="17" dur="500"/>
                                        <p:tgtEl>
                                          <p:spTgt spid="38"/>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additive="base">
                                        <p:cTn id="20" dur="500"/>
                                        <p:tgtEl>
                                          <p:spTgt spid="39"/>
                                        </p:tgtEl>
                                        <p:attrNameLst>
                                          <p:attrName>ppt_y</p:attrName>
                                        </p:attrNameLst>
                                      </p:cBhvr>
                                      <p:tavLst>
                                        <p:tav tm="0">
                                          <p:val>
                                            <p:strVal val="#ppt_y+#ppt_h*1.125000"/>
                                          </p:val>
                                        </p:tav>
                                        <p:tav tm="100000">
                                          <p:val>
                                            <p:strVal val="#ppt_y"/>
                                          </p:val>
                                        </p:tav>
                                      </p:tavLst>
                                    </p:anim>
                                    <p:animEffect transition="in" filter="wipe(up)">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arn(inVertical)">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animEffect transition="in" filter="barn(inVertical)">
                                      <p:cBhvr>
                                        <p:cTn id="31" dur="500"/>
                                        <p:tgtEl>
                                          <p:spTgt spid="3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xEl>
                                              <p:pRg st="1" end="1"/>
                                            </p:txEl>
                                          </p:spTgt>
                                        </p:tgtEl>
                                        <p:attrNameLst>
                                          <p:attrName>style.visibility</p:attrName>
                                        </p:attrNameLst>
                                      </p:cBhvr>
                                      <p:to>
                                        <p:strVal val="visible"/>
                                      </p:to>
                                    </p:set>
                                    <p:animEffect transition="in" filter="barn(inVertical)">
                                      <p:cBhvr>
                                        <p:cTn id="36"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63EF47-6357-94B1-C049-479A8AE2DCD3}"/>
              </a:ext>
            </a:extLst>
          </p:cNvPr>
          <p:cNvSpPr/>
          <p:nvPr/>
        </p:nvSpPr>
        <p:spPr>
          <a:xfrm>
            <a:off x="5878286" y="2670227"/>
            <a:ext cx="6313714" cy="4180114"/>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5" name="TextBox 34">
            <a:extLst>
              <a:ext uri="{FF2B5EF4-FFF2-40B4-BE49-F238E27FC236}">
                <a16:creationId xmlns:a16="http://schemas.microsoft.com/office/drawing/2014/main" id="{37499AAC-EE0C-92ED-A0E8-9EDAD14FDFD7}"/>
              </a:ext>
            </a:extLst>
          </p:cNvPr>
          <p:cNvSpPr txBox="1"/>
          <p:nvPr/>
        </p:nvSpPr>
        <p:spPr>
          <a:xfrm>
            <a:off x="396481" y="4220990"/>
            <a:ext cx="10422301" cy="2396554"/>
          </a:xfrm>
          <a:prstGeom prst="rect">
            <a:avLst/>
          </a:prstGeom>
          <a:noFill/>
        </p:spPr>
        <p:txBody>
          <a:bodyPr wrap="square">
            <a:spAutoFit/>
          </a:bodyPr>
          <a:lstStyle/>
          <a:p>
            <a:pPr>
              <a:lnSpc>
                <a:spcPct val="150000"/>
              </a:lnSpc>
              <a:spcAft>
                <a:spcPts val="1333"/>
              </a:spcAft>
            </a:pPr>
            <a:r>
              <a:rPr lang="en-US" sz="2400" dirty="0">
                <a:latin typeface="UTM Avo" panose="02040603050506020204" pitchFamily="18"/>
                <a:ea typeface="Calibri" panose="020F0502020204030204" pitchFamily="34" charset="0"/>
                <a:cs typeface="Times New Roman" panose="02020603050405020304" pitchFamily="18" charset="0"/>
              </a:rPr>
              <a:t>c) </a:t>
            </a:r>
            <a:r>
              <a:rPr lang="en-US" sz="2400" dirty="0" err="1">
                <a:latin typeface="UTM Avo" panose="02040603050506020204" pitchFamily="18"/>
                <a:ea typeface="Calibri" panose="020F0502020204030204" pitchFamily="34" charset="0"/>
                <a:cs typeface="Times New Roman" panose="02020603050405020304" pitchFamily="18" charset="0"/>
              </a:rPr>
              <a:t>Số</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trung</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bình</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cộng</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của</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các</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số</a:t>
            </a:r>
            <a:r>
              <a:rPr lang="en-US" sz="2400" dirty="0">
                <a:latin typeface="UTM Avo" panose="02040603050506020204" pitchFamily="18"/>
                <a:ea typeface="Calibri" panose="020F0502020204030204" pitchFamily="34" charset="0"/>
                <a:cs typeface="Times New Roman" panose="02020603050405020304" pitchFamily="18" charset="0"/>
              </a:rPr>
              <a:t> 12, 23, 5 </a:t>
            </a:r>
            <a:r>
              <a:rPr lang="en-US" sz="2400" dirty="0" err="1">
                <a:latin typeface="UTM Avo" panose="02040603050506020204" pitchFamily="18"/>
                <a:ea typeface="Calibri" panose="020F0502020204030204" pitchFamily="34" charset="0"/>
                <a:cs typeface="Times New Roman" panose="02020603050405020304" pitchFamily="18" charset="0"/>
              </a:rPr>
              <a:t>và</a:t>
            </a:r>
            <a:r>
              <a:rPr lang="en-US" sz="2400" dirty="0">
                <a:latin typeface="UTM Avo" panose="02040603050506020204" pitchFamily="18"/>
                <a:ea typeface="Calibri" panose="020F0502020204030204" pitchFamily="34" charset="0"/>
                <a:cs typeface="Times New Roman" panose="02020603050405020304" pitchFamily="18" charset="0"/>
              </a:rPr>
              <a:t> 44 </a:t>
            </a:r>
            <a:r>
              <a:rPr lang="en-US" sz="2400" dirty="0" err="1">
                <a:latin typeface="UTM Avo" panose="02040603050506020204" pitchFamily="18"/>
                <a:ea typeface="Calibri" panose="020F0502020204030204" pitchFamily="34" charset="0"/>
                <a:cs typeface="Times New Roman" panose="02020603050405020304" pitchFamily="18" charset="0"/>
              </a:rPr>
              <a:t>là</a:t>
            </a:r>
            <a:r>
              <a:rPr lang="en-US" sz="2400" dirty="0">
                <a:latin typeface="UTM Avo" panose="02040603050506020204" pitchFamily="18"/>
                <a:ea typeface="Calibri" panose="020F0502020204030204" pitchFamily="34" charset="0"/>
                <a:cs typeface="Times New Roman" panose="02020603050405020304" pitchFamily="18" charset="0"/>
              </a:rPr>
              <a:t>: </a:t>
            </a:r>
            <a:br>
              <a:rPr lang="en-US" sz="2400" dirty="0">
                <a:latin typeface="UTM Avo" panose="02040603050506020204" pitchFamily="18"/>
                <a:ea typeface="Calibri" panose="020F0502020204030204" pitchFamily="34" charset="0"/>
                <a:cs typeface="Times New Roman" panose="02020603050405020304" pitchFamily="18" charset="0"/>
              </a:rPr>
            </a:br>
            <a:r>
              <a:rPr lang="en-US" sz="2400" dirty="0">
                <a:latin typeface="UTM Avo" panose="02040603050506020204" pitchFamily="18"/>
                <a:ea typeface="Calibri" panose="020F0502020204030204" pitchFamily="34" charset="0"/>
                <a:cs typeface="Times New Roman" panose="02020603050405020304" pitchFamily="18" charset="0"/>
              </a:rPr>
              <a:t>	(12 + 23 + 5 + 44) : 4 = 21</a:t>
            </a:r>
            <a:endParaRPr lang="en-VN" sz="2400" dirty="0">
              <a:latin typeface="UTM Avo" panose="02040603050506020204" pitchFamily="18"/>
              <a:ea typeface="Calibri" panose="020F0502020204030204" pitchFamily="34" charset="0"/>
              <a:cs typeface="Times New Roman" panose="02020603050405020304" pitchFamily="18" charset="0"/>
            </a:endParaRPr>
          </a:p>
          <a:p>
            <a:pPr>
              <a:lnSpc>
                <a:spcPct val="150000"/>
              </a:lnSpc>
              <a:spcAft>
                <a:spcPts val="1333"/>
              </a:spcAft>
            </a:pPr>
            <a:r>
              <a:rPr lang="en-US" sz="2400" dirty="0">
                <a:latin typeface="UTM Avo" panose="02040603050506020204" pitchFamily="18"/>
                <a:ea typeface="Calibri" panose="020F0502020204030204" pitchFamily="34" charset="0"/>
                <a:cs typeface="Times New Roman" panose="02020603050405020304" pitchFamily="18" charset="0"/>
              </a:rPr>
              <a:t>d) </a:t>
            </a:r>
            <a:r>
              <a:rPr lang="en-US" sz="2400" dirty="0" err="1">
                <a:latin typeface="UTM Avo" panose="02040603050506020204" pitchFamily="18"/>
                <a:ea typeface="Calibri" panose="020F0502020204030204" pitchFamily="34" charset="0"/>
                <a:cs typeface="Times New Roman" panose="02020603050405020304" pitchFamily="18" charset="0"/>
              </a:rPr>
              <a:t>Số</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trung</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bình</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cộng</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của</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các</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số</a:t>
            </a:r>
            <a:r>
              <a:rPr lang="en-US" sz="2400" dirty="0">
                <a:latin typeface="UTM Avo" panose="02040603050506020204" pitchFamily="18"/>
                <a:ea typeface="Calibri" panose="020F0502020204030204" pitchFamily="34" charset="0"/>
                <a:cs typeface="Times New Roman" panose="02020603050405020304" pitchFamily="18" charset="0"/>
              </a:rPr>
              <a:t> 35, 40, 45, 50 </a:t>
            </a:r>
            <a:r>
              <a:rPr lang="en-US" sz="2400" dirty="0" err="1">
                <a:latin typeface="UTM Avo" panose="02040603050506020204" pitchFamily="18"/>
                <a:ea typeface="Calibri" panose="020F0502020204030204" pitchFamily="34" charset="0"/>
                <a:cs typeface="Times New Roman" panose="02020603050405020304" pitchFamily="18" charset="0"/>
              </a:rPr>
              <a:t>và</a:t>
            </a:r>
            <a:r>
              <a:rPr lang="en-US" sz="2400" dirty="0">
                <a:latin typeface="UTM Avo" panose="02040603050506020204" pitchFamily="18"/>
                <a:ea typeface="Calibri" panose="020F0502020204030204" pitchFamily="34" charset="0"/>
                <a:cs typeface="Times New Roman" panose="02020603050405020304" pitchFamily="18" charset="0"/>
              </a:rPr>
              <a:t> 55 </a:t>
            </a:r>
            <a:r>
              <a:rPr lang="en-US" sz="2400" dirty="0" err="1">
                <a:latin typeface="UTM Avo" panose="02040603050506020204" pitchFamily="18"/>
                <a:ea typeface="Calibri" panose="020F0502020204030204" pitchFamily="34" charset="0"/>
                <a:cs typeface="Times New Roman" panose="02020603050405020304" pitchFamily="18" charset="0"/>
              </a:rPr>
              <a:t>là</a:t>
            </a:r>
            <a:r>
              <a:rPr lang="en-US" sz="2400" dirty="0">
                <a:latin typeface="UTM Avo" panose="02040603050506020204" pitchFamily="18"/>
                <a:ea typeface="Calibri" panose="020F0502020204030204" pitchFamily="34" charset="0"/>
                <a:cs typeface="Times New Roman" panose="02020603050405020304" pitchFamily="18" charset="0"/>
              </a:rPr>
              <a:t>:</a:t>
            </a:r>
            <a:br>
              <a:rPr lang="en-US" sz="2400" dirty="0">
                <a:latin typeface="UTM Avo" panose="02040603050506020204" pitchFamily="18"/>
                <a:ea typeface="Calibri" panose="020F0502020204030204" pitchFamily="34" charset="0"/>
                <a:cs typeface="Times New Roman" panose="02020603050405020304" pitchFamily="18" charset="0"/>
              </a:rPr>
            </a:br>
            <a:r>
              <a:rPr lang="en-US" sz="2400" dirty="0">
                <a:latin typeface="UTM Avo" panose="02040603050506020204" pitchFamily="18"/>
                <a:ea typeface="Calibri" panose="020F0502020204030204" pitchFamily="34" charset="0"/>
                <a:cs typeface="Times New Roman" panose="02020603050405020304" pitchFamily="18" charset="0"/>
              </a:rPr>
              <a:t>	(35 + 40 + 45 + 50 + 55) : 5 = 45</a:t>
            </a:r>
            <a:endParaRPr lang="en-VN" sz="2400" dirty="0">
              <a:latin typeface="UTM Avo" panose="02040603050506020204" pitchFamily="18"/>
              <a:ea typeface="Calibri" panose="020F0502020204030204" pitchFamily="34" charset="0"/>
              <a:cs typeface="Times New Roman" panose="02020603050405020304" pitchFamily="18" charset="0"/>
            </a:endParaRPr>
          </a:p>
        </p:txBody>
      </p:sp>
      <p:sp>
        <p:nvSpPr>
          <p:cNvPr id="36" name="Google Shape;2926;p48">
            <a:extLst>
              <a:ext uri="{FF2B5EF4-FFF2-40B4-BE49-F238E27FC236}">
                <a16:creationId xmlns:a16="http://schemas.microsoft.com/office/drawing/2014/main" id="{880792C3-90E4-744E-74CE-27B6AB643C10}"/>
              </a:ext>
            </a:extLst>
          </p:cNvPr>
          <p:cNvSpPr txBox="1">
            <a:spLocks/>
          </p:cNvSpPr>
          <p:nvPr/>
        </p:nvSpPr>
        <p:spPr>
          <a:xfrm>
            <a:off x="4861632" y="1188513"/>
            <a:ext cx="4823012" cy="738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D0101F">
                    <a:lumMod val="75000"/>
                  </a:srgbClr>
                </a:solidFill>
                <a:effectLst/>
                <a:uLnTx/>
                <a:uFillTx/>
                <a:latin typeface="UTM Avo" panose="02040603050506020204" pitchFamily="18"/>
                <a:sym typeface="Arial"/>
              </a:rPr>
              <a:t>Bài</a:t>
            </a:r>
            <a:r>
              <a:rPr kumimoji="0" lang="en-US" sz="2800" b="1" i="0" u="none" strike="noStrike" kern="0" cap="none" spc="0" normalizeH="0" baseline="0" noProof="0" dirty="0">
                <a:ln>
                  <a:noFill/>
                </a:ln>
                <a:solidFill>
                  <a:srgbClr val="D0101F">
                    <a:lumMod val="75000"/>
                  </a:srgbClr>
                </a:solidFill>
                <a:effectLst/>
                <a:uLnTx/>
                <a:uFillTx/>
                <a:latin typeface="UTM Avo" panose="02040603050506020204" pitchFamily="18"/>
                <a:sym typeface="Arial"/>
              </a:rPr>
              <a:t> </a:t>
            </a:r>
            <a:r>
              <a:rPr kumimoji="0" lang="en-US" sz="2800" b="1" i="0" u="none" strike="noStrike" kern="0" cap="none" spc="0" normalizeH="0" baseline="0" noProof="0" dirty="0" err="1">
                <a:ln>
                  <a:noFill/>
                </a:ln>
                <a:solidFill>
                  <a:srgbClr val="D0101F">
                    <a:lumMod val="75000"/>
                  </a:srgbClr>
                </a:solidFill>
                <a:effectLst/>
                <a:uLnTx/>
                <a:uFillTx/>
                <a:latin typeface="UTM Avo" panose="02040603050506020204" pitchFamily="18"/>
                <a:sym typeface="Arial"/>
              </a:rPr>
              <a:t>tập</a:t>
            </a:r>
            <a:r>
              <a:rPr kumimoji="0" lang="en-US" sz="2800" b="1" i="0" u="none" strike="noStrike" kern="0" cap="none" spc="0" normalizeH="0" baseline="0" noProof="0" dirty="0">
                <a:ln>
                  <a:noFill/>
                </a:ln>
                <a:solidFill>
                  <a:srgbClr val="D0101F">
                    <a:lumMod val="75000"/>
                  </a:srgbClr>
                </a:solidFill>
                <a:effectLst/>
                <a:uLnTx/>
                <a:uFillTx/>
                <a:latin typeface="UTM Avo" panose="02040603050506020204" pitchFamily="18"/>
                <a:sym typeface="Arial"/>
              </a:rPr>
              <a:t> 1 SGK – tr69</a:t>
            </a:r>
          </a:p>
        </p:txBody>
      </p:sp>
      <p:sp>
        <p:nvSpPr>
          <p:cNvPr id="37" name="TextBox 36">
            <a:extLst>
              <a:ext uri="{FF2B5EF4-FFF2-40B4-BE49-F238E27FC236}">
                <a16:creationId xmlns:a16="http://schemas.microsoft.com/office/drawing/2014/main" id="{813CAFF0-E543-D67D-FF34-21D0F838D1E7}"/>
              </a:ext>
            </a:extLst>
          </p:cNvPr>
          <p:cNvSpPr txBox="1"/>
          <p:nvPr/>
        </p:nvSpPr>
        <p:spPr>
          <a:xfrm>
            <a:off x="3592634" y="1828612"/>
            <a:ext cx="7399915" cy="577850"/>
          </a:xfrm>
          <a:prstGeom prst="rect">
            <a:avLst/>
          </a:prstGeom>
          <a:noFill/>
        </p:spPr>
        <p:txBody>
          <a:bodyPr wrap="square">
            <a:spAutoFit/>
          </a:bodyPr>
          <a:lstStyle/>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Tìm số trung bình cộng của mỗi nhóm số sau:</a:t>
            </a:r>
          </a:p>
        </p:txBody>
      </p:sp>
      <p:sp>
        <p:nvSpPr>
          <p:cNvPr id="38" name="TextBox 37">
            <a:extLst>
              <a:ext uri="{FF2B5EF4-FFF2-40B4-BE49-F238E27FC236}">
                <a16:creationId xmlns:a16="http://schemas.microsoft.com/office/drawing/2014/main" id="{A68A3D7F-4253-6B27-942F-084101E83613}"/>
              </a:ext>
            </a:extLst>
          </p:cNvPr>
          <p:cNvSpPr txBox="1"/>
          <p:nvPr/>
        </p:nvSpPr>
        <p:spPr>
          <a:xfrm>
            <a:off x="3603098" y="2394464"/>
            <a:ext cx="3144539" cy="1298561"/>
          </a:xfrm>
          <a:prstGeom prst="rect">
            <a:avLst/>
          </a:prstGeom>
          <a:noFill/>
        </p:spPr>
        <p:txBody>
          <a:bodyPr wrap="square">
            <a:spAutoFit/>
          </a:bodyPr>
          <a:lstStyle/>
          <a:p>
            <a:pPr>
              <a:lnSpc>
                <a:spcPct val="150000"/>
              </a:lnSpc>
              <a:spcAft>
                <a:spcPts val="1333"/>
              </a:spcAft>
              <a:buClr>
                <a:srgbClr val="000000"/>
              </a:buClr>
              <a:buFont typeface="Arial"/>
              <a:buNone/>
            </a:pP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a) 36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và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38</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a:p>
            <a:pPr>
              <a:lnSpc>
                <a:spcPct val="150000"/>
              </a:lnSpc>
              <a:spcAft>
                <a:spcPts val="1333"/>
              </a:spcAft>
              <a:buClr>
                <a:srgbClr val="000000"/>
              </a:buClr>
              <a:buFont typeface="Arial"/>
              <a:buNone/>
            </a:pP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 12, 23, 5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và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44</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p:txBody>
      </p:sp>
      <p:sp>
        <p:nvSpPr>
          <p:cNvPr id="39" name="TextBox 38">
            <a:extLst>
              <a:ext uri="{FF2B5EF4-FFF2-40B4-BE49-F238E27FC236}">
                <a16:creationId xmlns:a16="http://schemas.microsoft.com/office/drawing/2014/main" id="{C22BCBBC-074B-43F5-5C2D-B886DEB1367A}"/>
              </a:ext>
            </a:extLst>
          </p:cNvPr>
          <p:cNvSpPr txBox="1"/>
          <p:nvPr/>
        </p:nvSpPr>
        <p:spPr>
          <a:xfrm>
            <a:off x="8230577" y="2391043"/>
            <a:ext cx="3961423" cy="1298561"/>
          </a:xfrm>
          <a:prstGeom prst="rect">
            <a:avLst/>
          </a:prstGeom>
          <a:noFill/>
        </p:spPr>
        <p:txBody>
          <a:bodyPr wrap="square">
            <a:spAutoFit/>
          </a:bodyPr>
          <a:lstStyle/>
          <a:p>
            <a:pPr>
              <a:lnSpc>
                <a:spcPct val="150000"/>
              </a:lnSpc>
              <a:spcAft>
                <a:spcPts val="1333"/>
              </a:spcAft>
              <a:buClr>
                <a:srgbClr val="000000"/>
              </a:buClr>
              <a:buFont typeface="Arial"/>
              <a:buNone/>
            </a:pP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b) 4, 3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và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8</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a:p>
            <a:pPr>
              <a:lnSpc>
                <a:spcPct val="150000"/>
              </a:lnSpc>
              <a:spcAft>
                <a:spcPts val="1333"/>
              </a:spcAft>
              <a:buClr>
                <a:srgbClr val="000000"/>
              </a:buClr>
              <a:buFont typeface="Arial"/>
              <a:buNone/>
            </a:pP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d) 35, 40, 45, 50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và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55</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p:txBody>
      </p:sp>
      <p:sp>
        <p:nvSpPr>
          <p:cNvPr id="40" name="Google Shape;2926;p48">
            <a:extLst>
              <a:ext uri="{FF2B5EF4-FFF2-40B4-BE49-F238E27FC236}">
                <a16:creationId xmlns:a16="http://schemas.microsoft.com/office/drawing/2014/main" id="{B40AE0A9-9AF7-3FBC-0765-B43532F79157}"/>
              </a:ext>
            </a:extLst>
          </p:cNvPr>
          <p:cNvSpPr txBox="1">
            <a:spLocks/>
          </p:cNvSpPr>
          <p:nvPr/>
        </p:nvSpPr>
        <p:spPr>
          <a:xfrm>
            <a:off x="2940934" y="3610165"/>
            <a:ext cx="1994895" cy="738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sng" strike="noStrike" kern="0" cap="none" spc="0" normalizeH="0" baseline="0" noProof="0" dirty="0" err="1">
                <a:ln>
                  <a:noFill/>
                </a:ln>
                <a:solidFill>
                  <a:srgbClr val="D0101F">
                    <a:lumMod val="75000"/>
                  </a:srgbClr>
                </a:solidFill>
                <a:effectLst/>
                <a:uLnTx/>
                <a:uFillTx/>
                <a:latin typeface="UTM Avo" panose="02040603050506020204" pitchFamily="18"/>
                <a:sym typeface="Arial"/>
              </a:rPr>
              <a:t>Trả</a:t>
            </a:r>
            <a:r>
              <a:rPr kumimoji="0" lang="en-US" sz="2800" b="1" i="0" u="sng" strike="noStrike" kern="0" cap="none" spc="0" normalizeH="0" baseline="0" noProof="0" dirty="0">
                <a:ln>
                  <a:noFill/>
                </a:ln>
                <a:solidFill>
                  <a:srgbClr val="D0101F">
                    <a:lumMod val="75000"/>
                  </a:srgbClr>
                </a:solidFill>
                <a:effectLst/>
                <a:uLnTx/>
                <a:uFillTx/>
                <a:latin typeface="UTM Avo" panose="02040603050506020204" pitchFamily="18"/>
                <a:sym typeface="Arial"/>
              </a:rPr>
              <a:t> </a:t>
            </a:r>
            <a:r>
              <a:rPr kumimoji="0" lang="en-US" sz="2800" b="1" i="0" u="sng" strike="noStrike" kern="0" cap="none" spc="0" normalizeH="0" baseline="0" noProof="0" dirty="0" err="1">
                <a:ln>
                  <a:noFill/>
                </a:ln>
                <a:solidFill>
                  <a:srgbClr val="D0101F">
                    <a:lumMod val="75000"/>
                  </a:srgbClr>
                </a:solidFill>
                <a:effectLst/>
                <a:uLnTx/>
                <a:uFillTx/>
                <a:latin typeface="UTM Avo" panose="02040603050506020204" pitchFamily="18"/>
                <a:sym typeface="Arial"/>
              </a:rPr>
              <a:t>lời</a:t>
            </a:r>
            <a:endParaRPr kumimoji="0" lang="en-US" sz="2800" b="1" i="0" u="sng" strike="noStrike" kern="0" cap="none" spc="0" normalizeH="0" baseline="0" noProof="0" dirty="0">
              <a:ln>
                <a:noFill/>
              </a:ln>
              <a:solidFill>
                <a:srgbClr val="D0101F">
                  <a:lumMod val="75000"/>
                </a:srgbClr>
              </a:solidFill>
              <a:effectLst/>
              <a:uLnTx/>
              <a:uFillTx/>
              <a:latin typeface="UTM Avo" panose="02040603050506020204" pitchFamily="18"/>
              <a:sym typeface="Arial"/>
            </a:endParaRPr>
          </a:p>
        </p:txBody>
      </p:sp>
      <p:grpSp>
        <p:nvGrpSpPr>
          <p:cNvPr id="41" name="Google Shape;4641;p80">
            <a:extLst>
              <a:ext uri="{FF2B5EF4-FFF2-40B4-BE49-F238E27FC236}">
                <a16:creationId xmlns:a16="http://schemas.microsoft.com/office/drawing/2014/main" id="{5834F2F5-20E6-6F47-4F32-1875DEF98A66}"/>
              </a:ext>
            </a:extLst>
          </p:cNvPr>
          <p:cNvGrpSpPr/>
          <p:nvPr/>
        </p:nvGrpSpPr>
        <p:grpSpPr>
          <a:xfrm rot="7290930">
            <a:off x="-33672" y="1668681"/>
            <a:ext cx="978904" cy="1730017"/>
            <a:chOff x="1895488" y="1899076"/>
            <a:chExt cx="621711" cy="1098750"/>
          </a:xfrm>
        </p:grpSpPr>
        <p:sp>
          <p:nvSpPr>
            <p:cNvPr id="42" name="Google Shape;4642;p80">
              <a:extLst>
                <a:ext uri="{FF2B5EF4-FFF2-40B4-BE49-F238E27FC236}">
                  <a16:creationId xmlns:a16="http://schemas.microsoft.com/office/drawing/2014/main" id="{75040E9B-C941-5D7A-8C55-91923E63E348}"/>
                </a:ext>
              </a:extLst>
            </p:cNvPr>
            <p:cNvSpPr/>
            <p:nvPr/>
          </p:nvSpPr>
          <p:spPr>
            <a:xfrm>
              <a:off x="2022078" y="2189827"/>
              <a:ext cx="183459" cy="807998"/>
            </a:xfrm>
            <a:custGeom>
              <a:avLst/>
              <a:gdLst/>
              <a:ahLst/>
              <a:cxnLst/>
              <a:rect l="l" t="t" r="r" b="b"/>
              <a:pathLst>
                <a:path w="5791" h="25505" extrusionOk="0">
                  <a:moveTo>
                    <a:pt x="5631" y="1"/>
                  </a:moveTo>
                  <a:cubicBezTo>
                    <a:pt x="5578" y="1"/>
                    <a:pt x="5533" y="46"/>
                    <a:pt x="5533" y="99"/>
                  </a:cubicBezTo>
                  <a:cubicBezTo>
                    <a:pt x="5595" y="8766"/>
                    <a:pt x="3685" y="17504"/>
                    <a:pt x="26" y="25362"/>
                  </a:cubicBezTo>
                  <a:cubicBezTo>
                    <a:pt x="0" y="25406"/>
                    <a:pt x="26" y="25468"/>
                    <a:pt x="71" y="25496"/>
                  </a:cubicBezTo>
                  <a:cubicBezTo>
                    <a:pt x="90" y="25496"/>
                    <a:pt x="98" y="25504"/>
                    <a:pt x="115" y="25504"/>
                  </a:cubicBezTo>
                  <a:cubicBezTo>
                    <a:pt x="152" y="25504"/>
                    <a:pt x="186" y="25477"/>
                    <a:pt x="205" y="25443"/>
                  </a:cubicBezTo>
                  <a:cubicBezTo>
                    <a:pt x="3881" y="17557"/>
                    <a:pt x="5791" y="8792"/>
                    <a:pt x="5737" y="99"/>
                  </a:cubicBezTo>
                  <a:cubicBezTo>
                    <a:pt x="5737" y="46"/>
                    <a:pt x="5693" y="1"/>
                    <a:pt x="5631"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3" name="Google Shape;4643;p80">
              <a:extLst>
                <a:ext uri="{FF2B5EF4-FFF2-40B4-BE49-F238E27FC236}">
                  <a16:creationId xmlns:a16="http://schemas.microsoft.com/office/drawing/2014/main" id="{FC49001E-3432-9592-2C70-78BE5E77831B}"/>
                </a:ext>
              </a:extLst>
            </p:cNvPr>
            <p:cNvSpPr/>
            <p:nvPr/>
          </p:nvSpPr>
          <p:spPr>
            <a:xfrm>
              <a:off x="2083377" y="2444496"/>
              <a:ext cx="265890" cy="420520"/>
            </a:xfrm>
            <a:custGeom>
              <a:avLst/>
              <a:gdLst/>
              <a:ahLst/>
              <a:cxnLst/>
              <a:rect l="l" t="t" r="r" b="b"/>
              <a:pathLst>
                <a:path w="8393" h="13274" extrusionOk="0">
                  <a:moveTo>
                    <a:pt x="8280" y="1"/>
                  </a:moveTo>
                  <a:cubicBezTo>
                    <a:pt x="8239" y="1"/>
                    <a:pt x="8201" y="20"/>
                    <a:pt x="8188" y="60"/>
                  </a:cubicBezTo>
                  <a:cubicBezTo>
                    <a:pt x="6217" y="4847"/>
                    <a:pt x="3472" y="9241"/>
                    <a:pt x="37" y="13114"/>
                  </a:cubicBezTo>
                  <a:cubicBezTo>
                    <a:pt x="0" y="13150"/>
                    <a:pt x="0" y="13212"/>
                    <a:pt x="45" y="13256"/>
                  </a:cubicBezTo>
                  <a:cubicBezTo>
                    <a:pt x="62" y="13265"/>
                    <a:pt x="90" y="13273"/>
                    <a:pt x="107" y="13273"/>
                  </a:cubicBezTo>
                  <a:cubicBezTo>
                    <a:pt x="135" y="13273"/>
                    <a:pt x="169" y="13265"/>
                    <a:pt x="188" y="13248"/>
                  </a:cubicBezTo>
                  <a:cubicBezTo>
                    <a:pt x="3643" y="9358"/>
                    <a:pt x="6394" y="4945"/>
                    <a:pt x="8374" y="141"/>
                  </a:cubicBezTo>
                  <a:cubicBezTo>
                    <a:pt x="8393" y="88"/>
                    <a:pt x="8374" y="24"/>
                    <a:pt x="8320" y="7"/>
                  </a:cubicBezTo>
                  <a:cubicBezTo>
                    <a:pt x="8307" y="3"/>
                    <a:pt x="8294" y="1"/>
                    <a:pt x="8280"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4" name="Google Shape;4644;p80">
              <a:extLst>
                <a:ext uri="{FF2B5EF4-FFF2-40B4-BE49-F238E27FC236}">
                  <a16:creationId xmlns:a16="http://schemas.microsoft.com/office/drawing/2014/main" id="{F63ECED8-5E8A-4D59-B23B-7F43C1872C58}"/>
                </a:ext>
              </a:extLst>
            </p:cNvPr>
            <p:cNvSpPr/>
            <p:nvPr/>
          </p:nvSpPr>
          <p:spPr>
            <a:xfrm>
              <a:off x="1895488" y="2432806"/>
              <a:ext cx="301023" cy="300041"/>
            </a:xfrm>
            <a:custGeom>
              <a:avLst/>
              <a:gdLst/>
              <a:ahLst/>
              <a:cxnLst/>
              <a:rect l="l" t="t" r="r" b="b"/>
              <a:pathLst>
                <a:path w="9502" h="9471" extrusionOk="0">
                  <a:moveTo>
                    <a:pt x="1470" y="1"/>
                  </a:moveTo>
                  <a:cubicBezTo>
                    <a:pt x="1118" y="1"/>
                    <a:pt x="766" y="28"/>
                    <a:pt x="418" y="84"/>
                  </a:cubicBezTo>
                  <a:cubicBezTo>
                    <a:pt x="0" y="1416"/>
                    <a:pt x="0" y="2854"/>
                    <a:pt x="373" y="4195"/>
                  </a:cubicBezTo>
                  <a:cubicBezTo>
                    <a:pt x="746" y="4282"/>
                    <a:pt x="1128" y="4363"/>
                    <a:pt x="1509" y="4453"/>
                  </a:cubicBezTo>
                  <a:cubicBezTo>
                    <a:pt x="1190" y="4568"/>
                    <a:pt x="878" y="4683"/>
                    <a:pt x="559" y="4798"/>
                  </a:cubicBezTo>
                  <a:cubicBezTo>
                    <a:pt x="889" y="5687"/>
                    <a:pt x="1386" y="6512"/>
                    <a:pt x="2033" y="7204"/>
                  </a:cubicBezTo>
                  <a:cubicBezTo>
                    <a:pt x="2264" y="7454"/>
                    <a:pt x="2513" y="7675"/>
                    <a:pt x="2779" y="7880"/>
                  </a:cubicBezTo>
                  <a:cubicBezTo>
                    <a:pt x="3161" y="7773"/>
                    <a:pt x="3542" y="7675"/>
                    <a:pt x="3934" y="7569"/>
                  </a:cubicBezTo>
                  <a:lnTo>
                    <a:pt x="3934" y="7569"/>
                  </a:lnTo>
                  <a:cubicBezTo>
                    <a:pt x="3845" y="7880"/>
                    <a:pt x="3766" y="8182"/>
                    <a:pt x="3685" y="8491"/>
                  </a:cubicBezTo>
                  <a:cubicBezTo>
                    <a:pt x="4800" y="9127"/>
                    <a:pt x="6081" y="9470"/>
                    <a:pt x="7361" y="9470"/>
                  </a:cubicBezTo>
                  <a:cubicBezTo>
                    <a:pt x="7926" y="9470"/>
                    <a:pt x="8491" y="9403"/>
                    <a:pt x="9041" y="9265"/>
                  </a:cubicBezTo>
                  <a:cubicBezTo>
                    <a:pt x="9501" y="6912"/>
                    <a:pt x="8657" y="4114"/>
                    <a:pt x="6988" y="2383"/>
                  </a:cubicBezTo>
                  <a:cubicBezTo>
                    <a:pt x="6865" y="2258"/>
                    <a:pt x="6739" y="2143"/>
                    <a:pt x="6615" y="2028"/>
                  </a:cubicBezTo>
                  <a:cubicBezTo>
                    <a:pt x="6411" y="2170"/>
                    <a:pt x="6206" y="2311"/>
                    <a:pt x="6004" y="2454"/>
                  </a:cubicBezTo>
                  <a:cubicBezTo>
                    <a:pt x="5951" y="2117"/>
                    <a:pt x="5906" y="1770"/>
                    <a:pt x="5853" y="1424"/>
                  </a:cubicBezTo>
                  <a:cubicBezTo>
                    <a:pt x="4571" y="527"/>
                    <a:pt x="3019" y="1"/>
                    <a:pt x="1470" y="1"/>
                  </a:cubicBezTo>
                  <a:close/>
                </a:path>
              </a:pathLst>
            </a:custGeom>
            <a:solidFill>
              <a:srgbClr val="8EB3A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5" name="Google Shape;4645;p80">
              <a:extLst>
                <a:ext uri="{FF2B5EF4-FFF2-40B4-BE49-F238E27FC236}">
                  <a16:creationId xmlns:a16="http://schemas.microsoft.com/office/drawing/2014/main" id="{7644FA26-E619-A91D-BEA4-CE6AE1DB3D05}"/>
                </a:ext>
              </a:extLst>
            </p:cNvPr>
            <p:cNvSpPr/>
            <p:nvPr/>
          </p:nvSpPr>
          <p:spPr>
            <a:xfrm>
              <a:off x="1967780" y="2488467"/>
              <a:ext cx="219732" cy="247452"/>
            </a:xfrm>
            <a:custGeom>
              <a:avLst/>
              <a:gdLst/>
              <a:ahLst/>
              <a:cxnLst/>
              <a:rect l="l" t="t" r="r" b="b"/>
              <a:pathLst>
                <a:path w="6936" h="7811" extrusionOk="0">
                  <a:moveTo>
                    <a:pt x="117" y="0"/>
                  </a:moveTo>
                  <a:cubicBezTo>
                    <a:pt x="86" y="0"/>
                    <a:pt x="56" y="14"/>
                    <a:pt x="35" y="40"/>
                  </a:cubicBezTo>
                  <a:cubicBezTo>
                    <a:pt x="1" y="85"/>
                    <a:pt x="9" y="147"/>
                    <a:pt x="54" y="181"/>
                  </a:cubicBezTo>
                  <a:cubicBezTo>
                    <a:pt x="2710" y="2312"/>
                    <a:pt x="4956" y="4861"/>
                    <a:pt x="6740" y="7766"/>
                  </a:cubicBezTo>
                  <a:cubicBezTo>
                    <a:pt x="6759" y="7791"/>
                    <a:pt x="6793" y="7811"/>
                    <a:pt x="6821" y="7811"/>
                  </a:cubicBezTo>
                  <a:cubicBezTo>
                    <a:pt x="6838" y="7811"/>
                    <a:pt x="6855" y="7811"/>
                    <a:pt x="6874" y="7800"/>
                  </a:cubicBezTo>
                  <a:cubicBezTo>
                    <a:pt x="6927" y="7766"/>
                    <a:pt x="6936" y="7704"/>
                    <a:pt x="6908" y="7659"/>
                  </a:cubicBezTo>
                  <a:cubicBezTo>
                    <a:pt x="5116" y="4738"/>
                    <a:pt x="2850" y="2172"/>
                    <a:pt x="178" y="21"/>
                  </a:cubicBezTo>
                  <a:cubicBezTo>
                    <a:pt x="159" y="7"/>
                    <a:pt x="138" y="0"/>
                    <a:pt x="117"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6" name="Google Shape;4646;p80">
              <a:extLst>
                <a:ext uri="{FF2B5EF4-FFF2-40B4-BE49-F238E27FC236}">
                  <a16:creationId xmlns:a16="http://schemas.microsoft.com/office/drawing/2014/main" id="{30DCB733-9D62-6C1C-481A-FB410A560FAC}"/>
                </a:ext>
              </a:extLst>
            </p:cNvPr>
            <p:cNvSpPr/>
            <p:nvPr/>
          </p:nvSpPr>
          <p:spPr>
            <a:xfrm>
              <a:off x="1959892" y="1899076"/>
              <a:ext cx="433002" cy="310020"/>
            </a:xfrm>
            <a:custGeom>
              <a:avLst/>
              <a:gdLst/>
              <a:ahLst/>
              <a:cxnLst/>
              <a:rect l="l" t="t" r="r" b="b"/>
              <a:pathLst>
                <a:path w="13668" h="9786" extrusionOk="0">
                  <a:moveTo>
                    <a:pt x="7219" y="1"/>
                  </a:moveTo>
                  <a:cubicBezTo>
                    <a:pt x="7178" y="1"/>
                    <a:pt x="7136" y="3"/>
                    <a:pt x="7095" y="6"/>
                  </a:cubicBezTo>
                  <a:cubicBezTo>
                    <a:pt x="6599" y="51"/>
                    <a:pt x="5976" y="396"/>
                    <a:pt x="5755" y="850"/>
                  </a:cubicBezTo>
                  <a:cubicBezTo>
                    <a:pt x="5531" y="431"/>
                    <a:pt x="5061" y="234"/>
                    <a:pt x="4579" y="234"/>
                  </a:cubicBezTo>
                  <a:cubicBezTo>
                    <a:pt x="4317" y="234"/>
                    <a:pt x="4051" y="292"/>
                    <a:pt x="3820" y="405"/>
                  </a:cubicBezTo>
                  <a:cubicBezTo>
                    <a:pt x="3161" y="724"/>
                    <a:pt x="2718" y="1347"/>
                    <a:pt x="2300" y="1950"/>
                  </a:cubicBezTo>
                  <a:cubicBezTo>
                    <a:pt x="1795" y="2687"/>
                    <a:pt x="1279" y="3433"/>
                    <a:pt x="763" y="4171"/>
                  </a:cubicBezTo>
                  <a:cubicBezTo>
                    <a:pt x="390" y="4712"/>
                    <a:pt x="0" y="5370"/>
                    <a:pt x="250" y="5982"/>
                  </a:cubicBezTo>
                  <a:cubicBezTo>
                    <a:pt x="418" y="6383"/>
                    <a:pt x="836" y="6638"/>
                    <a:pt x="1262" y="6719"/>
                  </a:cubicBezTo>
                  <a:cubicBezTo>
                    <a:pt x="1414" y="6751"/>
                    <a:pt x="1568" y="6764"/>
                    <a:pt x="1722" y="6764"/>
                  </a:cubicBezTo>
                  <a:cubicBezTo>
                    <a:pt x="2003" y="6764"/>
                    <a:pt x="2286" y="6723"/>
                    <a:pt x="2566" y="6683"/>
                  </a:cubicBezTo>
                  <a:lnTo>
                    <a:pt x="2566" y="6683"/>
                  </a:lnTo>
                  <a:cubicBezTo>
                    <a:pt x="2230" y="6852"/>
                    <a:pt x="2193" y="7474"/>
                    <a:pt x="2336" y="7830"/>
                  </a:cubicBezTo>
                  <a:cubicBezTo>
                    <a:pt x="2479" y="8184"/>
                    <a:pt x="2799" y="8433"/>
                    <a:pt x="3127" y="8610"/>
                  </a:cubicBezTo>
                  <a:cubicBezTo>
                    <a:pt x="3730" y="8948"/>
                    <a:pt x="4485" y="9167"/>
                    <a:pt x="5202" y="9167"/>
                  </a:cubicBezTo>
                  <a:cubicBezTo>
                    <a:pt x="5411" y="9167"/>
                    <a:pt x="5618" y="9148"/>
                    <a:pt x="5816" y="9108"/>
                  </a:cubicBezTo>
                  <a:cubicBezTo>
                    <a:pt x="6220" y="9534"/>
                    <a:pt x="6804" y="9785"/>
                    <a:pt x="7390" y="9785"/>
                  </a:cubicBezTo>
                  <a:cubicBezTo>
                    <a:pt x="7464" y="9785"/>
                    <a:pt x="7538" y="9781"/>
                    <a:pt x="7611" y="9773"/>
                  </a:cubicBezTo>
                  <a:cubicBezTo>
                    <a:pt x="8267" y="9703"/>
                    <a:pt x="8845" y="9260"/>
                    <a:pt x="9182" y="8691"/>
                  </a:cubicBezTo>
                  <a:cubicBezTo>
                    <a:pt x="9279" y="8766"/>
                    <a:pt x="9399" y="8799"/>
                    <a:pt x="9521" y="8799"/>
                  </a:cubicBezTo>
                  <a:cubicBezTo>
                    <a:pt x="9645" y="8799"/>
                    <a:pt x="9773" y="8766"/>
                    <a:pt x="9885" y="8708"/>
                  </a:cubicBezTo>
                  <a:cubicBezTo>
                    <a:pt x="10098" y="8593"/>
                    <a:pt x="10258" y="8397"/>
                    <a:pt x="10418" y="8211"/>
                  </a:cubicBezTo>
                  <a:cubicBezTo>
                    <a:pt x="10799" y="7749"/>
                    <a:pt x="11181" y="7297"/>
                    <a:pt x="11562" y="6835"/>
                  </a:cubicBezTo>
                  <a:cubicBezTo>
                    <a:pt x="11828" y="6515"/>
                    <a:pt x="12103" y="6178"/>
                    <a:pt x="12238" y="5786"/>
                  </a:cubicBezTo>
                  <a:cubicBezTo>
                    <a:pt x="12378" y="5387"/>
                    <a:pt x="12432" y="4961"/>
                    <a:pt x="12148" y="4659"/>
                  </a:cubicBezTo>
                  <a:cubicBezTo>
                    <a:pt x="12628" y="4605"/>
                    <a:pt x="13178" y="4518"/>
                    <a:pt x="13410" y="4092"/>
                  </a:cubicBezTo>
                  <a:cubicBezTo>
                    <a:pt x="13668" y="3646"/>
                    <a:pt x="13410" y="3096"/>
                    <a:pt x="13152" y="2653"/>
                  </a:cubicBezTo>
                  <a:cubicBezTo>
                    <a:pt x="12645" y="1818"/>
                    <a:pt x="12069" y="982"/>
                    <a:pt x="11225" y="486"/>
                  </a:cubicBezTo>
                  <a:cubicBezTo>
                    <a:pt x="10813" y="247"/>
                    <a:pt x="10303" y="111"/>
                    <a:pt x="9806" y="111"/>
                  </a:cubicBezTo>
                  <a:cubicBezTo>
                    <a:pt x="9285" y="111"/>
                    <a:pt x="8777" y="261"/>
                    <a:pt x="8410" y="601"/>
                  </a:cubicBezTo>
                  <a:cubicBezTo>
                    <a:pt x="8132" y="225"/>
                    <a:pt x="7677" y="1"/>
                    <a:pt x="7219" y="1"/>
                  </a:cubicBezTo>
                  <a:close/>
                </a:path>
              </a:pathLst>
            </a:custGeom>
            <a:solidFill>
              <a:srgbClr val="FFC35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7" name="Google Shape;4647;p80">
              <a:extLst>
                <a:ext uri="{FF2B5EF4-FFF2-40B4-BE49-F238E27FC236}">
                  <a16:creationId xmlns:a16="http://schemas.microsoft.com/office/drawing/2014/main" id="{B5765009-E32A-B8A8-D642-CBEF09229936}"/>
                </a:ext>
              </a:extLst>
            </p:cNvPr>
            <p:cNvSpPr/>
            <p:nvPr/>
          </p:nvSpPr>
          <p:spPr>
            <a:xfrm>
              <a:off x="2102543" y="1953184"/>
              <a:ext cx="146013" cy="114618"/>
            </a:xfrm>
            <a:custGeom>
              <a:avLst/>
              <a:gdLst/>
              <a:ahLst/>
              <a:cxnLst/>
              <a:rect l="l" t="t" r="r" b="b"/>
              <a:pathLst>
                <a:path w="4609" h="3618" extrusionOk="0">
                  <a:moveTo>
                    <a:pt x="2858" y="198"/>
                  </a:moveTo>
                  <a:cubicBezTo>
                    <a:pt x="2873" y="198"/>
                    <a:pt x="2888" y="198"/>
                    <a:pt x="2903" y="199"/>
                  </a:cubicBezTo>
                  <a:cubicBezTo>
                    <a:pt x="3285" y="233"/>
                    <a:pt x="3658" y="483"/>
                    <a:pt x="3907" y="864"/>
                  </a:cubicBezTo>
                  <a:cubicBezTo>
                    <a:pt x="4156" y="1254"/>
                    <a:pt x="4252" y="1725"/>
                    <a:pt x="4316" y="2090"/>
                  </a:cubicBezTo>
                  <a:cubicBezTo>
                    <a:pt x="4370" y="2418"/>
                    <a:pt x="4404" y="2782"/>
                    <a:pt x="4227" y="3049"/>
                  </a:cubicBezTo>
                  <a:cubicBezTo>
                    <a:pt x="4079" y="3279"/>
                    <a:pt x="3782" y="3416"/>
                    <a:pt x="3457" y="3416"/>
                  </a:cubicBezTo>
                  <a:cubicBezTo>
                    <a:pt x="3430" y="3416"/>
                    <a:pt x="3402" y="3415"/>
                    <a:pt x="3374" y="3413"/>
                  </a:cubicBezTo>
                  <a:cubicBezTo>
                    <a:pt x="3055" y="3377"/>
                    <a:pt x="2760" y="3236"/>
                    <a:pt x="2522" y="3085"/>
                  </a:cubicBezTo>
                  <a:lnTo>
                    <a:pt x="2513" y="3076"/>
                  </a:lnTo>
                  <a:cubicBezTo>
                    <a:pt x="2665" y="3023"/>
                    <a:pt x="2788" y="2942"/>
                    <a:pt x="2895" y="2827"/>
                  </a:cubicBezTo>
                  <a:cubicBezTo>
                    <a:pt x="3080" y="2614"/>
                    <a:pt x="3144" y="2277"/>
                    <a:pt x="3046" y="1947"/>
                  </a:cubicBezTo>
                  <a:cubicBezTo>
                    <a:pt x="2931" y="1548"/>
                    <a:pt x="2628" y="1237"/>
                    <a:pt x="2264" y="1148"/>
                  </a:cubicBezTo>
                  <a:cubicBezTo>
                    <a:pt x="2201" y="1133"/>
                    <a:pt x="2137" y="1126"/>
                    <a:pt x="2074" y="1126"/>
                  </a:cubicBezTo>
                  <a:cubicBezTo>
                    <a:pt x="1726" y="1126"/>
                    <a:pt x="1391" y="1338"/>
                    <a:pt x="1279" y="1646"/>
                  </a:cubicBezTo>
                  <a:cubicBezTo>
                    <a:pt x="1198" y="1851"/>
                    <a:pt x="1235" y="2081"/>
                    <a:pt x="1358" y="2266"/>
                  </a:cubicBezTo>
                  <a:cubicBezTo>
                    <a:pt x="1465" y="2445"/>
                    <a:pt x="1642" y="2561"/>
                    <a:pt x="1829" y="2569"/>
                  </a:cubicBezTo>
                  <a:cubicBezTo>
                    <a:pt x="1834" y="2570"/>
                    <a:pt x="1838" y="2570"/>
                    <a:pt x="1842" y="2570"/>
                  </a:cubicBezTo>
                  <a:cubicBezTo>
                    <a:pt x="1891" y="2570"/>
                    <a:pt x="1936" y="2528"/>
                    <a:pt x="1936" y="2480"/>
                  </a:cubicBezTo>
                  <a:cubicBezTo>
                    <a:pt x="1944" y="2426"/>
                    <a:pt x="1899" y="2384"/>
                    <a:pt x="1846" y="2373"/>
                  </a:cubicBezTo>
                  <a:cubicBezTo>
                    <a:pt x="1723" y="2365"/>
                    <a:pt x="1608" y="2286"/>
                    <a:pt x="1527" y="2160"/>
                  </a:cubicBezTo>
                  <a:cubicBezTo>
                    <a:pt x="1439" y="2028"/>
                    <a:pt x="1411" y="1851"/>
                    <a:pt x="1465" y="1717"/>
                  </a:cubicBezTo>
                  <a:cubicBezTo>
                    <a:pt x="1548" y="1484"/>
                    <a:pt x="1808" y="1328"/>
                    <a:pt x="2074" y="1328"/>
                  </a:cubicBezTo>
                  <a:cubicBezTo>
                    <a:pt x="2123" y="1328"/>
                    <a:pt x="2171" y="1333"/>
                    <a:pt x="2219" y="1344"/>
                  </a:cubicBezTo>
                  <a:cubicBezTo>
                    <a:pt x="2513" y="1414"/>
                    <a:pt x="2760" y="1672"/>
                    <a:pt x="2859" y="2000"/>
                  </a:cubicBezTo>
                  <a:cubicBezTo>
                    <a:pt x="2912" y="2205"/>
                    <a:pt x="2912" y="2499"/>
                    <a:pt x="2743" y="2693"/>
                  </a:cubicBezTo>
                  <a:cubicBezTo>
                    <a:pt x="2592" y="2872"/>
                    <a:pt x="2345" y="2934"/>
                    <a:pt x="2132" y="2987"/>
                  </a:cubicBezTo>
                  <a:cubicBezTo>
                    <a:pt x="1932" y="3027"/>
                    <a:pt x="1706" y="3065"/>
                    <a:pt x="1481" y="3065"/>
                  </a:cubicBezTo>
                  <a:cubicBezTo>
                    <a:pt x="1264" y="3065"/>
                    <a:pt x="1049" y="3030"/>
                    <a:pt x="862" y="2925"/>
                  </a:cubicBezTo>
                  <a:cubicBezTo>
                    <a:pt x="408" y="2676"/>
                    <a:pt x="231" y="2019"/>
                    <a:pt x="480" y="1548"/>
                  </a:cubicBezTo>
                  <a:cubicBezTo>
                    <a:pt x="676" y="1170"/>
                    <a:pt x="1110" y="935"/>
                    <a:pt x="1553" y="935"/>
                  </a:cubicBezTo>
                  <a:cubicBezTo>
                    <a:pt x="1651" y="935"/>
                    <a:pt x="1750" y="947"/>
                    <a:pt x="1846" y="971"/>
                  </a:cubicBezTo>
                  <a:cubicBezTo>
                    <a:pt x="1854" y="974"/>
                    <a:pt x="1865" y="976"/>
                    <a:pt x="1876" y="976"/>
                  </a:cubicBezTo>
                  <a:cubicBezTo>
                    <a:pt x="1891" y="976"/>
                    <a:pt x="1907" y="972"/>
                    <a:pt x="1919" y="962"/>
                  </a:cubicBezTo>
                  <a:cubicBezTo>
                    <a:pt x="1944" y="954"/>
                    <a:pt x="1961" y="926"/>
                    <a:pt x="1961" y="900"/>
                  </a:cubicBezTo>
                  <a:cubicBezTo>
                    <a:pt x="2047" y="523"/>
                    <a:pt x="2478" y="198"/>
                    <a:pt x="2858" y="198"/>
                  </a:cubicBezTo>
                  <a:close/>
                  <a:moveTo>
                    <a:pt x="2854" y="1"/>
                  </a:moveTo>
                  <a:cubicBezTo>
                    <a:pt x="2412" y="1"/>
                    <a:pt x="1946" y="336"/>
                    <a:pt x="1801" y="758"/>
                  </a:cubicBezTo>
                  <a:cubicBezTo>
                    <a:pt x="1720" y="743"/>
                    <a:pt x="1637" y="736"/>
                    <a:pt x="1555" y="736"/>
                  </a:cubicBezTo>
                  <a:cubicBezTo>
                    <a:pt x="1038" y="736"/>
                    <a:pt x="531" y="1015"/>
                    <a:pt x="301" y="1450"/>
                  </a:cubicBezTo>
                  <a:cubicBezTo>
                    <a:pt x="1" y="2028"/>
                    <a:pt x="214" y="2791"/>
                    <a:pt x="764" y="3102"/>
                  </a:cubicBezTo>
                  <a:cubicBezTo>
                    <a:pt x="985" y="3227"/>
                    <a:pt x="1231" y="3269"/>
                    <a:pt x="1474" y="3269"/>
                  </a:cubicBezTo>
                  <a:cubicBezTo>
                    <a:pt x="1717" y="3269"/>
                    <a:pt x="1957" y="3227"/>
                    <a:pt x="2166" y="3183"/>
                  </a:cubicBezTo>
                  <a:cubicBezTo>
                    <a:pt x="2211" y="3172"/>
                    <a:pt x="2247" y="3164"/>
                    <a:pt x="2281" y="3155"/>
                  </a:cubicBezTo>
                  <a:cubicBezTo>
                    <a:pt x="2292" y="3172"/>
                    <a:pt x="2300" y="3183"/>
                    <a:pt x="2317" y="3200"/>
                  </a:cubicBezTo>
                  <a:cubicBezTo>
                    <a:pt x="2584" y="3368"/>
                    <a:pt x="2948" y="3573"/>
                    <a:pt x="3357" y="3609"/>
                  </a:cubicBezTo>
                  <a:cubicBezTo>
                    <a:pt x="3391" y="3609"/>
                    <a:pt x="3436" y="3618"/>
                    <a:pt x="3472" y="3618"/>
                  </a:cubicBezTo>
                  <a:cubicBezTo>
                    <a:pt x="3862" y="3618"/>
                    <a:pt x="4210" y="3439"/>
                    <a:pt x="4395" y="3164"/>
                  </a:cubicBezTo>
                  <a:cubicBezTo>
                    <a:pt x="4608" y="2835"/>
                    <a:pt x="4572" y="2418"/>
                    <a:pt x="4510" y="2053"/>
                  </a:cubicBezTo>
                  <a:cubicBezTo>
                    <a:pt x="4448" y="1672"/>
                    <a:pt x="4342" y="1175"/>
                    <a:pt x="4075" y="758"/>
                  </a:cubicBezTo>
                  <a:cubicBezTo>
                    <a:pt x="3792" y="323"/>
                    <a:pt x="3357" y="39"/>
                    <a:pt x="2920" y="3"/>
                  </a:cubicBezTo>
                  <a:cubicBezTo>
                    <a:pt x="2898" y="1"/>
                    <a:pt x="2876" y="1"/>
                    <a:pt x="2854"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8" name="Google Shape;4648;p80">
              <a:extLst>
                <a:ext uri="{FF2B5EF4-FFF2-40B4-BE49-F238E27FC236}">
                  <a16:creationId xmlns:a16="http://schemas.microsoft.com/office/drawing/2014/main" id="{FBD7770B-8029-BA3A-633A-FA2B210EF6D0}"/>
                </a:ext>
              </a:extLst>
            </p:cNvPr>
            <p:cNvSpPr/>
            <p:nvPr/>
          </p:nvSpPr>
          <p:spPr>
            <a:xfrm>
              <a:off x="2072163" y="1966109"/>
              <a:ext cx="122380" cy="131820"/>
            </a:xfrm>
            <a:custGeom>
              <a:avLst/>
              <a:gdLst/>
              <a:ahLst/>
              <a:cxnLst/>
              <a:rect l="l" t="t" r="r" b="b"/>
              <a:pathLst>
                <a:path w="3863" h="4161" extrusionOk="0">
                  <a:moveTo>
                    <a:pt x="1425" y="1"/>
                  </a:moveTo>
                  <a:cubicBezTo>
                    <a:pt x="1250" y="1"/>
                    <a:pt x="1072" y="44"/>
                    <a:pt x="915" y="136"/>
                  </a:cubicBezTo>
                  <a:cubicBezTo>
                    <a:pt x="587" y="324"/>
                    <a:pt x="329" y="686"/>
                    <a:pt x="195" y="1157"/>
                  </a:cubicBezTo>
                  <a:cubicBezTo>
                    <a:pt x="1" y="1833"/>
                    <a:pt x="96" y="2579"/>
                    <a:pt x="444" y="3148"/>
                  </a:cubicBezTo>
                  <a:cubicBezTo>
                    <a:pt x="817" y="3759"/>
                    <a:pt x="1492" y="4149"/>
                    <a:pt x="2166" y="4160"/>
                  </a:cubicBezTo>
                  <a:lnTo>
                    <a:pt x="2194" y="4160"/>
                  </a:lnTo>
                  <a:cubicBezTo>
                    <a:pt x="2903" y="4160"/>
                    <a:pt x="3579" y="3723"/>
                    <a:pt x="3845" y="3095"/>
                  </a:cubicBezTo>
                  <a:cubicBezTo>
                    <a:pt x="3862" y="3041"/>
                    <a:pt x="3845" y="2988"/>
                    <a:pt x="3792" y="2960"/>
                  </a:cubicBezTo>
                  <a:cubicBezTo>
                    <a:pt x="3781" y="2957"/>
                    <a:pt x="3769" y="2955"/>
                    <a:pt x="3758" y="2955"/>
                  </a:cubicBezTo>
                  <a:cubicBezTo>
                    <a:pt x="3717" y="2955"/>
                    <a:pt x="3680" y="2978"/>
                    <a:pt x="3658" y="3014"/>
                  </a:cubicBezTo>
                  <a:cubicBezTo>
                    <a:pt x="3428" y="3583"/>
                    <a:pt x="2805" y="3964"/>
                    <a:pt x="2174" y="3964"/>
                  </a:cubicBezTo>
                  <a:cubicBezTo>
                    <a:pt x="1563" y="3956"/>
                    <a:pt x="949" y="3591"/>
                    <a:pt x="612" y="3041"/>
                  </a:cubicBezTo>
                  <a:cubicBezTo>
                    <a:pt x="293" y="2526"/>
                    <a:pt x="214" y="1841"/>
                    <a:pt x="391" y="1211"/>
                  </a:cubicBezTo>
                  <a:cubicBezTo>
                    <a:pt x="506" y="793"/>
                    <a:pt x="727" y="473"/>
                    <a:pt x="1013" y="305"/>
                  </a:cubicBezTo>
                  <a:cubicBezTo>
                    <a:pt x="1137" y="237"/>
                    <a:pt x="1288" y="198"/>
                    <a:pt x="1438" y="198"/>
                  </a:cubicBezTo>
                  <a:cubicBezTo>
                    <a:pt x="1642" y="198"/>
                    <a:pt x="1843" y="270"/>
                    <a:pt x="1972" y="439"/>
                  </a:cubicBezTo>
                  <a:cubicBezTo>
                    <a:pt x="1992" y="465"/>
                    <a:pt x="2021" y="479"/>
                    <a:pt x="2050" y="479"/>
                  </a:cubicBezTo>
                  <a:cubicBezTo>
                    <a:pt x="2072" y="479"/>
                    <a:pt x="2094" y="471"/>
                    <a:pt x="2113" y="456"/>
                  </a:cubicBezTo>
                  <a:cubicBezTo>
                    <a:pt x="2157" y="420"/>
                    <a:pt x="2166" y="358"/>
                    <a:pt x="2132" y="313"/>
                  </a:cubicBezTo>
                  <a:cubicBezTo>
                    <a:pt x="1973" y="112"/>
                    <a:pt x="1704" y="1"/>
                    <a:pt x="1425"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9" name="Google Shape;4649;p80">
              <a:extLst>
                <a:ext uri="{FF2B5EF4-FFF2-40B4-BE49-F238E27FC236}">
                  <a16:creationId xmlns:a16="http://schemas.microsoft.com/office/drawing/2014/main" id="{F8757A4A-B526-9DDE-DBA3-8E0A3127BBA1}"/>
                </a:ext>
              </a:extLst>
            </p:cNvPr>
            <p:cNvSpPr/>
            <p:nvPr/>
          </p:nvSpPr>
          <p:spPr>
            <a:xfrm>
              <a:off x="2132321" y="1917577"/>
              <a:ext cx="174493" cy="134418"/>
            </a:xfrm>
            <a:custGeom>
              <a:avLst/>
              <a:gdLst/>
              <a:ahLst/>
              <a:cxnLst/>
              <a:rect l="l" t="t" r="r" b="b"/>
              <a:pathLst>
                <a:path w="5508" h="4243" extrusionOk="0">
                  <a:moveTo>
                    <a:pt x="2020" y="1"/>
                  </a:moveTo>
                  <a:cubicBezTo>
                    <a:pt x="1533" y="1"/>
                    <a:pt x="1092" y="120"/>
                    <a:pt x="755" y="354"/>
                  </a:cubicBezTo>
                  <a:cubicBezTo>
                    <a:pt x="267" y="684"/>
                    <a:pt x="0" y="1287"/>
                    <a:pt x="116" y="1811"/>
                  </a:cubicBezTo>
                  <a:cubicBezTo>
                    <a:pt x="125" y="1858"/>
                    <a:pt x="167" y="1883"/>
                    <a:pt x="213" y="1883"/>
                  </a:cubicBezTo>
                  <a:cubicBezTo>
                    <a:pt x="219" y="1883"/>
                    <a:pt x="226" y="1883"/>
                    <a:pt x="233" y="1882"/>
                  </a:cubicBezTo>
                  <a:cubicBezTo>
                    <a:pt x="286" y="1873"/>
                    <a:pt x="320" y="1820"/>
                    <a:pt x="312" y="1767"/>
                  </a:cubicBezTo>
                  <a:cubicBezTo>
                    <a:pt x="214" y="1323"/>
                    <a:pt x="446" y="808"/>
                    <a:pt x="872" y="513"/>
                  </a:cubicBezTo>
                  <a:cubicBezTo>
                    <a:pt x="1182" y="308"/>
                    <a:pt x="1584" y="200"/>
                    <a:pt x="2033" y="200"/>
                  </a:cubicBezTo>
                  <a:cubicBezTo>
                    <a:pt x="2123" y="200"/>
                    <a:pt x="2216" y="204"/>
                    <a:pt x="2311" y="213"/>
                  </a:cubicBezTo>
                  <a:cubicBezTo>
                    <a:pt x="2824" y="275"/>
                    <a:pt x="3323" y="452"/>
                    <a:pt x="3802" y="620"/>
                  </a:cubicBezTo>
                  <a:cubicBezTo>
                    <a:pt x="4378" y="825"/>
                    <a:pt x="5009" y="1091"/>
                    <a:pt x="5177" y="1651"/>
                  </a:cubicBezTo>
                  <a:cubicBezTo>
                    <a:pt x="5303" y="2024"/>
                    <a:pt x="5169" y="2451"/>
                    <a:pt x="5009" y="2841"/>
                  </a:cubicBezTo>
                  <a:cubicBezTo>
                    <a:pt x="4885" y="3143"/>
                    <a:pt x="4725" y="3489"/>
                    <a:pt x="4476" y="3738"/>
                  </a:cubicBezTo>
                  <a:cubicBezTo>
                    <a:pt x="4272" y="3935"/>
                    <a:pt x="4022" y="4044"/>
                    <a:pt x="3788" y="4044"/>
                  </a:cubicBezTo>
                  <a:cubicBezTo>
                    <a:pt x="3716" y="4044"/>
                    <a:pt x="3646" y="4034"/>
                    <a:pt x="3579" y="4013"/>
                  </a:cubicBezTo>
                  <a:cubicBezTo>
                    <a:pt x="3569" y="4010"/>
                    <a:pt x="3560" y="4008"/>
                    <a:pt x="3550" y="4008"/>
                  </a:cubicBezTo>
                  <a:cubicBezTo>
                    <a:pt x="3505" y="4008"/>
                    <a:pt x="3462" y="4039"/>
                    <a:pt x="3455" y="4083"/>
                  </a:cubicBezTo>
                  <a:cubicBezTo>
                    <a:pt x="3438" y="4136"/>
                    <a:pt x="3464" y="4190"/>
                    <a:pt x="3517" y="4209"/>
                  </a:cubicBezTo>
                  <a:cubicBezTo>
                    <a:pt x="3598" y="4234"/>
                    <a:pt x="3685" y="4243"/>
                    <a:pt x="3783" y="4243"/>
                  </a:cubicBezTo>
                  <a:cubicBezTo>
                    <a:pt x="4069" y="4243"/>
                    <a:pt x="4378" y="4119"/>
                    <a:pt x="4610" y="3881"/>
                  </a:cubicBezTo>
                  <a:cubicBezTo>
                    <a:pt x="4894" y="3604"/>
                    <a:pt x="5062" y="3241"/>
                    <a:pt x="5188" y="2922"/>
                  </a:cubicBezTo>
                  <a:cubicBezTo>
                    <a:pt x="5365" y="2485"/>
                    <a:pt x="5507" y="2024"/>
                    <a:pt x="5373" y="1590"/>
                  </a:cubicBezTo>
                  <a:cubicBezTo>
                    <a:pt x="5177" y="976"/>
                    <a:pt x="4538" y="673"/>
                    <a:pt x="3873" y="435"/>
                  </a:cubicBezTo>
                  <a:cubicBezTo>
                    <a:pt x="3376" y="258"/>
                    <a:pt x="2869" y="79"/>
                    <a:pt x="2336" y="17"/>
                  </a:cubicBezTo>
                  <a:cubicBezTo>
                    <a:pt x="2229" y="6"/>
                    <a:pt x="2123" y="1"/>
                    <a:pt x="2020"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0" name="Google Shape;4650;p80">
              <a:extLst>
                <a:ext uri="{FF2B5EF4-FFF2-40B4-BE49-F238E27FC236}">
                  <a16:creationId xmlns:a16="http://schemas.microsoft.com/office/drawing/2014/main" id="{6E234DC8-2AD7-E2F7-2B51-8BF2AE0BDB11}"/>
                </a:ext>
              </a:extLst>
            </p:cNvPr>
            <p:cNvSpPr/>
            <p:nvPr/>
          </p:nvSpPr>
          <p:spPr>
            <a:xfrm>
              <a:off x="2095447" y="2046574"/>
              <a:ext cx="182952" cy="96909"/>
            </a:xfrm>
            <a:custGeom>
              <a:avLst/>
              <a:gdLst/>
              <a:ahLst/>
              <a:cxnLst/>
              <a:rect l="l" t="t" r="r" b="b"/>
              <a:pathLst>
                <a:path w="5775" h="3059" extrusionOk="0">
                  <a:moveTo>
                    <a:pt x="5408" y="1"/>
                  </a:moveTo>
                  <a:cubicBezTo>
                    <a:pt x="5394" y="1"/>
                    <a:pt x="5380" y="4"/>
                    <a:pt x="5365" y="11"/>
                  </a:cubicBezTo>
                  <a:cubicBezTo>
                    <a:pt x="5312" y="30"/>
                    <a:pt x="5295" y="92"/>
                    <a:pt x="5312" y="145"/>
                  </a:cubicBezTo>
                  <a:cubicBezTo>
                    <a:pt x="5553" y="670"/>
                    <a:pt x="5410" y="1371"/>
                    <a:pt x="4984" y="1761"/>
                  </a:cubicBezTo>
                  <a:cubicBezTo>
                    <a:pt x="4628" y="2080"/>
                    <a:pt x="4131" y="2206"/>
                    <a:pt x="3688" y="2313"/>
                  </a:cubicBezTo>
                  <a:lnTo>
                    <a:pt x="1955" y="2748"/>
                  </a:lnTo>
                  <a:cubicBezTo>
                    <a:pt x="1741" y="2800"/>
                    <a:pt x="1491" y="2862"/>
                    <a:pt x="1247" y="2862"/>
                  </a:cubicBezTo>
                  <a:cubicBezTo>
                    <a:pt x="1127" y="2862"/>
                    <a:pt x="1010" y="2847"/>
                    <a:pt x="898" y="2809"/>
                  </a:cubicBezTo>
                  <a:cubicBezTo>
                    <a:pt x="615" y="2720"/>
                    <a:pt x="374" y="2481"/>
                    <a:pt x="295" y="2187"/>
                  </a:cubicBezTo>
                  <a:cubicBezTo>
                    <a:pt x="205" y="1904"/>
                    <a:pt x="286" y="1575"/>
                    <a:pt x="472" y="1343"/>
                  </a:cubicBezTo>
                  <a:cubicBezTo>
                    <a:pt x="508" y="1300"/>
                    <a:pt x="508" y="1237"/>
                    <a:pt x="463" y="1202"/>
                  </a:cubicBezTo>
                  <a:cubicBezTo>
                    <a:pt x="444" y="1186"/>
                    <a:pt x="420" y="1179"/>
                    <a:pt x="398" y="1179"/>
                  </a:cubicBezTo>
                  <a:cubicBezTo>
                    <a:pt x="369" y="1179"/>
                    <a:pt x="341" y="1191"/>
                    <a:pt x="321" y="1211"/>
                  </a:cubicBezTo>
                  <a:cubicBezTo>
                    <a:pt x="82" y="1494"/>
                    <a:pt x="1" y="1895"/>
                    <a:pt x="99" y="2240"/>
                  </a:cubicBezTo>
                  <a:cubicBezTo>
                    <a:pt x="197" y="2596"/>
                    <a:pt x="480" y="2888"/>
                    <a:pt x="836" y="3005"/>
                  </a:cubicBezTo>
                  <a:cubicBezTo>
                    <a:pt x="960" y="3039"/>
                    <a:pt x="1103" y="3059"/>
                    <a:pt x="1237" y="3059"/>
                  </a:cubicBezTo>
                  <a:cubicBezTo>
                    <a:pt x="1503" y="3059"/>
                    <a:pt x="1770" y="2995"/>
                    <a:pt x="2000" y="2933"/>
                  </a:cubicBezTo>
                  <a:lnTo>
                    <a:pt x="3741" y="2507"/>
                  </a:lnTo>
                  <a:cubicBezTo>
                    <a:pt x="4201" y="2392"/>
                    <a:pt x="4726" y="2259"/>
                    <a:pt x="5116" y="1904"/>
                  </a:cubicBezTo>
                  <a:cubicBezTo>
                    <a:pt x="5614" y="1450"/>
                    <a:pt x="5774" y="678"/>
                    <a:pt x="5499" y="56"/>
                  </a:cubicBezTo>
                  <a:cubicBezTo>
                    <a:pt x="5479" y="23"/>
                    <a:pt x="5446" y="1"/>
                    <a:pt x="5408"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1" name="Google Shape;4651;p80">
              <a:extLst>
                <a:ext uri="{FF2B5EF4-FFF2-40B4-BE49-F238E27FC236}">
                  <a16:creationId xmlns:a16="http://schemas.microsoft.com/office/drawing/2014/main" id="{3F1D2D14-88D7-8288-63C1-605DF97D3040}"/>
                </a:ext>
              </a:extLst>
            </p:cNvPr>
            <p:cNvSpPr/>
            <p:nvPr/>
          </p:nvSpPr>
          <p:spPr>
            <a:xfrm>
              <a:off x="2026608" y="1933796"/>
              <a:ext cx="116487" cy="168316"/>
            </a:xfrm>
            <a:custGeom>
              <a:avLst/>
              <a:gdLst/>
              <a:ahLst/>
              <a:cxnLst/>
              <a:rect l="l" t="t" r="r" b="b"/>
              <a:pathLst>
                <a:path w="3677" h="5313" extrusionOk="0">
                  <a:moveTo>
                    <a:pt x="2627" y="1"/>
                  </a:moveTo>
                  <a:cubicBezTo>
                    <a:pt x="2462" y="1"/>
                    <a:pt x="2293" y="27"/>
                    <a:pt x="2131" y="82"/>
                  </a:cubicBezTo>
                  <a:cubicBezTo>
                    <a:pt x="1677" y="234"/>
                    <a:pt x="1260" y="587"/>
                    <a:pt x="948" y="1095"/>
                  </a:cubicBezTo>
                  <a:cubicBezTo>
                    <a:pt x="674" y="1538"/>
                    <a:pt x="514" y="2037"/>
                    <a:pt x="354" y="2525"/>
                  </a:cubicBezTo>
                  <a:cubicBezTo>
                    <a:pt x="194" y="3021"/>
                    <a:pt x="0" y="3635"/>
                    <a:pt x="168" y="4221"/>
                  </a:cubicBezTo>
                  <a:cubicBezTo>
                    <a:pt x="283" y="4637"/>
                    <a:pt x="595" y="5001"/>
                    <a:pt x="993" y="5180"/>
                  </a:cubicBezTo>
                  <a:cubicBezTo>
                    <a:pt x="1189" y="5268"/>
                    <a:pt x="1402" y="5312"/>
                    <a:pt x="1624" y="5312"/>
                  </a:cubicBezTo>
                  <a:cubicBezTo>
                    <a:pt x="1837" y="5312"/>
                    <a:pt x="2059" y="5268"/>
                    <a:pt x="2263" y="5169"/>
                  </a:cubicBezTo>
                  <a:cubicBezTo>
                    <a:pt x="2317" y="5152"/>
                    <a:pt x="2334" y="5091"/>
                    <a:pt x="2308" y="5037"/>
                  </a:cubicBezTo>
                  <a:cubicBezTo>
                    <a:pt x="2296" y="5005"/>
                    <a:pt x="2259" y="4982"/>
                    <a:pt x="2219" y="4982"/>
                  </a:cubicBezTo>
                  <a:cubicBezTo>
                    <a:pt x="2204" y="4982"/>
                    <a:pt x="2188" y="4986"/>
                    <a:pt x="2174" y="4993"/>
                  </a:cubicBezTo>
                  <a:cubicBezTo>
                    <a:pt x="2003" y="5074"/>
                    <a:pt x="1812" y="5114"/>
                    <a:pt x="1619" y="5114"/>
                  </a:cubicBezTo>
                  <a:cubicBezTo>
                    <a:pt x="1432" y="5114"/>
                    <a:pt x="1244" y="5076"/>
                    <a:pt x="1074" y="5001"/>
                  </a:cubicBezTo>
                  <a:cubicBezTo>
                    <a:pt x="727" y="4841"/>
                    <a:pt x="460" y="4530"/>
                    <a:pt x="354" y="4168"/>
                  </a:cubicBezTo>
                  <a:cubicBezTo>
                    <a:pt x="203" y="3644"/>
                    <a:pt x="399" y="3057"/>
                    <a:pt x="550" y="2587"/>
                  </a:cubicBezTo>
                  <a:cubicBezTo>
                    <a:pt x="701" y="2116"/>
                    <a:pt x="861" y="1627"/>
                    <a:pt x="1119" y="1201"/>
                  </a:cubicBezTo>
                  <a:cubicBezTo>
                    <a:pt x="1402" y="739"/>
                    <a:pt x="1784" y="402"/>
                    <a:pt x="2193" y="268"/>
                  </a:cubicBezTo>
                  <a:cubicBezTo>
                    <a:pt x="2333" y="221"/>
                    <a:pt x="2478" y="199"/>
                    <a:pt x="2620" y="199"/>
                  </a:cubicBezTo>
                  <a:cubicBezTo>
                    <a:pt x="2963" y="199"/>
                    <a:pt x="3288" y="330"/>
                    <a:pt x="3489" y="562"/>
                  </a:cubicBezTo>
                  <a:cubicBezTo>
                    <a:pt x="3509" y="582"/>
                    <a:pt x="3540" y="594"/>
                    <a:pt x="3569" y="594"/>
                  </a:cubicBezTo>
                  <a:cubicBezTo>
                    <a:pt x="3593" y="594"/>
                    <a:pt x="3616" y="586"/>
                    <a:pt x="3632" y="570"/>
                  </a:cubicBezTo>
                  <a:cubicBezTo>
                    <a:pt x="3676" y="534"/>
                    <a:pt x="3676" y="472"/>
                    <a:pt x="3640" y="428"/>
                  </a:cubicBezTo>
                  <a:cubicBezTo>
                    <a:pt x="3403" y="153"/>
                    <a:pt x="3023" y="1"/>
                    <a:pt x="2627"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2" name="Google Shape;4652;p80">
              <a:extLst>
                <a:ext uri="{FF2B5EF4-FFF2-40B4-BE49-F238E27FC236}">
                  <a16:creationId xmlns:a16="http://schemas.microsoft.com/office/drawing/2014/main" id="{971D09F2-7D2F-8FC9-A23B-4266BBFE2DC8}"/>
                </a:ext>
              </a:extLst>
            </p:cNvPr>
            <p:cNvSpPr/>
            <p:nvPr/>
          </p:nvSpPr>
          <p:spPr>
            <a:xfrm>
              <a:off x="2137105" y="2117504"/>
              <a:ext cx="86138" cy="73244"/>
            </a:xfrm>
            <a:custGeom>
              <a:avLst/>
              <a:gdLst/>
              <a:ahLst/>
              <a:cxnLst/>
              <a:rect l="l" t="t" r="r" b="b"/>
              <a:pathLst>
                <a:path w="2719" h="2312" extrusionOk="0">
                  <a:moveTo>
                    <a:pt x="2613" y="0"/>
                  </a:moveTo>
                  <a:cubicBezTo>
                    <a:pt x="2565" y="0"/>
                    <a:pt x="2521" y="34"/>
                    <a:pt x="2513" y="82"/>
                  </a:cubicBezTo>
                  <a:lnTo>
                    <a:pt x="2230" y="1333"/>
                  </a:lnTo>
                  <a:cubicBezTo>
                    <a:pt x="2185" y="1546"/>
                    <a:pt x="2132" y="1734"/>
                    <a:pt x="2008" y="1841"/>
                  </a:cubicBezTo>
                  <a:cubicBezTo>
                    <a:pt x="1883" y="1939"/>
                    <a:pt x="1714" y="1964"/>
                    <a:pt x="1510" y="1981"/>
                  </a:cubicBezTo>
                  <a:lnTo>
                    <a:pt x="99" y="2107"/>
                  </a:lnTo>
                  <a:cubicBezTo>
                    <a:pt x="46" y="2115"/>
                    <a:pt x="1" y="2160"/>
                    <a:pt x="1" y="2222"/>
                  </a:cubicBezTo>
                  <a:cubicBezTo>
                    <a:pt x="9" y="2267"/>
                    <a:pt x="54" y="2311"/>
                    <a:pt x="107" y="2311"/>
                  </a:cubicBezTo>
                  <a:lnTo>
                    <a:pt x="116" y="2311"/>
                  </a:lnTo>
                  <a:lnTo>
                    <a:pt x="1529" y="2177"/>
                  </a:lnTo>
                  <a:cubicBezTo>
                    <a:pt x="1714" y="2169"/>
                    <a:pt x="1955" y="2141"/>
                    <a:pt x="2132" y="2000"/>
                  </a:cubicBezTo>
                  <a:cubicBezTo>
                    <a:pt x="2328" y="1832"/>
                    <a:pt x="2381" y="1574"/>
                    <a:pt x="2426" y="1378"/>
                  </a:cubicBezTo>
                  <a:lnTo>
                    <a:pt x="2710" y="116"/>
                  </a:lnTo>
                  <a:cubicBezTo>
                    <a:pt x="2718" y="63"/>
                    <a:pt x="2682" y="10"/>
                    <a:pt x="2629" y="1"/>
                  </a:cubicBezTo>
                  <a:cubicBezTo>
                    <a:pt x="2623" y="0"/>
                    <a:pt x="2618" y="0"/>
                    <a:pt x="2613"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3" name="Google Shape;4653;p80">
              <a:extLst>
                <a:ext uri="{FF2B5EF4-FFF2-40B4-BE49-F238E27FC236}">
                  <a16:creationId xmlns:a16="http://schemas.microsoft.com/office/drawing/2014/main" id="{046830F6-EABA-9F9D-9203-73FC69BB05B8}"/>
                </a:ext>
              </a:extLst>
            </p:cNvPr>
            <p:cNvSpPr/>
            <p:nvPr/>
          </p:nvSpPr>
          <p:spPr>
            <a:xfrm>
              <a:off x="2210221" y="2141358"/>
              <a:ext cx="45081" cy="40075"/>
            </a:xfrm>
            <a:custGeom>
              <a:avLst/>
              <a:gdLst/>
              <a:ahLst/>
              <a:cxnLst/>
              <a:rect l="l" t="t" r="r" b="b"/>
              <a:pathLst>
                <a:path w="1423" h="1265" extrusionOk="0">
                  <a:moveTo>
                    <a:pt x="120" y="1"/>
                  </a:moveTo>
                  <a:cubicBezTo>
                    <a:pt x="93" y="1"/>
                    <a:pt x="65" y="14"/>
                    <a:pt x="46" y="39"/>
                  </a:cubicBezTo>
                  <a:cubicBezTo>
                    <a:pt x="1" y="75"/>
                    <a:pt x="12" y="137"/>
                    <a:pt x="46" y="173"/>
                  </a:cubicBezTo>
                  <a:lnTo>
                    <a:pt x="1245" y="1239"/>
                  </a:lnTo>
                  <a:cubicBezTo>
                    <a:pt x="1262" y="1256"/>
                    <a:pt x="1290" y="1264"/>
                    <a:pt x="1307" y="1264"/>
                  </a:cubicBezTo>
                  <a:cubicBezTo>
                    <a:pt x="1333" y="1264"/>
                    <a:pt x="1369" y="1256"/>
                    <a:pt x="1386" y="1228"/>
                  </a:cubicBezTo>
                  <a:cubicBezTo>
                    <a:pt x="1422" y="1194"/>
                    <a:pt x="1422" y="1132"/>
                    <a:pt x="1378" y="1088"/>
                  </a:cubicBezTo>
                  <a:lnTo>
                    <a:pt x="180" y="30"/>
                  </a:lnTo>
                  <a:cubicBezTo>
                    <a:pt x="163" y="10"/>
                    <a:pt x="142" y="1"/>
                    <a:pt x="120"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4" name="Google Shape;4654;p80">
              <a:extLst>
                <a:ext uri="{FF2B5EF4-FFF2-40B4-BE49-F238E27FC236}">
                  <a16:creationId xmlns:a16="http://schemas.microsoft.com/office/drawing/2014/main" id="{18D668EF-0851-5BFC-E62D-86CD1173252B}"/>
                </a:ext>
              </a:extLst>
            </p:cNvPr>
            <p:cNvSpPr/>
            <p:nvPr/>
          </p:nvSpPr>
          <p:spPr>
            <a:xfrm>
              <a:off x="2292681" y="1994620"/>
              <a:ext cx="61047" cy="57721"/>
            </a:xfrm>
            <a:custGeom>
              <a:avLst/>
              <a:gdLst/>
              <a:ahLst/>
              <a:cxnLst/>
              <a:rect l="l" t="t" r="r" b="b"/>
              <a:pathLst>
                <a:path w="1927" h="1822" extrusionOk="0">
                  <a:moveTo>
                    <a:pt x="353" y="1"/>
                  </a:moveTo>
                  <a:cubicBezTo>
                    <a:pt x="250" y="1"/>
                    <a:pt x="150" y="24"/>
                    <a:pt x="62" y="72"/>
                  </a:cubicBezTo>
                  <a:cubicBezTo>
                    <a:pt x="19" y="97"/>
                    <a:pt x="0" y="159"/>
                    <a:pt x="28" y="204"/>
                  </a:cubicBezTo>
                  <a:cubicBezTo>
                    <a:pt x="45" y="241"/>
                    <a:pt x="76" y="261"/>
                    <a:pt x="111" y="261"/>
                  </a:cubicBezTo>
                  <a:cubicBezTo>
                    <a:pt x="127" y="261"/>
                    <a:pt x="143" y="257"/>
                    <a:pt x="160" y="249"/>
                  </a:cubicBezTo>
                  <a:cubicBezTo>
                    <a:pt x="221" y="217"/>
                    <a:pt x="288" y="203"/>
                    <a:pt x="356" y="203"/>
                  </a:cubicBezTo>
                  <a:cubicBezTo>
                    <a:pt x="494" y="203"/>
                    <a:pt x="636" y="261"/>
                    <a:pt x="737" y="338"/>
                  </a:cubicBezTo>
                  <a:cubicBezTo>
                    <a:pt x="914" y="470"/>
                    <a:pt x="1049" y="675"/>
                    <a:pt x="1172" y="871"/>
                  </a:cubicBezTo>
                  <a:lnTo>
                    <a:pt x="1733" y="1768"/>
                  </a:lnTo>
                  <a:cubicBezTo>
                    <a:pt x="1750" y="1802"/>
                    <a:pt x="1786" y="1822"/>
                    <a:pt x="1812" y="1822"/>
                  </a:cubicBezTo>
                  <a:cubicBezTo>
                    <a:pt x="1831" y="1822"/>
                    <a:pt x="1848" y="1811"/>
                    <a:pt x="1865" y="1802"/>
                  </a:cubicBezTo>
                  <a:cubicBezTo>
                    <a:pt x="1918" y="1777"/>
                    <a:pt x="1927" y="1715"/>
                    <a:pt x="1901" y="1662"/>
                  </a:cubicBezTo>
                  <a:lnTo>
                    <a:pt x="1341" y="765"/>
                  </a:lnTo>
                  <a:cubicBezTo>
                    <a:pt x="1208" y="560"/>
                    <a:pt x="1066" y="330"/>
                    <a:pt x="852" y="178"/>
                  </a:cubicBezTo>
                  <a:cubicBezTo>
                    <a:pt x="699" y="62"/>
                    <a:pt x="522" y="1"/>
                    <a:pt x="353"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5" name="Google Shape;4655;p80">
              <a:extLst>
                <a:ext uri="{FF2B5EF4-FFF2-40B4-BE49-F238E27FC236}">
                  <a16:creationId xmlns:a16="http://schemas.microsoft.com/office/drawing/2014/main" id="{51BBCE00-8C1E-A3A0-C825-CD87D37D7D0D}"/>
                </a:ext>
              </a:extLst>
            </p:cNvPr>
            <p:cNvSpPr/>
            <p:nvPr/>
          </p:nvSpPr>
          <p:spPr>
            <a:xfrm>
              <a:off x="2031328" y="2093396"/>
              <a:ext cx="25946" cy="23348"/>
            </a:xfrm>
            <a:custGeom>
              <a:avLst/>
              <a:gdLst/>
              <a:ahLst/>
              <a:cxnLst/>
              <a:rect l="l" t="t" r="r" b="b"/>
              <a:pathLst>
                <a:path w="819" h="737" extrusionOk="0">
                  <a:moveTo>
                    <a:pt x="709" y="1"/>
                  </a:moveTo>
                  <a:cubicBezTo>
                    <a:pt x="685" y="1"/>
                    <a:pt x="660" y="9"/>
                    <a:pt x="640" y="25"/>
                  </a:cubicBezTo>
                  <a:lnTo>
                    <a:pt x="45" y="558"/>
                  </a:lnTo>
                  <a:cubicBezTo>
                    <a:pt x="11" y="594"/>
                    <a:pt x="0" y="656"/>
                    <a:pt x="36" y="701"/>
                  </a:cubicBezTo>
                  <a:cubicBezTo>
                    <a:pt x="64" y="718"/>
                    <a:pt x="90" y="737"/>
                    <a:pt x="117" y="737"/>
                  </a:cubicBezTo>
                  <a:cubicBezTo>
                    <a:pt x="134" y="737"/>
                    <a:pt x="160" y="728"/>
                    <a:pt x="179" y="709"/>
                  </a:cubicBezTo>
                  <a:lnTo>
                    <a:pt x="774" y="168"/>
                  </a:lnTo>
                  <a:cubicBezTo>
                    <a:pt x="819" y="131"/>
                    <a:pt x="819" y="70"/>
                    <a:pt x="782" y="36"/>
                  </a:cubicBezTo>
                  <a:cubicBezTo>
                    <a:pt x="763" y="12"/>
                    <a:pt x="736" y="1"/>
                    <a:pt x="709"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6" name="Google Shape;4656;p80">
              <a:extLst>
                <a:ext uri="{FF2B5EF4-FFF2-40B4-BE49-F238E27FC236}">
                  <a16:creationId xmlns:a16="http://schemas.microsoft.com/office/drawing/2014/main" id="{75D7366B-22A5-4310-52B9-6287A6570E71}"/>
                </a:ext>
              </a:extLst>
            </p:cNvPr>
            <p:cNvSpPr/>
            <p:nvPr/>
          </p:nvSpPr>
          <p:spPr>
            <a:xfrm>
              <a:off x="2136852" y="1920903"/>
              <a:ext cx="15206" cy="20845"/>
            </a:xfrm>
            <a:custGeom>
              <a:avLst/>
              <a:gdLst/>
              <a:ahLst/>
              <a:cxnLst/>
              <a:rect l="l" t="t" r="r" b="b"/>
              <a:pathLst>
                <a:path w="480" h="658" extrusionOk="0">
                  <a:moveTo>
                    <a:pt x="129" y="0"/>
                  </a:moveTo>
                  <a:cubicBezTo>
                    <a:pt x="81" y="0"/>
                    <a:pt x="36" y="40"/>
                    <a:pt x="36" y="89"/>
                  </a:cubicBezTo>
                  <a:cubicBezTo>
                    <a:pt x="0" y="313"/>
                    <a:pt x="124" y="543"/>
                    <a:pt x="320" y="641"/>
                  </a:cubicBezTo>
                  <a:cubicBezTo>
                    <a:pt x="337" y="649"/>
                    <a:pt x="346" y="658"/>
                    <a:pt x="365" y="658"/>
                  </a:cubicBezTo>
                  <a:cubicBezTo>
                    <a:pt x="399" y="658"/>
                    <a:pt x="435" y="632"/>
                    <a:pt x="452" y="596"/>
                  </a:cubicBezTo>
                  <a:cubicBezTo>
                    <a:pt x="480" y="551"/>
                    <a:pt x="463" y="489"/>
                    <a:pt x="409" y="462"/>
                  </a:cubicBezTo>
                  <a:cubicBezTo>
                    <a:pt x="284" y="400"/>
                    <a:pt x="213" y="249"/>
                    <a:pt x="230" y="116"/>
                  </a:cubicBezTo>
                  <a:cubicBezTo>
                    <a:pt x="239" y="63"/>
                    <a:pt x="205" y="10"/>
                    <a:pt x="143" y="1"/>
                  </a:cubicBezTo>
                  <a:cubicBezTo>
                    <a:pt x="138" y="1"/>
                    <a:pt x="134" y="0"/>
                    <a:pt x="129"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7" name="Google Shape;4657;p80">
              <a:extLst>
                <a:ext uri="{FF2B5EF4-FFF2-40B4-BE49-F238E27FC236}">
                  <a16:creationId xmlns:a16="http://schemas.microsoft.com/office/drawing/2014/main" id="{E25E4866-6F7A-4FA1-2E34-0A3B6DBED624}"/>
                </a:ext>
              </a:extLst>
            </p:cNvPr>
            <p:cNvSpPr/>
            <p:nvPr/>
          </p:nvSpPr>
          <p:spPr>
            <a:xfrm>
              <a:off x="2243452" y="2248877"/>
              <a:ext cx="273747" cy="210862"/>
            </a:xfrm>
            <a:custGeom>
              <a:avLst/>
              <a:gdLst/>
              <a:ahLst/>
              <a:cxnLst/>
              <a:rect l="l" t="t" r="r" b="b"/>
              <a:pathLst>
                <a:path w="8641" h="6656" extrusionOk="0">
                  <a:moveTo>
                    <a:pt x="3036" y="0"/>
                  </a:moveTo>
                  <a:cubicBezTo>
                    <a:pt x="3018" y="0"/>
                    <a:pt x="3001" y="1"/>
                    <a:pt x="2984" y="2"/>
                  </a:cubicBezTo>
                  <a:cubicBezTo>
                    <a:pt x="2532" y="19"/>
                    <a:pt x="2123" y="268"/>
                    <a:pt x="1742" y="509"/>
                  </a:cubicBezTo>
                  <a:cubicBezTo>
                    <a:pt x="1607" y="596"/>
                    <a:pt x="1467" y="694"/>
                    <a:pt x="1403" y="845"/>
                  </a:cubicBezTo>
                  <a:cubicBezTo>
                    <a:pt x="1346" y="984"/>
                    <a:pt x="1185" y="1235"/>
                    <a:pt x="1283" y="1288"/>
                  </a:cubicBezTo>
                  <a:lnTo>
                    <a:pt x="1283" y="1288"/>
                  </a:lnTo>
                  <a:cubicBezTo>
                    <a:pt x="1204" y="1267"/>
                    <a:pt x="1123" y="1257"/>
                    <a:pt x="1041" y="1257"/>
                  </a:cubicBezTo>
                  <a:cubicBezTo>
                    <a:pt x="807" y="1257"/>
                    <a:pt x="569" y="1341"/>
                    <a:pt x="390" y="1493"/>
                  </a:cubicBezTo>
                  <a:cubicBezTo>
                    <a:pt x="135" y="1706"/>
                    <a:pt x="0" y="2054"/>
                    <a:pt x="45" y="2382"/>
                  </a:cubicBezTo>
                  <a:cubicBezTo>
                    <a:pt x="81" y="2736"/>
                    <a:pt x="303" y="3038"/>
                    <a:pt x="525" y="3313"/>
                  </a:cubicBezTo>
                  <a:cubicBezTo>
                    <a:pt x="934" y="3801"/>
                    <a:pt x="1360" y="4281"/>
                    <a:pt x="1812" y="4726"/>
                  </a:cubicBezTo>
                  <a:cubicBezTo>
                    <a:pt x="1714" y="5383"/>
                    <a:pt x="2123" y="6039"/>
                    <a:pt x="2692" y="6369"/>
                  </a:cubicBezTo>
                  <a:cubicBezTo>
                    <a:pt x="3027" y="6568"/>
                    <a:pt x="3415" y="6656"/>
                    <a:pt x="3807" y="6656"/>
                  </a:cubicBezTo>
                  <a:cubicBezTo>
                    <a:pt x="4079" y="6656"/>
                    <a:pt x="4352" y="6614"/>
                    <a:pt x="4610" y="6538"/>
                  </a:cubicBezTo>
                  <a:cubicBezTo>
                    <a:pt x="5239" y="6342"/>
                    <a:pt x="5799" y="5960"/>
                    <a:pt x="6287" y="5517"/>
                  </a:cubicBezTo>
                  <a:cubicBezTo>
                    <a:pt x="6563" y="5595"/>
                    <a:pt x="6865" y="5649"/>
                    <a:pt x="7159" y="5649"/>
                  </a:cubicBezTo>
                  <a:cubicBezTo>
                    <a:pt x="7498" y="5649"/>
                    <a:pt x="7828" y="5577"/>
                    <a:pt x="8099" y="5391"/>
                  </a:cubicBezTo>
                  <a:cubicBezTo>
                    <a:pt x="8472" y="5133"/>
                    <a:pt x="8640" y="4637"/>
                    <a:pt x="8508" y="4211"/>
                  </a:cubicBezTo>
                  <a:cubicBezTo>
                    <a:pt x="8401" y="3855"/>
                    <a:pt x="8090" y="3580"/>
                    <a:pt x="7734" y="3492"/>
                  </a:cubicBezTo>
                  <a:cubicBezTo>
                    <a:pt x="7807" y="3456"/>
                    <a:pt x="7869" y="3386"/>
                    <a:pt x="7877" y="3305"/>
                  </a:cubicBezTo>
                  <a:cubicBezTo>
                    <a:pt x="7894" y="3136"/>
                    <a:pt x="7779" y="2977"/>
                    <a:pt x="7664" y="2853"/>
                  </a:cubicBezTo>
                  <a:cubicBezTo>
                    <a:pt x="7860" y="2621"/>
                    <a:pt x="7771" y="2256"/>
                    <a:pt x="7636" y="1990"/>
                  </a:cubicBezTo>
                  <a:cubicBezTo>
                    <a:pt x="7496" y="1724"/>
                    <a:pt x="7255" y="1530"/>
                    <a:pt x="7008" y="1361"/>
                  </a:cubicBezTo>
                  <a:cubicBezTo>
                    <a:pt x="6447" y="988"/>
                    <a:pt x="5825" y="722"/>
                    <a:pt x="5177" y="579"/>
                  </a:cubicBezTo>
                  <a:cubicBezTo>
                    <a:pt x="5020" y="543"/>
                    <a:pt x="4853" y="518"/>
                    <a:pt x="4691" y="518"/>
                  </a:cubicBezTo>
                  <a:cubicBezTo>
                    <a:pt x="4449" y="518"/>
                    <a:pt x="4216" y="574"/>
                    <a:pt x="4041" y="739"/>
                  </a:cubicBezTo>
                  <a:cubicBezTo>
                    <a:pt x="4006" y="303"/>
                    <a:pt x="3471" y="0"/>
                    <a:pt x="3036" y="0"/>
                  </a:cubicBezTo>
                  <a:close/>
                </a:path>
              </a:pathLst>
            </a:custGeom>
            <a:solidFill>
              <a:srgbClr val="D010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8" name="Google Shape;4658;p80">
              <a:extLst>
                <a:ext uri="{FF2B5EF4-FFF2-40B4-BE49-F238E27FC236}">
                  <a16:creationId xmlns:a16="http://schemas.microsoft.com/office/drawing/2014/main" id="{A16A7769-E348-3C44-EEE7-13B892899E6A}"/>
                </a:ext>
              </a:extLst>
            </p:cNvPr>
            <p:cNvSpPr/>
            <p:nvPr/>
          </p:nvSpPr>
          <p:spPr>
            <a:xfrm>
              <a:off x="2348975" y="2277135"/>
              <a:ext cx="79644" cy="51417"/>
            </a:xfrm>
            <a:custGeom>
              <a:avLst/>
              <a:gdLst/>
              <a:ahLst/>
              <a:cxnLst/>
              <a:rect l="l" t="t" r="r" b="b"/>
              <a:pathLst>
                <a:path w="2514" h="1623" extrusionOk="0">
                  <a:moveTo>
                    <a:pt x="763" y="0"/>
                  </a:moveTo>
                  <a:cubicBezTo>
                    <a:pt x="548" y="0"/>
                    <a:pt x="325" y="58"/>
                    <a:pt x="71" y="175"/>
                  </a:cubicBezTo>
                  <a:cubicBezTo>
                    <a:pt x="26" y="203"/>
                    <a:pt x="0" y="265"/>
                    <a:pt x="26" y="309"/>
                  </a:cubicBezTo>
                  <a:cubicBezTo>
                    <a:pt x="222" y="744"/>
                    <a:pt x="612" y="1089"/>
                    <a:pt x="1075" y="1224"/>
                  </a:cubicBezTo>
                  <a:cubicBezTo>
                    <a:pt x="1235" y="1274"/>
                    <a:pt x="1404" y="1299"/>
                    <a:pt x="1573" y="1299"/>
                  </a:cubicBezTo>
                  <a:cubicBezTo>
                    <a:pt x="1787" y="1299"/>
                    <a:pt x="2003" y="1259"/>
                    <a:pt x="2202" y="1179"/>
                  </a:cubicBezTo>
                  <a:lnTo>
                    <a:pt x="2202" y="1179"/>
                  </a:lnTo>
                  <a:cubicBezTo>
                    <a:pt x="2193" y="1187"/>
                    <a:pt x="2193" y="1187"/>
                    <a:pt x="2185" y="1196"/>
                  </a:cubicBezTo>
                  <a:cubicBezTo>
                    <a:pt x="2140" y="1294"/>
                    <a:pt x="2087" y="1392"/>
                    <a:pt x="2059" y="1490"/>
                  </a:cubicBezTo>
                  <a:cubicBezTo>
                    <a:pt x="2042" y="1543"/>
                    <a:pt x="2068" y="1597"/>
                    <a:pt x="2112" y="1614"/>
                  </a:cubicBezTo>
                  <a:cubicBezTo>
                    <a:pt x="2132" y="1622"/>
                    <a:pt x="2140" y="1622"/>
                    <a:pt x="2149" y="1622"/>
                  </a:cubicBezTo>
                  <a:cubicBezTo>
                    <a:pt x="2193" y="1622"/>
                    <a:pt x="2227" y="1597"/>
                    <a:pt x="2247" y="1552"/>
                  </a:cubicBezTo>
                  <a:cubicBezTo>
                    <a:pt x="2272" y="1471"/>
                    <a:pt x="2317" y="1384"/>
                    <a:pt x="2370" y="1285"/>
                  </a:cubicBezTo>
                  <a:cubicBezTo>
                    <a:pt x="2415" y="1187"/>
                    <a:pt x="2468" y="1089"/>
                    <a:pt x="2494" y="1002"/>
                  </a:cubicBezTo>
                  <a:cubicBezTo>
                    <a:pt x="2513" y="957"/>
                    <a:pt x="2505" y="913"/>
                    <a:pt x="2468" y="885"/>
                  </a:cubicBezTo>
                  <a:cubicBezTo>
                    <a:pt x="2448" y="871"/>
                    <a:pt x="2426" y="864"/>
                    <a:pt x="2404" y="864"/>
                  </a:cubicBezTo>
                  <a:cubicBezTo>
                    <a:pt x="2386" y="864"/>
                    <a:pt x="2369" y="869"/>
                    <a:pt x="2353" y="876"/>
                  </a:cubicBezTo>
                  <a:cubicBezTo>
                    <a:pt x="2113" y="1022"/>
                    <a:pt x="1834" y="1100"/>
                    <a:pt x="1558" y="1100"/>
                  </a:cubicBezTo>
                  <a:cubicBezTo>
                    <a:pt x="1415" y="1100"/>
                    <a:pt x="1272" y="1079"/>
                    <a:pt x="1136" y="1036"/>
                  </a:cubicBezTo>
                  <a:cubicBezTo>
                    <a:pt x="763" y="921"/>
                    <a:pt x="435" y="655"/>
                    <a:pt x="248" y="318"/>
                  </a:cubicBezTo>
                  <a:cubicBezTo>
                    <a:pt x="440" y="240"/>
                    <a:pt x="608" y="202"/>
                    <a:pt x="767" y="202"/>
                  </a:cubicBezTo>
                  <a:cubicBezTo>
                    <a:pt x="844" y="202"/>
                    <a:pt x="919" y="211"/>
                    <a:pt x="994" y="228"/>
                  </a:cubicBezTo>
                  <a:cubicBezTo>
                    <a:pt x="1234" y="290"/>
                    <a:pt x="1456" y="405"/>
                    <a:pt x="1624" y="584"/>
                  </a:cubicBezTo>
                  <a:cubicBezTo>
                    <a:pt x="1583" y="589"/>
                    <a:pt x="1541" y="591"/>
                    <a:pt x="1498" y="591"/>
                  </a:cubicBezTo>
                  <a:cubicBezTo>
                    <a:pt x="1313" y="591"/>
                    <a:pt x="1124" y="547"/>
                    <a:pt x="994" y="469"/>
                  </a:cubicBezTo>
                  <a:cubicBezTo>
                    <a:pt x="977" y="459"/>
                    <a:pt x="958" y="454"/>
                    <a:pt x="940" y="454"/>
                  </a:cubicBezTo>
                  <a:cubicBezTo>
                    <a:pt x="908" y="454"/>
                    <a:pt x="878" y="470"/>
                    <a:pt x="861" y="503"/>
                  </a:cubicBezTo>
                  <a:cubicBezTo>
                    <a:pt x="834" y="548"/>
                    <a:pt x="842" y="610"/>
                    <a:pt x="887" y="638"/>
                  </a:cubicBezTo>
                  <a:cubicBezTo>
                    <a:pt x="1068" y="747"/>
                    <a:pt x="1290" y="792"/>
                    <a:pt x="1495" y="792"/>
                  </a:cubicBezTo>
                  <a:cubicBezTo>
                    <a:pt x="1622" y="792"/>
                    <a:pt x="1744" y="774"/>
                    <a:pt x="1846" y="744"/>
                  </a:cubicBezTo>
                  <a:cubicBezTo>
                    <a:pt x="1882" y="736"/>
                    <a:pt x="1899" y="708"/>
                    <a:pt x="1908" y="672"/>
                  </a:cubicBezTo>
                  <a:cubicBezTo>
                    <a:pt x="1927" y="646"/>
                    <a:pt x="1918" y="610"/>
                    <a:pt x="1899" y="584"/>
                  </a:cubicBezTo>
                  <a:cubicBezTo>
                    <a:pt x="1678" y="309"/>
                    <a:pt x="1375" y="113"/>
                    <a:pt x="1038" y="32"/>
                  </a:cubicBezTo>
                  <a:cubicBezTo>
                    <a:pt x="947" y="11"/>
                    <a:pt x="856" y="0"/>
                    <a:pt x="763"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9" name="Google Shape;4659;p80">
              <a:extLst>
                <a:ext uri="{FF2B5EF4-FFF2-40B4-BE49-F238E27FC236}">
                  <a16:creationId xmlns:a16="http://schemas.microsoft.com/office/drawing/2014/main" id="{BE9E9AC0-208A-66E5-8B07-AB6F42F0AA4B}"/>
                </a:ext>
              </a:extLst>
            </p:cNvPr>
            <p:cNvSpPr/>
            <p:nvPr/>
          </p:nvSpPr>
          <p:spPr>
            <a:xfrm>
              <a:off x="2279439" y="2273967"/>
              <a:ext cx="105811" cy="74004"/>
            </a:xfrm>
            <a:custGeom>
              <a:avLst/>
              <a:gdLst/>
              <a:ahLst/>
              <a:cxnLst/>
              <a:rect l="l" t="t" r="r" b="b"/>
              <a:pathLst>
                <a:path w="3340" h="2336" extrusionOk="0">
                  <a:moveTo>
                    <a:pt x="1262" y="267"/>
                  </a:moveTo>
                  <a:cubicBezTo>
                    <a:pt x="1663" y="906"/>
                    <a:pt x="2266" y="1411"/>
                    <a:pt x="2958" y="1697"/>
                  </a:cubicBezTo>
                  <a:cubicBezTo>
                    <a:pt x="2238" y="1980"/>
                    <a:pt x="1609" y="2114"/>
                    <a:pt x="942" y="2131"/>
                  </a:cubicBezTo>
                  <a:cubicBezTo>
                    <a:pt x="902" y="2134"/>
                    <a:pt x="861" y="2136"/>
                    <a:pt x="820" y="2136"/>
                  </a:cubicBezTo>
                  <a:cubicBezTo>
                    <a:pt x="725" y="2136"/>
                    <a:pt x="630" y="2126"/>
                    <a:pt x="544" y="2095"/>
                  </a:cubicBezTo>
                  <a:cubicBezTo>
                    <a:pt x="418" y="2050"/>
                    <a:pt x="320" y="1972"/>
                    <a:pt x="286" y="1874"/>
                  </a:cubicBezTo>
                  <a:cubicBezTo>
                    <a:pt x="224" y="1714"/>
                    <a:pt x="320" y="1518"/>
                    <a:pt x="427" y="1341"/>
                  </a:cubicBezTo>
                  <a:cubicBezTo>
                    <a:pt x="659" y="968"/>
                    <a:pt x="959" y="612"/>
                    <a:pt x="1262" y="267"/>
                  </a:cubicBezTo>
                  <a:close/>
                  <a:moveTo>
                    <a:pt x="1279" y="0"/>
                  </a:moveTo>
                  <a:cubicBezTo>
                    <a:pt x="1253" y="0"/>
                    <a:pt x="1217" y="9"/>
                    <a:pt x="1200" y="36"/>
                  </a:cubicBezTo>
                  <a:lnTo>
                    <a:pt x="1172" y="62"/>
                  </a:lnTo>
                  <a:cubicBezTo>
                    <a:pt x="863" y="418"/>
                    <a:pt x="508" y="825"/>
                    <a:pt x="250" y="1243"/>
                  </a:cubicBezTo>
                  <a:cubicBezTo>
                    <a:pt x="135" y="1439"/>
                    <a:pt x="0" y="1697"/>
                    <a:pt x="98" y="1944"/>
                  </a:cubicBezTo>
                  <a:cubicBezTo>
                    <a:pt x="152" y="2104"/>
                    <a:pt x="294" y="2229"/>
                    <a:pt x="480" y="2283"/>
                  </a:cubicBezTo>
                  <a:cubicBezTo>
                    <a:pt x="606" y="2327"/>
                    <a:pt x="729" y="2336"/>
                    <a:pt x="853" y="2336"/>
                  </a:cubicBezTo>
                  <a:lnTo>
                    <a:pt x="951" y="2336"/>
                  </a:lnTo>
                  <a:cubicBezTo>
                    <a:pt x="1705" y="2308"/>
                    <a:pt x="2426" y="2140"/>
                    <a:pt x="3278" y="1784"/>
                  </a:cubicBezTo>
                  <a:cubicBezTo>
                    <a:pt x="3314" y="1767"/>
                    <a:pt x="3340" y="1731"/>
                    <a:pt x="3340" y="1688"/>
                  </a:cubicBezTo>
                  <a:cubicBezTo>
                    <a:pt x="3331" y="1652"/>
                    <a:pt x="3304" y="1607"/>
                    <a:pt x="3270" y="1599"/>
                  </a:cubicBezTo>
                  <a:cubicBezTo>
                    <a:pt x="2470" y="1341"/>
                    <a:pt x="1778" y="772"/>
                    <a:pt x="1360" y="53"/>
                  </a:cubicBezTo>
                  <a:cubicBezTo>
                    <a:pt x="1343" y="26"/>
                    <a:pt x="1315" y="9"/>
                    <a:pt x="1279"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0" name="Google Shape;4660;p80">
              <a:extLst>
                <a:ext uri="{FF2B5EF4-FFF2-40B4-BE49-F238E27FC236}">
                  <a16:creationId xmlns:a16="http://schemas.microsoft.com/office/drawing/2014/main" id="{9315F1F5-7B58-008F-50B2-2EA538CDAE0B}"/>
                </a:ext>
              </a:extLst>
            </p:cNvPr>
            <p:cNvSpPr/>
            <p:nvPr/>
          </p:nvSpPr>
          <p:spPr>
            <a:xfrm>
              <a:off x="2341626" y="2282806"/>
              <a:ext cx="12102" cy="24394"/>
            </a:xfrm>
            <a:custGeom>
              <a:avLst/>
              <a:gdLst/>
              <a:ahLst/>
              <a:cxnLst/>
              <a:rect l="l" t="t" r="r" b="b"/>
              <a:pathLst>
                <a:path w="382" h="770" extrusionOk="0">
                  <a:moveTo>
                    <a:pt x="267" y="0"/>
                  </a:moveTo>
                  <a:cubicBezTo>
                    <a:pt x="224" y="0"/>
                    <a:pt x="184" y="33"/>
                    <a:pt x="168" y="77"/>
                  </a:cubicBezTo>
                  <a:lnTo>
                    <a:pt x="9" y="635"/>
                  </a:lnTo>
                  <a:cubicBezTo>
                    <a:pt x="0" y="689"/>
                    <a:pt x="28" y="751"/>
                    <a:pt x="81" y="759"/>
                  </a:cubicBezTo>
                  <a:cubicBezTo>
                    <a:pt x="90" y="770"/>
                    <a:pt x="98" y="770"/>
                    <a:pt x="107" y="770"/>
                  </a:cubicBezTo>
                  <a:cubicBezTo>
                    <a:pt x="151" y="770"/>
                    <a:pt x="196" y="742"/>
                    <a:pt x="205" y="697"/>
                  </a:cubicBezTo>
                  <a:lnTo>
                    <a:pt x="365" y="130"/>
                  </a:lnTo>
                  <a:cubicBezTo>
                    <a:pt x="382" y="77"/>
                    <a:pt x="347" y="24"/>
                    <a:pt x="294" y="5"/>
                  </a:cubicBezTo>
                  <a:cubicBezTo>
                    <a:pt x="285" y="2"/>
                    <a:pt x="276" y="0"/>
                    <a:pt x="267"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1" name="Google Shape;4661;p80">
              <a:extLst>
                <a:ext uri="{FF2B5EF4-FFF2-40B4-BE49-F238E27FC236}">
                  <a16:creationId xmlns:a16="http://schemas.microsoft.com/office/drawing/2014/main" id="{56959B22-45F3-2BB8-1681-B2B833823773}"/>
                </a:ext>
              </a:extLst>
            </p:cNvPr>
            <p:cNvSpPr/>
            <p:nvPr/>
          </p:nvSpPr>
          <p:spPr>
            <a:xfrm>
              <a:off x="2332914" y="2325699"/>
              <a:ext cx="118452" cy="68144"/>
            </a:xfrm>
            <a:custGeom>
              <a:avLst/>
              <a:gdLst/>
              <a:ahLst/>
              <a:cxnLst/>
              <a:rect l="l" t="t" r="r" b="b"/>
              <a:pathLst>
                <a:path w="3739" h="2151" extrusionOk="0">
                  <a:moveTo>
                    <a:pt x="3624" y="0"/>
                  </a:moveTo>
                  <a:cubicBezTo>
                    <a:pt x="3618" y="0"/>
                    <a:pt x="3612" y="1"/>
                    <a:pt x="3606" y="2"/>
                  </a:cubicBezTo>
                  <a:lnTo>
                    <a:pt x="1509" y="10"/>
                  </a:lnTo>
                  <a:cubicBezTo>
                    <a:pt x="1456" y="10"/>
                    <a:pt x="1413" y="55"/>
                    <a:pt x="1413" y="108"/>
                  </a:cubicBezTo>
                  <a:cubicBezTo>
                    <a:pt x="1413" y="162"/>
                    <a:pt x="1456" y="204"/>
                    <a:pt x="1509" y="204"/>
                  </a:cubicBezTo>
                  <a:lnTo>
                    <a:pt x="3517" y="196"/>
                  </a:lnTo>
                  <a:lnTo>
                    <a:pt x="3517" y="196"/>
                  </a:lnTo>
                  <a:cubicBezTo>
                    <a:pt x="3544" y="490"/>
                    <a:pt x="3534" y="790"/>
                    <a:pt x="3508" y="1014"/>
                  </a:cubicBezTo>
                  <a:cubicBezTo>
                    <a:pt x="3472" y="1306"/>
                    <a:pt x="3348" y="1547"/>
                    <a:pt x="3171" y="1707"/>
                  </a:cubicBezTo>
                  <a:cubicBezTo>
                    <a:pt x="2954" y="1904"/>
                    <a:pt x="2655" y="1949"/>
                    <a:pt x="2416" y="1949"/>
                  </a:cubicBezTo>
                  <a:cubicBezTo>
                    <a:pt x="2332" y="1949"/>
                    <a:pt x="2256" y="1944"/>
                    <a:pt x="2193" y="1937"/>
                  </a:cubicBezTo>
                  <a:cubicBezTo>
                    <a:pt x="1332" y="1839"/>
                    <a:pt x="533" y="1244"/>
                    <a:pt x="205" y="445"/>
                  </a:cubicBezTo>
                  <a:cubicBezTo>
                    <a:pt x="192" y="406"/>
                    <a:pt x="155" y="381"/>
                    <a:pt x="115" y="381"/>
                  </a:cubicBezTo>
                  <a:cubicBezTo>
                    <a:pt x="100" y="381"/>
                    <a:pt x="85" y="384"/>
                    <a:pt x="71" y="392"/>
                  </a:cubicBezTo>
                  <a:cubicBezTo>
                    <a:pt x="17" y="409"/>
                    <a:pt x="0" y="462"/>
                    <a:pt x="17" y="515"/>
                  </a:cubicBezTo>
                  <a:cubicBezTo>
                    <a:pt x="382" y="1396"/>
                    <a:pt x="1226" y="2035"/>
                    <a:pt x="2176" y="2142"/>
                  </a:cubicBezTo>
                  <a:cubicBezTo>
                    <a:pt x="2255" y="2150"/>
                    <a:pt x="2336" y="2150"/>
                    <a:pt x="2406" y="2150"/>
                  </a:cubicBezTo>
                  <a:cubicBezTo>
                    <a:pt x="2771" y="2150"/>
                    <a:pt x="3090" y="2052"/>
                    <a:pt x="3304" y="1856"/>
                  </a:cubicBezTo>
                  <a:cubicBezTo>
                    <a:pt x="3517" y="1671"/>
                    <a:pt x="3659" y="1376"/>
                    <a:pt x="3704" y="1040"/>
                  </a:cubicBezTo>
                  <a:cubicBezTo>
                    <a:pt x="3738" y="782"/>
                    <a:pt x="3738" y="428"/>
                    <a:pt x="3713" y="89"/>
                  </a:cubicBezTo>
                  <a:cubicBezTo>
                    <a:pt x="3705" y="41"/>
                    <a:pt x="3675" y="0"/>
                    <a:pt x="3624"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2" name="Google Shape;4662;p80">
              <a:extLst>
                <a:ext uri="{FF2B5EF4-FFF2-40B4-BE49-F238E27FC236}">
                  <a16:creationId xmlns:a16="http://schemas.microsoft.com/office/drawing/2014/main" id="{714336A7-3717-E344-AF78-C6DC7DD99695}"/>
                </a:ext>
              </a:extLst>
            </p:cNvPr>
            <p:cNvSpPr/>
            <p:nvPr/>
          </p:nvSpPr>
          <p:spPr>
            <a:xfrm>
              <a:off x="2368616" y="2266681"/>
              <a:ext cx="6526" cy="15745"/>
            </a:xfrm>
            <a:custGeom>
              <a:avLst/>
              <a:gdLst/>
              <a:ahLst/>
              <a:cxnLst/>
              <a:rect l="l" t="t" r="r" b="b"/>
              <a:pathLst>
                <a:path w="206" h="497" extrusionOk="0">
                  <a:moveTo>
                    <a:pt x="99" y="0"/>
                  </a:moveTo>
                  <a:cubicBezTo>
                    <a:pt x="45" y="0"/>
                    <a:pt x="1" y="43"/>
                    <a:pt x="1" y="96"/>
                  </a:cubicBezTo>
                  <a:lnTo>
                    <a:pt x="1" y="399"/>
                  </a:lnTo>
                  <a:cubicBezTo>
                    <a:pt x="1" y="452"/>
                    <a:pt x="45" y="497"/>
                    <a:pt x="99" y="497"/>
                  </a:cubicBezTo>
                  <a:cubicBezTo>
                    <a:pt x="152" y="497"/>
                    <a:pt x="205" y="452"/>
                    <a:pt x="205" y="399"/>
                  </a:cubicBezTo>
                  <a:lnTo>
                    <a:pt x="205" y="96"/>
                  </a:lnTo>
                  <a:cubicBezTo>
                    <a:pt x="205" y="43"/>
                    <a:pt x="152" y="0"/>
                    <a:pt x="99"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3" name="Google Shape;4663;p80">
              <a:extLst>
                <a:ext uri="{FF2B5EF4-FFF2-40B4-BE49-F238E27FC236}">
                  <a16:creationId xmlns:a16="http://schemas.microsoft.com/office/drawing/2014/main" id="{7E162012-7DC1-7B09-C2D3-18BCD6076666}"/>
                </a:ext>
              </a:extLst>
            </p:cNvPr>
            <p:cNvSpPr/>
            <p:nvPr/>
          </p:nvSpPr>
          <p:spPr>
            <a:xfrm>
              <a:off x="2278362" y="2285720"/>
              <a:ext cx="26421" cy="14383"/>
            </a:xfrm>
            <a:custGeom>
              <a:avLst/>
              <a:gdLst/>
              <a:ahLst/>
              <a:cxnLst/>
              <a:rect l="l" t="t" r="r" b="b"/>
              <a:pathLst>
                <a:path w="834" h="454" extrusionOk="0">
                  <a:moveTo>
                    <a:pt x="117" y="1"/>
                  </a:moveTo>
                  <a:cubicBezTo>
                    <a:pt x="77" y="1"/>
                    <a:pt x="40" y="25"/>
                    <a:pt x="26" y="64"/>
                  </a:cubicBezTo>
                  <a:cubicBezTo>
                    <a:pt x="0" y="109"/>
                    <a:pt x="26" y="171"/>
                    <a:pt x="79" y="188"/>
                  </a:cubicBezTo>
                  <a:lnTo>
                    <a:pt x="684" y="454"/>
                  </a:lnTo>
                  <a:lnTo>
                    <a:pt x="718" y="454"/>
                  </a:lnTo>
                  <a:cubicBezTo>
                    <a:pt x="755" y="454"/>
                    <a:pt x="799" y="437"/>
                    <a:pt x="808" y="401"/>
                  </a:cubicBezTo>
                  <a:cubicBezTo>
                    <a:pt x="833" y="347"/>
                    <a:pt x="808" y="286"/>
                    <a:pt x="763" y="269"/>
                  </a:cubicBezTo>
                  <a:lnTo>
                    <a:pt x="160" y="11"/>
                  </a:lnTo>
                  <a:cubicBezTo>
                    <a:pt x="146" y="4"/>
                    <a:pt x="131" y="1"/>
                    <a:pt x="117"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4" name="Google Shape;4664;p80">
              <a:extLst>
                <a:ext uri="{FF2B5EF4-FFF2-40B4-BE49-F238E27FC236}">
                  <a16:creationId xmlns:a16="http://schemas.microsoft.com/office/drawing/2014/main" id="{198C5063-0D52-9B64-32C3-3AEC33FDE064}"/>
                </a:ext>
              </a:extLst>
            </p:cNvPr>
            <p:cNvSpPr/>
            <p:nvPr/>
          </p:nvSpPr>
          <p:spPr>
            <a:xfrm>
              <a:off x="2296039" y="2387157"/>
              <a:ext cx="101028" cy="38998"/>
            </a:xfrm>
            <a:custGeom>
              <a:avLst/>
              <a:gdLst/>
              <a:ahLst/>
              <a:cxnLst/>
              <a:rect l="l" t="t" r="r" b="b"/>
              <a:pathLst>
                <a:path w="3189" h="1231" extrusionOk="0">
                  <a:moveTo>
                    <a:pt x="3075" y="0"/>
                  </a:moveTo>
                  <a:cubicBezTo>
                    <a:pt x="3043" y="0"/>
                    <a:pt x="3011" y="16"/>
                    <a:pt x="2993" y="50"/>
                  </a:cubicBezTo>
                  <a:cubicBezTo>
                    <a:pt x="2816" y="353"/>
                    <a:pt x="2630" y="574"/>
                    <a:pt x="2417" y="743"/>
                  </a:cubicBezTo>
                  <a:cubicBezTo>
                    <a:pt x="2170" y="931"/>
                    <a:pt x="1897" y="1027"/>
                    <a:pt x="1633" y="1027"/>
                  </a:cubicBezTo>
                  <a:cubicBezTo>
                    <a:pt x="1621" y="1027"/>
                    <a:pt x="1610" y="1027"/>
                    <a:pt x="1599" y="1026"/>
                  </a:cubicBezTo>
                  <a:cubicBezTo>
                    <a:pt x="1058" y="1018"/>
                    <a:pt x="623" y="628"/>
                    <a:pt x="188" y="202"/>
                  </a:cubicBezTo>
                  <a:cubicBezTo>
                    <a:pt x="166" y="179"/>
                    <a:pt x="139" y="168"/>
                    <a:pt x="114" y="168"/>
                  </a:cubicBezTo>
                  <a:cubicBezTo>
                    <a:pt x="88" y="168"/>
                    <a:pt x="63" y="179"/>
                    <a:pt x="45" y="202"/>
                  </a:cubicBezTo>
                  <a:cubicBezTo>
                    <a:pt x="1" y="236"/>
                    <a:pt x="1" y="300"/>
                    <a:pt x="45" y="342"/>
                  </a:cubicBezTo>
                  <a:cubicBezTo>
                    <a:pt x="499" y="788"/>
                    <a:pt x="987" y="1214"/>
                    <a:pt x="1590" y="1231"/>
                  </a:cubicBezTo>
                  <a:lnTo>
                    <a:pt x="1618" y="1231"/>
                  </a:lnTo>
                  <a:cubicBezTo>
                    <a:pt x="1927" y="1231"/>
                    <a:pt x="2257" y="1116"/>
                    <a:pt x="2532" y="903"/>
                  </a:cubicBezTo>
                  <a:cubicBezTo>
                    <a:pt x="2771" y="715"/>
                    <a:pt x="2976" y="476"/>
                    <a:pt x="3163" y="148"/>
                  </a:cubicBezTo>
                  <a:cubicBezTo>
                    <a:pt x="3189" y="103"/>
                    <a:pt x="3180" y="42"/>
                    <a:pt x="3127" y="14"/>
                  </a:cubicBezTo>
                  <a:cubicBezTo>
                    <a:pt x="3111" y="5"/>
                    <a:pt x="3093" y="0"/>
                    <a:pt x="3075"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5" name="Google Shape;4665;p80">
              <a:extLst>
                <a:ext uri="{FF2B5EF4-FFF2-40B4-BE49-F238E27FC236}">
                  <a16:creationId xmlns:a16="http://schemas.microsoft.com/office/drawing/2014/main" id="{10B5830E-5483-5D1D-538C-F90229567861}"/>
                </a:ext>
              </a:extLst>
            </p:cNvPr>
            <p:cNvSpPr/>
            <p:nvPr/>
          </p:nvSpPr>
          <p:spPr>
            <a:xfrm>
              <a:off x="2391172" y="2387854"/>
              <a:ext cx="55725" cy="40550"/>
            </a:xfrm>
            <a:custGeom>
              <a:avLst/>
              <a:gdLst/>
              <a:ahLst/>
              <a:cxnLst/>
              <a:rect l="l" t="t" r="r" b="b"/>
              <a:pathLst>
                <a:path w="1759" h="1280" extrusionOk="0">
                  <a:moveTo>
                    <a:pt x="124" y="0"/>
                  </a:moveTo>
                  <a:cubicBezTo>
                    <a:pt x="71" y="0"/>
                    <a:pt x="26" y="37"/>
                    <a:pt x="17" y="90"/>
                  </a:cubicBezTo>
                  <a:cubicBezTo>
                    <a:pt x="0" y="339"/>
                    <a:pt x="107" y="597"/>
                    <a:pt x="292" y="757"/>
                  </a:cubicBezTo>
                  <a:cubicBezTo>
                    <a:pt x="461" y="906"/>
                    <a:pt x="665" y="979"/>
                    <a:pt x="861" y="1032"/>
                  </a:cubicBezTo>
                  <a:lnTo>
                    <a:pt x="1616" y="1279"/>
                  </a:lnTo>
                  <a:lnTo>
                    <a:pt x="1652" y="1279"/>
                  </a:lnTo>
                  <a:cubicBezTo>
                    <a:pt x="1695" y="1279"/>
                    <a:pt x="1731" y="1254"/>
                    <a:pt x="1748" y="1217"/>
                  </a:cubicBezTo>
                  <a:cubicBezTo>
                    <a:pt x="1759" y="1164"/>
                    <a:pt x="1731" y="1102"/>
                    <a:pt x="1678" y="1085"/>
                  </a:cubicBezTo>
                  <a:lnTo>
                    <a:pt x="915" y="844"/>
                  </a:lnTo>
                  <a:cubicBezTo>
                    <a:pt x="746" y="791"/>
                    <a:pt x="559" y="729"/>
                    <a:pt x="427" y="606"/>
                  </a:cubicBezTo>
                  <a:cubicBezTo>
                    <a:pt x="284" y="491"/>
                    <a:pt x="203" y="295"/>
                    <a:pt x="222" y="107"/>
                  </a:cubicBezTo>
                  <a:cubicBezTo>
                    <a:pt x="222" y="54"/>
                    <a:pt x="177" y="0"/>
                    <a:pt x="124"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6" name="Google Shape;4666;p80">
              <a:extLst>
                <a:ext uri="{FF2B5EF4-FFF2-40B4-BE49-F238E27FC236}">
                  <a16:creationId xmlns:a16="http://schemas.microsoft.com/office/drawing/2014/main" id="{A2F2A684-9E98-D154-3F12-0848B9DE77C3}"/>
                </a:ext>
              </a:extLst>
            </p:cNvPr>
            <p:cNvSpPr/>
            <p:nvPr/>
          </p:nvSpPr>
          <p:spPr>
            <a:xfrm>
              <a:off x="2399884" y="2281950"/>
              <a:ext cx="68619" cy="62916"/>
            </a:xfrm>
            <a:custGeom>
              <a:avLst/>
              <a:gdLst/>
              <a:ahLst/>
              <a:cxnLst/>
              <a:rect l="l" t="t" r="r" b="b"/>
              <a:pathLst>
                <a:path w="2166" h="1986" extrusionOk="0">
                  <a:moveTo>
                    <a:pt x="575" y="1"/>
                  </a:moveTo>
                  <a:cubicBezTo>
                    <a:pt x="389" y="1"/>
                    <a:pt x="203" y="51"/>
                    <a:pt x="54" y="174"/>
                  </a:cubicBezTo>
                  <a:cubicBezTo>
                    <a:pt x="9" y="211"/>
                    <a:pt x="0" y="272"/>
                    <a:pt x="34" y="317"/>
                  </a:cubicBezTo>
                  <a:cubicBezTo>
                    <a:pt x="55" y="336"/>
                    <a:pt x="83" y="347"/>
                    <a:pt x="112" y="347"/>
                  </a:cubicBezTo>
                  <a:cubicBezTo>
                    <a:pt x="135" y="347"/>
                    <a:pt x="158" y="341"/>
                    <a:pt x="177" y="326"/>
                  </a:cubicBezTo>
                  <a:cubicBezTo>
                    <a:pt x="291" y="238"/>
                    <a:pt x="430" y="202"/>
                    <a:pt x="572" y="202"/>
                  </a:cubicBezTo>
                  <a:cubicBezTo>
                    <a:pt x="717" y="202"/>
                    <a:pt x="864" y="240"/>
                    <a:pt x="985" y="298"/>
                  </a:cubicBezTo>
                  <a:cubicBezTo>
                    <a:pt x="1251" y="432"/>
                    <a:pt x="1456" y="662"/>
                    <a:pt x="1660" y="912"/>
                  </a:cubicBezTo>
                  <a:cubicBezTo>
                    <a:pt x="1767" y="1035"/>
                    <a:pt x="1857" y="1151"/>
                    <a:pt x="1910" y="1266"/>
                  </a:cubicBezTo>
                  <a:cubicBezTo>
                    <a:pt x="1963" y="1400"/>
                    <a:pt x="1963" y="1532"/>
                    <a:pt x="1918" y="1639"/>
                  </a:cubicBezTo>
                  <a:cubicBezTo>
                    <a:pt x="1873" y="1722"/>
                    <a:pt x="1784" y="1779"/>
                    <a:pt x="1703" y="1779"/>
                  </a:cubicBezTo>
                  <a:cubicBezTo>
                    <a:pt x="1689" y="1779"/>
                    <a:pt x="1674" y="1777"/>
                    <a:pt x="1660" y="1773"/>
                  </a:cubicBezTo>
                  <a:cubicBezTo>
                    <a:pt x="1653" y="1772"/>
                    <a:pt x="1645" y="1771"/>
                    <a:pt x="1638" y="1771"/>
                  </a:cubicBezTo>
                  <a:cubicBezTo>
                    <a:pt x="1586" y="1771"/>
                    <a:pt x="1544" y="1797"/>
                    <a:pt x="1537" y="1843"/>
                  </a:cubicBezTo>
                  <a:cubicBezTo>
                    <a:pt x="1518" y="1896"/>
                    <a:pt x="1554" y="1950"/>
                    <a:pt x="1599" y="1969"/>
                  </a:cubicBezTo>
                  <a:cubicBezTo>
                    <a:pt x="1633" y="1977"/>
                    <a:pt x="1669" y="1986"/>
                    <a:pt x="1697" y="1986"/>
                  </a:cubicBezTo>
                  <a:cubicBezTo>
                    <a:pt x="1857" y="1986"/>
                    <a:pt x="2025" y="1879"/>
                    <a:pt x="2095" y="1720"/>
                  </a:cubicBezTo>
                  <a:cubicBezTo>
                    <a:pt x="2166" y="1568"/>
                    <a:pt x="2166" y="1383"/>
                    <a:pt x="2087" y="1195"/>
                  </a:cubicBezTo>
                  <a:cubicBezTo>
                    <a:pt x="2025" y="1044"/>
                    <a:pt x="1927" y="920"/>
                    <a:pt x="1820" y="786"/>
                  </a:cubicBezTo>
                  <a:cubicBezTo>
                    <a:pt x="1599" y="520"/>
                    <a:pt x="1377" y="272"/>
                    <a:pt x="1074" y="121"/>
                  </a:cubicBezTo>
                  <a:cubicBezTo>
                    <a:pt x="931" y="47"/>
                    <a:pt x="753" y="1"/>
                    <a:pt x="575"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grpSp>
        <p:nvGrpSpPr>
          <p:cNvPr id="3" name="Google Shape;4641;p80">
            <a:extLst>
              <a:ext uri="{FF2B5EF4-FFF2-40B4-BE49-F238E27FC236}">
                <a16:creationId xmlns:a16="http://schemas.microsoft.com/office/drawing/2014/main" id="{F0A6F153-BBE3-E4E3-685C-8D235B34713B}"/>
              </a:ext>
            </a:extLst>
          </p:cNvPr>
          <p:cNvGrpSpPr/>
          <p:nvPr/>
        </p:nvGrpSpPr>
        <p:grpSpPr>
          <a:xfrm rot="17343304">
            <a:off x="11160376" y="5334850"/>
            <a:ext cx="978904" cy="1730017"/>
            <a:chOff x="1895488" y="1899076"/>
            <a:chExt cx="621711" cy="1098750"/>
          </a:xfrm>
        </p:grpSpPr>
        <p:sp>
          <p:nvSpPr>
            <p:cNvPr id="4" name="Google Shape;4642;p80">
              <a:extLst>
                <a:ext uri="{FF2B5EF4-FFF2-40B4-BE49-F238E27FC236}">
                  <a16:creationId xmlns:a16="http://schemas.microsoft.com/office/drawing/2014/main" id="{922F73F9-8B68-0C0B-F115-FD98A05D3EE4}"/>
                </a:ext>
              </a:extLst>
            </p:cNvPr>
            <p:cNvSpPr/>
            <p:nvPr/>
          </p:nvSpPr>
          <p:spPr>
            <a:xfrm>
              <a:off x="2022078" y="2189827"/>
              <a:ext cx="183459" cy="807998"/>
            </a:xfrm>
            <a:custGeom>
              <a:avLst/>
              <a:gdLst/>
              <a:ahLst/>
              <a:cxnLst/>
              <a:rect l="l" t="t" r="r" b="b"/>
              <a:pathLst>
                <a:path w="5791" h="25505" extrusionOk="0">
                  <a:moveTo>
                    <a:pt x="5631" y="1"/>
                  </a:moveTo>
                  <a:cubicBezTo>
                    <a:pt x="5578" y="1"/>
                    <a:pt x="5533" y="46"/>
                    <a:pt x="5533" y="99"/>
                  </a:cubicBezTo>
                  <a:cubicBezTo>
                    <a:pt x="5595" y="8766"/>
                    <a:pt x="3685" y="17504"/>
                    <a:pt x="26" y="25362"/>
                  </a:cubicBezTo>
                  <a:cubicBezTo>
                    <a:pt x="0" y="25406"/>
                    <a:pt x="26" y="25468"/>
                    <a:pt x="71" y="25496"/>
                  </a:cubicBezTo>
                  <a:cubicBezTo>
                    <a:pt x="90" y="25496"/>
                    <a:pt x="98" y="25504"/>
                    <a:pt x="115" y="25504"/>
                  </a:cubicBezTo>
                  <a:cubicBezTo>
                    <a:pt x="152" y="25504"/>
                    <a:pt x="186" y="25477"/>
                    <a:pt x="205" y="25443"/>
                  </a:cubicBezTo>
                  <a:cubicBezTo>
                    <a:pt x="3881" y="17557"/>
                    <a:pt x="5791" y="8792"/>
                    <a:pt x="5737" y="99"/>
                  </a:cubicBezTo>
                  <a:cubicBezTo>
                    <a:pt x="5737" y="46"/>
                    <a:pt x="5693" y="1"/>
                    <a:pt x="5631"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 name="Google Shape;4643;p80">
              <a:extLst>
                <a:ext uri="{FF2B5EF4-FFF2-40B4-BE49-F238E27FC236}">
                  <a16:creationId xmlns:a16="http://schemas.microsoft.com/office/drawing/2014/main" id="{B1A7BA0E-C497-89AD-DAFD-48A5361A34CF}"/>
                </a:ext>
              </a:extLst>
            </p:cNvPr>
            <p:cNvSpPr/>
            <p:nvPr/>
          </p:nvSpPr>
          <p:spPr>
            <a:xfrm>
              <a:off x="2083377" y="2444496"/>
              <a:ext cx="265890" cy="420520"/>
            </a:xfrm>
            <a:custGeom>
              <a:avLst/>
              <a:gdLst/>
              <a:ahLst/>
              <a:cxnLst/>
              <a:rect l="l" t="t" r="r" b="b"/>
              <a:pathLst>
                <a:path w="8393" h="13274" extrusionOk="0">
                  <a:moveTo>
                    <a:pt x="8280" y="1"/>
                  </a:moveTo>
                  <a:cubicBezTo>
                    <a:pt x="8239" y="1"/>
                    <a:pt x="8201" y="20"/>
                    <a:pt x="8188" y="60"/>
                  </a:cubicBezTo>
                  <a:cubicBezTo>
                    <a:pt x="6217" y="4847"/>
                    <a:pt x="3472" y="9241"/>
                    <a:pt x="37" y="13114"/>
                  </a:cubicBezTo>
                  <a:cubicBezTo>
                    <a:pt x="0" y="13150"/>
                    <a:pt x="0" y="13212"/>
                    <a:pt x="45" y="13256"/>
                  </a:cubicBezTo>
                  <a:cubicBezTo>
                    <a:pt x="62" y="13265"/>
                    <a:pt x="90" y="13273"/>
                    <a:pt x="107" y="13273"/>
                  </a:cubicBezTo>
                  <a:cubicBezTo>
                    <a:pt x="135" y="13273"/>
                    <a:pt x="169" y="13265"/>
                    <a:pt x="188" y="13248"/>
                  </a:cubicBezTo>
                  <a:cubicBezTo>
                    <a:pt x="3643" y="9358"/>
                    <a:pt x="6394" y="4945"/>
                    <a:pt x="8374" y="141"/>
                  </a:cubicBezTo>
                  <a:cubicBezTo>
                    <a:pt x="8393" y="88"/>
                    <a:pt x="8374" y="24"/>
                    <a:pt x="8320" y="7"/>
                  </a:cubicBezTo>
                  <a:cubicBezTo>
                    <a:pt x="8307" y="3"/>
                    <a:pt x="8294" y="1"/>
                    <a:pt x="8280"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 name="Google Shape;4644;p80">
              <a:extLst>
                <a:ext uri="{FF2B5EF4-FFF2-40B4-BE49-F238E27FC236}">
                  <a16:creationId xmlns:a16="http://schemas.microsoft.com/office/drawing/2014/main" id="{E3EDBCB1-5A03-EA03-7BFC-E753A39236A4}"/>
                </a:ext>
              </a:extLst>
            </p:cNvPr>
            <p:cNvSpPr/>
            <p:nvPr/>
          </p:nvSpPr>
          <p:spPr>
            <a:xfrm>
              <a:off x="1895488" y="2432806"/>
              <a:ext cx="301023" cy="300041"/>
            </a:xfrm>
            <a:custGeom>
              <a:avLst/>
              <a:gdLst/>
              <a:ahLst/>
              <a:cxnLst/>
              <a:rect l="l" t="t" r="r" b="b"/>
              <a:pathLst>
                <a:path w="9502" h="9471" extrusionOk="0">
                  <a:moveTo>
                    <a:pt x="1470" y="1"/>
                  </a:moveTo>
                  <a:cubicBezTo>
                    <a:pt x="1118" y="1"/>
                    <a:pt x="766" y="28"/>
                    <a:pt x="418" y="84"/>
                  </a:cubicBezTo>
                  <a:cubicBezTo>
                    <a:pt x="0" y="1416"/>
                    <a:pt x="0" y="2854"/>
                    <a:pt x="373" y="4195"/>
                  </a:cubicBezTo>
                  <a:cubicBezTo>
                    <a:pt x="746" y="4282"/>
                    <a:pt x="1128" y="4363"/>
                    <a:pt x="1509" y="4453"/>
                  </a:cubicBezTo>
                  <a:cubicBezTo>
                    <a:pt x="1190" y="4568"/>
                    <a:pt x="878" y="4683"/>
                    <a:pt x="559" y="4798"/>
                  </a:cubicBezTo>
                  <a:cubicBezTo>
                    <a:pt x="889" y="5687"/>
                    <a:pt x="1386" y="6512"/>
                    <a:pt x="2033" y="7204"/>
                  </a:cubicBezTo>
                  <a:cubicBezTo>
                    <a:pt x="2264" y="7454"/>
                    <a:pt x="2513" y="7675"/>
                    <a:pt x="2779" y="7880"/>
                  </a:cubicBezTo>
                  <a:cubicBezTo>
                    <a:pt x="3161" y="7773"/>
                    <a:pt x="3542" y="7675"/>
                    <a:pt x="3934" y="7569"/>
                  </a:cubicBezTo>
                  <a:lnTo>
                    <a:pt x="3934" y="7569"/>
                  </a:lnTo>
                  <a:cubicBezTo>
                    <a:pt x="3845" y="7880"/>
                    <a:pt x="3766" y="8182"/>
                    <a:pt x="3685" y="8491"/>
                  </a:cubicBezTo>
                  <a:cubicBezTo>
                    <a:pt x="4800" y="9127"/>
                    <a:pt x="6081" y="9470"/>
                    <a:pt x="7361" y="9470"/>
                  </a:cubicBezTo>
                  <a:cubicBezTo>
                    <a:pt x="7926" y="9470"/>
                    <a:pt x="8491" y="9403"/>
                    <a:pt x="9041" y="9265"/>
                  </a:cubicBezTo>
                  <a:cubicBezTo>
                    <a:pt x="9501" y="6912"/>
                    <a:pt x="8657" y="4114"/>
                    <a:pt x="6988" y="2383"/>
                  </a:cubicBezTo>
                  <a:cubicBezTo>
                    <a:pt x="6865" y="2258"/>
                    <a:pt x="6739" y="2143"/>
                    <a:pt x="6615" y="2028"/>
                  </a:cubicBezTo>
                  <a:cubicBezTo>
                    <a:pt x="6411" y="2170"/>
                    <a:pt x="6206" y="2311"/>
                    <a:pt x="6004" y="2454"/>
                  </a:cubicBezTo>
                  <a:cubicBezTo>
                    <a:pt x="5951" y="2117"/>
                    <a:pt x="5906" y="1770"/>
                    <a:pt x="5853" y="1424"/>
                  </a:cubicBezTo>
                  <a:cubicBezTo>
                    <a:pt x="4571" y="527"/>
                    <a:pt x="3019" y="1"/>
                    <a:pt x="1470" y="1"/>
                  </a:cubicBezTo>
                  <a:close/>
                </a:path>
              </a:pathLst>
            </a:custGeom>
            <a:solidFill>
              <a:srgbClr val="8EB3A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7" name="Google Shape;4645;p80">
              <a:extLst>
                <a:ext uri="{FF2B5EF4-FFF2-40B4-BE49-F238E27FC236}">
                  <a16:creationId xmlns:a16="http://schemas.microsoft.com/office/drawing/2014/main" id="{03AA66E1-2E6C-01B2-4D5F-F2EF22C35B30}"/>
                </a:ext>
              </a:extLst>
            </p:cNvPr>
            <p:cNvSpPr/>
            <p:nvPr/>
          </p:nvSpPr>
          <p:spPr>
            <a:xfrm>
              <a:off x="1967780" y="2488467"/>
              <a:ext cx="219732" cy="247452"/>
            </a:xfrm>
            <a:custGeom>
              <a:avLst/>
              <a:gdLst/>
              <a:ahLst/>
              <a:cxnLst/>
              <a:rect l="l" t="t" r="r" b="b"/>
              <a:pathLst>
                <a:path w="6936" h="7811" extrusionOk="0">
                  <a:moveTo>
                    <a:pt x="117" y="0"/>
                  </a:moveTo>
                  <a:cubicBezTo>
                    <a:pt x="86" y="0"/>
                    <a:pt x="56" y="14"/>
                    <a:pt x="35" y="40"/>
                  </a:cubicBezTo>
                  <a:cubicBezTo>
                    <a:pt x="1" y="85"/>
                    <a:pt x="9" y="147"/>
                    <a:pt x="54" y="181"/>
                  </a:cubicBezTo>
                  <a:cubicBezTo>
                    <a:pt x="2710" y="2312"/>
                    <a:pt x="4956" y="4861"/>
                    <a:pt x="6740" y="7766"/>
                  </a:cubicBezTo>
                  <a:cubicBezTo>
                    <a:pt x="6759" y="7791"/>
                    <a:pt x="6793" y="7811"/>
                    <a:pt x="6821" y="7811"/>
                  </a:cubicBezTo>
                  <a:cubicBezTo>
                    <a:pt x="6838" y="7811"/>
                    <a:pt x="6855" y="7811"/>
                    <a:pt x="6874" y="7800"/>
                  </a:cubicBezTo>
                  <a:cubicBezTo>
                    <a:pt x="6927" y="7766"/>
                    <a:pt x="6936" y="7704"/>
                    <a:pt x="6908" y="7659"/>
                  </a:cubicBezTo>
                  <a:cubicBezTo>
                    <a:pt x="5116" y="4738"/>
                    <a:pt x="2850" y="2172"/>
                    <a:pt x="178" y="21"/>
                  </a:cubicBezTo>
                  <a:cubicBezTo>
                    <a:pt x="159" y="7"/>
                    <a:pt x="138" y="0"/>
                    <a:pt x="117"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8" name="Google Shape;4646;p80">
              <a:extLst>
                <a:ext uri="{FF2B5EF4-FFF2-40B4-BE49-F238E27FC236}">
                  <a16:creationId xmlns:a16="http://schemas.microsoft.com/office/drawing/2014/main" id="{0F20040B-D233-DF04-A0CD-C52712F36BC1}"/>
                </a:ext>
              </a:extLst>
            </p:cNvPr>
            <p:cNvSpPr/>
            <p:nvPr/>
          </p:nvSpPr>
          <p:spPr>
            <a:xfrm>
              <a:off x="1959892" y="1899076"/>
              <a:ext cx="433002" cy="310020"/>
            </a:xfrm>
            <a:custGeom>
              <a:avLst/>
              <a:gdLst/>
              <a:ahLst/>
              <a:cxnLst/>
              <a:rect l="l" t="t" r="r" b="b"/>
              <a:pathLst>
                <a:path w="13668" h="9786" extrusionOk="0">
                  <a:moveTo>
                    <a:pt x="7219" y="1"/>
                  </a:moveTo>
                  <a:cubicBezTo>
                    <a:pt x="7178" y="1"/>
                    <a:pt x="7136" y="3"/>
                    <a:pt x="7095" y="6"/>
                  </a:cubicBezTo>
                  <a:cubicBezTo>
                    <a:pt x="6599" y="51"/>
                    <a:pt x="5976" y="396"/>
                    <a:pt x="5755" y="850"/>
                  </a:cubicBezTo>
                  <a:cubicBezTo>
                    <a:pt x="5531" y="431"/>
                    <a:pt x="5061" y="234"/>
                    <a:pt x="4579" y="234"/>
                  </a:cubicBezTo>
                  <a:cubicBezTo>
                    <a:pt x="4317" y="234"/>
                    <a:pt x="4051" y="292"/>
                    <a:pt x="3820" y="405"/>
                  </a:cubicBezTo>
                  <a:cubicBezTo>
                    <a:pt x="3161" y="724"/>
                    <a:pt x="2718" y="1347"/>
                    <a:pt x="2300" y="1950"/>
                  </a:cubicBezTo>
                  <a:cubicBezTo>
                    <a:pt x="1795" y="2687"/>
                    <a:pt x="1279" y="3433"/>
                    <a:pt x="763" y="4171"/>
                  </a:cubicBezTo>
                  <a:cubicBezTo>
                    <a:pt x="390" y="4712"/>
                    <a:pt x="0" y="5370"/>
                    <a:pt x="250" y="5982"/>
                  </a:cubicBezTo>
                  <a:cubicBezTo>
                    <a:pt x="418" y="6383"/>
                    <a:pt x="836" y="6638"/>
                    <a:pt x="1262" y="6719"/>
                  </a:cubicBezTo>
                  <a:cubicBezTo>
                    <a:pt x="1414" y="6751"/>
                    <a:pt x="1568" y="6764"/>
                    <a:pt x="1722" y="6764"/>
                  </a:cubicBezTo>
                  <a:cubicBezTo>
                    <a:pt x="2003" y="6764"/>
                    <a:pt x="2286" y="6723"/>
                    <a:pt x="2566" y="6683"/>
                  </a:cubicBezTo>
                  <a:lnTo>
                    <a:pt x="2566" y="6683"/>
                  </a:lnTo>
                  <a:cubicBezTo>
                    <a:pt x="2230" y="6852"/>
                    <a:pt x="2193" y="7474"/>
                    <a:pt x="2336" y="7830"/>
                  </a:cubicBezTo>
                  <a:cubicBezTo>
                    <a:pt x="2479" y="8184"/>
                    <a:pt x="2799" y="8433"/>
                    <a:pt x="3127" y="8610"/>
                  </a:cubicBezTo>
                  <a:cubicBezTo>
                    <a:pt x="3730" y="8948"/>
                    <a:pt x="4485" y="9167"/>
                    <a:pt x="5202" y="9167"/>
                  </a:cubicBezTo>
                  <a:cubicBezTo>
                    <a:pt x="5411" y="9167"/>
                    <a:pt x="5618" y="9148"/>
                    <a:pt x="5816" y="9108"/>
                  </a:cubicBezTo>
                  <a:cubicBezTo>
                    <a:pt x="6220" y="9534"/>
                    <a:pt x="6804" y="9785"/>
                    <a:pt x="7390" y="9785"/>
                  </a:cubicBezTo>
                  <a:cubicBezTo>
                    <a:pt x="7464" y="9785"/>
                    <a:pt x="7538" y="9781"/>
                    <a:pt x="7611" y="9773"/>
                  </a:cubicBezTo>
                  <a:cubicBezTo>
                    <a:pt x="8267" y="9703"/>
                    <a:pt x="8845" y="9260"/>
                    <a:pt x="9182" y="8691"/>
                  </a:cubicBezTo>
                  <a:cubicBezTo>
                    <a:pt x="9279" y="8766"/>
                    <a:pt x="9399" y="8799"/>
                    <a:pt x="9521" y="8799"/>
                  </a:cubicBezTo>
                  <a:cubicBezTo>
                    <a:pt x="9645" y="8799"/>
                    <a:pt x="9773" y="8766"/>
                    <a:pt x="9885" y="8708"/>
                  </a:cubicBezTo>
                  <a:cubicBezTo>
                    <a:pt x="10098" y="8593"/>
                    <a:pt x="10258" y="8397"/>
                    <a:pt x="10418" y="8211"/>
                  </a:cubicBezTo>
                  <a:cubicBezTo>
                    <a:pt x="10799" y="7749"/>
                    <a:pt x="11181" y="7297"/>
                    <a:pt x="11562" y="6835"/>
                  </a:cubicBezTo>
                  <a:cubicBezTo>
                    <a:pt x="11828" y="6515"/>
                    <a:pt x="12103" y="6178"/>
                    <a:pt x="12238" y="5786"/>
                  </a:cubicBezTo>
                  <a:cubicBezTo>
                    <a:pt x="12378" y="5387"/>
                    <a:pt x="12432" y="4961"/>
                    <a:pt x="12148" y="4659"/>
                  </a:cubicBezTo>
                  <a:cubicBezTo>
                    <a:pt x="12628" y="4605"/>
                    <a:pt x="13178" y="4518"/>
                    <a:pt x="13410" y="4092"/>
                  </a:cubicBezTo>
                  <a:cubicBezTo>
                    <a:pt x="13668" y="3646"/>
                    <a:pt x="13410" y="3096"/>
                    <a:pt x="13152" y="2653"/>
                  </a:cubicBezTo>
                  <a:cubicBezTo>
                    <a:pt x="12645" y="1818"/>
                    <a:pt x="12069" y="982"/>
                    <a:pt x="11225" y="486"/>
                  </a:cubicBezTo>
                  <a:cubicBezTo>
                    <a:pt x="10813" y="247"/>
                    <a:pt x="10303" y="111"/>
                    <a:pt x="9806" y="111"/>
                  </a:cubicBezTo>
                  <a:cubicBezTo>
                    <a:pt x="9285" y="111"/>
                    <a:pt x="8777" y="261"/>
                    <a:pt x="8410" y="601"/>
                  </a:cubicBezTo>
                  <a:cubicBezTo>
                    <a:pt x="8132" y="225"/>
                    <a:pt x="7677" y="1"/>
                    <a:pt x="7219" y="1"/>
                  </a:cubicBezTo>
                  <a:close/>
                </a:path>
              </a:pathLst>
            </a:custGeom>
            <a:solidFill>
              <a:srgbClr val="FFC35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9" name="Google Shape;4647;p80">
              <a:extLst>
                <a:ext uri="{FF2B5EF4-FFF2-40B4-BE49-F238E27FC236}">
                  <a16:creationId xmlns:a16="http://schemas.microsoft.com/office/drawing/2014/main" id="{84C25F7C-45A8-0951-56C9-F8E9F7C87F58}"/>
                </a:ext>
              </a:extLst>
            </p:cNvPr>
            <p:cNvSpPr/>
            <p:nvPr/>
          </p:nvSpPr>
          <p:spPr>
            <a:xfrm>
              <a:off x="2102543" y="1953184"/>
              <a:ext cx="146013" cy="114618"/>
            </a:xfrm>
            <a:custGeom>
              <a:avLst/>
              <a:gdLst/>
              <a:ahLst/>
              <a:cxnLst/>
              <a:rect l="l" t="t" r="r" b="b"/>
              <a:pathLst>
                <a:path w="4609" h="3618" extrusionOk="0">
                  <a:moveTo>
                    <a:pt x="2858" y="198"/>
                  </a:moveTo>
                  <a:cubicBezTo>
                    <a:pt x="2873" y="198"/>
                    <a:pt x="2888" y="198"/>
                    <a:pt x="2903" y="199"/>
                  </a:cubicBezTo>
                  <a:cubicBezTo>
                    <a:pt x="3285" y="233"/>
                    <a:pt x="3658" y="483"/>
                    <a:pt x="3907" y="864"/>
                  </a:cubicBezTo>
                  <a:cubicBezTo>
                    <a:pt x="4156" y="1254"/>
                    <a:pt x="4252" y="1725"/>
                    <a:pt x="4316" y="2090"/>
                  </a:cubicBezTo>
                  <a:cubicBezTo>
                    <a:pt x="4370" y="2418"/>
                    <a:pt x="4404" y="2782"/>
                    <a:pt x="4227" y="3049"/>
                  </a:cubicBezTo>
                  <a:cubicBezTo>
                    <a:pt x="4079" y="3279"/>
                    <a:pt x="3782" y="3416"/>
                    <a:pt x="3457" y="3416"/>
                  </a:cubicBezTo>
                  <a:cubicBezTo>
                    <a:pt x="3430" y="3416"/>
                    <a:pt x="3402" y="3415"/>
                    <a:pt x="3374" y="3413"/>
                  </a:cubicBezTo>
                  <a:cubicBezTo>
                    <a:pt x="3055" y="3377"/>
                    <a:pt x="2760" y="3236"/>
                    <a:pt x="2522" y="3085"/>
                  </a:cubicBezTo>
                  <a:lnTo>
                    <a:pt x="2513" y="3076"/>
                  </a:lnTo>
                  <a:cubicBezTo>
                    <a:pt x="2665" y="3023"/>
                    <a:pt x="2788" y="2942"/>
                    <a:pt x="2895" y="2827"/>
                  </a:cubicBezTo>
                  <a:cubicBezTo>
                    <a:pt x="3080" y="2614"/>
                    <a:pt x="3144" y="2277"/>
                    <a:pt x="3046" y="1947"/>
                  </a:cubicBezTo>
                  <a:cubicBezTo>
                    <a:pt x="2931" y="1548"/>
                    <a:pt x="2628" y="1237"/>
                    <a:pt x="2264" y="1148"/>
                  </a:cubicBezTo>
                  <a:cubicBezTo>
                    <a:pt x="2201" y="1133"/>
                    <a:pt x="2137" y="1126"/>
                    <a:pt x="2074" y="1126"/>
                  </a:cubicBezTo>
                  <a:cubicBezTo>
                    <a:pt x="1726" y="1126"/>
                    <a:pt x="1391" y="1338"/>
                    <a:pt x="1279" y="1646"/>
                  </a:cubicBezTo>
                  <a:cubicBezTo>
                    <a:pt x="1198" y="1851"/>
                    <a:pt x="1235" y="2081"/>
                    <a:pt x="1358" y="2266"/>
                  </a:cubicBezTo>
                  <a:cubicBezTo>
                    <a:pt x="1465" y="2445"/>
                    <a:pt x="1642" y="2561"/>
                    <a:pt x="1829" y="2569"/>
                  </a:cubicBezTo>
                  <a:cubicBezTo>
                    <a:pt x="1834" y="2570"/>
                    <a:pt x="1838" y="2570"/>
                    <a:pt x="1842" y="2570"/>
                  </a:cubicBezTo>
                  <a:cubicBezTo>
                    <a:pt x="1891" y="2570"/>
                    <a:pt x="1936" y="2528"/>
                    <a:pt x="1936" y="2480"/>
                  </a:cubicBezTo>
                  <a:cubicBezTo>
                    <a:pt x="1944" y="2426"/>
                    <a:pt x="1899" y="2384"/>
                    <a:pt x="1846" y="2373"/>
                  </a:cubicBezTo>
                  <a:cubicBezTo>
                    <a:pt x="1723" y="2365"/>
                    <a:pt x="1608" y="2286"/>
                    <a:pt x="1527" y="2160"/>
                  </a:cubicBezTo>
                  <a:cubicBezTo>
                    <a:pt x="1439" y="2028"/>
                    <a:pt x="1411" y="1851"/>
                    <a:pt x="1465" y="1717"/>
                  </a:cubicBezTo>
                  <a:cubicBezTo>
                    <a:pt x="1548" y="1484"/>
                    <a:pt x="1808" y="1328"/>
                    <a:pt x="2074" y="1328"/>
                  </a:cubicBezTo>
                  <a:cubicBezTo>
                    <a:pt x="2123" y="1328"/>
                    <a:pt x="2171" y="1333"/>
                    <a:pt x="2219" y="1344"/>
                  </a:cubicBezTo>
                  <a:cubicBezTo>
                    <a:pt x="2513" y="1414"/>
                    <a:pt x="2760" y="1672"/>
                    <a:pt x="2859" y="2000"/>
                  </a:cubicBezTo>
                  <a:cubicBezTo>
                    <a:pt x="2912" y="2205"/>
                    <a:pt x="2912" y="2499"/>
                    <a:pt x="2743" y="2693"/>
                  </a:cubicBezTo>
                  <a:cubicBezTo>
                    <a:pt x="2592" y="2872"/>
                    <a:pt x="2345" y="2934"/>
                    <a:pt x="2132" y="2987"/>
                  </a:cubicBezTo>
                  <a:cubicBezTo>
                    <a:pt x="1932" y="3027"/>
                    <a:pt x="1706" y="3065"/>
                    <a:pt x="1481" y="3065"/>
                  </a:cubicBezTo>
                  <a:cubicBezTo>
                    <a:pt x="1264" y="3065"/>
                    <a:pt x="1049" y="3030"/>
                    <a:pt x="862" y="2925"/>
                  </a:cubicBezTo>
                  <a:cubicBezTo>
                    <a:pt x="408" y="2676"/>
                    <a:pt x="231" y="2019"/>
                    <a:pt x="480" y="1548"/>
                  </a:cubicBezTo>
                  <a:cubicBezTo>
                    <a:pt x="676" y="1170"/>
                    <a:pt x="1110" y="935"/>
                    <a:pt x="1553" y="935"/>
                  </a:cubicBezTo>
                  <a:cubicBezTo>
                    <a:pt x="1651" y="935"/>
                    <a:pt x="1750" y="947"/>
                    <a:pt x="1846" y="971"/>
                  </a:cubicBezTo>
                  <a:cubicBezTo>
                    <a:pt x="1854" y="974"/>
                    <a:pt x="1865" y="976"/>
                    <a:pt x="1876" y="976"/>
                  </a:cubicBezTo>
                  <a:cubicBezTo>
                    <a:pt x="1891" y="976"/>
                    <a:pt x="1907" y="972"/>
                    <a:pt x="1919" y="962"/>
                  </a:cubicBezTo>
                  <a:cubicBezTo>
                    <a:pt x="1944" y="954"/>
                    <a:pt x="1961" y="926"/>
                    <a:pt x="1961" y="900"/>
                  </a:cubicBezTo>
                  <a:cubicBezTo>
                    <a:pt x="2047" y="523"/>
                    <a:pt x="2478" y="198"/>
                    <a:pt x="2858" y="198"/>
                  </a:cubicBezTo>
                  <a:close/>
                  <a:moveTo>
                    <a:pt x="2854" y="1"/>
                  </a:moveTo>
                  <a:cubicBezTo>
                    <a:pt x="2412" y="1"/>
                    <a:pt x="1946" y="336"/>
                    <a:pt x="1801" y="758"/>
                  </a:cubicBezTo>
                  <a:cubicBezTo>
                    <a:pt x="1720" y="743"/>
                    <a:pt x="1637" y="736"/>
                    <a:pt x="1555" y="736"/>
                  </a:cubicBezTo>
                  <a:cubicBezTo>
                    <a:pt x="1038" y="736"/>
                    <a:pt x="531" y="1015"/>
                    <a:pt x="301" y="1450"/>
                  </a:cubicBezTo>
                  <a:cubicBezTo>
                    <a:pt x="1" y="2028"/>
                    <a:pt x="214" y="2791"/>
                    <a:pt x="764" y="3102"/>
                  </a:cubicBezTo>
                  <a:cubicBezTo>
                    <a:pt x="985" y="3227"/>
                    <a:pt x="1231" y="3269"/>
                    <a:pt x="1474" y="3269"/>
                  </a:cubicBezTo>
                  <a:cubicBezTo>
                    <a:pt x="1717" y="3269"/>
                    <a:pt x="1957" y="3227"/>
                    <a:pt x="2166" y="3183"/>
                  </a:cubicBezTo>
                  <a:cubicBezTo>
                    <a:pt x="2211" y="3172"/>
                    <a:pt x="2247" y="3164"/>
                    <a:pt x="2281" y="3155"/>
                  </a:cubicBezTo>
                  <a:cubicBezTo>
                    <a:pt x="2292" y="3172"/>
                    <a:pt x="2300" y="3183"/>
                    <a:pt x="2317" y="3200"/>
                  </a:cubicBezTo>
                  <a:cubicBezTo>
                    <a:pt x="2584" y="3368"/>
                    <a:pt x="2948" y="3573"/>
                    <a:pt x="3357" y="3609"/>
                  </a:cubicBezTo>
                  <a:cubicBezTo>
                    <a:pt x="3391" y="3609"/>
                    <a:pt x="3436" y="3618"/>
                    <a:pt x="3472" y="3618"/>
                  </a:cubicBezTo>
                  <a:cubicBezTo>
                    <a:pt x="3862" y="3618"/>
                    <a:pt x="4210" y="3439"/>
                    <a:pt x="4395" y="3164"/>
                  </a:cubicBezTo>
                  <a:cubicBezTo>
                    <a:pt x="4608" y="2835"/>
                    <a:pt x="4572" y="2418"/>
                    <a:pt x="4510" y="2053"/>
                  </a:cubicBezTo>
                  <a:cubicBezTo>
                    <a:pt x="4448" y="1672"/>
                    <a:pt x="4342" y="1175"/>
                    <a:pt x="4075" y="758"/>
                  </a:cubicBezTo>
                  <a:cubicBezTo>
                    <a:pt x="3792" y="323"/>
                    <a:pt x="3357" y="39"/>
                    <a:pt x="2920" y="3"/>
                  </a:cubicBezTo>
                  <a:cubicBezTo>
                    <a:pt x="2898" y="1"/>
                    <a:pt x="2876" y="1"/>
                    <a:pt x="2854"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10" name="Google Shape;4648;p80">
              <a:extLst>
                <a:ext uri="{FF2B5EF4-FFF2-40B4-BE49-F238E27FC236}">
                  <a16:creationId xmlns:a16="http://schemas.microsoft.com/office/drawing/2014/main" id="{EE06F583-9570-BF08-A1A7-B190999358D9}"/>
                </a:ext>
              </a:extLst>
            </p:cNvPr>
            <p:cNvSpPr/>
            <p:nvPr/>
          </p:nvSpPr>
          <p:spPr>
            <a:xfrm>
              <a:off x="2072163" y="1966109"/>
              <a:ext cx="122380" cy="131820"/>
            </a:xfrm>
            <a:custGeom>
              <a:avLst/>
              <a:gdLst/>
              <a:ahLst/>
              <a:cxnLst/>
              <a:rect l="l" t="t" r="r" b="b"/>
              <a:pathLst>
                <a:path w="3863" h="4161" extrusionOk="0">
                  <a:moveTo>
                    <a:pt x="1425" y="1"/>
                  </a:moveTo>
                  <a:cubicBezTo>
                    <a:pt x="1250" y="1"/>
                    <a:pt x="1072" y="44"/>
                    <a:pt x="915" y="136"/>
                  </a:cubicBezTo>
                  <a:cubicBezTo>
                    <a:pt x="587" y="324"/>
                    <a:pt x="329" y="686"/>
                    <a:pt x="195" y="1157"/>
                  </a:cubicBezTo>
                  <a:cubicBezTo>
                    <a:pt x="1" y="1833"/>
                    <a:pt x="96" y="2579"/>
                    <a:pt x="444" y="3148"/>
                  </a:cubicBezTo>
                  <a:cubicBezTo>
                    <a:pt x="817" y="3759"/>
                    <a:pt x="1492" y="4149"/>
                    <a:pt x="2166" y="4160"/>
                  </a:cubicBezTo>
                  <a:lnTo>
                    <a:pt x="2194" y="4160"/>
                  </a:lnTo>
                  <a:cubicBezTo>
                    <a:pt x="2903" y="4160"/>
                    <a:pt x="3579" y="3723"/>
                    <a:pt x="3845" y="3095"/>
                  </a:cubicBezTo>
                  <a:cubicBezTo>
                    <a:pt x="3862" y="3041"/>
                    <a:pt x="3845" y="2988"/>
                    <a:pt x="3792" y="2960"/>
                  </a:cubicBezTo>
                  <a:cubicBezTo>
                    <a:pt x="3781" y="2957"/>
                    <a:pt x="3769" y="2955"/>
                    <a:pt x="3758" y="2955"/>
                  </a:cubicBezTo>
                  <a:cubicBezTo>
                    <a:pt x="3717" y="2955"/>
                    <a:pt x="3680" y="2978"/>
                    <a:pt x="3658" y="3014"/>
                  </a:cubicBezTo>
                  <a:cubicBezTo>
                    <a:pt x="3428" y="3583"/>
                    <a:pt x="2805" y="3964"/>
                    <a:pt x="2174" y="3964"/>
                  </a:cubicBezTo>
                  <a:cubicBezTo>
                    <a:pt x="1563" y="3956"/>
                    <a:pt x="949" y="3591"/>
                    <a:pt x="612" y="3041"/>
                  </a:cubicBezTo>
                  <a:cubicBezTo>
                    <a:pt x="293" y="2526"/>
                    <a:pt x="214" y="1841"/>
                    <a:pt x="391" y="1211"/>
                  </a:cubicBezTo>
                  <a:cubicBezTo>
                    <a:pt x="506" y="793"/>
                    <a:pt x="727" y="473"/>
                    <a:pt x="1013" y="305"/>
                  </a:cubicBezTo>
                  <a:cubicBezTo>
                    <a:pt x="1137" y="237"/>
                    <a:pt x="1288" y="198"/>
                    <a:pt x="1438" y="198"/>
                  </a:cubicBezTo>
                  <a:cubicBezTo>
                    <a:pt x="1642" y="198"/>
                    <a:pt x="1843" y="270"/>
                    <a:pt x="1972" y="439"/>
                  </a:cubicBezTo>
                  <a:cubicBezTo>
                    <a:pt x="1992" y="465"/>
                    <a:pt x="2021" y="479"/>
                    <a:pt x="2050" y="479"/>
                  </a:cubicBezTo>
                  <a:cubicBezTo>
                    <a:pt x="2072" y="479"/>
                    <a:pt x="2094" y="471"/>
                    <a:pt x="2113" y="456"/>
                  </a:cubicBezTo>
                  <a:cubicBezTo>
                    <a:pt x="2157" y="420"/>
                    <a:pt x="2166" y="358"/>
                    <a:pt x="2132" y="313"/>
                  </a:cubicBezTo>
                  <a:cubicBezTo>
                    <a:pt x="1973" y="112"/>
                    <a:pt x="1704" y="1"/>
                    <a:pt x="1425"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11" name="Google Shape;4649;p80">
              <a:extLst>
                <a:ext uri="{FF2B5EF4-FFF2-40B4-BE49-F238E27FC236}">
                  <a16:creationId xmlns:a16="http://schemas.microsoft.com/office/drawing/2014/main" id="{FCC7867E-1DE1-FC0B-B7F8-65BDAE6CF1C1}"/>
                </a:ext>
              </a:extLst>
            </p:cNvPr>
            <p:cNvSpPr/>
            <p:nvPr/>
          </p:nvSpPr>
          <p:spPr>
            <a:xfrm>
              <a:off x="2132321" y="1917577"/>
              <a:ext cx="174493" cy="134418"/>
            </a:xfrm>
            <a:custGeom>
              <a:avLst/>
              <a:gdLst/>
              <a:ahLst/>
              <a:cxnLst/>
              <a:rect l="l" t="t" r="r" b="b"/>
              <a:pathLst>
                <a:path w="5508" h="4243" extrusionOk="0">
                  <a:moveTo>
                    <a:pt x="2020" y="1"/>
                  </a:moveTo>
                  <a:cubicBezTo>
                    <a:pt x="1533" y="1"/>
                    <a:pt x="1092" y="120"/>
                    <a:pt x="755" y="354"/>
                  </a:cubicBezTo>
                  <a:cubicBezTo>
                    <a:pt x="267" y="684"/>
                    <a:pt x="0" y="1287"/>
                    <a:pt x="116" y="1811"/>
                  </a:cubicBezTo>
                  <a:cubicBezTo>
                    <a:pt x="125" y="1858"/>
                    <a:pt x="167" y="1883"/>
                    <a:pt x="213" y="1883"/>
                  </a:cubicBezTo>
                  <a:cubicBezTo>
                    <a:pt x="219" y="1883"/>
                    <a:pt x="226" y="1883"/>
                    <a:pt x="233" y="1882"/>
                  </a:cubicBezTo>
                  <a:cubicBezTo>
                    <a:pt x="286" y="1873"/>
                    <a:pt x="320" y="1820"/>
                    <a:pt x="312" y="1767"/>
                  </a:cubicBezTo>
                  <a:cubicBezTo>
                    <a:pt x="214" y="1323"/>
                    <a:pt x="446" y="808"/>
                    <a:pt x="872" y="513"/>
                  </a:cubicBezTo>
                  <a:cubicBezTo>
                    <a:pt x="1182" y="308"/>
                    <a:pt x="1584" y="200"/>
                    <a:pt x="2033" y="200"/>
                  </a:cubicBezTo>
                  <a:cubicBezTo>
                    <a:pt x="2123" y="200"/>
                    <a:pt x="2216" y="204"/>
                    <a:pt x="2311" y="213"/>
                  </a:cubicBezTo>
                  <a:cubicBezTo>
                    <a:pt x="2824" y="275"/>
                    <a:pt x="3323" y="452"/>
                    <a:pt x="3802" y="620"/>
                  </a:cubicBezTo>
                  <a:cubicBezTo>
                    <a:pt x="4378" y="825"/>
                    <a:pt x="5009" y="1091"/>
                    <a:pt x="5177" y="1651"/>
                  </a:cubicBezTo>
                  <a:cubicBezTo>
                    <a:pt x="5303" y="2024"/>
                    <a:pt x="5169" y="2451"/>
                    <a:pt x="5009" y="2841"/>
                  </a:cubicBezTo>
                  <a:cubicBezTo>
                    <a:pt x="4885" y="3143"/>
                    <a:pt x="4725" y="3489"/>
                    <a:pt x="4476" y="3738"/>
                  </a:cubicBezTo>
                  <a:cubicBezTo>
                    <a:pt x="4272" y="3935"/>
                    <a:pt x="4022" y="4044"/>
                    <a:pt x="3788" y="4044"/>
                  </a:cubicBezTo>
                  <a:cubicBezTo>
                    <a:pt x="3716" y="4044"/>
                    <a:pt x="3646" y="4034"/>
                    <a:pt x="3579" y="4013"/>
                  </a:cubicBezTo>
                  <a:cubicBezTo>
                    <a:pt x="3569" y="4010"/>
                    <a:pt x="3560" y="4008"/>
                    <a:pt x="3550" y="4008"/>
                  </a:cubicBezTo>
                  <a:cubicBezTo>
                    <a:pt x="3505" y="4008"/>
                    <a:pt x="3462" y="4039"/>
                    <a:pt x="3455" y="4083"/>
                  </a:cubicBezTo>
                  <a:cubicBezTo>
                    <a:pt x="3438" y="4136"/>
                    <a:pt x="3464" y="4190"/>
                    <a:pt x="3517" y="4209"/>
                  </a:cubicBezTo>
                  <a:cubicBezTo>
                    <a:pt x="3598" y="4234"/>
                    <a:pt x="3685" y="4243"/>
                    <a:pt x="3783" y="4243"/>
                  </a:cubicBezTo>
                  <a:cubicBezTo>
                    <a:pt x="4069" y="4243"/>
                    <a:pt x="4378" y="4119"/>
                    <a:pt x="4610" y="3881"/>
                  </a:cubicBezTo>
                  <a:cubicBezTo>
                    <a:pt x="4894" y="3604"/>
                    <a:pt x="5062" y="3241"/>
                    <a:pt x="5188" y="2922"/>
                  </a:cubicBezTo>
                  <a:cubicBezTo>
                    <a:pt x="5365" y="2485"/>
                    <a:pt x="5507" y="2024"/>
                    <a:pt x="5373" y="1590"/>
                  </a:cubicBezTo>
                  <a:cubicBezTo>
                    <a:pt x="5177" y="976"/>
                    <a:pt x="4538" y="673"/>
                    <a:pt x="3873" y="435"/>
                  </a:cubicBezTo>
                  <a:cubicBezTo>
                    <a:pt x="3376" y="258"/>
                    <a:pt x="2869" y="79"/>
                    <a:pt x="2336" y="17"/>
                  </a:cubicBezTo>
                  <a:cubicBezTo>
                    <a:pt x="2229" y="6"/>
                    <a:pt x="2123" y="1"/>
                    <a:pt x="2020"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12" name="Google Shape;4650;p80">
              <a:extLst>
                <a:ext uri="{FF2B5EF4-FFF2-40B4-BE49-F238E27FC236}">
                  <a16:creationId xmlns:a16="http://schemas.microsoft.com/office/drawing/2014/main" id="{2A689419-CB58-1712-B1C2-0142D0239397}"/>
                </a:ext>
              </a:extLst>
            </p:cNvPr>
            <p:cNvSpPr/>
            <p:nvPr/>
          </p:nvSpPr>
          <p:spPr>
            <a:xfrm>
              <a:off x="2095447" y="2046574"/>
              <a:ext cx="182952" cy="96909"/>
            </a:xfrm>
            <a:custGeom>
              <a:avLst/>
              <a:gdLst/>
              <a:ahLst/>
              <a:cxnLst/>
              <a:rect l="l" t="t" r="r" b="b"/>
              <a:pathLst>
                <a:path w="5775" h="3059" extrusionOk="0">
                  <a:moveTo>
                    <a:pt x="5408" y="1"/>
                  </a:moveTo>
                  <a:cubicBezTo>
                    <a:pt x="5394" y="1"/>
                    <a:pt x="5380" y="4"/>
                    <a:pt x="5365" y="11"/>
                  </a:cubicBezTo>
                  <a:cubicBezTo>
                    <a:pt x="5312" y="30"/>
                    <a:pt x="5295" y="92"/>
                    <a:pt x="5312" y="145"/>
                  </a:cubicBezTo>
                  <a:cubicBezTo>
                    <a:pt x="5553" y="670"/>
                    <a:pt x="5410" y="1371"/>
                    <a:pt x="4984" y="1761"/>
                  </a:cubicBezTo>
                  <a:cubicBezTo>
                    <a:pt x="4628" y="2080"/>
                    <a:pt x="4131" y="2206"/>
                    <a:pt x="3688" y="2313"/>
                  </a:cubicBezTo>
                  <a:lnTo>
                    <a:pt x="1955" y="2748"/>
                  </a:lnTo>
                  <a:cubicBezTo>
                    <a:pt x="1741" y="2800"/>
                    <a:pt x="1491" y="2862"/>
                    <a:pt x="1247" y="2862"/>
                  </a:cubicBezTo>
                  <a:cubicBezTo>
                    <a:pt x="1127" y="2862"/>
                    <a:pt x="1010" y="2847"/>
                    <a:pt x="898" y="2809"/>
                  </a:cubicBezTo>
                  <a:cubicBezTo>
                    <a:pt x="615" y="2720"/>
                    <a:pt x="374" y="2481"/>
                    <a:pt x="295" y="2187"/>
                  </a:cubicBezTo>
                  <a:cubicBezTo>
                    <a:pt x="205" y="1904"/>
                    <a:pt x="286" y="1575"/>
                    <a:pt x="472" y="1343"/>
                  </a:cubicBezTo>
                  <a:cubicBezTo>
                    <a:pt x="508" y="1300"/>
                    <a:pt x="508" y="1237"/>
                    <a:pt x="463" y="1202"/>
                  </a:cubicBezTo>
                  <a:cubicBezTo>
                    <a:pt x="444" y="1186"/>
                    <a:pt x="420" y="1179"/>
                    <a:pt x="398" y="1179"/>
                  </a:cubicBezTo>
                  <a:cubicBezTo>
                    <a:pt x="369" y="1179"/>
                    <a:pt x="341" y="1191"/>
                    <a:pt x="321" y="1211"/>
                  </a:cubicBezTo>
                  <a:cubicBezTo>
                    <a:pt x="82" y="1494"/>
                    <a:pt x="1" y="1895"/>
                    <a:pt x="99" y="2240"/>
                  </a:cubicBezTo>
                  <a:cubicBezTo>
                    <a:pt x="197" y="2596"/>
                    <a:pt x="480" y="2888"/>
                    <a:pt x="836" y="3005"/>
                  </a:cubicBezTo>
                  <a:cubicBezTo>
                    <a:pt x="960" y="3039"/>
                    <a:pt x="1103" y="3059"/>
                    <a:pt x="1237" y="3059"/>
                  </a:cubicBezTo>
                  <a:cubicBezTo>
                    <a:pt x="1503" y="3059"/>
                    <a:pt x="1770" y="2995"/>
                    <a:pt x="2000" y="2933"/>
                  </a:cubicBezTo>
                  <a:lnTo>
                    <a:pt x="3741" y="2507"/>
                  </a:lnTo>
                  <a:cubicBezTo>
                    <a:pt x="4201" y="2392"/>
                    <a:pt x="4726" y="2259"/>
                    <a:pt x="5116" y="1904"/>
                  </a:cubicBezTo>
                  <a:cubicBezTo>
                    <a:pt x="5614" y="1450"/>
                    <a:pt x="5774" y="678"/>
                    <a:pt x="5499" y="56"/>
                  </a:cubicBezTo>
                  <a:cubicBezTo>
                    <a:pt x="5479" y="23"/>
                    <a:pt x="5446" y="1"/>
                    <a:pt x="5408"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13" name="Google Shape;4651;p80">
              <a:extLst>
                <a:ext uri="{FF2B5EF4-FFF2-40B4-BE49-F238E27FC236}">
                  <a16:creationId xmlns:a16="http://schemas.microsoft.com/office/drawing/2014/main" id="{882472DC-F5B9-AD38-9F34-E5C99BC8D587}"/>
                </a:ext>
              </a:extLst>
            </p:cNvPr>
            <p:cNvSpPr/>
            <p:nvPr/>
          </p:nvSpPr>
          <p:spPr>
            <a:xfrm>
              <a:off x="2026608" y="1933796"/>
              <a:ext cx="116487" cy="168316"/>
            </a:xfrm>
            <a:custGeom>
              <a:avLst/>
              <a:gdLst/>
              <a:ahLst/>
              <a:cxnLst/>
              <a:rect l="l" t="t" r="r" b="b"/>
              <a:pathLst>
                <a:path w="3677" h="5313" extrusionOk="0">
                  <a:moveTo>
                    <a:pt x="2627" y="1"/>
                  </a:moveTo>
                  <a:cubicBezTo>
                    <a:pt x="2462" y="1"/>
                    <a:pt x="2293" y="27"/>
                    <a:pt x="2131" y="82"/>
                  </a:cubicBezTo>
                  <a:cubicBezTo>
                    <a:pt x="1677" y="234"/>
                    <a:pt x="1260" y="587"/>
                    <a:pt x="948" y="1095"/>
                  </a:cubicBezTo>
                  <a:cubicBezTo>
                    <a:pt x="674" y="1538"/>
                    <a:pt x="514" y="2037"/>
                    <a:pt x="354" y="2525"/>
                  </a:cubicBezTo>
                  <a:cubicBezTo>
                    <a:pt x="194" y="3021"/>
                    <a:pt x="0" y="3635"/>
                    <a:pt x="168" y="4221"/>
                  </a:cubicBezTo>
                  <a:cubicBezTo>
                    <a:pt x="283" y="4637"/>
                    <a:pt x="595" y="5001"/>
                    <a:pt x="993" y="5180"/>
                  </a:cubicBezTo>
                  <a:cubicBezTo>
                    <a:pt x="1189" y="5268"/>
                    <a:pt x="1402" y="5312"/>
                    <a:pt x="1624" y="5312"/>
                  </a:cubicBezTo>
                  <a:cubicBezTo>
                    <a:pt x="1837" y="5312"/>
                    <a:pt x="2059" y="5268"/>
                    <a:pt x="2263" y="5169"/>
                  </a:cubicBezTo>
                  <a:cubicBezTo>
                    <a:pt x="2317" y="5152"/>
                    <a:pt x="2334" y="5091"/>
                    <a:pt x="2308" y="5037"/>
                  </a:cubicBezTo>
                  <a:cubicBezTo>
                    <a:pt x="2296" y="5005"/>
                    <a:pt x="2259" y="4982"/>
                    <a:pt x="2219" y="4982"/>
                  </a:cubicBezTo>
                  <a:cubicBezTo>
                    <a:pt x="2204" y="4982"/>
                    <a:pt x="2188" y="4986"/>
                    <a:pt x="2174" y="4993"/>
                  </a:cubicBezTo>
                  <a:cubicBezTo>
                    <a:pt x="2003" y="5074"/>
                    <a:pt x="1812" y="5114"/>
                    <a:pt x="1619" y="5114"/>
                  </a:cubicBezTo>
                  <a:cubicBezTo>
                    <a:pt x="1432" y="5114"/>
                    <a:pt x="1244" y="5076"/>
                    <a:pt x="1074" y="5001"/>
                  </a:cubicBezTo>
                  <a:cubicBezTo>
                    <a:pt x="727" y="4841"/>
                    <a:pt x="460" y="4530"/>
                    <a:pt x="354" y="4168"/>
                  </a:cubicBezTo>
                  <a:cubicBezTo>
                    <a:pt x="203" y="3644"/>
                    <a:pt x="399" y="3057"/>
                    <a:pt x="550" y="2587"/>
                  </a:cubicBezTo>
                  <a:cubicBezTo>
                    <a:pt x="701" y="2116"/>
                    <a:pt x="861" y="1627"/>
                    <a:pt x="1119" y="1201"/>
                  </a:cubicBezTo>
                  <a:cubicBezTo>
                    <a:pt x="1402" y="739"/>
                    <a:pt x="1784" y="402"/>
                    <a:pt x="2193" y="268"/>
                  </a:cubicBezTo>
                  <a:cubicBezTo>
                    <a:pt x="2333" y="221"/>
                    <a:pt x="2478" y="199"/>
                    <a:pt x="2620" y="199"/>
                  </a:cubicBezTo>
                  <a:cubicBezTo>
                    <a:pt x="2963" y="199"/>
                    <a:pt x="3288" y="330"/>
                    <a:pt x="3489" y="562"/>
                  </a:cubicBezTo>
                  <a:cubicBezTo>
                    <a:pt x="3509" y="582"/>
                    <a:pt x="3540" y="594"/>
                    <a:pt x="3569" y="594"/>
                  </a:cubicBezTo>
                  <a:cubicBezTo>
                    <a:pt x="3593" y="594"/>
                    <a:pt x="3616" y="586"/>
                    <a:pt x="3632" y="570"/>
                  </a:cubicBezTo>
                  <a:cubicBezTo>
                    <a:pt x="3676" y="534"/>
                    <a:pt x="3676" y="472"/>
                    <a:pt x="3640" y="428"/>
                  </a:cubicBezTo>
                  <a:cubicBezTo>
                    <a:pt x="3403" y="153"/>
                    <a:pt x="3023" y="1"/>
                    <a:pt x="2627"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14" name="Google Shape;4652;p80">
              <a:extLst>
                <a:ext uri="{FF2B5EF4-FFF2-40B4-BE49-F238E27FC236}">
                  <a16:creationId xmlns:a16="http://schemas.microsoft.com/office/drawing/2014/main" id="{095C1D11-6A5E-6544-890B-6EEFE6966728}"/>
                </a:ext>
              </a:extLst>
            </p:cNvPr>
            <p:cNvSpPr/>
            <p:nvPr/>
          </p:nvSpPr>
          <p:spPr>
            <a:xfrm>
              <a:off x="2137105" y="2117504"/>
              <a:ext cx="86138" cy="73244"/>
            </a:xfrm>
            <a:custGeom>
              <a:avLst/>
              <a:gdLst/>
              <a:ahLst/>
              <a:cxnLst/>
              <a:rect l="l" t="t" r="r" b="b"/>
              <a:pathLst>
                <a:path w="2719" h="2312" extrusionOk="0">
                  <a:moveTo>
                    <a:pt x="2613" y="0"/>
                  </a:moveTo>
                  <a:cubicBezTo>
                    <a:pt x="2565" y="0"/>
                    <a:pt x="2521" y="34"/>
                    <a:pt x="2513" y="82"/>
                  </a:cubicBezTo>
                  <a:lnTo>
                    <a:pt x="2230" y="1333"/>
                  </a:lnTo>
                  <a:cubicBezTo>
                    <a:pt x="2185" y="1546"/>
                    <a:pt x="2132" y="1734"/>
                    <a:pt x="2008" y="1841"/>
                  </a:cubicBezTo>
                  <a:cubicBezTo>
                    <a:pt x="1883" y="1939"/>
                    <a:pt x="1714" y="1964"/>
                    <a:pt x="1510" y="1981"/>
                  </a:cubicBezTo>
                  <a:lnTo>
                    <a:pt x="99" y="2107"/>
                  </a:lnTo>
                  <a:cubicBezTo>
                    <a:pt x="46" y="2115"/>
                    <a:pt x="1" y="2160"/>
                    <a:pt x="1" y="2222"/>
                  </a:cubicBezTo>
                  <a:cubicBezTo>
                    <a:pt x="9" y="2267"/>
                    <a:pt x="54" y="2311"/>
                    <a:pt x="107" y="2311"/>
                  </a:cubicBezTo>
                  <a:lnTo>
                    <a:pt x="116" y="2311"/>
                  </a:lnTo>
                  <a:lnTo>
                    <a:pt x="1529" y="2177"/>
                  </a:lnTo>
                  <a:cubicBezTo>
                    <a:pt x="1714" y="2169"/>
                    <a:pt x="1955" y="2141"/>
                    <a:pt x="2132" y="2000"/>
                  </a:cubicBezTo>
                  <a:cubicBezTo>
                    <a:pt x="2328" y="1832"/>
                    <a:pt x="2381" y="1574"/>
                    <a:pt x="2426" y="1378"/>
                  </a:cubicBezTo>
                  <a:lnTo>
                    <a:pt x="2710" y="116"/>
                  </a:lnTo>
                  <a:cubicBezTo>
                    <a:pt x="2718" y="63"/>
                    <a:pt x="2682" y="10"/>
                    <a:pt x="2629" y="1"/>
                  </a:cubicBezTo>
                  <a:cubicBezTo>
                    <a:pt x="2623" y="0"/>
                    <a:pt x="2618" y="0"/>
                    <a:pt x="2613"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15" name="Google Shape;4653;p80">
              <a:extLst>
                <a:ext uri="{FF2B5EF4-FFF2-40B4-BE49-F238E27FC236}">
                  <a16:creationId xmlns:a16="http://schemas.microsoft.com/office/drawing/2014/main" id="{247EAF7A-4F87-970C-095B-ED401166B118}"/>
                </a:ext>
              </a:extLst>
            </p:cNvPr>
            <p:cNvSpPr/>
            <p:nvPr/>
          </p:nvSpPr>
          <p:spPr>
            <a:xfrm>
              <a:off x="2210221" y="2141358"/>
              <a:ext cx="45081" cy="40075"/>
            </a:xfrm>
            <a:custGeom>
              <a:avLst/>
              <a:gdLst/>
              <a:ahLst/>
              <a:cxnLst/>
              <a:rect l="l" t="t" r="r" b="b"/>
              <a:pathLst>
                <a:path w="1423" h="1265" extrusionOk="0">
                  <a:moveTo>
                    <a:pt x="120" y="1"/>
                  </a:moveTo>
                  <a:cubicBezTo>
                    <a:pt x="93" y="1"/>
                    <a:pt x="65" y="14"/>
                    <a:pt x="46" y="39"/>
                  </a:cubicBezTo>
                  <a:cubicBezTo>
                    <a:pt x="1" y="75"/>
                    <a:pt x="12" y="137"/>
                    <a:pt x="46" y="173"/>
                  </a:cubicBezTo>
                  <a:lnTo>
                    <a:pt x="1245" y="1239"/>
                  </a:lnTo>
                  <a:cubicBezTo>
                    <a:pt x="1262" y="1256"/>
                    <a:pt x="1290" y="1264"/>
                    <a:pt x="1307" y="1264"/>
                  </a:cubicBezTo>
                  <a:cubicBezTo>
                    <a:pt x="1333" y="1264"/>
                    <a:pt x="1369" y="1256"/>
                    <a:pt x="1386" y="1228"/>
                  </a:cubicBezTo>
                  <a:cubicBezTo>
                    <a:pt x="1422" y="1194"/>
                    <a:pt x="1422" y="1132"/>
                    <a:pt x="1378" y="1088"/>
                  </a:cubicBezTo>
                  <a:lnTo>
                    <a:pt x="180" y="30"/>
                  </a:lnTo>
                  <a:cubicBezTo>
                    <a:pt x="163" y="10"/>
                    <a:pt x="142" y="1"/>
                    <a:pt x="120"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16" name="Google Shape;4654;p80">
              <a:extLst>
                <a:ext uri="{FF2B5EF4-FFF2-40B4-BE49-F238E27FC236}">
                  <a16:creationId xmlns:a16="http://schemas.microsoft.com/office/drawing/2014/main" id="{5592BCE3-0F73-7929-A22C-3E3817319384}"/>
                </a:ext>
              </a:extLst>
            </p:cNvPr>
            <p:cNvSpPr/>
            <p:nvPr/>
          </p:nvSpPr>
          <p:spPr>
            <a:xfrm>
              <a:off x="2292681" y="1994620"/>
              <a:ext cx="61047" cy="57721"/>
            </a:xfrm>
            <a:custGeom>
              <a:avLst/>
              <a:gdLst/>
              <a:ahLst/>
              <a:cxnLst/>
              <a:rect l="l" t="t" r="r" b="b"/>
              <a:pathLst>
                <a:path w="1927" h="1822" extrusionOk="0">
                  <a:moveTo>
                    <a:pt x="353" y="1"/>
                  </a:moveTo>
                  <a:cubicBezTo>
                    <a:pt x="250" y="1"/>
                    <a:pt x="150" y="24"/>
                    <a:pt x="62" y="72"/>
                  </a:cubicBezTo>
                  <a:cubicBezTo>
                    <a:pt x="19" y="97"/>
                    <a:pt x="0" y="159"/>
                    <a:pt x="28" y="204"/>
                  </a:cubicBezTo>
                  <a:cubicBezTo>
                    <a:pt x="45" y="241"/>
                    <a:pt x="76" y="261"/>
                    <a:pt x="111" y="261"/>
                  </a:cubicBezTo>
                  <a:cubicBezTo>
                    <a:pt x="127" y="261"/>
                    <a:pt x="143" y="257"/>
                    <a:pt x="160" y="249"/>
                  </a:cubicBezTo>
                  <a:cubicBezTo>
                    <a:pt x="221" y="217"/>
                    <a:pt x="288" y="203"/>
                    <a:pt x="356" y="203"/>
                  </a:cubicBezTo>
                  <a:cubicBezTo>
                    <a:pt x="494" y="203"/>
                    <a:pt x="636" y="261"/>
                    <a:pt x="737" y="338"/>
                  </a:cubicBezTo>
                  <a:cubicBezTo>
                    <a:pt x="914" y="470"/>
                    <a:pt x="1049" y="675"/>
                    <a:pt x="1172" y="871"/>
                  </a:cubicBezTo>
                  <a:lnTo>
                    <a:pt x="1733" y="1768"/>
                  </a:lnTo>
                  <a:cubicBezTo>
                    <a:pt x="1750" y="1802"/>
                    <a:pt x="1786" y="1822"/>
                    <a:pt x="1812" y="1822"/>
                  </a:cubicBezTo>
                  <a:cubicBezTo>
                    <a:pt x="1831" y="1822"/>
                    <a:pt x="1848" y="1811"/>
                    <a:pt x="1865" y="1802"/>
                  </a:cubicBezTo>
                  <a:cubicBezTo>
                    <a:pt x="1918" y="1777"/>
                    <a:pt x="1927" y="1715"/>
                    <a:pt x="1901" y="1662"/>
                  </a:cubicBezTo>
                  <a:lnTo>
                    <a:pt x="1341" y="765"/>
                  </a:lnTo>
                  <a:cubicBezTo>
                    <a:pt x="1208" y="560"/>
                    <a:pt x="1066" y="330"/>
                    <a:pt x="852" y="178"/>
                  </a:cubicBezTo>
                  <a:cubicBezTo>
                    <a:pt x="699" y="62"/>
                    <a:pt x="522" y="1"/>
                    <a:pt x="353"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17" name="Google Shape;4655;p80">
              <a:extLst>
                <a:ext uri="{FF2B5EF4-FFF2-40B4-BE49-F238E27FC236}">
                  <a16:creationId xmlns:a16="http://schemas.microsoft.com/office/drawing/2014/main" id="{8136F060-2788-2578-61D1-D607D1F234AF}"/>
                </a:ext>
              </a:extLst>
            </p:cNvPr>
            <p:cNvSpPr/>
            <p:nvPr/>
          </p:nvSpPr>
          <p:spPr>
            <a:xfrm>
              <a:off x="2031328" y="2093396"/>
              <a:ext cx="25946" cy="23348"/>
            </a:xfrm>
            <a:custGeom>
              <a:avLst/>
              <a:gdLst/>
              <a:ahLst/>
              <a:cxnLst/>
              <a:rect l="l" t="t" r="r" b="b"/>
              <a:pathLst>
                <a:path w="819" h="737" extrusionOk="0">
                  <a:moveTo>
                    <a:pt x="709" y="1"/>
                  </a:moveTo>
                  <a:cubicBezTo>
                    <a:pt x="685" y="1"/>
                    <a:pt x="660" y="9"/>
                    <a:pt x="640" y="25"/>
                  </a:cubicBezTo>
                  <a:lnTo>
                    <a:pt x="45" y="558"/>
                  </a:lnTo>
                  <a:cubicBezTo>
                    <a:pt x="11" y="594"/>
                    <a:pt x="0" y="656"/>
                    <a:pt x="36" y="701"/>
                  </a:cubicBezTo>
                  <a:cubicBezTo>
                    <a:pt x="64" y="718"/>
                    <a:pt x="90" y="737"/>
                    <a:pt x="117" y="737"/>
                  </a:cubicBezTo>
                  <a:cubicBezTo>
                    <a:pt x="134" y="737"/>
                    <a:pt x="160" y="728"/>
                    <a:pt x="179" y="709"/>
                  </a:cubicBezTo>
                  <a:lnTo>
                    <a:pt x="774" y="168"/>
                  </a:lnTo>
                  <a:cubicBezTo>
                    <a:pt x="819" y="131"/>
                    <a:pt x="819" y="70"/>
                    <a:pt x="782" y="36"/>
                  </a:cubicBezTo>
                  <a:cubicBezTo>
                    <a:pt x="763" y="12"/>
                    <a:pt x="736" y="1"/>
                    <a:pt x="709"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18" name="Google Shape;4656;p80">
              <a:extLst>
                <a:ext uri="{FF2B5EF4-FFF2-40B4-BE49-F238E27FC236}">
                  <a16:creationId xmlns:a16="http://schemas.microsoft.com/office/drawing/2014/main" id="{9A0711DE-F084-7DCA-A8C0-25D9FF47DFF7}"/>
                </a:ext>
              </a:extLst>
            </p:cNvPr>
            <p:cNvSpPr/>
            <p:nvPr/>
          </p:nvSpPr>
          <p:spPr>
            <a:xfrm>
              <a:off x="2136852" y="1920903"/>
              <a:ext cx="15206" cy="20845"/>
            </a:xfrm>
            <a:custGeom>
              <a:avLst/>
              <a:gdLst/>
              <a:ahLst/>
              <a:cxnLst/>
              <a:rect l="l" t="t" r="r" b="b"/>
              <a:pathLst>
                <a:path w="480" h="658" extrusionOk="0">
                  <a:moveTo>
                    <a:pt x="129" y="0"/>
                  </a:moveTo>
                  <a:cubicBezTo>
                    <a:pt x="81" y="0"/>
                    <a:pt x="36" y="40"/>
                    <a:pt x="36" y="89"/>
                  </a:cubicBezTo>
                  <a:cubicBezTo>
                    <a:pt x="0" y="313"/>
                    <a:pt x="124" y="543"/>
                    <a:pt x="320" y="641"/>
                  </a:cubicBezTo>
                  <a:cubicBezTo>
                    <a:pt x="337" y="649"/>
                    <a:pt x="346" y="658"/>
                    <a:pt x="365" y="658"/>
                  </a:cubicBezTo>
                  <a:cubicBezTo>
                    <a:pt x="399" y="658"/>
                    <a:pt x="435" y="632"/>
                    <a:pt x="452" y="596"/>
                  </a:cubicBezTo>
                  <a:cubicBezTo>
                    <a:pt x="480" y="551"/>
                    <a:pt x="463" y="489"/>
                    <a:pt x="409" y="462"/>
                  </a:cubicBezTo>
                  <a:cubicBezTo>
                    <a:pt x="284" y="400"/>
                    <a:pt x="213" y="249"/>
                    <a:pt x="230" y="116"/>
                  </a:cubicBezTo>
                  <a:cubicBezTo>
                    <a:pt x="239" y="63"/>
                    <a:pt x="205" y="10"/>
                    <a:pt x="143" y="1"/>
                  </a:cubicBezTo>
                  <a:cubicBezTo>
                    <a:pt x="138" y="1"/>
                    <a:pt x="134" y="0"/>
                    <a:pt x="129"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19" name="Google Shape;4657;p80">
              <a:extLst>
                <a:ext uri="{FF2B5EF4-FFF2-40B4-BE49-F238E27FC236}">
                  <a16:creationId xmlns:a16="http://schemas.microsoft.com/office/drawing/2014/main" id="{21BD5EF8-C83C-9BE4-4488-8A680F2699F3}"/>
                </a:ext>
              </a:extLst>
            </p:cNvPr>
            <p:cNvSpPr/>
            <p:nvPr/>
          </p:nvSpPr>
          <p:spPr>
            <a:xfrm>
              <a:off x="2243452" y="2248877"/>
              <a:ext cx="273747" cy="210862"/>
            </a:xfrm>
            <a:custGeom>
              <a:avLst/>
              <a:gdLst/>
              <a:ahLst/>
              <a:cxnLst/>
              <a:rect l="l" t="t" r="r" b="b"/>
              <a:pathLst>
                <a:path w="8641" h="6656" extrusionOk="0">
                  <a:moveTo>
                    <a:pt x="3036" y="0"/>
                  </a:moveTo>
                  <a:cubicBezTo>
                    <a:pt x="3018" y="0"/>
                    <a:pt x="3001" y="1"/>
                    <a:pt x="2984" y="2"/>
                  </a:cubicBezTo>
                  <a:cubicBezTo>
                    <a:pt x="2532" y="19"/>
                    <a:pt x="2123" y="268"/>
                    <a:pt x="1742" y="509"/>
                  </a:cubicBezTo>
                  <a:cubicBezTo>
                    <a:pt x="1607" y="596"/>
                    <a:pt x="1467" y="694"/>
                    <a:pt x="1403" y="845"/>
                  </a:cubicBezTo>
                  <a:cubicBezTo>
                    <a:pt x="1346" y="984"/>
                    <a:pt x="1185" y="1235"/>
                    <a:pt x="1283" y="1288"/>
                  </a:cubicBezTo>
                  <a:lnTo>
                    <a:pt x="1283" y="1288"/>
                  </a:lnTo>
                  <a:cubicBezTo>
                    <a:pt x="1204" y="1267"/>
                    <a:pt x="1123" y="1257"/>
                    <a:pt x="1041" y="1257"/>
                  </a:cubicBezTo>
                  <a:cubicBezTo>
                    <a:pt x="807" y="1257"/>
                    <a:pt x="569" y="1341"/>
                    <a:pt x="390" y="1493"/>
                  </a:cubicBezTo>
                  <a:cubicBezTo>
                    <a:pt x="135" y="1706"/>
                    <a:pt x="0" y="2054"/>
                    <a:pt x="45" y="2382"/>
                  </a:cubicBezTo>
                  <a:cubicBezTo>
                    <a:pt x="81" y="2736"/>
                    <a:pt x="303" y="3038"/>
                    <a:pt x="525" y="3313"/>
                  </a:cubicBezTo>
                  <a:cubicBezTo>
                    <a:pt x="934" y="3801"/>
                    <a:pt x="1360" y="4281"/>
                    <a:pt x="1812" y="4726"/>
                  </a:cubicBezTo>
                  <a:cubicBezTo>
                    <a:pt x="1714" y="5383"/>
                    <a:pt x="2123" y="6039"/>
                    <a:pt x="2692" y="6369"/>
                  </a:cubicBezTo>
                  <a:cubicBezTo>
                    <a:pt x="3027" y="6568"/>
                    <a:pt x="3415" y="6656"/>
                    <a:pt x="3807" y="6656"/>
                  </a:cubicBezTo>
                  <a:cubicBezTo>
                    <a:pt x="4079" y="6656"/>
                    <a:pt x="4352" y="6614"/>
                    <a:pt x="4610" y="6538"/>
                  </a:cubicBezTo>
                  <a:cubicBezTo>
                    <a:pt x="5239" y="6342"/>
                    <a:pt x="5799" y="5960"/>
                    <a:pt x="6287" y="5517"/>
                  </a:cubicBezTo>
                  <a:cubicBezTo>
                    <a:pt x="6563" y="5595"/>
                    <a:pt x="6865" y="5649"/>
                    <a:pt x="7159" y="5649"/>
                  </a:cubicBezTo>
                  <a:cubicBezTo>
                    <a:pt x="7498" y="5649"/>
                    <a:pt x="7828" y="5577"/>
                    <a:pt x="8099" y="5391"/>
                  </a:cubicBezTo>
                  <a:cubicBezTo>
                    <a:pt x="8472" y="5133"/>
                    <a:pt x="8640" y="4637"/>
                    <a:pt x="8508" y="4211"/>
                  </a:cubicBezTo>
                  <a:cubicBezTo>
                    <a:pt x="8401" y="3855"/>
                    <a:pt x="8090" y="3580"/>
                    <a:pt x="7734" y="3492"/>
                  </a:cubicBezTo>
                  <a:cubicBezTo>
                    <a:pt x="7807" y="3456"/>
                    <a:pt x="7869" y="3386"/>
                    <a:pt x="7877" y="3305"/>
                  </a:cubicBezTo>
                  <a:cubicBezTo>
                    <a:pt x="7894" y="3136"/>
                    <a:pt x="7779" y="2977"/>
                    <a:pt x="7664" y="2853"/>
                  </a:cubicBezTo>
                  <a:cubicBezTo>
                    <a:pt x="7860" y="2621"/>
                    <a:pt x="7771" y="2256"/>
                    <a:pt x="7636" y="1990"/>
                  </a:cubicBezTo>
                  <a:cubicBezTo>
                    <a:pt x="7496" y="1724"/>
                    <a:pt x="7255" y="1530"/>
                    <a:pt x="7008" y="1361"/>
                  </a:cubicBezTo>
                  <a:cubicBezTo>
                    <a:pt x="6447" y="988"/>
                    <a:pt x="5825" y="722"/>
                    <a:pt x="5177" y="579"/>
                  </a:cubicBezTo>
                  <a:cubicBezTo>
                    <a:pt x="5020" y="543"/>
                    <a:pt x="4853" y="518"/>
                    <a:pt x="4691" y="518"/>
                  </a:cubicBezTo>
                  <a:cubicBezTo>
                    <a:pt x="4449" y="518"/>
                    <a:pt x="4216" y="574"/>
                    <a:pt x="4041" y="739"/>
                  </a:cubicBezTo>
                  <a:cubicBezTo>
                    <a:pt x="4006" y="303"/>
                    <a:pt x="3471" y="0"/>
                    <a:pt x="3036" y="0"/>
                  </a:cubicBezTo>
                  <a:close/>
                </a:path>
              </a:pathLst>
            </a:custGeom>
            <a:solidFill>
              <a:srgbClr val="D010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0" name="Google Shape;4658;p80">
              <a:extLst>
                <a:ext uri="{FF2B5EF4-FFF2-40B4-BE49-F238E27FC236}">
                  <a16:creationId xmlns:a16="http://schemas.microsoft.com/office/drawing/2014/main" id="{33191A2D-C531-37FB-50BF-B0DCC957A302}"/>
                </a:ext>
              </a:extLst>
            </p:cNvPr>
            <p:cNvSpPr/>
            <p:nvPr/>
          </p:nvSpPr>
          <p:spPr>
            <a:xfrm>
              <a:off x="2348975" y="2277135"/>
              <a:ext cx="79644" cy="51417"/>
            </a:xfrm>
            <a:custGeom>
              <a:avLst/>
              <a:gdLst/>
              <a:ahLst/>
              <a:cxnLst/>
              <a:rect l="l" t="t" r="r" b="b"/>
              <a:pathLst>
                <a:path w="2514" h="1623" extrusionOk="0">
                  <a:moveTo>
                    <a:pt x="763" y="0"/>
                  </a:moveTo>
                  <a:cubicBezTo>
                    <a:pt x="548" y="0"/>
                    <a:pt x="325" y="58"/>
                    <a:pt x="71" y="175"/>
                  </a:cubicBezTo>
                  <a:cubicBezTo>
                    <a:pt x="26" y="203"/>
                    <a:pt x="0" y="265"/>
                    <a:pt x="26" y="309"/>
                  </a:cubicBezTo>
                  <a:cubicBezTo>
                    <a:pt x="222" y="744"/>
                    <a:pt x="612" y="1089"/>
                    <a:pt x="1075" y="1224"/>
                  </a:cubicBezTo>
                  <a:cubicBezTo>
                    <a:pt x="1235" y="1274"/>
                    <a:pt x="1404" y="1299"/>
                    <a:pt x="1573" y="1299"/>
                  </a:cubicBezTo>
                  <a:cubicBezTo>
                    <a:pt x="1787" y="1299"/>
                    <a:pt x="2003" y="1259"/>
                    <a:pt x="2202" y="1179"/>
                  </a:cubicBezTo>
                  <a:lnTo>
                    <a:pt x="2202" y="1179"/>
                  </a:lnTo>
                  <a:cubicBezTo>
                    <a:pt x="2193" y="1187"/>
                    <a:pt x="2193" y="1187"/>
                    <a:pt x="2185" y="1196"/>
                  </a:cubicBezTo>
                  <a:cubicBezTo>
                    <a:pt x="2140" y="1294"/>
                    <a:pt x="2087" y="1392"/>
                    <a:pt x="2059" y="1490"/>
                  </a:cubicBezTo>
                  <a:cubicBezTo>
                    <a:pt x="2042" y="1543"/>
                    <a:pt x="2068" y="1597"/>
                    <a:pt x="2112" y="1614"/>
                  </a:cubicBezTo>
                  <a:cubicBezTo>
                    <a:pt x="2132" y="1622"/>
                    <a:pt x="2140" y="1622"/>
                    <a:pt x="2149" y="1622"/>
                  </a:cubicBezTo>
                  <a:cubicBezTo>
                    <a:pt x="2193" y="1622"/>
                    <a:pt x="2227" y="1597"/>
                    <a:pt x="2247" y="1552"/>
                  </a:cubicBezTo>
                  <a:cubicBezTo>
                    <a:pt x="2272" y="1471"/>
                    <a:pt x="2317" y="1384"/>
                    <a:pt x="2370" y="1285"/>
                  </a:cubicBezTo>
                  <a:cubicBezTo>
                    <a:pt x="2415" y="1187"/>
                    <a:pt x="2468" y="1089"/>
                    <a:pt x="2494" y="1002"/>
                  </a:cubicBezTo>
                  <a:cubicBezTo>
                    <a:pt x="2513" y="957"/>
                    <a:pt x="2505" y="913"/>
                    <a:pt x="2468" y="885"/>
                  </a:cubicBezTo>
                  <a:cubicBezTo>
                    <a:pt x="2448" y="871"/>
                    <a:pt x="2426" y="864"/>
                    <a:pt x="2404" y="864"/>
                  </a:cubicBezTo>
                  <a:cubicBezTo>
                    <a:pt x="2386" y="864"/>
                    <a:pt x="2369" y="869"/>
                    <a:pt x="2353" y="876"/>
                  </a:cubicBezTo>
                  <a:cubicBezTo>
                    <a:pt x="2113" y="1022"/>
                    <a:pt x="1834" y="1100"/>
                    <a:pt x="1558" y="1100"/>
                  </a:cubicBezTo>
                  <a:cubicBezTo>
                    <a:pt x="1415" y="1100"/>
                    <a:pt x="1272" y="1079"/>
                    <a:pt x="1136" y="1036"/>
                  </a:cubicBezTo>
                  <a:cubicBezTo>
                    <a:pt x="763" y="921"/>
                    <a:pt x="435" y="655"/>
                    <a:pt x="248" y="318"/>
                  </a:cubicBezTo>
                  <a:cubicBezTo>
                    <a:pt x="440" y="240"/>
                    <a:pt x="608" y="202"/>
                    <a:pt x="767" y="202"/>
                  </a:cubicBezTo>
                  <a:cubicBezTo>
                    <a:pt x="844" y="202"/>
                    <a:pt x="919" y="211"/>
                    <a:pt x="994" y="228"/>
                  </a:cubicBezTo>
                  <a:cubicBezTo>
                    <a:pt x="1234" y="290"/>
                    <a:pt x="1456" y="405"/>
                    <a:pt x="1624" y="584"/>
                  </a:cubicBezTo>
                  <a:cubicBezTo>
                    <a:pt x="1583" y="589"/>
                    <a:pt x="1541" y="591"/>
                    <a:pt x="1498" y="591"/>
                  </a:cubicBezTo>
                  <a:cubicBezTo>
                    <a:pt x="1313" y="591"/>
                    <a:pt x="1124" y="547"/>
                    <a:pt x="994" y="469"/>
                  </a:cubicBezTo>
                  <a:cubicBezTo>
                    <a:pt x="977" y="459"/>
                    <a:pt x="958" y="454"/>
                    <a:pt x="940" y="454"/>
                  </a:cubicBezTo>
                  <a:cubicBezTo>
                    <a:pt x="908" y="454"/>
                    <a:pt x="878" y="470"/>
                    <a:pt x="861" y="503"/>
                  </a:cubicBezTo>
                  <a:cubicBezTo>
                    <a:pt x="834" y="548"/>
                    <a:pt x="842" y="610"/>
                    <a:pt x="887" y="638"/>
                  </a:cubicBezTo>
                  <a:cubicBezTo>
                    <a:pt x="1068" y="747"/>
                    <a:pt x="1290" y="792"/>
                    <a:pt x="1495" y="792"/>
                  </a:cubicBezTo>
                  <a:cubicBezTo>
                    <a:pt x="1622" y="792"/>
                    <a:pt x="1744" y="774"/>
                    <a:pt x="1846" y="744"/>
                  </a:cubicBezTo>
                  <a:cubicBezTo>
                    <a:pt x="1882" y="736"/>
                    <a:pt x="1899" y="708"/>
                    <a:pt x="1908" y="672"/>
                  </a:cubicBezTo>
                  <a:cubicBezTo>
                    <a:pt x="1927" y="646"/>
                    <a:pt x="1918" y="610"/>
                    <a:pt x="1899" y="584"/>
                  </a:cubicBezTo>
                  <a:cubicBezTo>
                    <a:pt x="1678" y="309"/>
                    <a:pt x="1375" y="113"/>
                    <a:pt x="1038" y="32"/>
                  </a:cubicBezTo>
                  <a:cubicBezTo>
                    <a:pt x="947" y="11"/>
                    <a:pt x="856" y="0"/>
                    <a:pt x="763"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1" name="Google Shape;4659;p80">
              <a:extLst>
                <a:ext uri="{FF2B5EF4-FFF2-40B4-BE49-F238E27FC236}">
                  <a16:creationId xmlns:a16="http://schemas.microsoft.com/office/drawing/2014/main" id="{6C16875A-5B54-EA60-4CF3-04518A636DBB}"/>
                </a:ext>
              </a:extLst>
            </p:cNvPr>
            <p:cNvSpPr/>
            <p:nvPr/>
          </p:nvSpPr>
          <p:spPr>
            <a:xfrm>
              <a:off x="2279439" y="2273967"/>
              <a:ext cx="105811" cy="74004"/>
            </a:xfrm>
            <a:custGeom>
              <a:avLst/>
              <a:gdLst/>
              <a:ahLst/>
              <a:cxnLst/>
              <a:rect l="l" t="t" r="r" b="b"/>
              <a:pathLst>
                <a:path w="3340" h="2336" extrusionOk="0">
                  <a:moveTo>
                    <a:pt x="1262" y="267"/>
                  </a:moveTo>
                  <a:cubicBezTo>
                    <a:pt x="1663" y="906"/>
                    <a:pt x="2266" y="1411"/>
                    <a:pt x="2958" y="1697"/>
                  </a:cubicBezTo>
                  <a:cubicBezTo>
                    <a:pt x="2238" y="1980"/>
                    <a:pt x="1609" y="2114"/>
                    <a:pt x="942" y="2131"/>
                  </a:cubicBezTo>
                  <a:cubicBezTo>
                    <a:pt x="902" y="2134"/>
                    <a:pt x="861" y="2136"/>
                    <a:pt x="820" y="2136"/>
                  </a:cubicBezTo>
                  <a:cubicBezTo>
                    <a:pt x="725" y="2136"/>
                    <a:pt x="630" y="2126"/>
                    <a:pt x="544" y="2095"/>
                  </a:cubicBezTo>
                  <a:cubicBezTo>
                    <a:pt x="418" y="2050"/>
                    <a:pt x="320" y="1972"/>
                    <a:pt x="286" y="1874"/>
                  </a:cubicBezTo>
                  <a:cubicBezTo>
                    <a:pt x="224" y="1714"/>
                    <a:pt x="320" y="1518"/>
                    <a:pt x="427" y="1341"/>
                  </a:cubicBezTo>
                  <a:cubicBezTo>
                    <a:pt x="659" y="968"/>
                    <a:pt x="959" y="612"/>
                    <a:pt x="1262" y="267"/>
                  </a:cubicBezTo>
                  <a:close/>
                  <a:moveTo>
                    <a:pt x="1279" y="0"/>
                  </a:moveTo>
                  <a:cubicBezTo>
                    <a:pt x="1253" y="0"/>
                    <a:pt x="1217" y="9"/>
                    <a:pt x="1200" y="36"/>
                  </a:cubicBezTo>
                  <a:lnTo>
                    <a:pt x="1172" y="62"/>
                  </a:lnTo>
                  <a:cubicBezTo>
                    <a:pt x="863" y="418"/>
                    <a:pt x="508" y="825"/>
                    <a:pt x="250" y="1243"/>
                  </a:cubicBezTo>
                  <a:cubicBezTo>
                    <a:pt x="135" y="1439"/>
                    <a:pt x="0" y="1697"/>
                    <a:pt x="98" y="1944"/>
                  </a:cubicBezTo>
                  <a:cubicBezTo>
                    <a:pt x="152" y="2104"/>
                    <a:pt x="294" y="2229"/>
                    <a:pt x="480" y="2283"/>
                  </a:cubicBezTo>
                  <a:cubicBezTo>
                    <a:pt x="606" y="2327"/>
                    <a:pt x="729" y="2336"/>
                    <a:pt x="853" y="2336"/>
                  </a:cubicBezTo>
                  <a:lnTo>
                    <a:pt x="951" y="2336"/>
                  </a:lnTo>
                  <a:cubicBezTo>
                    <a:pt x="1705" y="2308"/>
                    <a:pt x="2426" y="2140"/>
                    <a:pt x="3278" y="1784"/>
                  </a:cubicBezTo>
                  <a:cubicBezTo>
                    <a:pt x="3314" y="1767"/>
                    <a:pt x="3340" y="1731"/>
                    <a:pt x="3340" y="1688"/>
                  </a:cubicBezTo>
                  <a:cubicBezTo>
                    <a:pt x="3331" y="1652"/>
                    <a:pt x="3304" y="1607"/>
                    <a:pt x="3270" y="1599"/>
                  </a:cubicBezTo>
                  <a:cubicBezTo>
                    <a:pt x="2470" y="1341"/>
                    <a:pt x="1778" y="772"/>
                    <a:pt x="1360" y="53"/>
                  </a:cubicBezTo>
                  <a:cubicBezTo>
                    <a:pt x="1343" y="26"/>
                    <a:pt x="1315" y="9"/>
                    <a:pt x="1279"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2" name="Google Shape;4660;p80">
              <a:extLst>
                <a:ext uri="{FF2B5EF4-FFF2-40B4-BE49-F238E27FC236}">
                  <a16:creationId xmlns:a16="http://schemas.microsoft.com/office/drawing/2014/main" id="{1B7B01F1-CD5B-46F5-9FA1-EF71D5F18CC1}"/>
                </a:ext>
              </a:extLst>
            </p:cNvPr>
            <p:cNvSpPr/>
            <p:nvPr/>
          </p:nvSpPr>
          <p:spPr>
            <a:xfrm>
              <a:off x="2341626" y="2282806"/>
              <a:ext cx="12102" cy="24394"/>
            </a:xfrm>
            <a:custGeom>
              <a:avLst/>
              <a:gdLst/>
              <a:ahLst/>
              <a:cxnLst/>
              <a:rect l="l" t="t" r="r" b="b"/>
              <a:pathLst>
                <a:path w="382" h="770" extrusionOk="0">
                  <a:moveTo>
                    <a:pt x="267" y="0"/>
                  </a:moveTo>
                  <a:cubicBezTo>
                    <a:pt x="224" y="0"/>
                    <a:pt x="184" y="33"/>
                    <a:pt x="168" y="77"/>
                  </a:cubicBezTo>
                  <a:lnTo>
                    <a:pt x="9" y="635"/>
                  </a:lnTo>
                  <a:cubicBezTo>
                    <a:pt x="0" y="689"/>
                    <a:pt x="28" y="751"/>
                    <a:pt x="81" y="759"/>
                  </a:cubicBezTo>
                  <a:cubicBezTo>
                    <a:pt x="90" y="770"/>
                    <a:pt x="98" y="770"/>
                    <a:pt x="107" y="770"/>
                  </a:cubicBezTo>
                  <a:cubicBezTo>
                    <a:pt x="151" y="770"/>
                    <a:pt x="196" y="742"/>
                    <a:pt x="205" y="697"/>
                  </a:cubicBezTo>
                  <a:lnTo>
                    <a:pt x="365" y="130"/>
                  </a:lnTo>
                  <a:cubicBezTo>
                    <a:pt x="382" y="77"/>
                    <a:pt x="347" y="24"/>
                    <a:pt x="294" y="5"/>
                  </a:cubicBezTo>
                  <a:cubicBezTo>
                    <a:pt x="285" y="2"/>
                    <a:pt x="276" y="0"/>
                    <a:pt x="267"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3" name="Google Shape;4661;p80">
              <a:extLst>
                <a:ext uri="{FF2B5EF4-FFF2-40B4-BE49-F238E27FC236}">
                  <a16:creationId xmlns:a16="http://schemas.microsoft.com/office/drawing/2014/main" id="{124AD699-EC81-ED2B-3CD0-8AFBE6733AC7}"/>
                </a:ext>
              </a:extLst>
            </p:cNvPr>
            <p:cNvSpPr/>
            <p:nvPr/>
          </p:nvSpPr>
          <p:spPr>
            <a:xfrm>
              <a:off x="2332914" y="2325699"/>
              <a:ext cx="118452" cy="68144"/>
            </a:xfrm>
            <a:custGeom>
              <a:avLst/>
              <a:gdLst/>
              <a:ahLst/>
              <a:cxnLst/>
              <a:rect l="l" t="t" r="r" b="b"/>
              <a:pathLst>
                <a:path w="3739" h="2151" extrusionOk="0">
                  <a:moveTo>
                    <a:pt x="3624" y="0"/>
                  </a:moveTo>
                  <a:cubicBezTo>
                    <a:pt x="3618" y="0"/>
                    <a:pt x="3612" y="1"/>
                    <a:pt x="3606" y="2"/>
                  </a:cubicBezTo>
                  <a:lnTo>
                    <a:pt x="1509" y="10"/>
                  </a:lnTo>
                  <a:cubicBezTo>
                    <a:pt x="1456" y="10"/>
                    <a:pt x="1413" y="55"/>
                    <a:pt x="1413" y="108"/>
                  </a:cubicBezTo>
                  <a:cubicBezTo>
                    <a:pt x="1413" y="162"/>
                    <a:pt x="1456" y="204"/>
                    <a:pt x="1509" y="204"/>
                  </a:cubicBezTo>
                  <a:lnTo>
                    <a:pt x="3517" y="196"/>
                  </a:lnTo>
                  <a:lnTo>
                    <a:pt x="3517" y="196"/>
                  </a:lnTo>
                  <a:cubicBezTo>
                    <a:pt x="3544" y="490"/>
                    <a:pt x="3534" y="790"/>
                    <a:pt x="3508" y="1014"/>
                  </a:cubicBezTo>
                  <a:cubicBezTo>
                    <a:pt x="3472" y="1306"/>
                    <a:pt x="3348" y="1547"/>
                    <a:pt x="3171" y="1707"/>
                  </a:cubicBezTo>
                  <a:cubicBezTo>
                    <a:pt x="2954" y="1904"/>
                    <a:pt x="2655" y="1949"/>
                    <a:pt x="2416" y="1949"/>
                  </a:cubicBezTo>
                  <a:cubicBezTo>
                    <a:pt x="2332" y="1949"/>
                    <a:pt x="2256" y="1944"/>
                    <a:pt x="2193" y="1937"/>
                  </a:cubicBezTo>
                  <a:cubicBezTo>
                    <a:pt x="1332" y="1839"/>
                    <a:pt x="533" y="1244"/>
                    <a:pt x="205" y="445"/>
                  </a:cubicBezTo>
                  <a:cubicBezTo>
                    <a:pt x="192" y="406"/>
                    <a:pt x="155" y="381"/>
                    <a:pt x="115" y="381"/>
                  </a:cubicBezTo>
                  <a:cubicBezTo>
                    <a:pt x="100" y="381"/>
                    <a:pt x="85" y="384"/>
                    <a:pt x="71" y="392"/>
                  </a:cubicBezTo>
                  <a:cubicBezTo>
                    <a:pt x="17" y="409"/>
                    <a:pt x="0" y="462"/>
                    <a:pt x="17" y="515"/>
                  </a:cubicBezTo>
                  <a:cubicBezTo>
                    <a:pt x="382" y="1396"/>
                    <a:pt x="1226" y="2035"/>
                    <a:pt x="2176" y="2142"/>
                  </a:cubicBezTo>
                  <a:cubicBezTo>
                    <a:pt x="2255" y="2150"/>
                    <a:pt x="2336" y="2150"/>
                    <a:pt x="2406" y="2150"/>
                  </a:cubicBezTo>
                  <a:cubicBezTo>
                    <a:pt x="2771" y="2150"/>
                    <a:pt x="3090" y="2052"/>
                    <a:pt x="3304" y="1856"/>
                  </a:cubicBezTo>
                  <a:cubicBezTo>
                    <a:pt x="3517" y="1671"/>
                    <a:pt x="3659" y="1376"/>
                    <a:pt x="3704" y="1040"/>
                  </a:cubicBezTo>
                  <a:cubicBezTo>
                    <a:pt x="3738" y="782"/>
                    <a:pt x="3738" y="428"/>
                    <a:pt x="3713" y="89"/>
                  </a:cubicBezTo>
                  <a:cubicBezTo>
                    <a:pt x="3705" y="41"/>
                    <a:pt x="3675" y="0"/>
                    <a:pt x="3624"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4" name="Google Shape;4662;p80">
              <a:extLst>
                <a:ext uri="{FF2B5EF4-FFF2-40B4-BE49-F238E27FC236}">
                  <a16:creationId xmlns:a16="http://schemas.microsoft.com/office/drawing/2014/main" id="{7F25194A-3DE0-E2B5-FF2A-D1DE92DF2315}"/>
                </a:ext>
              </a:extLst>
            </p:cNvPr>
            <p:cNvSpPr/>
            <p:nvPr/>
          </p:nvSpPr>
          <p:spPr>
            <a:xfrm>
              <a:off x="2368616" y="2266681"/>
              <a:ext cx="6526" cy="15745"/>
            </a:xfrm>
            <a:custGeom>
              <a:avLst/>
              <a:gdLst/>
              <a:ahLst/>
              <a:cxnLst/>
              <a:rect l="l" t="t" r="r" b="b"/>
              <a:pathLst>
                <a:path w="206" h="497" extrusionOk="0">
                  <a:moveTo>
                    <a:pt x="99" y="0"/>
                  </a:moveTo>
                  <a:cubicBezTo>
                    <a:pt x="45" y="0"/>
                    <a:pt x="1" y="43"/>
                    <a:pt x="1" y="96"/>
                  </a:cubicBezTo>
                  <a:lnTo>
                    <a:pt x="1" y="399"/>
                  </a:lnTo>
                  <a:cubicBezTo>
                    <a:pt x="1" y="452"/>
                    <a:pt x="45" y="497"/>
                    <a:pt x="99" y="497"/>
                  </a:cubicBezTo>
                  <a:cubicBezTo>
                    <a:pt x="152" y="497"/>
                    <a:pt x="205" y="452"/>
                    <a:pt x="205" y="399"/>
                  </a:cubicBezTo>
                  <a:lnTo>
                    <a:pt x="205" y="96"/>
                  </a:lnTo>
                  <a:cubicBezTo>
                    <a:pt x="205" y="43"/>
                    <a:pt x="152" y="0"/>
                    <a:pt x="99"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5" name="Google Shape;4663;p80">
              <a:extLst>
                <a:ext uri="{FF2B5EF4-FFF2-40B4-BE49-F238E27FC236}">
                  <a16:creationId xmlns:a16="http://schemas.microsoft.com/office/drawing/2014/main" id="{99D9FCC7-E68B-B0CE-8941-8A27AE517FE5}"/>
                </a:ext>
              </a:extLst>
            </p:cNvPr>
            <p:cNvSpPr/>
            <p:nvPr/>
          </p:nvSpPr>
          <p:spPr>
            <a:xfrm>
              <a:off x="2278362" y="2285720"/>
              <a:ext cx="26421" cy="14383"/>
            </a:xfrm>
            <a:custGeom>
              <a:avLst/>
              <a:gdLst/>
              <a:ahLst/>
              <a:cxnLst/>
              <a:rect l="l" t="t" r="r" b="b"/>
              <a:pathLst>
                <a:path w="834" h="454" extrusionOk="0">
                  <a:moveTo>
                    <a:pt x="117" y="1"/>
                  </a:moveTo>
                  <a:cubicBezTo>
                    <a:pt x="77" y="1"/>
                    <a:pt x="40" y="25"/>
                    <a:pt x="26" y="64"/>
                  </a:cubicBezTo>
                  <a:cubicBezTo>
                    <a:pt x="0" y="109"/>
                    <a:pt x="26" y="171"/>
                    <a:pt x="79" y="188"/>
                  </a:cubicBezTo>
                  <a:lnTo>
                    <a:pt x="684" y="454"/>
                  </a:lnTo>
                  <a:lnTo>
                    <a:pt x="718" y="454"/>
                  </a:lnTo>
                  <a:cubicBezTo>
                    <a:pt x="755" y="454"/>
                    <a:pt x="799" y="437"/>
                    <a:pt x="808" y="401"/>
                  </a:cubicBezTo>
                  <a:cubicBezTo>
                    <a:pt x="833" y="347"/>
                    <a:pt x="808" y="286"/>
                    <a:pt x="763" y="269"/>
                  </a:cubicBezTo>
                  <a:lnTo>
                    <a:pt x="160" y="11"/>
                  </a:lnTo>
                  <a:cubicBezTo>
                    <a:pt x="146" y="4"/>
                    <a:pt x="131" y="1"/>
                    <a:pt x="117"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6" name="Google Shape;4664;p80">
              <a:extLst>
                <a:ext uri="{FF2B5EF4-FFF2-40B4-BE49-F238E27FC236}">
                  <a16:creationId xmlns:a16="http://schemas.microsoft.com/office/drawing/2014/main" id="{7449E85D-EA2C-ECD5-2FC4-03CFF747F280}"/>
                </a:ext>
              </a:extLst>
            </p:cNvPr>
            <p:cNvSpPr/>
            <p:nvPr/>
          </p:nvSpPr>
          <p:spPr>
            <a:xfrm>
              <a:off x="2296039" y="2387157"/>
              <a:ext cx="101028" cy="38998"/>
            </a:xfrm>
            <a:custGeom>
              <a:avLst/>
              <a:gdLst/>
              <a:ahLst/>
              <a:cxnLst/>
              <a:rect l="l" t="t" r="r" b="b"/>
              <a:pathLst>
                <a:path w="3189" h="1231" extrusionOk="0">
                  <a:moveTo>
                    <a:pt x="3075" y="0"/>
                  </a:moveTo>
                  <a:cubicBezTo>
                    <a:pt x="3043" y="0"/>
                    <a:pt x="3011" y="16"/>
                    <a:pt x="2993" y="50"/>
                  </a:cubicBezTo>
                  <a:cubicBezTo>
                    <a:pt x="2816" y="353"/>
                    <a:pt x="2630" y="574"/>
                    <a:pt x="2417" y="743"/>
                  </a:cubicBezTo>
                  <a:cubicBezTo>
                    <a:pt x="2170" y="931"/>
                    <a:pt x="1897" y="1027"/>
                    <a:pt x="1633" y="1027"/>
                  </a:cubicBezTo>
                  <a:cubicBezTo>
                    <a:pt x="1621" y="1027"/>
                    <a:pt x="1610" y="1027"/>
                    <a:pt x="1599" y="1026"/>
                  </a:cubicBezTo>
                  <a:cubicBezTo>
                    <a:pt x="1058" y="1018"/>
                    <a:pt x="623" y="628"/>
                    <a:pt x="188" y="202"/>
                  </a:cubicBezTo>
                  <a:cubicBezTo>
                    <a:pt x="166" y="179"/>
                    <a:pt x="139" y="168"/>
                    <a:pt x="114" y="168"/>
                  </a:cubicBezTo>
                  <a:cubicBezTo>
                    <a:pt x="88" y="168"/>
                    <a:pt x="63" y="179"/>
                    <a:pt x="45" y="202"/>
                  </a:cubicBezTo>
                  <a:cubicBezTo>
                    <a:pt x="1" y="236"/>
                    <a:pt x="1" y="300"/>
                    <a:pt x="45" y="342"/>
                  </a:cubicBezTo>
                  <a:cubicBezTo>
                    <a:pt x="499" y="788"/>
                    <a:pt x="987" y="1214"/>
                    <a:pt x="1590" y="1231"/>
                  </a:cubicBezTo>
                  <a:lnTo>
                    <a:pt x="1618" y="1231"/>
                  </a:lnTo>
                  <a:cubicBezTo>
                    <a:pt x="1927" y="1231"/>
                    <a:pt x="2257" y="1116"/>
                    <a:pt x="2532" y="903"/>
                  </a:cubicBezTo>
                  <a:cubicBezTo>
                    <a:pt x="2771" y="715"/>
                    <a:pt x="2976" y="476"/>
                    <a:pt x="3163" y="148"/>
                  </a:cubicBezTo>
                  <a:cubicBezTo>
                    <a:pt x="3189" y="103"/>
                    <a:pt x="3180" y="42"/>
                    <a:pt x="3127" y="14"/>
                  </a:cubicBezTo>
                  <a:cubicBezTo>
                    <a:pt x="3111" y="5"/>
                    <a:pt x="3093" y="0"/>
                    <a:pt x="3075"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7" name="Google Shape;4665;p80">
              <a:extLst>
                <a:ext uri="{FF2B5EF4-FFF2-40B4-BE49-F238E27FC236}">
                  <a16:creationId xmlns:a16="http://schemas.microsoft.com/office/drawing/2014/main" id="{DFCE17AA-D79F-F372-21EC-65DC567D0B8F}"/>
                </a:ext>
              </a:extLst>
            </p:cNvPr>
            <p:cNvSpPr/>
            <p:nvPr/>
          </p:nvSpPr>
          <p:spPr>
            <a:xfrm>
              <a:off x="2391172" y="2387854"/>
              <a:ext cx="55725" cy="40550"/>
            </a:xfrm>
            <a:custGeom>
              <a:avLst/>
              <a:gdLst/>
              <a:ahLst/>
              <a:cxnLst/>
              <a:rect l="l" t="t" r="r" b="b"/>
              <a:pathLst>
                <a:path w="1759" h="1280" extrusionOk="0">
                  <a:moveTo>
                    <a:pt x="124" y="0"/>
                  </a:moveTo>
                  <a:cubicBezTo>
                    <a:pt x="71" y="0"/>
                    <a:pt x="26" y="37"/>
                    <a:pt x="17" y="90"/>
                  </a:cubicBezTo>
                  <a:cubicBezTo>
                    <a:pt x="0" y="339"/>
                    <a:pt x="107" y="597"/>
                    <a:pt x="292" y="757"/>
                  </a:cubicBezTo>
                  <a:cubicBezTo>
                    <a:pt x="461" y="906"/>
                    <a:pt x="665" y="979"/>
                    <a:pt x="861" y="1032"/>
                  </a:cubicBezTo>
                  <a:lnTo>
                    <a:pt x="1616" y="1279"/>
                  </a:lnTo>
                  <a:lnTo>
                    <a:pt x="1652" y="1279"/>
                  </a:lnTo>
                  <a:cubicBezTo>
                    <a:pt x="1695" y="1279"/>
                    <a:pt x="1731" y="1254"/>
                    <a:pt x="1748" y="1217"/>
                  </a:cubicBezTo>
                  <a:cubicBezTo>
                    <a:pt x="1759" y="1164"/>
                    <a:pt x="1731" y="1102"/>
                    <a:pt x="1678" y="1085"/>
                  </a:cubicBezTo>
                  <a:lnTo>
                    <a:pt x="915" y="844"/>
                  </a:lnTo>
                  <a:cubicBezTo>
                    <a:pt x="746" y="791"/>
                    <a:pt x="559" y="729"/>
                    <a:pt x="427" y="606"/>
                  </a:cubicBezTo>
                  <a:cubicBezTo>
                    <a:pt x="284" y="491"/>
                    <a:pt x="203" y="295"/>
                    <a:pt x="222" y="107"/>
                  </a:cubicBezTo>
                  <a:cubicBezTo>
                    <a:pt x="222" y="54"/>
                    <a:pt x="177" y="0"/>
                    <a:pt x="124" y="0"/>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8" name="Google Shape;4666;p80">
              <a:extLst>
                <a:ext uri="{FF2B5EF4-FFF2-40B4-BE49-F238E27FC236}">
                  <a16:creationId xmlns:a16="http://schemas.microsoft.com/office/drawing/2014/main" id="{73C1C385-5A43-F6D1-CC5A-C2981C75B55C}"/>
                </a:ext>
              </a:extLst>
            </p:cNvPr>
            <p:cNvSpPr/>
            <p:nvPr/>
          </p:nvSpPr>
          <p:spPr>
            <a:xfrm>
              <a:off x="2399884" y="2281950"/>
              <a:ext cx="68619" cy="62916"/>
            </a:xfrm>
            <a:custGeom>
              <a:avLst/>
              <a:gdLst/>
              <a:ahLst/>
              <a:cxnLst/>
              <a:rect l="l" t="t" r="r" b="b"/>
              <a:pathLst>
                <a:path w="2166" h="1986" extrusionOk="0">
                  <a:moveTo>
                    <a:pt x="575" y="1"/>
                  </a:moveTo>
                  <a:cubicBezTo>
                    <a:pt x="389" y="1"/>
                    <a:pt x="203" y="51"/>
                    <a:pt x="54" y="174"/>
                  </a:cubicBezTo>
                  <a:cubicBezTo>
                    <a:pt x="9" y="211"/>
                    <a:pt x="0" y="272"/>
                    <a:pt x="34" y="317"/>
                  </a:cubicBezTo>
                  <a:cubicBezTo>
                    <a:pt x="55" y="336"/>
                    <a:pt x="83" y="347"/>
                    <a:pt x="112" y="347"/>
                  </a:cubicBezTo>
                  <a:cubicBezTo>
                    <a:pt x="135" y="347"/>
                    <a:pt x="158" y="341"/>
                    <a:pt x="177" y="326"/>
                  </a:cubicBezTo>
                  <a:cubicBezTo>
                    <a:pt x="291" y="238"/>
                    <a:pt x="430" y="202"/>
                    <a:pt x="572" y="202"/>
                  </a:cubicBezTo>
                  <a:cubicBezTo>
                    <a:pt x="717" y="202"/>
                    <a:pt x="864" y="240"/>
                    <a:pt x="985" y="298"/>
                  </a:cubicBezTo>
                  <a:cubicBezTo>
                    <a:pt x="1251" y="432"/>
                    <a:pt x="1456" y="662"/>
                    <a:pt x="1660" y="912"/>
                  </a:cubicBezTo>
                  <a:cubicBezTo>
                    <a:pt x="1767" y="1035"/>
                    <a:pt x="1857" y="1151"/>
                    <a:pt x="1910" y="1266"/>
                  </a:cubicBezTo>
                  <a:cubicBezTo>
                    <a:pt x="1963" y="1400"/>
                    <a:pt x="1963" y="1532"/>
                    <a:pt x="1918" y="1639"/>
                  </a:cubicBezTo>
                  <a:cubicBezTo>
                    <a:pt x="1873" y="1722"/>
                    <a:pt x="1784" y="1779"/>
                    <a:pt x="1703" y="1779"/>
                  </a:cubicBezTo>
                  <a:cubicBezTo>
                    <a:pt x="1689" y="1779"/>
                    <a:pt x="1674" y="1777"/>
                    <a:pt x="1660" y="1773"/>
                  </a:cubicBezTo>
                  <a:cubicBezTo>
                    <a:pt x="1653" y="1772"/>
                    <a:pt x="1645" y="1771"/>
                    <a:pt x="1638" y="1771"/>
                  </a:cubicBezTo>
                  <a:cubicBezTo>
                    <a:pt x="1586" y="1771"/>
                    <a:pt x="1544" y="1797"/>
                    <a:pt x="1537" y="1843"/>
                  </a:cubicBezTo>
                  <a:cubicBezTo>
                    <a:pt x="1518" y="1896"/>
                    <a:pt x="1554" y="1950"/>
                    <a:pt x="1599" y="1969"/>
                  </a:cubicBezTo>
                  <a:cubicBezTo>
                    <a:pt x="1633" y="1977"/>
                    <a:pt x="1669" y="1986"/>
                    <a:pt x="1697" y="1986"/>
                  </a:cubicBezTo>
                  <a:cubicBezTo>
                    <a:pt x="1857" y="1986"/>
                    <a:pt x="2025" y="1879"/>
                    <a:pt x="2095" y="1720"/>
                  </a:cubicBezTo>
                  <a:cubicBezTo>
                    <a:pt x="2166" y="1568"/>
                    <a:pt x="2166" y="1383"/>
                    <a:pt x="2087" y="1195"/>
                  </a:cubicBezTo>
                  <a:cubicBezTo>
                    <a:pt x="2025" y="1044"/>
                    <a:pt x="1927" y="920"/>
                    <a:pt x="1820" y="786"/>
                  </a:cubicBezTo>
                  <a:cubicBezTo>
                    <a:pt x="1599" y="520"/>
                    <a:pt x="1377" y="272"/>
                    <a:pt x="1074" y="121"/>
                  </a:cubicBezTo>
                  <a:cubicBezTo>
                    <a:pt x="931" y="47"/>
                    <a:pt x="753" y="1"/>
                    <a:pt x="575" y="1"/>
                  </a:cubicBezTo>
                  <a:close/>
                </a:path>
              </a:pathLst>
            </a:custGeom>
            <a:solidFill>
              <a:srgbClr val="1403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spTree>
    <p:extLst>
      <p:ext uri="{BB962C8B-B14F-4D97-AF65-F5344CB8AC3E}">
        <p14:creationId xmlns:p14="http://schemas.microsoft.com/office/powerpoint/2010/main" val="35758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barn(inVertical)">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barn(inVertical)">
                                      <p:cBhvr>
                                        <p:cTn id="12"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891B7F-B5AD-3F3E-AFA3-2F3CA18F4F95}"/>
              </a:ext>
            </a:extLst>
          </p:cNvPr>
          <p:cNvSpPr/>
          <p:nvPr/>
        </p:nvSpPr>
        <p:spPr>
          <a:xfrm>
            <a:off x="5878286" y="2670227"/>
            <a:ext cx="6313714" cy="4180114"/>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Google Shape;2926;p48">
            <a:extLst>
              <a:ext uri="{FF2B5EF4-FFF2-40B4-BE49-F238E27FC236}">
                <a16:creationId xmlns:a16="http://schemas.microsoft.com/office/drawing/2014/main" id="{0CCD44DA-5B84-349D-29D7-735FE0B39EC1}"/>
              </a:ext>
            </a:extLst>
          </p:cNvPr>
          <p:cNvSpPr txBox="1">
            <a:spLocks/>
          </p:cNvSpPr>
          <p:nvPr/>
        </p:nvSpPr>
        <p:spPr>
          <a:xfrm>
            <a:off x="3684493" y="1532777"/>
            <a:ext cx="4823012" cy="738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D0101F">
                    <a:lumMod val="75000"/>
                  </a:srgbClr>
                </a:solidFill>
                <a:effectLst/>
                <a:uLnTx/>
                <a:uFillTx/>
                <a:latin typeface="UTM Avo" panose="02040603050506020204" pitchFamily="18"/>
                <a:sym typeface="Arial"/>
              </a:rPr>
              <a:t>Bài</a:t>
            </a:r>
            <a:r>
              <a:rPr kumimoji="0" lang="en-US" sz="2800" b="1" i="0" u="none" strike="noStrike" kern="0" cap="none" spc="0" normalizeH="0" baseline="0" noProof="0" dirty="0">
                <a:ln>
                  <a:noFill/>
                </a:ln>
                <a:solidFill>
                  <a:srgbClr val="D0101F">
                    <a:lumMod val="75000"/>
                  </a:srgbClr>
                </a:solidFill>
                <a:effectLst/>
                <a:uLnTx/>
                <a:uFillTx/>
                <a:latin typeface="UTM Avo" panose="02040603050506020204" pitchFamily="18"/>
                <a:sym typeface="Arial"/>
              </a:rPr>
              <a:t> </a:t>
            </a:r>
            <a:r>
              <a:rPr kumimoji="0" lang="en-US" sz="2800" b="1" i="0" u="none" strike="noStrike" kern="0" cap="none" spc="0" normalizeH="0" baseline="0" noProof="0" dirty="0" err="1">
                <a:ln>
                  <a:noFill/>
                </a:ln>
                <a:solidFill>
                  <a:srgbClr val="D0101F">
                    <a:lumMod val="75000"/>
                  </a:srgbClr>
                </a:solidFill>
                <a:effectLst/>
                <a:uLnTx/>
                <a:uFillTx/>
                <a:latin typeface="UTM Avo" panose="02040603050506020204" pitchFamily="18"/>
                <a:sym typeface="Arial"/>
              </a:rPr>
              <a:t>tập</a:t>
            </a:r>
            <a:r>
              <a:rPr kumimoji="0" lang="en-US" sz="2800" b="1" i="0" u="none" strike="noStrike" kern="0" cap="none" spc="0" normalizeH="0" baseline="0" noProof="0" dirty="0">
                <a:ln>
                  <a:noFill/>
                </a:ln>
                <a:solidFill>
                  <a:srgbClr val="D0101F">
                    <a:lumMod val="75000"/>
                  </a:srgbClr>
                </a:solidFill>
                <a:effectLst/>
                <a:uLnTx/>
                <a:uFillTx/>
                <a:latin typeface="UTM Avo" panose="02040603050506020204" pitchFamily="18"/>
                <a:sym typeface="Arial"/>
              </a:rPr>
              <a:t> 2 SGK – tr70</a:t>
            </a:r>
          </a:p>
        </p:txBody>
      </p:sp>
      <p:sp>
        <p:nvSpPr>
          <p:cNvPr id="10" name="TextBox 9">
            <a:extLst>
              <a:ext uri="{FF2B5EF4-FFF2-40B4-BE49-F238E27FC236}">
                <a16:creationId xmlns:a16="http://schemas.microsoft.com/office/drawing/2014/main" id="{5A000219-8CC1-0467-0014-A74273A6286F}"/>
              </a:ext>
            </a:extLst>
          </p:cNvPr>
          <p:cNvSpPr txBox="1"/>
          <p:nvPr/>
        </p:nvSpPr>
        <p:spPr>
          <a:xfrm>
            <a:off x="549200" y="2079305"/>
            <a:ext cx="11093597" cy="1131848"/>
          </a:xfrm>
          <a:prstGeom prst="rect">
            <a:avLst/>
          </a:prstGeom>
          <a:noFill/>
        </p:spPr>
        <p:txBody>
          <a:bodyPr wrap="square">
            <a:spAutoFit/>
          </a:bodyPr>
          <a:lstStyle/>
          <a:p>
            <a:pPr algn="just">
              <a:lnSpc>
                <a:spcPct val="150000"/>
              </a:lnSpc>
              <a:spcAft>
                <a:spcPts val="1333"/>
              </a:spcAft>
              <a:buClr>
                <a:srgbClr val="000000"/>
              </a:buClr>
              <a:buFont typeface="Arial"/>
              <a:buNone/>
            </a:pP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Mai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cân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nặng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36 kg,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Hưng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cân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nặng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37 kg, Lan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cân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nặng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33 kg,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Duy</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cân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nặng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38 kg.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Hỏi</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trung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bình</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mỗi</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bạn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cân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nặng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bao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nhiêu</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ki-</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lô</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-gam?</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A409092D-0FB4-0CC7-622E-77CFCEE2E249}"/>
              </a:ext>
            </a:extLst>
          </p:cNvPr>
          <p:cNvPicPr>
            <a:picLocks noChangeAspect="1"/>
          </p:cNvPicPr>
          <p:nvPr/>
        </p:nvPicPr>
        <p:blipFill>
          <a:blip r:embed="rId3"/>
          <a:stretch>
            <a:fillRect/>
          </a:stretch>
        </p:blipFill>
        <p:spPr>
          <a:xfrm>
            <a:off x="7532480" y="3211153"/>
            <a:ext cx="4096949" cy="3618897"/>
          </a:xfrm>
          <a:prstGeom prst="rect">
            <a:avLst/>
          </a:prstGeom>
        </p:spPr>
      </p:pic>
      <p:sp>
        <p:nvSpPr>
          <p:cNvPr id="12" name="Google Shape;2926;p48">
            <a:extLst>
              <a:ext uri="{FF2B5EF4-FFF2-40B4-BE49-F238E27FC236}">
                <a16:creationId xmlns:a16="http://schemas.microsoft.com/office/drawing/2014/main" id="{7A937511-2EC6-EA29-F082-34B95CF3AAD3}"/>
              </a:ext>
            </a:extLst>
          </p:cNvPr>
          <p:cNvSpPr txBox="1">
            <a:spLocks/>
          </p:cNvSpPr>
          <p:nvPr/>
        </p:nvSpPr>
        <p:spPr>
          <a:xfrm>
            <a:off x="3034982" y="3145948"/>
            <a:ext cx="1994895" cy="738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sng" strike="noStrike" kern="0" cap="none" spc="0" normalizeH="0" baseline="0" noProof="0" dirty="0" err="1">
                <a:ln>
                  <a:noFill/>
                </a:ln>
                <a:solidFill>
                  <a:srgbClr val="D0101F">
                    <a:lumMod val="75000"/>
                  </a:srgbClr>
                </a:solidFill>
                <a:effectLst/>
                <a:uLnTx/>
                <a:uFillTx/>
                <a:latin typeface="UTM Avo" panose="02040603050506020204" pitchFamily="18"/>
                <a:sym typeface="Arial"/>
              </a:rPr>
              <a:t>Bài</a:t>
            </a:r>
            <a:r>
              <a:rPr kumimoji="0" lang="en-US" sz="2800" b="1" i="0" u="sng" strike="noStrike" kern="0" cap="none" spc="0" normalizeH="0" baseline="0" noProof="0" dirty="0">
                <a:ln>
                  <a:noFill/>
                </a:ln>
                <a:solidFill>
                  <a:srgbClr val="D0101F">
                    <a:lumMod val="75000"/>
                  </a:srgbClr>
                </a:solidFill>
                <a:effectLst/>
                <a:uLnTx/>
                <a:uFillTx/>
                <a:latin typeface="UTM Avo" panose="02040603050506020204" pitchFamily="18"/>
                <a:sym typeface="Arial"/>
              </a:rPr>
              <a:t> </a:t>
            </a:r>
            <a:r>
              <a:rPr kumimoji="0" lang="en-US" sz="2800" b="1" i="0" u="sng" strike="noStrike" kern="0" cap="none" spc="0" normalizeH="0" baseline="0" noProof="0" dirty="0" err="1">
                <a:ln>
                  <a:noFill/>
                </a:ln>
                <a:solidFill>
                  <a:srgbClr val="D0101F">
                    <a:lumMod val="75000"/>
                  </a:srgbClr>
                </a:solidFill>
                <a:effectLst/>
                <a:uLnTx/>
                <a:uFillTx/>
                <a:latin typeface="UTM Avo" panose="02040603050506020204" pitchFamily="18"/>
                <a:sym typeface="Arial"/>
              </a:rPr>
              <a:t>giải</a:t>
            </a:r>
            <a:endParaRPr kumimoji="0" lang="en-US" sz="2800" b="1" i="0" u="sng" strike="noStrike" kern="0" cap="none" spc="0" normalizeH="0" baseline="0" noProof="0" dirty="0">
              <a:ln>
                <a:noFill/>
              </a:ln>
              <a:solidFill>
                <a:srgbClr val="D0101F">
                  <a:lumMod val="75000"/>
                </a:srgbClr>
              </a:solidFill>
              <a:effectLst/>
              <a:uLnTx/>
              <a:uFillTx/>
              <a:latin typeface="UTM Avo" panose="02040603050506020204" pitchFamily="18"/>
              <a:sym typeface="Arial"/>
            </a:endParaRPr>
          </a:p>
        </p:txBody>
      </p:sp>
      <p:sp>
        <p:nvSpPr>
          <p:cNvPr id="13" name="TextBox 12">
            <a:extLst>
              <a:ext uri="{FF2B5EF4-FFF2-40B4-BE49-F238E27FC236}">
                <a16:creationId xmlns:a16="http://schemas.microsoft.com/office/drawing/2014/main" id="{F6C9582F-CEB0-9C9A-A44B-6F87423A4D51}"/>
              </a:ext>
            </a:extLst>
          </p:cNvPr>
          <p:cNvSpPr txBox="1"/>
          <p:nvPr/>
        </p:nvSpPr>
        <p:spPr>
          <a:xfrm>
            <a:off x="1094948" y="3802075"/>
            <a:ext cx="5874961" cy="2960554"/>
          </a:xfrm>
          <a:prstGeom prst="rect">
            <a:avLst/>
          </a:prstGeom>
          <a:noFill/>
        </p:spPr>
        <p:txBody>
          <a:bodyPr wrap="square">
            <a:spAutoFit/>
          </a:bodyPr>
          <a:lstStyle/>
          <a:p>
            <a:pPr algn="ctr">
              <a:lnSpc>
                <a:spcPct val="150000"/>
              </a:lnSpc>
              <a:spcAft>
                <a:spcPts val="1333"/>
              </a:spcAft>
              <a:buClr>
                <a:srgbClr val="000000"/>
              </a:buClr>
              <a:buFont typeface="Arial"/>
              <a:buNone/>
            </a:pP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Tổng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số</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cân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nặng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của</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bốn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bạn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là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a:t>
            </a:r>
            <a:br>
              <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b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36 + 37 + 33 + 38 = 144 (kg)</a:t>
            </a:r>
          </a:p>
          <a:p>
            <a:pPr algn="ctr">
              <a:lnSpc>
                <a:spcPct val="150000"/>
              </a:lnSpc>
              <a:spcAft>
                <a:spcPts val="1333"/>
              </a:spcAft>
              <a:buClr>
                <a:srgbClr val="000000"/>
              </a:buClr>
              <a:buFont typeface="Arial"/>
              <a:buNone/>
            </a:pP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Trung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bình</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mỗi</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bạn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cân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nặng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là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a:t>
            </a:r>
            <a:br>
              <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b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144 : 4 = 36 (kg)</a:t>
            </a:r>
            <a:br>
              <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b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Đáp</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số</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36 kg.</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44808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9"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blinds(horizontal)">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3">
                                            <p:txEl>
                                              <p:pRg st="1" end="1"/>
                                            </p:txEl>
                                          </p:spTgt>
                                        </p:tgtEl>
                                        <p:attrNameLst>
                                          <p:attrName>style.visibility</p:attrName>
                                        </p:attrNameLst>
                                      </p:cBhvr>
                                      <p:to>
                                        <p:strVal val="visible"/>
                                      </p:to>
                                    </p:set>
                                    <p:animEffect transition="in" filter="blinds(horizontal)">
                                      <p:cBhvr>
                                        <p:cTn id="34"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9F8714-69D0-F6CA-CD3E-A6018BEC757D}"/>
              </a:ext>
            </a:extLst>
          </p:cNvPr>
          <p:cNvSpPr/>
          <p:nvPr/>
        </p:nvSpPr>
        <p:spPr>
          <a:xfrm>
            <a:off x="4224333" y="1858607"/>
            <a:ext cx="3743333" cy="654731"/>
          </a:xfrm>
          <a:prstGeom prst="rect">
            <a:avLst/>
          </a:prstGeom>
        </p:spPr>
        <p:txBody>
          <a:bodyPr wrap="none">
            <a:spAutoFit/>
          </a:bodyPr>
          <a:lstStyle/>
          <a:p>
            <a:pPr algn="ctr" defTabSz="609630">
              <a:lnSpc>
                <a:spcPct val="150000"/>
              </a:lnSpc>
              <a:buFont typeface="Arial"/>
              <a:buNone/>
              <a:defRPr/>
            </a:pPr>
            <a:r>
              <a:rPr lang="en-US" sz="2800" b="1" kern="0" dirty="0">
                <a:solidFill>
                  <a:srgbClr val="262624"/>
                </a:solidFill>
                <a:latin typeface="UTM Avo" panose="02040603050506020204" pitchFamily="18"/>
                <a:cs typeface="Arial"/>
                <a:sym typeface="Arial"/>
              </a:rPr>
              <a:t>CỦNG CỐ, DẶN DÒ</a:t>
            </a:r>
          </a:p>
        </p:txBody>
      </p:sp>
      <p:sp>
        <p:nvSpPr>
          <p:cNvPr id="3" name="Rounded Rectangle 2">
            <a:extLst>
              <a:ext uri="{FF2B5EF4-FFF2-40B4-BE49-F238E27FC236}">
                <a16:creationId xmlns:a16="http://schemas.microsoft.com/office/drawing/2014/main" id="{415DD246-9CC3-9238-229A-476382D9D1C4}"/>
              </a:ext>
            </a:extLst>
          </p:cNvPr>
          <p:cNvSpPr/>
          <p:nvPr/>
        </p:nvSpPr>
        <p:spPr>
          <a:xfrm>
            <a:off x="2913529" y="3050433"/>
            <a:ext cx="6364941" cy="1725707"/>
          </a:xfrm>
          <a:custGeom>
            <a:avLst/>
            <a:gdLst>
              <a:gd name="connsiteX0" fmla="*/ 0 w 6364941"/>
              <a:gd name="connsiteY0" fmla="*/ 287624 h 1725707"/>
              <a:gd name="connsiteX1" fmla="*/ 287624 w 6364941"/>
              <a:gd name="connsiteY1" fmla="*/ 0 h 1725707"/>
              <a:gd name="connsiteX2" fmla="*/ 6077317 w 6364941"/>
              <a:gd name="connsiteY2" fmla="*/ 0 h 1725707"/>
              <a:gd name="connsiteX3" fmla="*/ 6364941 w 6364941"/>
              <a:gd name="connsiteY3" fmla="*/ 287624 h 1725707"/>
              <a:gd name="connsiteX4" fmla="*/ 6364941 w 6364941"/>
              <a:gd name="connsiteY4" fmla="*/ 1438083 h 1725707"/>
              <a:gd name="connsiteX5" fmla="*/ 6077317 w 6364941"/>
              <a:gd name="connsiteY5" fmla="*/ 1725707 h 1725707"/>
              <a:gd name="connsiteX6" fmla="*/ 287624 w 6364941"/>
              <a:gd name="connsiteY6" fmla="*/ 1725707 h 1725707"/>
              <a:gd name="connsiteX7" fmla="*/ 0 w 6364941"/>
              <a:gd name="connsiteY7" fmla="*/ 1438083 h 1725707"/>
              <a:gd name="connsiteX8" fmla="*/ 0 w 6364941"/>
              <a:gd name="connsiteY8" fmla="*/ 287624 h 17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941" h="1725707" extrusionOk="0">
                <a:moveTo>
                  <a:pt x="0" y="287624"/>
                </a:moveTo>
                <a:cubicBezTo>
                  <a:pt x="-20921" y="115870"/>
                  <a:pt x="101719" y="10154"/>
                  <a:pt x="287624" y="0"/>
                </a:cubicBezTo>
                <a:cubicBezTo>
                  <a:pt x="2164292" y="132882"/>
                  <a:pt x="3502341" y="-84951"/>
                  <a:pt x="6077317" y="0"/>
                </a:cubicBezTo>
                <a:cubicBezTo>
                  <a:pt x="6214033" y="21615"/>
                  <a:pt x="6359907" y="156601"/>
                  <a:pt x="6364941" y="287624"/>
                </a:cubicBezTo>
                <a:cubicBezTo>
                  <a:pt x="6339883" y="769904"/>
                  <a:pt x="6422444" y="1169164"/>
                  <a:pt x="6364941" y="1438083"/>
                </a:cubicBezTo>
                <a:cubicBezTo>
                  <a:pt x="6386660" y="1599510"/>
                  <a:pt x="6239250" y="1719363"/>
                  <a:pt x="6077317" y="1725707"/>
                </a:cubicBezTo>
                <a:cubicBezTo>
                  <a:pt x="5124229" y="1813346"/>
                  <a:pt x="1705160" y="1653028"/>
                  <a:pt x="287624" y="1725707"/>
                </a:cubicBezTo>
                <a:cubicBezTo>
                  <a:pt x="128295" y="1721136"/>
                  <a:pt x="-2483" y="1600384"/>
                  <a:pt x="0" y="1438083"/>
                </a:cubicBezTo>
                <a:cubicBezTo>
                  <a:pt x="-102789" y="1275073"/>
                  <a:pt x="-31003" y="820070"/>
                  <a:pt x="0" y="287624"/>
                </a:cubicBezTo>
                <a:close/>
              </a:path>
            </a:pathLst>
          </a:custGeom>
          <a:noFill/>
          <a:ln w="38100">
            <a:solidFill>
              <a:schemeClr val="accent2">
                <a:lumMod val="60000"/>
                <a:lumOff val="40000"/>
              </a:schemeClr>
            </a:solidFill>
            <a:prstDash val="dash"/>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rgbClr val="000000"/>
                </a:solidFill>
                <a:latin typeface="UTM Avo" panose="02040603050506020204" pitchFamily="18"/>
              </a:rPr>
              <a:t>Qua bài học hôm nay, em biết thêm được điều gì?</a:t>
            </a:r>
            <a:endParaRPr lang="en-VN" sz="2400" dirty="0">
              <a:latin typeface="UTM Avo" panose="02040603050506020204" pitchFamily="18"/>
            </a:endParaRPr>
          </a:p>
        </p:txBody>
      </p:sp>
    </p:spTree>
    <p:extLst>
      <p:ext uri="{BB962C8B-B14F-4D97-AF65-F5344CB8AC3E}">
        <p14:creationId xmlns:p14="http://schemas.microsoft.com/office/powerpoint/2010/main" val="202056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F6A07BD-89C4-13E6-9654-65CBC331C607}"/>
              </a:ext>
            </a:extLst>
          </p:cNvPr>
          <p:cNvGrpSpPr/>
          <p:nvPr/>
        </p:nvGrpSpPr>
        <p:grpSpPr>
          <a:xfrm>
            <a:off x="4727728" y="3010718"/>
            <a:ext cx="2736543" cy="1674349"/>
            <a:chOff x="309542" y="967667"/>
            <a:chExt cx="2878585" cy="1674349"/>
          </a:xfrm>
        </p:grpSpPr>
        <p:pic>
          <p:nvPicPr>
            <p:cNvPr id="6" name="Picture 5">
              <a:hlinkClick r:id="rId3"/>
              <a:extLst>
                <a:ext uri="{FF2B5EF4-FFF2-40B4-BE49-F238E27FC236}">
                  <a16:creationId xmlns:a16="http://schemas.microsoft.com/office/drawing/2014/main" id="{704C1058-4885-DC11-C850-50416D6CA1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7" name="TextBox 6">
              <a:extLst>
                <a:ext uri="{FF2B5EF4-FFF2-40B4-BE49-F238E27FC236}">
                  <a16:creationId xmlns:a16="http://schemas.microsoft.com/office/drawing/2014/main" id="{47FAEADD-9A7E-AEAE-ACB7-7CDBC344682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43696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3579;p62">
            <a:extLst>
              <a:ext uri="{FF2B5EF4-FFF2-40B4-BE49-F238E27FC236}">
                <a16:creationId xmlns:a16="http://schemas.microsoft.com/office/drawing/2014/main" id="{46318400-485E-91E1-EC38-5DB781C2CD2A}"/>
              </a:ext>
            </a:extLst>
          </p:cNvPr>
          <p:cNvSpPr/>
          <p:nvPr/>
        </p:nvSpPr>
        <p:spPr>
          <a:xfrm>
            <a:off x="3495395" y="5031978"/>
            <a:ext cx="1148985" cy="613511"/>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solidFill>
            <a:srgbClr val="D0101F"/>
          </a:solidFill>
          <a:ln>
            <a:noFill/>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489" b="0" i="0" u="none" strike="noStrike" kern="0" cap="none" spc="0" normalizeH="0" baseline="0" noProof="0" dirty="0">
              <a:ln>
                <a:noFill/>
              </a:ln>
              <a:effectLst/>
              <a:uLnTx/>
              <a:uFillTx/>
              <a:latin typeface="UTM Avo" panose="02040603050506020204" pitchFamily="18"/>
              <a:cs typeface="Arial"/>
              <a:sym typeface="Arial"/>
            </a:endParaRPr>
          </a:p>
        </p:txBody>
      </p:sp>
      <p:sp>
        <p:nvSpPr>
          <p:cNvPr id="9" name="Google Shape;3581;p62">
            <a:extLst>
              <a:ext uri="{FF2B5EF4-FFF2-40B4-BE49-F238E27FC236}">
                <a16:creationId xmlns:a16="http://schemas.microsoft.com/office/drawing/2014/main" id="{9A37BCE3-2A71-FF50-95A3-DB98176B594A}"/>
              </a:ext>
            </a:extLst>
          </p:cNvPr>
          <p:cNvSpPr/>
          <p:nvPr/>
        </p:nvSpPr>
        <p:spPr>
          <a:xfrm>
            <a:off x="2387471" y="2201564"/>
            <a:ext cx="3364831" cy="3009985"/>
          </a:xfrm>
          <a:prstGeom prst="roundRect">
            <a:avLst>
              <a:gd name="adj" fmla="val 3857"/>
            </a:avLst>
          </a:prstGeom>
          <a:solidFill>
            <a:srgbClr val="FFC35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effectLst/>
              <a:uLnTx/>
              <a:uFillTx/>
              <a:latin typeface="UTM Avo" panose="02040603050506020204" pitchFamily="18"/>
              <a:cs typeface="Arial"/>
              <a:sym typeface="Arial"/>
            </a:endParaRPr>
          </a:p>
        </p:txBody>
      </p:sp>
      <p:sp>
        <p:nvSpPr>
          <p:cNvPr id="10" name="Google Shape;3579;p62">
            <a:extLst>
              <a:ext uri="{FF2B5EF4-FFF2-40B4-BE49-F238E27FC236}">
                <a16:creationId xmlns:a16="http://schemas.microsoft.com/office/drawing/2014/main" id="{97299463-C187-6AE3-4DE2-56648BDA573D}"/>
              </a:ext>
            </a:extLst>
          </p:cNvPr>
          <p:cNvSpPr/>
          <p:nvPr/>
        </p:nvSpPr>
        <p:spPr>
          <a:xfrm>
            <a:off x="7203924" y="5031978"/>
            <a:ext cx="1148985" cy="613511"/>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solidFill>
            <a:srgbClr val="D0101F"/>
          </a:solidFill>
          <a:ln>
            <a:noFill/>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489" b="0" i="0" u="none" strike="noStrike" kern="0" cap="none" spc="0" normalizeH="0" baseline="0" noProof="0" dirty="0">
              <a:ln>
                <a:noFill/>
              </a:ln>
              <a:effectLst/>
              <a:uLnTx/>
              <a:uFillTx/>
              <a:latin typeface="UTM Avo" panose="02040603050506020204" pitchFamily="18"/>
              <a:cs typeface="Arial"/>
              <a:sym typeface="Arial"/>
            </a:endParaRPr>
          </a:p>
        </p:txBody>
      </p:sp>
      <p:sp>
        <p:nvSpPr>
          <p:cNvPr id="11" name="Google Shape;3581;p62">
            <a:extLst>
              <a:ext uri="{FF2B5EF4-FFF2-40B4-BE49-F238E27FC236}">
                <a16:creationId xmlns:a16="http://schemas.microsoft.com/office/drawing/2014/main" id="{A8D0E604-5E7D-DA09-5EBA-2A735B14CC58}"/>
              </a:ext>
            </a:extLst>
          </p:cNvPr>
          <p:cNvSpPr/>
          <p:nvPr/>
        </p:nvSpPr>
        <p:spPr>
          <a:xfrm>
            <a:off x="6096000" y="2201564"/>
            <a:ext cx="3364831" cy="3009985"/>
          </a:xfrm>
          <a:prstGeom prst="roundRect">
            <a:avLst>
              <a:gd name="adj" fmla="val 3857"/>
            </a:avLst>
          </a:prstGeom>
          <a:solidFill>
            <a:srgbClr val="FFC35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effectLst/>
              <a:uLnTx/>
              <a:uFillTx/>
              <a:latin typeface="UTM Avo" panose="02040603050506020204" pitchFamily="18"/>
              <a:cs typeface="Arial"/>
              <a:sym typeface="Arial"/>
            </a:endParaRPr>
          </a:p>
        </p:txBody>
      </p:sp>
      <p:sp>
        <p:nvSpPr>
          <p:cNvPr id="12" name="TextBox 11">
            <a:extLst>
              <a:ext uri="{FF2B5EF4-FFF2-40B4-BE49-F238E27FC236}">
                <a16:creationId xmlns:a16="http://schemas.microsoft.com/office/drawing/2014/main" id="{FBE83A6C-AFF8-4CC0-CDE6-9DAE77AFA48D}"/>
              </a:ext>
            </a:extLst>
          </p:cNvPr>
          <p:cNvSpPr txBox="1"/>
          <p:nvPr/>
        </p:nvSpPr>
        <p:spPr>
          <a:xfrm>
            <a:off x="2574165" y="2451895"/>
            <a:ext cx="2991439" cy="2239844"/>
          </a:xfrm>
          <a:prstGeom prst="rect">
            <a:avLst/>
          </a:prstGeom>
          <a:solidFill>
            <a:srgbClr val="FFF0D3"/>
          </a:solidFill>
          <a:ln w="25400" cap="flat" cmpd="sng" algn="ctr">
            <a:solidFill>
              <a:srgbClr val="FFF0D3"/>
            </a:solidFill>
            <a:prstDash val="solid"/>
          </a:ln>
          <a:effectLst/>
        </p:spPr>
        <p:txBody>
          <a:bodyPr wrap="square" rtlCol="0">
            <a:spAutoFit/>
          </a:bodyPr>
          <a:lstStyle/>
          <a:p>
            <a:pPr marL="0" marR="0" lvl="0" indent="0" algn="ctr" defTabSz="914400" eaLnBrk="1" fontAlgn="auto" latinLnBrk="0" hangingPunct="1">
              <a:lnSpc>
                <a:spcPct val="150000"/>
              </a:lnSpc>
              <a:spcBef>
                <a:spcPts val="0"/>
              </a:spcBef>
              <a:spcAft>
                <a:spcPts val="1333"/>
              </a:spcAft>
              <a:buClr>
                <a:srgbClr val="000000"/>
              </a:buClr>
              <a:buSzTx/>
              <a:buFont typeface="Arial"/>
              <a:buNone/>
              <a:tabLst/>
              <a:defRPr/>
            </a:pPr>
            <a:b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b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Ôn</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tập</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kiến</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thức</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đã</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học</a:t>
            </a:r>
            <a:br>
              <a:rPr kumimoji="0" lang="en-VN" sz="2400" b="0" i="1" u="none" strike="noStrike" kern="0" cap="none" spc="0" normalizeH="0" baseline="0" noProof="0" dirty="0">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br>
            <a:endParaRPr kumimoji="0" lang="en-US" sz="2400" b="0" i="1" u="none" strike="noStrike" kern="0" cap="none" spc="0" normalizeH="0" baseline="0" noProof="0" dirty="0">
              <a:ln>
                <a:noFill/>
              </a:ln>
              <a:effectLst/>
              <a:uLnTx/>
              <a:uFillTx/>
              <a:latin typeface="UTM Avo" panose="02040603050506020204" pitchFamily="18"/>
              <a:ea typeface="Calibri" panose="020F0502020204030204"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08A6B8F6-156E-41DE-7AE4-E35924522A83}"/>
              </a:ext>
            </a:extLst>
          </p:cNvPr>
          <p:cNvSpPr txBox="1"/>
          <p:nvPr/>
        </p:nvSpPr>
        <p:spPr>
          <a:xfrm>
            <a:off x="6282693" y="2451895"/>
            <a:ext cx="2991439" cy="2239844"/>
          </a:xfrm>
          <a:prstGeom prst="rect">
            <a:avLst/>
          </a:prstGeom>
          <a:solidFill>
            <a:srgbClr val="FFF0D3"/>
          </a:solidFill>
          <a:ln w="25400" cap="flat" cmpd="sng" algn="ctr">
            <a:solidFill>
              <a:srgbClr val="FFF0D3"/>
            </a:solidFill>
            <a:prstDash val="solid"/>
          </a:ln>
          <a:effectLst/>
        </p:spPr>
        <p:txBody>
          <a:bodyPr wrap="square" rtlCol="0">
            <a:spAutoFit/>
          </a:bodyPr>
          <a:lstStyle/>
          <a:p>
            <a:pPr marL="0" marR="0" lvl="0" indent="0" algn="ctr" defTabSz="914400" eaLnBrk="1" fontAlgn="auto" latinLnBrk="0" hangingPunct="1">
              <a:lnSpc>
                <a:spcPct val="150000"/>
              </a:lnSpc>
              <a:spcBef>
                <a:spcPts val="0"/>
              </a:spcBef>
              <a:spcAft>
                <a:spcPts val="1333"/>
              </a:spcAft>
              <a:buClr>
                <a:srgbClr val="000000"/>
              </a:buClr>
              <a:buSzTx/>
              <a:buFont typeface="Arial"/>
              <a:buNone/>
              <a:tabLst/>
              <a:defRPr/>
            </a:pPr>
            <a:b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b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Hoàn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thành</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bài</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tập</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 </a:t>
            </a:r>
            <a:r>
              <a:rPr kumimoji="0" lang="en-US" sz="2400" b="0" i="0" u="none" strike="noStrike" kern="0" cap="none" spc="0" normalizeH="0" baseline="0" noProof="0" dirty="0" err="1">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trong</a:t>
            </a:r>
            <a:r>
              <a:rPr kumimoji="0" lang="en-US" sz="2400" b="0" i="0" u="none" strike="noStrike" kern="0" cap="none" spc="0" normalizeH="0" baseline="0" noProof="0" dirty="0">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t> VBT</a:t>
            </a:r>
            <a:br>
              <a:rPr kumimoji="0" lang="en-VN" sz="2400" b="0" i="1" u="none" strike="noStrike" kern="0" cap="none" spc="0" normalizeH="0" baseline="0" noProof="0" dirty="0">
                <a:ln>
                  <a:noFill/>
                </a:ln>
                <a:effectLst/>
                <a:uLnTx/>
                <a:uFillTx/>
                <a:latin typeface="UTM Avo" panose="02040603050506020204" pitchFamily="18"/>
                <a:ea typeface="Calibri" panose="020F0502020204030204" pitchFamily="34" charset="0"/>
                <a:cs typeface="Times New Roman" panose="02020603050405020304" pitchFamily="18" charset="0"/>
                <a:sym typeface="Arial"/>
              </a:rPr>
            </a:br>
            <a:endParaRPr kumimoji="0" lang="en-US" sz="2400" b="0" i="1" u="none" strike="noStrike" kern="0" cap="none" spc="0" normalizeH="0" baseline="0" noProof="0" dirty="0">
              <a:ln>
                <a:noFill/>
              </a:ln>
              <a:effectLst/>
              <a:uLnTx/>
              <a:uFillTx/>
              <a:latin typeface="UTM Avo" panose="02040603050506020204" pitchFamily="18"/>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47784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BBE123-7EB7-F8EF-FE93-08EE980BC898}"/>
              </a:ext>
            </a:extLst>
          </p:cNvPr>
          <p:cNvGrpSpPr/>
          <p:nvPr/>
        </p:nvGrpSpPr>
        <p:grpSpPr>
          <a:xfrm>
            <a:off x="4727728" y="3010718"/>
            <a:ext cx="2736543" cy="1674349"/>
            <a:chOff x="309542" y="967667"/>
            <a:chExt cx="2878585" cy="1674349"/>
          </a:xfrm>
        </p:grpSpPr>
        <p:pic>
          <p:nvPicPr>
            <p:cNvPr id="5" name="Picture 4">
              <a:hlinkClick r:id="rId3"/>
              <a:extLst>
                <a:ext uri="{FF2B5EF4-FFF2-40B4-BE49-F238E27FC236}">
                  <a16:creationId xmlns:a16="http://schemas.microsoft.com/office/drawing/2014/main" id="{DA91DD1F-EB0A-557A-8651-452737B26B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6" name="TextBox 5">
              <a:extLst>
                <a:ext uri="{FF2B5EF4-FFF2-40B4-BE49-F238E27FC236}">
                  <a16:creationId xmlns:a16="http://schemas.microsoft.com/office/drawing/2014/main" id="{3766EB6B-D8B5-EFF5-94FA-80BE38D6C2C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842772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85;p1">
            <a:extLst>
              <a:ext uri="{FF2B5EF4-FFF2-40B4-BE49-F238E27FC236}">
                <a16:creationId xmlns:a16="http://schemas.microsoft.com/office/drawing/2014/main" id="{6239DC95-0E39-51A2-CC25-4A5F05007ABF}"/>
              </a:ext>
            </a:extLst>
          </p:cNvPr>
          <p:cNvSpPr/>
          <p:nvPr/>
        </p:nvSpPr>
        <p:spPr>
          <a:xfrm>
            <a:off x="4775418"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UTM Avo" panose="02040603050506020204" pitchFamily="18" charset="0"/>
              <a:ea typeface="Calibri"/>
              <a:cs typeface="Calibri"/>
              <a:sym typeface="Calibri"/>
            </a:endParaRPr>
          </a:p>
        </p:txBody>
      </p:sp>
      <p:sp>
        <p:nvSpPr>
          <p:cNvPr id="5" name="Google Shape;86;p1">
            <a:extLst>
              <a:ext uri="{FF2B5EF4-FFF2-40B4-BE49-F238E27FC236}">
                <a16:creationId xmlns:a16="http://schemas.microsoft.com/office/drawing/2014/main" id="{312F9DBA-AF38-3E6F-0832-79D403067210}"/>
              </a:ext>
            </a:extLst>
          </p:cNvPr>
          <p:cNvSpPr txBox="1"/>
          <p:nvPr/>
        </p:nvSpPr>
        <p:spPr>
          <a:xfrm>
            <a:off x="454403" y="574846"/>
            <a:ext cx="11367083" cy="14772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Để kết nối cộng đồng giáo viên và nhận thêm nhiều tài liệu giảng dạy, </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mời quý thầy cô tham gia Group Facebook</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theo đường link:  </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p:txBody>
      </p:sp>
      <p:sp>
        <p:nvSpPr>
          <p:cNvPr id="6" name="Google Shape;87;p1">
            <a:extLst>
              <a:ext uri="{FF2B5EF4-FFF2-40B4-BE49-F238E27FC236}">
                <a16:creationId xmlns:a16="http://schemas.microsoft.com/office/drawing/2014/main" id="{2D63CBA8-A188-A5C4-8660-C1A7E085DC9F}"/>
              </a:ext>
            </a:extLst>
          </p:cNvPr>
          <p:cNvSpPr/>
          <p:nvPr/>
        </p:nvSpPr>
        <p:spPr>
          <a:xfrm>
            <a:off x="2441908" y="2000034"/>
            <a:ext cx="7407478" cy="461665"/>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UTM Avo" panose="02040603050506020204" pitchFamily="18" charset="0"/>
              <a:ea typeface="Calibri"/>
              <a:cs typeface="Calibri"/>
              <a:sym typeface="Calibri"/>
            </a:endParaRPr>
          </a:p>
        </p:txBody>
      </p:sp>
      <p:sp>
        <p:nvSpPr>
          <p:cNvPr id="7" name="Google Shape;88;p1">
            <a:hlinkClick r:id="rId3"/>
            <a:extLst>
              <a:ext uri="{FF2B5EF4-FFF2-40B4-BE49-F238E27FC236}">
                <a16:creationId xmlns:a16="http://schemas.microsoft.com/office/drawing/2014/main" id="{E57769F8-F552-C8DA-8E8A-DDC3EC6203E2}"/>
              </a:ext>
            </a:extLst>
          </p:cNvPr>
          <p:cNvSpPr txBox="1"/>
          <p:nvPr/>
        </p:nvSpPr>
        <p:spPr>
          <a:xfrm>
            <a:off x="2644617" y="2000034"/>
            <a:ext cx="712225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Hoc10 –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Đồng</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hành</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cùng</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giáo</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viên</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tiểu</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học</a:t>
            </a:r>
            <a:endParaRPr kumimoji="0" sz="1800" b="0" i="0" u="none" strike="noStrike" kern="1200" cap="none" spc="0" normalizeH="0" baseline="0" noProof="0" dirty="0">
              <a:ln>
                <a:noFill/>
              </a:ln>
              <a:solidFill>
                <a:prstClr val="black"/>
              </a:solidFill>
              <a:effectLst/>
              <a:uLnTx/>
              <a:uFillTx/>
              <a:latin typeface="UTM Avo" panose="02040603050506020204" pitchFamily="18" charset="0"/>
            </a:endParaRPr>
          </a:p>
        </p:txBody>
      </p:sp>
      <p:sp>
        <p:nvSpPr>
          <p:cNvPr id="8" name="Google Shape;89;p1">
            <a:extLst>
              <a:ext uri="{FF2B5EF4-FFF2-40B4-BE49-F238E27FC236}">
                <a16:creationId xmlns:a16="http://schemas.microsoft.com/office/drawing/2014/main" id="{7EF84C48-1423-0E07-165D-E3FA4EEE6634}"/>
              </a:ext>
            </a:extLst>
          </p:cNvPr>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Hoặc truy cập qua QR code</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p:txBody>
      </p:sp>
      <p:pic>
        <p:nvPicPr>
          <p:cNvPr id="9" name="Google Shape;90;p1" descr="Ngón Trỏ, ngón tay, Máy tính Biểu tượng Tay - tay png tải về - Miễn phí  trong suốt Tay png Tải về.">
            <a:extLst>
              <a:ext uri="{FF2B5EF4-FFF2-40B4-BE49-F238E27FC236}">
                <a16:creationId xmlns:a16="http://schemas.microsoft.com/office/drawing/2014/main" id="{48BDCDB7-7169-BE3D-D202-AFAF2BB1AA97}"/>
              </a:ext>
            </a:extLst>
          </p:cNvPr>
          <p:cNvPicPr preferRelativeResize="0"/>
          <p:nvPr/>
        </p:nvPicPr>
        <p:blipFill rotWithShape="1">
          <a:blip r:embed="rId4">
            <a:alphaModFix/>
          </a:blip>
          <a:srcRect/>
          <a:stretch/>
        </p:blipFill>
        <p:spPr>
          <a:xfrm rot="-5400000">
            <a:off x="5679086" y="2851979"/>
            <a:ext cx="1053311" cy="749021"/>
          </a:xfrm>
          <a:prstGeom prst="rect">
            <a:avLst/>
          </a:prstGeom>
          <a:noFill/>
          <a:ln>
            <a:noFill/>
          </a:ln>
        </p:spPr>
      </p:pic>
      <p:pic>
        <p:nvPicPr>
          <p:cNvPr id="10" name="Google Shape;91;p1">
            <a:extLst>
              <a:ext uri="{FF2B5EF4-FFF2-40B4-BE49-F238E27FC236}">
                <a16:creationId xmlns:a16="http://schemas.microsoft.com/office/drawing/2014/main" id="{90111135-4929-E613-5CA2-ABDE28095342}"/>
              </a:ext>
            </a:extLst>
          </p:cNvPr>
          <p:cNvPicPr preferRelativeResize="0"/>
          <p:nvPr/>
        </p:nvPicPr>
        <p:blipFill rotWithShape="1">
          <a:blip r:embed="rId5">
            <a:alphaModFix/>
          </a:blip>
          <a:srcRect/>
          <a:stretch/>
        </p:blipFill>
        <p:spPr>
          <a:xfrm>
            <a:off x="4905420" y="3722149"/>
            <a:ext cx="2684532" cy="2684532"/>
          </a:xfrm>
          <a:prstGeom prst="roundRect">
            <a:avLst>
              <a:gd name="adj" fmla="val 12957"/>
            </a:avLst>
          </a:prstGeom>
          <a:noFill/>
          <a:ln>
            <a:noFill/>
          </a:ln>
        </p:spPr>
      </p:pic>
    </p:spTree>
    <p:extLst>
      <p:ext uri="{BB962C8B-B14F-4D97-AF65-F5344CB8AC3E}">
        <p14:creationId xmlns:p14="http://schemas.microsoft.com/office/powerpoint/2010/main" val="2175985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4A8FDB-E246-A345-0EAB-FA5B9B17E36E}"/>
              </a:ext>
            </a:extLst>
          </p:cNvPr>
          <p:cNvPicPr>
            <a:picLocks noChangeAspect="1"/>
          </p:cNvPicPr>
          <p:nvPr/>
        </p:nvPicPr>
        <p:blipFill rotWithShape="1">
          <a:blip r:embed="rId3"/>
          <a:srcRect l="9031" t="20915" r="7838" b="33631"/>
          <a:stretch/>
        </p:blipFill>
        <p:spPr>
          <a:xfrm>
            <a:off x="0" y="2520599"/>
            <a:ext cx="8980638" cy="4337401"/>
          </a:xfrm>
          <a:prstGeom prst="rect">
            <a:avLst/>
          </a:prstGeom>
        </p:spPr>
      </p:pic>
      <p:sp>
        <p:nvSpPr>
          <p:cNvPr id="3" name="Rounded Rectangle 2">
            <a:extLst>
              <a:ext uri="{FF2B5EF4-FFF2-40B4-BE49-F238E27FC236}">
                <a16:creationId xmlns:a16="http://schemas.microsoft.com/office/drawing/2014/main" id="{D9B227AA-6116-C06D-586B-1E0374C59AC4}"/>
              </a:ext>
            </a:extLst>
          </p:cNvPr>
          <p:cNvSpPr/>
          <p:nvPr/>
        </p:nvSpPr>
        <p:spPr>
          <a:xfrm>
            <a:off x="4145873" y="1674733"/>
            <a:ext cx="3900253" cy="689112"/>
          </a:xfrm>
          <a:prstGeom prst="roundRect">
            <a:avLst/>
          </a:prstGeom>
          <a:ln>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r>
              <a:rPr lang="en-VN" sz="2400" b="1" dirty="0">
                <a:ln w="0"/>
                <a:solidFill>
                  <a:schemeClr val="tx1"/>
                </a:solidFill>
                <a:effectLst>
                  <a:outerShdw blurRad="38100" dist="19050" dir="2700000" algn="tl" rotWithShape="0">
                    <a:schemeClr val="dk1">
                      <a:alpha val="40000"/>
                    </a:schemeClr>
                  </a:outerShdw>
                </a:effectLst>
                <a:latin typeface="UTM Avo" panose="02040603050506020204" pitchFamily="18"/>
              </a:rPr>
              <a:t>THẢO LUẬN CẶP ĐÔI</a:t>
            </a:r>
          </a:p>
        </p:txBody>
      </p:sp>
    </p:spTree>
    <p:extLst>
      <p:ext uri="{BB962C8B-B14F-4D97-AF65-F5344CB8AC3E}">
        <p14:creationId xmlns:p14="http://schemas.microsoft.com/office/powerpoint/2010/main" val="156677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C5FF33-4736-F2D5-123A-1A11A7EFBC44}"/>
              </a:ext>
            </a:extLst>
          </p:cNvPr>
          <p:cNvSpPr/>
          <p:nvPr/>
        </p:nvSpPr>
        <p:spPr>
          <a:xfrm>
            <a:off x="5878286" y="2677886"/>
            <a:ext cx="6313714" cy="4180114"/>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Google Shape;2831;p45">
            <a:extLst>
              <a:ext uri="{FF2B5EF4-FFF2-40B4-BE49-F238E27FC236}">
                <a16:creationId xmlns:a16="http://schemas.microsoft.com/office/drawing/2014/main" id="{BDA9EE3E-3E95-6677-81FF-FC89B3CDD3A1}"/>
              </a:ext>
            </a:extLst>
          </p:cNvPr>
          <p:cNvSpPr txBox="1"/>
          <p:nvPr/>
        </p:nvSpPr>
        <p:spPr>
          <a:xfrm>
            <a:off x="1888183" y="6032841"/>
            <a:ext cx="2620000" cy="615600"/>
          </a:xfrm>
          <a:prstGeom prst="rect">
            <a:avLst/>
          </a:prstGeom>
          <a:noFill/>
          <a:ln>
            <a:noFill/>
          </a:ln>
        </p:spPr>
        <p:txBody>
          <a:bodyPr spcFirstLastPara="1" wrap="square" lIns="121900" tIns="121900" rIns="121900" bIns="121900" anchor="t" anchorCtr="0">
            <a:noAutofit/>
          </a:bodyPr>
          <a:lstStyle/>
          <a:p>
            <a:pPr algn="ctr">
              <a:lnSpc>
                <a:spcPct val="150000"/>
              </a:lnSpc>
            </a:pPr>
            <a:r>
              <a:rPr lang="en-US" sz="2400" b="1" dirty="0" err="1">
                <a:latin typeface="UTM Avo" panose="02040603050506020204" pitchFamily="18"/>
                <a:ea typeface="Hanken Grotesk Medium"/>
                <a:cs typeface="Hanken Grotesk Medium"/>
                <a:sym typeface="Hanken Grotesk Medium"/>
              </a:rPr>
              <a:t>Chồng</a:t>
            </a:r>
            <a:r>
              <a:rPr lang="en-US" sz="2400" b="1" dirty="0">
                <a:latin typeface="UTM Avo" panose="02040603050506020204" pitchFamily="18"/>
                <a:ea typeface="Hanken Grotesk Medium"/>
                <a:cs typeface="Hanken Grotesk Medium"/>
                <a:sym typeface="Hanken Grotesk Medium"/>
              </a:rPr>
              <a:t> </a:t>
            </a:r>
            <a:r>
              <a:rPr lang="en-US" sz="2400" b="1" dirty="0" err="1">
                <a:latin typeface="UTM Avo" panose="02040603050506020204" pitchFamily="18"/>
                <a:ea typeface="Hanken Grotesk Medium"/>
                <a:cs typeface="Hanken Grotesk Medium"/>
                <a:sym typeface="Hanken Grotesk Medium"/>
              </a:rPr>
              <a:t>sách</a:t>
            </a:r>
            <a:r>
              <a:rPr lang="en-US" sz="2400" b="1" dirty="0">
                <a:latin typeface="UTM Avo" panose="02040603050506020204" pitchFamily="18"/>
                <a:ea typeface="Hanken Grotesk Medium"/>
                <a:cs typeface="Hanken Grotesk Medium"/>
                <a:sym typeface="Hanken Grotesk Medium"/>
              </a:rPr>
              <a:t> 1</a:t>
            </a:r>
            <a:endParaRPr sz="2400" b="1" dirty="0">
              <a:latin typeface="UTM Avo" panose="02040603050506020204" pitchFamily="18"/>
              <a:ea typeface="Hanken Grotesk Medium"/>
              <a:cs typeface="Hanken Grotesk Medium"/>
              <a:sym typeface="Hanken Grotesk Medium"/>
            </a:endParaRPr>
          </a:p>
        </p:txBody>
      </p:sp>
      <p:sp>
        <p:nvSpPr>
          <p:cNvPr id="6" name="Google Shape;2831;p45">
            <a:extLst>
              <a:ext uri="{FF2B5EF4-FFF2-40B4-BE49-F238E27FC236}">
                <a16:creationId xmlns:a16="http://schemas.microsoft.com/office/drawing/2014/main" id="{2138C3A5-3735-5802-3401-F47F5E3FDF53}"/>
              </a:ext>
            </a:extLst>
          </p:cNvPr>
          <p:cNvSpPr txBox="1"/>
          <p:nvPr/>
        </p:nvSpPr>
        <p:spPr>
          <a:xfrm>
            <a:off x="5016593" y="6024397"/>
            <a:ext cx="2620000" cy="615600"/>
          </a:xfrm>
          <a:prstGeom prst="rect">
            <a:avLst/>
          </a:prstGeom>
          <a:noFill/>
          <a:ln>
            <a:noFill/>
          </a:ln>
        </p:spPr>
        <p:txBody>
          <a:bodyPr spcFirstLastPara="1" wrap="square" lIns="121900" tIns="121900" rIns="121900" bIns="121900" anchor="t" anchorCtr="0">
            <a:noAutofit/>
          </a:bodyPr>
          <a:lstStyle/>
          <a:p>
            <a:pPr algn="ctr">
              <a:lnSpc>
                <a:spcPct val="150000"/>
              </a:lnSpc>
            </a:pPr>
            <a:r>
              <a:rPr lang="en-US" sz="2400" b="1" dirty="0" err="1">
                <a:latin typeface="UTM Avo" panose="02040603050506020204" pitchFamily="18"/>
                <a:ea typeface="Hanken Grotesk Medium"/>
                <a:cs typeface="Hanken Grotesk Medium"/>
                <a:sym typeface="Hanken Grotesk Medium"/>
              </a:rPr>
              <a:t>Chồng</a:t>
            </a:r>
            <a:r>
              <a:rPr lang="en-US" sz="2400" b="1" dirty="0">
                <a:latin typeface="UTM Avo" panose="02040603050506020204" pitchFamily="18"/>
                <a:ea typeface="Hanken Grotesk Medium"/>
                <a:cs typeface="Hanken Grotesk Medium"/>
                <a:sym typeface="Hanken Grotesk Medium"/>
              </a:rPr>
              <a:t> </a:t>
            </a:r>
            <a:r>
              <a:rPr lang="en-US" sz="2400" b="1" dirty="0" err="1">
                <a:latin typeface="UTM Avo" panose="02040603050506020204" pitchFamily="18"/>
                <a:ea typeface="Hanken Grotesk Medium"/>
                <a:cs typeface="Hanken Grotesk Medium"/>
                <a:sym typeface="Hanken Grotesk Medium"/>
              </a:rPr>
              <a:t>sách</a:t>
            </a:r>
            <a:r>
              <a:rPr lang="en-US" sz="2400" b="1" dirty="0">
                <a:latin typeface="UTM Avo" panose="02040603050506020204" pitchFamily="18"/>
                <a:ea typeface="Hanken Grotesk Medium"/>
                <a:cs typeface="Hanken Grotesk Medium"/>
                <a:sym typeface="Hanken Grotesk Medium"/>
              </a:rPr>
              <a:t> 2</a:t>
            </a:r>
            <a:endParaRPr sz="2400" b="1" dirty="0">
              <a:latin typeface="UTM Avo" panose="02040603050506020204" pitchFamily="18"/>
              <a:ea typeface="Hanken Grotesk Medium"/>
              <a:cs typeface="Hanken Grotesk Medium"/>
              <a:sym typeface="Hanken Grotesk Medium"/>
            </a:endParaRPr>
          </a:p>
        </p:txBody>
      </p:sp>
      <p:sp>
        <p:nvSpPr>
          <p:cNvPr id="7" name="Google Shape;2831;p45">
            <a:extLst>
              <a:ext uri="{FF2B5EF4-FFF2-40B4-BE49-F238E27FC236}">
                <a16:creationId xmlns:a16="http://schemas.microsoft.com/office/drawing/2014/main" id="{E8A9B5D0-C304-872F-15CF-FE239247E7BD}"/>
              </a:ext>
            </a:extLst>
          </p:cNvPr>
          <p:cNvSpPr txBox="1"/>
          <p:nvPr/>
        </p:nvSpPr>
        <p:spPr>
          <a:xfrm>
            <a:off x="8078803" y="6024397"/>
            <a:ext cx="2620000" cy="615600"/>
          </a:xfrm>
          <a:prstGeom prst="rect">
            <a:avLst/>
          </a:prstGeom>
          <a:noFill/>
          <a:ln>
            <a:noFill/>
          </a:ln>
        </p:spPr>
        <p:txBody>
          <a:bodyPr spcFirstLastPara="1" wrap="square" lIns="121900" tIns="121900" rIns="121900" bIns="121900" anchor="t" anchorCtr="0">
            <a:noAutofit/>
          </a:bodyPr>
          <a:lstStyle/>
          <a:p>
            <a:pPr algn="ctr">
              <a:lnSpc>
                <a:spcPct val="150000"/>
              </a:lnSpc>
            </a:pPr>
            <a:r>
              <a:rPr lang="en-US" sz="2400" b="1" dirty="0" err="1">
                <a:latin typeface="UTM Avo" panose="02040603050506020204" pitchFamily="18"/>
                <a:ea typeface="Hanken Grotesk Medium"/>
                <a:cs typeface="Hanken Grotesk Medium"/>
                <a:sym typeface="Hanken Grotesk Medium"/>
              </a:rPr>
              <a:t>Chồng</a:t>
            </a:r>
            <a:r>
              <a:rPr lang="en-US" sz="2400" b="1" dirty="0">
                <a:latin typeface="UTM Avo" panose="02040603050506020204" pitchFamily="18"/>
                <a:ea typeface="Hanken Grotesk Medium"/>
                <a:cs typeface="Hanken Grotesk Medium"/>
                <a:sym typeface="Hanken Grotesk Medium"/>
              </a:rPr>
              <a:t> </a:t>
            </a:r>
            <a:r>
              <a:rPr lang="en-US" sz="2400" b="1" dirty="0" err="1">
                <a:latin typeface="UTM Avo" panose="02040603050506020204" pitchFamily="18"/>
                <a:ea typeface="Hanken Grotesk Medium"/>
                <a:cs typeface="Hanken Grotesk Medium"/>
                <a:sym typeface="Hanken Grotesk Medium"/>
              </a:rPr>
              <a:t>sách</a:t>
            </a:r>
            <a:r>
              <a:rPr lang="en-US" sz="2400" b="1" dirty="0">
                <a:latin typeface="UTM Avo" panose="02040603050506020204" pitchFamily="18"/>
                <a:ea typeface="Hanken Grotesk Medium"/>
                <a:cs typeface="Hanken Grotesk Medium"/>
                <a:sym typeface="Hanken Grotesk Medium"/>
              </a:rPr>
              <a:t> 3</a:t>
            </a:r>
            <a:endParaRPr sz="2400" b="1" dirty="0">
              <a:latin typeface="UTM Avo" panose="02040603050506020204" pitchFamily="18"/>
              <a:ea typeface="Hanken Grotesk Medium"/>
              <a:cs typeface="Hanken Grotesk Medium"/>
              <a:sym typeface="Hanken Grotesk Medium"/>
            </a:endParaRPr>
          </a:p>
        </p:txBody>
      </p:sp>
      <p:pic>
        <p:nvPicPr>
          <p:cNvPr id="8" name="Picture 7">
            <a:extLst>
              <a:ext uri="{FF2B5EF4-FFF2-40B4-BE49-F238E27FC236}">
                <a16:creationId xmlns:a16="http://schemas.microsoft.com/office/drawing/2014/main" id="{43C9C5B3-FEDB-22FC-72F9-4884EE82AB0F}"/>
              </a:ext>
            </a:extLst>
          </p:cNvPr>
          <p:cNvPicPr>
            <a:picLocks noChangeAspect="1"/>
          </p:cNvPicPr>
          <p:nvPr/>
        </p:nvPicPr>
        <p:blipFill>
          <a:blip r:embed="rId3"/>
          <a:stretch>
            <a:fillRect/>
          </a:stretch>
        </p:blipFill>
        <p:spPr>
          <a:xfrm>
            <a:off x="2335077" y="4920685"/>
            <a:ext cx="1598631" cy="1287600"/>
          </a:xfrm>
          <a:prstGeom prst="rect">
            <a:avLst/>
          </a:prstGeom>
        </p:spPr>
      </p:pic>
      <p:pic>
        <p:nvPicPr>
          <p:cNvPr id="9" name="Picture 8">
            <a:extLst>
              <a:ext uri="{FF2B5EF4-FFF2-40B4-BE49-F238E27FC236}">
                <a16:creationId xmlns:a16="http://schemas.microsoft.com/office/drawing/2014/main" id="{24E950C4-1E8A-A5CD-0CE1-22831D6A3C63}"/>
              </a:ext>
            </a:extLst>
          </p:cNvPr>
          <p:cNvPicPr>
            <a:picLocks noChangeAspect="1"/>
          </p:cNvPicPr>
          <p:nvPr/>
        </p:nvPicPr>
        <p:blipFill>
          <a:blip r:embed="rId3"/>
          <a:stretch>
            <a:fillRect/>
          </a:stretch>
        </p:blipFill>
        <p:spPr>
          <a:xfrm>
            <a:off x="2335076" y="4704376"/>
            <a:ext cx="1598631" cy="1287600"/>
          </a:xfrm>
          <a:prstGeom prst="rect">
            <a:avLst/>
          </a:prstGeom>
        </p:spPr>
      </p:pic>
      <p:pic>
        <p:nvPicPr>
          <p:cNvPr id="10" name="Picture 9">
            <a:extLst>
              <a:ext uri="{FF2B5EF4-FFF2-40B4-BE49-F238E27FC236}">
                <a16:creationId xmlns:a16="http://schemas.microsoft.com/office/drawing/2014/main" id="{191509FC-3A05-9183-120A-508EB4F3787C}"/>
              </a:ext>
            </a:extLst>
          </p:cNvPr>
          <p:cNvPicPr>
            <a:picLocks noChangeAspect="1"/>
          </p:cNvPicPr>
          <p:nvPr/>
        </p:nvPicPr>
        <p:blipFill>
          <a:blip r:embed="rId3"/>
          <a:stretch>
            <a:fillRect/>
          </a:stretch>
        </p:blipFill>
        <p:spPr>
          <a:xfrm>
            <a:off x="2335075" y="4479622"/>
            <a:ext cx="1598631" cy="1287600"/>
          </a:xfrm>
          <a:prstGeom prst="rect">
            <a:avLst/>
          </a:prstGeom>
        </p:spPr>
      </p:pic>
      <p:pic>
        <p:nvPicPr>
          <p:cNvPr id="11" name="Picture 10">
            <a:extLst>
              <a:ext uri="{FF2B5EF4-FFF2-40B4-BE49-F238E27FC236}">
                <a16:creationId xmlns:a16="http://schemas.microsoft.com/office/drawing/2014/main" id="{0B642F64-8BD3-BC6C-5A59-6B6A22214E55}"/>
              </a:ext>
            </a:extLst>
          </p:cNvPr>
          <p:cNvPicPr>
            <a:picLocks noChangeAspect="1"/>
          </p:cNvPicPr>
          <p:nvPr/>
        </p:nvPicPr>
        <p:blipFill>
          <a:blip r:embed="rId3"/>
          <a:stretch>
            <a:fillRect/>
          </a:stretch>
        </p:blipFill>
        <p:spPr>
          <a:xfrm>
            <a:off x="2335073" y="4272664"/>
            <a:ext cx="1598631" cy="1287600"/>
          </a:xfrm>
          <a:prstGeom prst="rect">
            <a:avLst/>
          </a:prstGeom>
        </p:spPr>
      </p:pic>
      <p:pic>
        <p:nvPicPr>
          <p:cNvPr id="12" name="Picture 11">
            <a:extLst>
              <a:ext uri="{FF2B5EF4-FFF2-40B4-BE49-F238E27FC236}">
                <a16:creationId xmlns:a16="http://schemas.microsoft.com/office/drawing/2014/main" id="{B2E3F32C-1D45-3036-272C-77D6E3D67CD3}"/>
              </a:ext>
            </a:extLst>
          </p:cNvPr>
          <p:cNvPicPr>
            <a:picLocks noChangeAspect="1"/>
          </p:cNvPicPr>
          <p:nvPr/>
        </p:nvPicPr>
        <p:blipFill>
          <a:blip r:embed="rId3"/>
          <a:stretch>
            <a:fillRect/>
          </a:stretch>
        </p:blipFill>
        <p:spPr>
          <a:xfrm>
            <a:off x="2335072" y="4065705"/>
            <a:ext cx="1598631" cy="1287600"/>
          </a:xfrm>
          <a:prstGeom prst="rect">
            <a:avLst/>
          </a:prstGeom>
        </p:spPr>
      </p:pic>
      <p:pic>
        <p:nvPicPr>
          <p:cNvPr id="13" name="Picture 12">
            <a:extLst>
              <a:ext uri="{FF2B5EF4-FFF2-40B4-BE49-F238E27FC236}">
                <a16:creationId xmlns:a16="http://schemas.microsoft.com/office/drawing/2014/main" id="{EC56D662-C9BA-857D-C0B0-923EB164CC4A}"/>
              </a:ext>
            </a:extLst>
          </p:cNvPr>
          <p:cNvPicPr>
            <a:picLocks noChangeAspect="1"/>
          </p:cNvPicPr>
          <p:nvPr/>
        </p:nvPicPr>
        <p:blipFill>
          <a:blip r:embed="rId3"/>
          <a:stretch>
            <a:fillRect/>
          </a:stretch>
        </p:blipFill>
        <p:spPr>
          <a:xfrm>
            <a:off x="2309531" y="3858746"/>
            <a:ext cx="1598631" cy="1287600"/>
          </a:xfrm>
          <a:prstGeom prst="rect">
            <a:avLst/>
          </a:prstGeom>
        </p:spPr>
      </p:pic>
      <p:pic>
        <p:nvPicPr>
          <p:cNvPr id="14" name="Picture 13">
            <a:extLst>
              <a:ext uri="{FF2B5EF4-FFF2-40B4-BE49-F238E27FC236}">
                <a16:creationId xmlns:a16="http://schemas.microsoft.com/office/drawing/2014/main" id="{A4F1EF51-D792-766E-C834-FE58F01AFBFD}"/>
              </a:ext>
            </a:extLst>
          </p:cNvPr>
          <p:cNvPicPr>
            <a:picLocks noChangeAspect="1"/>
          </p:cNvPicPr>
          <p:nvPr/>
        </p:nvPicPr>
        <p:blipFill>
          <a:blip r:embed="rId3"/>
          <a:stretch>
            <a:fillRect/>
          </a:stretch>
        </p:blipFill>
        <p:spPr>
          <a:xfrm>
            <a:off x="2283989" y="3642437"/>
            <a:ext cx="1598631" cy="1287600"/>
          </a:xfrm>
          <a:prstGeom prst="rect">
            <a:avLst/>
          </a:prstGeom>
        </p:spPr>
      </p:pic>
      <p:pic>
        <p:nvPicPr>
          <p:cNvPr id="15" name="Picture 14">
            <a:extLst>
              <a:ext uri="{FF2B5EF4-FFF2-40B4-BE49-F238E27FC236}">
                <a16:creationId xmlns:a16="http://schemas.microsoft.com/office/drawing/2014/main" id="{00EB6B06-D1C5-E1E2-6895-52AB50B06C69}"/>
              </a:ext>
            </a:extLst>
          </p:cNvPr>
          <p:cNvPicPr>
            <a:picLocks noChangeAspect="1"/>
          </p:cNvPicPr>
          <p:nvPr/>
        </p:nvPicPr>
        <p:blipFill>
          <a:blip r:embed="rId3"/>
          <a:stretch>
            <a:fillRect/>
          </a:stretch>
        </p:blipFill>
        <p:spPr>
          <a:xfrm>
            <a:off x="2244660" y="3430349"/>
            <a:ext cx="1598631" cy="1287600"/>
          </a:xfrm>
          <a:prstGeom prst="rect">
            <a:avLst/>
          </a:prstGeom>
        </p:spPr>
      </p:pic>
      <p:pic>
        <p:nvPicPr>
          <p:cNvPr id="16" name="Picture 15">
            <a:extLst>
              <a:ext uri="{FF2B5EF4-FFF2-40B4-BE49-F238E27FC236}">
                <a16:creationId xmlns:a16="http://schemas.microsoft.com/office/drawing/2014/main" id="{5BEC3FFD-BEA3-3A13-0A59-8E7181B51D94}"/>
              </a:ext>
            </a:extLst>
          </p:cNvPr>
          <p:cNvPicPr>
            <a:picLocks noChangeAspect="1"/>
          </p:cNvPicPr>
          <p:nvPr/>
        </p:nvPicPr>
        <p:blipFill>
          <a:blip r:embed="rId3"/>
          <a:stretch>
            <a:fillRect/>
          </a:stretch>
        </p:blipFill>
        <p:spPr>
          <a:xfrm>
            <a:off x="2191299" y="3209817"/>
            <a:ext cx="1598631" cy="1287600"/>
          </a:xfrm>
          <a:prstGeom prst="rect">
            <a:avLst/>
          </a:prstGeom>
        </p:spPr>
      </p:pic>
      <p:pic>
        <p:nvPicPr>
          <p:cNvPr id="17" name="Picture 16">
            <a:extLst>
              <a:ext uri="{FF2B5EF4-FFF2-40B4-BE49-F238E27FC236}">
                <a16:creationId xmlns:a16="http://schemas.microsoft.com/office/drawing/2014/main" id="{2BC264E5-95E4-EF7D-E1D3-827898D3D32C}"/>
              </a:ext>
            </a:extLst>
          </p:cNvPr>
          <p:cNvPicPr>
            <a:picLocks noChangeAspect="1"/>
          </p:cNvPicPr>
          <p:nvPr/>
        </p:nvPicPr>
        <p:blipFill>
          <a:blip r:embed="rId3"/>
          <a:stretch>
            <a:fillRect/>
          </a:stretch>
        </p:blipFill>
        <p:spPr>
          <a:xfrm>
            <a:off x="2150919" y="3013117"/>
            <a:ext cx="1598631" cy="1287600"/>
          </a:xfrm>
          <a:prstGeom prst="rect">
            <a:avLst/>
          </a:prstGeom>
        </p:spPr>
      </p:pic>
      <p:pic>
        <p:nvPicPr>
          <p:cNvPr id="18" name="Picture 17">
            <a:extLst>
              <a:ext uri="{FF2B5EF4-FFF2-40B4-BE49-F238E27FC236}">
                <a16:creationId xmlns:a16="http://schemas.microsoft.com/office/drawing/2014/main" id="{58D0382F-B328-4245-FA62-027D26A5F7EF}"/>
              </a:ext>
            </a:extLst>
          </p:cNvPr>
          <p:cNvPicPr>
            <a:picLocks noChangeAspect="1"/>
          </p:cNvPicPr>
          <p:nvPr/>
        </p:nvPicPr>
        <p:blipFill>
          <a:blip r:embed="rId3"/>
          <a:stretch>
            <a:fillRect/>
          </a:stretch>
        </p:blipFill>
        <p:spPr>
          <a:xfrm>
            <a:off x="5527284" y="4774313"/>
            <a:ext cx="1598631" cy="1287600"/>
          </a:xfrm>
          <a:prstGeom prst="rect">
            <a:avLst/>
          </a:prstGeom>
        </p:spPr>
      </p:pic>
      <p:pic>
        <p:nvPicPr>
          <p:cNvPr id="19" name="Picture 18">
            <a:extLst>
              <a:ext uri="{FF2B5EF4-FFF2-40B4-BE49-F238E27FC236}">
                <a16:creationId xmlns:a16="http://schemas.microsoft.com/office/drawing/2014/main" id="{2F738726-18E4-7C3A-1E48-21F3A454D8E6}"/>
              </a:ext>
            </a:extLst>
          </p:cNvPr>
          <p:cNvPicPr>
            <a:picLocks noChangeAspect="1"/>
          </p:cNvPicPr>
          <p:nvPr/>
        </p:nvPicPr>
        <p:blipFill>
          <a:blip r:embed="rId3"/>
          <a:stretch>
            <a:fillRect/>
          </a:stretch>
        </p:blipFill>
        <p:spPr>
          <a:xfrm>
            <a:off x="5527283" y="4558004"/>
            <a:ext cx="1598631" cy="1287600"/>
          </a:xfrm>
          <a:prstGeom prst="rect">
            <a:avLst/>
          </a:prstGeom>
        </p:spPr>
      </p:pic>
      <p:pic>
        <p:nvPicPr>
          <p:cNvPr id="20" name="Picture 19">
            <a:extLst>
              <a:ext uri="{FF2B5EF4-FFF2-40B4-BE49-F238E27FC236}">
                <a16:creationId xmlns:a16="http://schemas.microsoft.com/office/drawing/2014/main" id="{AD7E7276-512D-7D46-AD20-427487BBACD7}"/>
              </a:ext>
            </a:extLst>
          </p:cNvPr>
          <p:cNvPicPr>
            <a:picLocks noChangeAspect="1"/>
          </p:cNvPicPr>
          <p:nvPr/>
        </p:nvPicPr>
        <p:blipFill>
          <a:blip r:embed="rId3"/>
          <a:stretch>
            <a:fillRect/>
          </a:stretch>
        </p:blipFill>
        <p:spPr>
          <a:xfrm>
            <a:off x="5527281" y="4333250"/>
            <a:ext cx="1598631" cy="1287600"/>
          </a:xfrm>
          <a:prstGeom prst="rect">
            <a:avLst/>
          </a:prstGeom>
        </p:spPr>
      </p:pic>
      <p:pic>
        <p:nvPicPr>
          <p:cNvPr id="21" name="Picture 20">
            <a:extLst>
              <a:ext uri="{FF2B5EF4-FFF2-40B4-BE49-F238E27FC236}">
                <a16:creationId xmlns:a16="http://schemas.microsoft.com/office/drawing/2014/main" id="{DFC93871-4441-66FB-CF8F-528E6620787B}"/>
              </a:ext>
            </a:extLst>
          </p:cNvPr>
          <p:cNvPicPr>
            <a:picLocks noChangeAspect="1"/>
          </p:cNvPicPr>
          <p:nvPr/>
        </p:nvPicPr>
        <p:blipFill>
          <a:blip r:embed="rId3"/>
          <a:stretch>
            <a:fillRect/>
          </a:stretch>
        </p:blipFill>
        <p:spPr>
          <a:xfrm>
            <a:off x="5527280" y="4126292"/>
            <a:ext cx="1598631" cy="1287600"/>
          </a:xfrm>
          <a:prstGeom prst="rect">
            <a:avLst/>
          </a:prstGeom>
        </p:spPr>
      </p:pic>
      <p:pic>
        <p:nvPicPr>
          <p:cNvPr id="22" name="Picture 21">
            <a:extLst>
              <a:ext uri="{FF2B5EF4-FFF2-40B4-BE49-F238E27FC236}">
                <a16:creationId xmlns:a16="http://schemas.microsoft.com/office/drawing/2014/main" id="{D5032DAD-2DF8-A7D8-1292-D2C010F3D72A}"/>
              </a:ext>
            </a:extLst>
          </p:cNvPr>
          <p:cNvPicPr>
            <a:picLocks noChangeAspect="1"/>
          </p:cNvPicPr>
          <p:nvPr/>
        </p:nvPicPr>
        <p:blipFill>
          <a:blip r:embed="rId3"/>
          <a:stretch>
            <a:fillRect/>
          </a:stretch>
        </p:blipFill>
        <p:spPr>
          <a:xfrm>
            <a:off x="5527279" y="3919333"/>
            <a:ext cx="1598631" cy="1287600"/>
          </a:xfrm>
          <a:prstGeom prst="rect">
            <a:avLst/>
          </a:prstGeom>
        </p:spPr>
      </p:pic>
      <p:pic>
        <p:nvPicPr>
          <p:cNvPr id="23" name="Picture 22">
            <a:extLst>
              <a:ext uri="{FF2B5EF4-FFF2-40B4-BE49-F238E27FC236}">
                <a16:creationId xmlns:a16="http://schemas.microsoft.com/office/drawing/2014/main" id="{DD53A621-DD62-17C7-F91D-B6AFEB737CC2}"/>
              </a:ext>
            </a:extLst>
          </p:cNvPr>
          <p:cNvPicPr>
            <a:picLocks noChangeAspect="1"/>
          </p:cNvPicPr>
          <p:nvPr/>
        </p:nvPicPr>
        <p:blipFill>
          <a:blip r:embed="rId3"/>
          <a:stretch>
            <a:fillRect/>
          </a:stretch>
        </p:blipFill>
        <p:spPr>
          <a:xfrm>
            <a:off x="5501737" y="3712374"/>
            <a:ext cx="1598631" cy="1287600"/>
          </a:xfrm>
          <a:prstGeom prst="rect">
            <a:avLst/>
          </a:prstGeom>
        </p:spPr>
      </p:pic>
      <p:pic>
        <p:nvPicPr>
          <p:cNvPr id="24" name="Picture 23">
            <a:extLst>
              <a:ext uri="{FF2B5EF4-FFF2-40B4-BE49-F238E27FC236}">
                <a16:creationId xmlns:a16="http://schemas.microsoft.com/office/drawing/2014/main" id="{8D57CDDD-9589-0EDF-50D9-064DC42823A8}"/>
              </a:ext>
            </a:extLst>
          </p:cNvPr>
          <p:cNvPicPr>
            <a:picLocks noChangeAspect="1"/>
          </p:cNvPicPr>
          <p:nvPr/>
        </p:nvPicPr>
        <p:blipFill>
          <a:blip r:embed="rId3"/>
          <a:stretch>
            <a:fillRect/>
          </a:stretch>
        </p:blipFill>
        <p:spPr>
          <a:xfrm>
            <a:off x="5476196" y="3496065"/>
            <a:ext cx="1598631" cy="1287600"/>
          </a:xfrm>
          <a:prstGeom prst="rect">
            <a:avLst/>
          </a:prstGeom>
        </p:spPr>
      </p:pic>
      <p:pic>
        <p:nvPicPr>
          <p:cNvPr id="25" name="Picture 24">
            <a:extLst>
              <a:ext uri="{FF2B5EF4-FFF2-40B4-BE49-F238E27FC236}">
                <a16:creationId xmlns:a16="http://schemas.microsoft.com/office/drawing/2014/main" id="{4055D94B-542F-85DB-417F-2AE6ED9E3B50}"/>
              </a:ext>
            </a:extLst>
          </p:cNvPr>
          <p:cNvPicPr>
            <a:picLocks noChangeAspect="1"/>
          </p:cNvPicPr>
          <p:nvPr/>
        </p:nvPicPr>
        <p:blipFill>
          <a:blip r:embed="rId3"/>
          <a:stretch>
            <a:fillRect/>
          </a:stretch>
        </p:blipFill>
        <p:spPr>
          <a:xfrm>
            <a:off x="5436867" y="3283977"/>
            <a:ext cx="1598631" cy="1287600"/>
          </a:xfrm>
          <a:prstGeom prst="rect">
            <a:avLst/>
          </a:prstGeom>
        </p:spPr>
      </p:pic>
      <p:pic>
        <p:nvPicPr>
          <p:cNvPr id="26" name="Picture 25">
            <a:extLst>
              <a:ext uri="{FF2B5EF4-FFF2-40B4-BE49-F238E27FC236}">
                <a16:creationId xmlns:a16="http://schemas.microsoft.com/office/drawing/2014/main" id="{1EAE6F08-185B-80DA-92DA-8875C0CB26CE}"/>
              </a:ext>
            </a:extLst>
          </p:cNvPr>
          <p:cNvPicPr>
            <a:picLocks noChangeAspect="1"/>
          </p:cNvPicPr>
          <p:nvPr/>
        </p:nvPicPr>
        <p:blipFill>
          <a:blip r:embed="rId3"/>
          <a:stretch>
            <a:fillRect/>
          </a:stretch>
        </p:blipFill>
        <p:spPr>
          <a:xfrm>
            <a:off x="5383505" y="3063445"/>
            <a:ext cx="1598631" cy="1287600"/>
          </a:xfrm>
          <a:prstGeom prst="rect">
            <a:avLst/>
          </a:prstGeom>
        </p:spPr>
      </p:pic>
      <p:pic>
        <p:nvPicPr>
          <p:cNvPr id="27" name="Picture 26">
            <a:extLst>
              <a:ext uri="{FF2B5EF4-FFF2-40B4-BE49-F238E27FC236}">
                <a16:creationId xmlns:a16="http://schemas.microsoft.com/office/drawing/2014/main" id="{442FE5D0-1FAB-29E2-1396-F08A75C58AB7}"/>
              </a:ext>
            </a:extLst>
          </p:cNvPr>
          <p:cNvPicPr>
            <a:picLocks noChangeAspect="1"/>
          </p:cNvPicPr>
          <p:nvPr/>
        </p:nvPicPr>
        <p:blipFill>
          <a:blip r:embed="rId3"/>
          <a:stretch>
            <a:fillRect/>
          </a:stretch>
        </p:blipFill>
        <p:spPr>
          <a:xfrm>
            <a:off x="5343125" y="2866745"/>
            <a:ext cx="1598631" cy="1287600"/>
          </a:xfrm>
          <a:prstGeom prst="rect">
            <a:avLst/>
          </a:prstGeom>
        </p:spPr>
      </p:pic>
      <p:pic>
        <p:nvPicPr>
          <p:cNvPr id="28" name="Picture 27">
            <a:extLst>
              <a:ext uri="{FF2B5EF4-FFF2-40B4-BE49-F238E27FC236}">
                <a16:creationId xmlns:a16="http://schemas.microsoft.com/office/drawing/2014/main" id="{BE444601-A5E7-B0A5-F7F0-D8F89F0951B5}"/>
              </a:ext>
            </a:extLst>
          </p:cNvPr>
          <p:cNvPicPr>
            <a:picLocks noChangeAspect="1"/>
          </p:cNvPicPr>
          <p:nvPr/>
        </p:nvPicPr>
        <p:blipFill>
          <a:blip r:embed="rId3"/>
          <a:stretch>
            <a:fillRect/>
          </a:stretch>
        </p:blipFill>
        <p:spPr>
          <a:xfrm>
            <a:off x="8735552" y="4704376"/>
            <a:ext cx="1598631" cy="1287600"/>
          </a:xfrm>
          <a:prstGeom prst="rect">
            <a:avLst/>
          </a:prstGeom>
        </p:spPr>
      </p:pic>
      <p:pic>
        <p:nvPicPr>
          <p:cNvPr id="29" name="Picture 28">
            <a:extLst>
              <a:ext uri="{FF2B5EF4-FFF2-40B4-BE49-F238E27FC236}">
                <a16:creationId xmlns:a16="http://schemas.microsoft.com/office/drawing/2014/main" id="{E3E3905D-AE2A-7F71-3D7C-6DBA9DCF667F}"/>
              </a:ext>
            </a:extLst>
          </p:cNvPr>
          <p:cNvPicPr>
            <a:picLocks noChangeAspect="1"/>
          </p:cNvPicPr>
          <p:nvPr/>
        </p:nvPicPr>
        <p:blipFill>
          <a:blip r:embed="rId3"/>
          <a:stretch>
            <a:fillRect/>
          </a:stretch>
        </p:blipFill>
        <p:spPr>
          <a:xfrm>
            <a:off x="8735551" y="4488066"/>
            <a:ext cx="1598631" cy="1287600"/>
          </a:xfrm>
          <a:prstGeom prst="rect">
            <a:avLst/>
          </a:prstGeom>
        </p:spPr>
      </p:pic>
      <p:pic>
        <p:nvPicPr>
          <p:cNvPr id="30" name="Picture 29">
            <a:extLst>
              <a:ext uri="{FF2B5EF4-FFF2-40B4-BE49-F238E27FC236}">
                <a16:creationId xmlns:a16="http://schemas.microsoft.com/office/drawing/2014/main" id="{9CD9A938-8CD1-ECE9-A114-0EDB690A7ABF}"/>
              </a:ext>
            </a:extLst>
          </p:cNvPr>
          <p:cNvPicPr>
            <a:picLocks noChangeAspect="1"/>
          </p:cNvPicPr>
          <p:nvPr/>
        </p:nvPicPr>
        <p:blipFill>
          <a:blip r:embed="rId3"/>
          <a:stretch>
            <a:fillRect/>
          </a:stretch>
        </p:blipFill>
        <p:spPr>
          <a:xfrm>
            <a:off x="8735549" y="4263313"/>
            <a:ext cx="1598631" cy="1287600"/>
          </a:xfrm>
          <a:prstGeom prst="rect">
            <a:avLst/>
          </a:prstGeom>
        </p:spPr>
      </p:pic>
      <p:pic>
        <p:nvPicPr>
          <p:cNvPr id="31" name="Picture 30">
            <a:extLst>
              <a:ext uri="{FF2B5EF4-FFF2-40B4-BE49-F238E27FC236}">
                <a16:creationId xmlns:a16="http://schemas.microsoft.com/office/drawing/2014/main" id="{847C92F5-A01E-6644-BA85-5357C7FADBAC}"/>
              </a:ext>
            </a:extLst>
          </p:cNvPr>
          <p:cNvPicPr>
            <a:picLocks noChangeAspect="1"/>
          </p:cNvPicPr>
          <p:nvPr/>
        </p:nvPicPr>
        <p:blipFill>
          <a:blip r:embed="rId3"/>
          <a:stretch>
            <a:fillRect/>
          </a:stretch>
        </p:blipFill>
        <p:spPr>
          <a:xfrm>
            <a:off x="8735548" y="4056354"/>
            <a:ext cx="1598631" cy="1287600"/>
          </a:xfrm>
          <a:prstGeom prst="rect">
            <a:avLst/>
          </a:prstGeom>
        </p:spPr>
      </p:pic>
      <p:pic>
        <p:nvPicPr>
          <p:cNvPr id="32" name="Picture 31">
            <a:extLst>
              <a:ext uri="{FF2B5EF4-FFF2-40B4-BE49-F238E27FC236}">
                <a16:creationId xmlns:a16="http://schemas.microsoft.com/office/drawing/2014/main" id="{C4492F65-8D0D-8784-4342-42E816EC2B1E}"/>
              </a:ext>
            </a:extLst>
          </p:cNvPr>
          <p:cNvPicPr>
            <a:picLocks noChangeAspect="1"/>
          </p:cNvPicPr>
          <p:nvPr/>
        </p:nvPicPr>
        <p:blipFill>
          <a:blip r:embed="rId3"/>
          <a:stretch>
            <a:fillRect/>
          </a:stretch>
        </p:blipFill>
        <p:spPr>
          <a:xfrm>
            <a:off x="8735547" y="3849396"/>
            <a:ext cx="1598631" cy="1287600"/>
          </a:xfrm>
          <a:prstGeom prst="rect">
            <a:avLst/>
          </a:prstGeom>
        </p:spPr>
      </p:pic>
      <p:pic>
        <p:nvPicPr>
          <p:cNvPr id="33" name="Picture 32">
            <a:extLst>
              <a:ext uri="{FF2B5EF4-FFF2-40B4-BE49-F238E27FC236}">
                <a16:creationId xmlns:a16="http://schemas.microsoft.com/office/drawing/2014/main" id="{BA66CAF6-6C0B-D548-2EE3-385C3EF502E4}"/>
              </a:ext>
            </a:extLst>
          </p:cNvPr>
          <p:cNvPicPr>
            <a:picLocks noChangeAspect="1"/>
          </p:cNvPicPr>
          <p:nvPr/>
        </p:nvPicPr>
        <p:blipFill>
          <a:blip r:embed="rId3"/>
          <a:stretch>
            <a:fillRect/>
          </a:stretch>
        </p:blipFill>
        <p:spPr>
          <a:xfrm>
            <a:off x="8710005" y="3642437"/>
            <a:ext cx="1598631" cy="1287600"/>
          </a:xfrm>
          <a:prstGeom prst="rect">
            <a:avLst/>
          </a:prstGeom>
        </p:spPr>
      </p:pic>
      <p:pic>
        <p:nvPicPr>
          <p:cNvPr id="34" name="Picture 33">
            <a:extLst>
              <a:ext uri="{FF2B5EF4-FFF2-40B4-BE49-F238E27FC236}">
                <a16:creationId xmlns:a16="http://schemas.microsoft.com/office/drawing/2014/main" id="{32715E89-2E28-0EC9-7B7D-5B0A750FE6A9}"/>
              </a:ext>
            </a:extLst>
          </p:cNvPr>
          <p:cNvPicPr>
            <a:picLocks noChangeAspect="1"/>
          </p:cNvPicPr>
          <p:nvPr/>
        </p:nvPicPr>
        <p:blipFill>
          <a:blip r:embed="rId3"/>
          <a:stretch>
            <a:fillRect/>
          </a:stretch>
        </p:blipFill>
        <p:spPr>
          <a:xfrm>
            <a:off x="8684464" y="3426128"/>
            <a:ext cx="1598631" cy="1287600"/>
          </a:xfrm>
          <a:prstGeom prst="rect">
            <a:avLst/>
          </a:prstGeom>
        </p:spPr>
      </p:pic>
      <p:pic>
        <p:nvPicPr>
          <p:cNvPr id="35" name="Picture 34">
            <a:extLst>
              <a:ext uri="{FF2B5EF4-FFF2-40B4-BE49-F238E27FC236}">
                <a16:creationId xmlns:a16="http://schemas.microsoft.com/office/drawing/2014/main" id="{CE6E0419-FD57-9FC0-54F5-B304F2C84AF7}"/>
              </a:ext>
            </a:extLst>
          </p:cNvPr>
          <p:cNvPicPr>
            <a:picLocks noChangeAspect="1"/>
          </p:cNvPicPr>
          <p:nvPr/>
        </p:nvPicPr>
        <p:blipFill>
          <a:blip r:embed="rId3"/>
          <a:stretch>
            <a:fillRect/>
          </a:stretch>
        </p:blipFill>
        <p:spPr>
          <a:xfrm>
            <a:off x="8645135" y="3214040"/>
            <a:ext cx="1598631" cy="1287600"/>
          </a:xfrm>
          <a:prstGeom prst="rect">
            <a:avLst/>
          </a:prstGeom>
        </p:spPr>
      </p:pic>
      <p:pic>
        <p:nvPicPr>
          <p:cNvPr id="36" name="Picture 35">
            <a:extLst>
              <a:ext uri="{FF2B5EF4-FFF2-40B4-BE49-F238E27FC236}">
                <a16:creationId xmlns:a16="http://schemas.microsoft.com/office/drawing/2014/main" id="{4DA63933-4C3F-7F7F-18C1-8C1F68CB50B3}"/>
              </a:ext>
            </a:extLst>
          </p:cNvPr>
          <p:cNvPicPr>
            <a:picLocks noChangeAspect="1"/>
          </p:cNvPicPr>
          <p:nvPr/>
        </p:nvPicPr>
        <p:blipFill>
          <a:blip r:embed="rId3"/>
          <a:stretch>
            <a:fillRect/>
          </a:stretch>
        </p:blipFill>
        <p:spPr>
          <a:xfrm>
            <a:off x="8591773" y="2993508"/>
            <a:ext cx="1598631" cy="1287600"/>
          </a:xfrm>
          <a:prstGeom prst="rect">
            <a:avLst/>
          </a:prstGeom>
        </p:spPr>
      </p:pic>
      <p:pic>
        <p:nvPicPr>
          <p:cNvPr id="37" name="Picture 36">
            <a:extLst>
              <a:ext uri="{FF2B5EF4-FFF2-40B4-BE49-F238E27FC236}">
                <a16:creationId xmlns:a16="http://schemas.microsoft.com/office/drawing/2014/main" id="{9FAD21DA-8B0A-5E16-0C0D-95B6A3C5BD71}"/>
              </a:ext>
            </a:extLst>
          </p:cNvPr>
          <p:cNvPicPr>
            <a:picLocks noChangeAspect="1"/>
          </p:cNvPicPr>
          <p:nvPr/>
        </p:nvPicPr>
        <p:blipFill>
          <a:blip r:embed="rId3"/>
          <a:stretch>
            <a:fillRect/>
          </a:stretch>
        </p:blipFill>
        <p:spPr>
          <a:xfrm>
            <a:off x="8550165" y="2783618"/>
            <a:ext cx="1598631" cy="1287600"/>
          </a:xfrm>
          <a:prstGeom prst="rect">
            <a:avLst/>
          </a:prstGeom>
        </p:spPr>
      </p:pic>
      <p:pic>
        <p:nvPicPr>
          <p:cNvPr id="38" name="Picture 37">
            <a:extLst>
              <a:ext uri="{FF2B5EF4-FFF2-40B4-BE49-F238E27FC236}">
                <a16:creationId xmlns:a16="http://schemas.microsoft.com/office/drawing/2014/main" id="{4565B0C1-1085-B451-9ABA-76EC25C7E5BC}"/>
              </a:ext>
            </a:extLst>
          </p:cNvPr>
          <p:cNvPicPr>
            <a:picLocks noChangeAspect="1"/>
          </p:cNvPicPr>
          <p:nvPr/>
        </p:nvPicPr>
        <p:blipFill>
          <a:blip r:embed="rId3"/>
          <a:stretch>
            <a:fillRect/>
          </a:stretch>
        </p:blipFill>
        <p:spPr>
          <a:xfrm>
            <a:off x="2172151" y="2817817"/>
            <a:ext cx="1598631" cy="1287600"/>
          </a:xfrm>
          <a:prstGeom prst="rect">
            <a:avLst/>
          </a:prstGeom>
        </p:spPr>
      </p:pic>
      <p:pic>
        <p:nvPicPr>
          <p:cNvPr id="39" name="Picture 38">
            <a:extLst>
              <a:ext uri="{FF2B5EF4-FFF2-40B4-BE49-F238E27FC236}">
                <a16:creationId xmlns:a16="http://schemas.microsoft.com/office/drawing/2014/main" id="{42EA2166-F781-82D7-E5BA-BB21CFB7F2DA}"/>
              </a:ext>
            </a:extLst>
          </p:cNvPr>
          <p:cNvPicPr>
            <a:picLocks noChangeAspect="1"/>
          </p:cNvPicPr>
          <p:nvPr/>
        </p:nvPicPr>
        <p:blipFill>
          <a:blip r:embed="rId3"/>
          <a:stretch>
            <a:fillRect/>
          </a:stretch>
        </p:blipFill>
        <p:spPr>
          <a:xfrm>
            <a:off x="5309703" y="2666249"/>
            <a:ext cx="1598631" cy="1287600"/>
          </a:xfrm>
          <a:prstGeom prst="rect">
            <a:avLst/>
          </a:prstGeom>
        </p:spPr>
      </p:pic>
      <p:pic>
        <p:nvPicPr>
          <p:cNvPr id="40" name="Picture 39">
            <a:extLst>
              <a:ext uri="{FF2B5EF4-FFF2-40B4-BE49-F238E27FC236}">
                <a16:creationId xmlns:a16="http://schemas.microsoft.com/office/drawing/2014/main" id="{D85F618F-27F0-63CD-8A26-F636F74E080D}"/>
              </a:ext>
            </a:extLst>
          </p:cNvPr>
          <p:cNvPicPr>
            <a:picLocks noChangeAspect="1"/>
          </p:cNvPicPr>
          <p:nvPr/>
        </p:nvPicPr>
        <p:blipFill>
          <a:blip r:embed="rId3"/>
          <a:stretch>
            <a:fillRect/>
          </a:stretch>
        </p:blipFill>
        <p:spPr>
          <a:xfrm>
            <a:off x="5296684" y="2452828"/>
            <a:ext cx="1598631" cy="1287600"/>
          </a:xfrm>
          <a:prstGeom prst="rect">
            <a:avLst/>
          </a:prstGeom>
        </p:spPr>
      </p:pic>
      <p:pic>
        <p:nvPicPr>
          <p:cNvPr id="41" name="Picture 40">
            <a:extLst>
              <a:ext uri="{FF2B5EF4-FFF2-40B4-BE49-F238E27FC236}">
                <a16:creationId xmlns:a16="http://schemas.microsoft.com/office/drawing/2014/main" id="{2EE5229C-4475-C38E-96BB-2084BDF5C307}"/>
              </a:ext>
            </a:extLst>
          </p:cNvPr>
          <p:cNvPicPr>
            <a:picLocks noChangeAspect="1"/>
          </p:cNvPicPr>
          <p:nvPr/>
        </p:nvPicPr>
        <p:blipFill>
          <a:blip r:embed="rId3"/>
          <a:stretch>
            <a:fillRect/>
          </a:stretch>
        </p:blipFill>
        <p:spPr>
          <a:xfrm>
            <a:off x="5262655" y="2245452"/>
            <a:ext cx="1598631" cy="1287600"/>
          </a:xfrm>
          <a:prstGeom prst="rect">
            <a:avLst/>
          </a:prstGeom>
        </p:spPr>
      </p:pic>
      <p:pic>
        <p:nvPicPr>
          <p:cNvPr id="42" name="Picture 41">
            <a:extLst>
              <a:ext uri="{FF2B5EF4-FFF2-40B4-BE49-F238E27FC236}">
                <a16:creationId xmlns:a16="http://schemas.microsoft.com/office/drawing/2014/main" id="{F9DC4049-766F-5C77-2B7F-9171341F76FF}"/>
              </a:ext>
            </a:extLst>
          </p:cNvPr>
          <p:cNvPicPr>
            <a:picLocks noChangeAspect="1"/>
          </p:cNvPicPr>
          <p:nvPr/>
        </p:nvPicPr>
        <p:blipFill>
          <a:blip r:embed="rId3"/>
          <a:stretch>
            <a:fillRect/>
          </a:stretch>
        </p:blipFill>
        <p:spPr>
          <a:xfrm>
            <a:off x="5275673" y="2093092"/>
            <a:ext cx="1598631" cy="1287600"/>
          </a:xfrm>
          <a:prstGeom prst="rect">
            <a:avLst/>
          </a:prstGeom>
        </p:spPr>
      </p:pic>
      <p:pic>
        <p:nvPicPr>
          <p:cNvPr id="43" name="Picture 42">
            <a:extLst>
              <a:ext uri="{FF2B5EF4-FFF2-40B4-BE49-F238E27FC236}">
                <a16:creationId xmlns:a16="http://schemas.microsoft.com/office/drawing/2014/main" id="{228CC9AC-A0BE-1864-2796-0689F2395842}"/>
              </a:ext>
            </a:extLst>
          </p:cNvPr>
          <p:cNvPicPr>
            <a:picLocks noChangeAspect="1"/>
          </p:cNvPicPr>
          <p:nvPr/>
        </p:nvPicPr>
        <p:blipFill>
          <a:blip r:embed="rId3"/>
          <a:stretch>
            <a:fillRect/>
          </a:stretch>
        </p:blipFill>
        <p:spPr>
          <a:xfrm>
            <a:off x="5252709" y="1886112"/>
            <a:ext cx="1598631" cy="1287600"/>
          </a:xfrm>
          <a:prstGeom prst="rect">
            <a:avLst/>
          </a:prstGeom>
        </p:spPr>
      </p:pic>
      <p:sp>
        <p:nvSpPr>
          <p:cNvPr id="44" name="Google Shape;3019;p50">
            <a:extLst>
              <a:ext uri="{FF2B5EF4-FFF2-40B4-BE49-F238E27FC236}">
                <a16:creationId xmlns:a16="http://schemas.microsoft.com/office/drawing/2014/main" id="{49D7FB01-3061-72EF-46FF-B4F115AD7C8C}"/>
              </a:ext>
            </a:extLst>
          </p:cNvPr>
          <p:cNvSpPr txBox="1">
            <a:spLocks/>
          </p:cNvSpPr>
          <p:nvPr/>
        </p:nvSpPr>
        <p:spPr>
          <a:xfrm>
            <a:off x="0" y="1745700"/>
            <a:ext cx="12192000" cy="753309"/>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2400" dirty="0">
                <a:latin typeface="UTM Avo" panose="02040603050506020204" pitchFamily="18"/>
                <a:ea typeface="Calibri" panose="020F0502020204030204" pitchFamily="34" charset="0"/>
              </a:rPr>
              <a:t>Khi </a:t>
            </a:r>
            <a:r>
              <a:rPr lang="en-US" sz="2400" dirty="0" err="1">
                <a:latin typeface="UTM Avo" panose="02040603050506020204" pitchFamily="18"/>
                <a:ea typeface="Calibri" panose="020F0502020204030204" pitchFamily="34" charset="0"/>
              </a:rPr>
              <a:t>san</a:t>
            </a:r>
            <a:r>
              <a:rPr lang="en-US" sz="2400" dirty="0">
                <a:latin typeface="UTM Avo" panose="02040603050506020204" pitchFamily="18"/>
                <a:ea typeface="Calibri" panose="020F0502020204030204" pitchFamily="34" charset="0"/>
              </a:rPr>
              <a:t> </a:t>
            </a:r>
            <a:r>
              <a:rPr lang="en-US" sz="2400" dirty="0" err="1">
                <a:latin typeface="UTM Avo" panose="02040603050506020204" pitchFamily="18"/>
                <a:ea typeface="Calibri" panose="020F0502020204030204" pitchFamily="34" charset="0"/>
              </a:rPr>
              <a:t>đều</a:t>
            </a:r>
            <a:r>
              <a:rPr lang="en-US" sz="2400" dirty="0">
                <a:latin typeface="UTM Avo" panose="02040603050506020204" pitchFamily="18"/>
                <a:ea typeface="Calibri" panose="020F0502020204030204" pitchFamily="34" charset="0"/>
              </a:rPr>
              <a:t> </a:t>
            </a:r>
            <a:r>
              <a:rPr lang="en-US" sz="2400" dirty="0" err="1">
                <a:latin typeface="UTM Avo" panose="02040603050506020204" pitchFamily="18"/>
                <a:ea typeface="Calibri" panose="020F0502020204030204" pitchFamily="34" charset="0"/>
              </a:rPr>
              <a:t>số</a:t>
            </a:r>
            <a:r>
              <a:rPr lang="en-US" sz="2400" dirty="0">
                <a:latin typeface="UTM Avo" panose="02040603050506020204" pitchFamily="18"/>
                <a:ea typeface="Calibri" panose="020F0502020204030204" pitchFamily="34" charset="0"/>
              </a:rPr>
              <a:t> </a:t>
            </a:r>
            <a:r>
              <a:rPr lang="en-US" sz="2400" dirty="0" err="1">
                <a:latin typeface="UTM Avo" panose="02040603050506020204" pitchFamily="18"/>
                <a:ea typeface="Calibri" panose="020F0502020204030204" pitchFamily="34" charset="0"/>
              </a:rPr>
              <a:t>sách</a:t>
            </a:r>
            <a:r>
              <a:rPr lang="en-US" sz="2400" dirty="0">
                <a:latin typeface="UTM Avo" panose="02040603050506020204" pitchFamily="18"/>
                <a:ea typeface="Calibri" panose="020F0502020204030204" pitchFamily="34" charset="0"/>
              </a:rPr>
              <a:t> </a:t>
            </a:r>
            <a:r>
              <a:rPr lang="en-US" sz="2400" dirty="0" err="1">
                <a:latin typeface="UTM Avo" panose="02040603050506020204" pitchFamily="18"/>
                <a:ea typeface="Calibri" panose="020F0502020204030204" pitchFamily="34" charset="0"/>
              </a:rPr>
              <a:t>vào</a:t>
            </a:r>
            <a:r>
              <a:rPr lang="en-US" sz="2400" dirty="0">
                <a:latin typeface="UTM Avo" panose="02040603050506020204" pitchFamily="18"/>
                <a:ea typeface="Calibri" panose="020F0502020204030204" pitchFamily="34" charset="0"/>
              </a:rPr>
              <a:t> </a:t>
            </a:r>
            <a:r>
              <a:rPr lang="en-US" sz="2400" dirty="0" err="1">
                <a:latin typeface="UTM Avo" panose="02040603050506020204" pitchFamily="18"/>
                <a:ea typeface="Calibri" panose="020F0502020204030204" pitchFamily="34" charset="0"/>
              </a:rPr>
              <a:t>mỗi</a:t>
            </a:r>
            <a:r>
              <a:rPr lang="en-US" sz="2400" dirty="0">
                <a:latin typeface="UTM Avo" panose="02040603050506020204" pitchFamily="18"/>
                <a:ea typeface="Calibri" panose="020F0502020204030204" pitchFamily="34" charset="0"/>
              </a:rPr>
              <a:t> </a:t>
            </a:r>
            <a:r>
              <a:rPr lang="en-US" sz="2400" dirty="0" err="1">
                <a:latin typeface="UTM Avo" panose="02040603050506020204" pitchFamily="18"/>
                <a:ea typeface="Calibri" panose="020F0502020204030204" pitchFamily="34" charset="0"/>
              </a:rPr>
              <a:t>chồng</a:t>
            </a:r>
            <a:r>
              <a:rPr lang="en-US" sz="2400" dirty="0">
                <a:latin typeface="UTM Avo" panose="02040603050506020204" pitchFamily="18"/>
                <a:ea typeface="Calibri" panose="020F0502020204030204" pitchFamily="34" charset="0"/>
              </a:rPr>
              <a:t> </a:t>
            </a:r>
            <a:r>
              <a:rPr lang="en-US" sz="2400" dirty="0" err="1">
                <a:latin typeface="UTM Avo" panose="02040603050506020204" pitchFamily="18"/>
                <a:ea typeface="Calibri" panose="020F0502020204030204" pitchFamily="34" charset="0"/>
              </a:rPr>
              <a:t>thì</a:t>
            </a:r>
            <a:r>
              <a:rPr lang="en-US" sz="2400" dirty="0">
                <a:latin typeface="UTM Avo" panose="02040603050506020204" pitchFamily="18"/>
                <a:ea typeface="Calibri" panose="020F0502020204030204" pitchFamily="34" charset="0"/>
              </a:rPr>
              <a:t> </a:t>
            </a:r>
            <a:r>
              <a:rPr lang="en-US" sz="2400" dirty="0" err="1">
                <a:latin typeface="UTM Avo" panose="02040603050506020204" pitchFamily="18"/>
                <a:ea typeface="Calibri" panose="020F0502020204030204" pitchFamily="34" charset="0"/>
              </a:rPr>
              <a:t>ở</a:t>
            </a:r>
            <a:r>
              <a:rPr lang="en-US" sz="2400" dirty="0">
                <a:latin typeface="UTM Avo" panose="02040603050506020204" pitchFamily="18"/>
                <a:ea typeface="Calibri" panose="020F0502020204030204" pitchFamily="34" charset="0"/>
              </a:rPr>
              <a:t> </a:t>
            </a:r>
            <a:r>
              <a:rPr lang="en-US" sz="2400" dirty="0" err="1">
                <a:latin typeface="UTM Avo" panose="02040603050506020204" pitchFamily="18"/>
                <a:ea typeface="Calibri" panose="020F0502020204030204" pitchFamily="34" charset="0"/>
              </a:rPr>
              <a:t>mỗi</a:t>
            </a:r>
            <a:r>
              <a:rPr lang="en-US" sz="2400" dirty="0">
                <a:latin typeface="UTM Avo" panose="02040603050506020204" pitchFamily="18"/>
                <a:ea typeface="Calibri" panose="020F0502020204030204" pitchFamily="34" charset="0"/>
              </a:rPr>
              <a:t> </a:t>
            </a:r>
            <a:r>
              <a:rPr lang="en-US" sz="2400" dirty="0" err="1">
                <a:latin typeface="UTM Avo" panose="02040603050506020204" pitchFamily="18"/>
                <a:ea typeface="Calibri" panose="020F0502020204030204" pitchFamily="34" charset="0"/>
              </a:rPr>
              <a:t>chồng</a:t>
            </a:r>
            <a:r>
              <a:rPr lang="en-US" sz="2400" dirty="0">
                <a:latin typeface="UTM Avo" panose="02040603050506020204" pitchFamily="18"/>
                <a:ea typeface="Calibri" panose="020F0502020204030204" pitchFamily="34" charset="0"/>
              </a:rPr>
              <a:t> </a:t>
            </a:r>
            <a:r>
              <a:rPr lang="en-US" sz="2400" dirty="0" err="1">
                <a:latin typeface="UTM Avo" panose="02040603050506020204" pitchFamily="18"/>
                <a:ea typeface="Calibri" panose="020F0502020204030204" pitchFamily="34" charset="0"/>
              </a:rPr>
              <a:t>sách</a:t>
            </a:r>
            <a:r>
              <a:rPr lang="en-US" sz="2400" dirty="0">
                <a:latin typeface="UTM Avo" panose="02040603050506020204" pitchFamily="18"/>
                <a:ea typeface="Calibri" panose="020F0502020204030204" pitchFamily="34" charset="0"/>
              </a:rPr>
              <a:t> </a:t>
            </a:r>
            <a:r>
              <a:rPr lang="en-US" sz="2400" dirty="0" err="1">
                <a:latin typeface="UTM Avo" panose="02040603050506020204" pitchFamily="18"/>
                <a:ea typeface="Calibri" panose="020F0502020204030204" pitchFamily="34" charset="0"/>
              </a:rPr>
              <a:t>có</a:t>
            </a:r>
            <a:r>
              <a:rPr lang="en-US" sz="2400" dirty="0">
                <a:latin typeface="UTM Avo" panose="02040603050506020204" pitchFamily="18"/>
                <a:ea typeface="Calibri" panose="020F0502020204030204" pitchFamily="34" charset="0"/>
              </a:rPr>
              <a:t> 12 </a:t>
            </a:r>
            <a:r>
              <a:rPr lang="en-US" sz="2400" dirty="0" err="1">
                <a:latin typeface="UTM Avo" panose="02040603050506020204" pitchFamily="18"/>
                <a:ea typeface="Calibri" panose="020F0502020204030204" pitchFamily="34" charset="0"/>
              </a:rPr>
              <a:t>quyển</a:t>
            </a:r>
            <a:r>
              <a:rPr lang="en-US" sz="2400" dirty="0">
                <a:latin typeface="UTM Avo" panose="02040603050506020204" pitchFamily="18"/>
                <a:ea typeface="Calibri" panose="020F0502020204030204" pitchFamily="34" charset="0"/>
              </a:rPr>
              <a:t>. </a:t>
            </a:r>
            <a:endParaRPr lang="en-US" sz="2400" dirty="0">
              <a:latin typeface="UTM Avo" panose="02040603050506020204" pitchFamily="18"/>
            </a:endParaRPr>
          </a:p>
        </p:txBody>
      </p:sp>
    </p:spTree>
    <p:extLst>
      <p:ext uri="{BB962C8B-B14F-4D97-AF65-F5344CB8AC3E}">
        <p14:creationId xmlns:p14="http://schemas.microsoft.com/office/powerpoint/2010/main" val="282943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82 -0.01018 L -0.24792 0.10834 " pathEditMode="relative" rAng="0" ptsTypes="AA">
                                      <p:cBhvr>
                                        <p:cTn id="6" dur="2000" fill="hold"/>
                                        <p:tgtEl>
                                          <p:spTgt spid="43"/>
                                        </p:tgtEl>
                                        <p:attrNameLst>
                                          <p:attrName>ppt_x</p:attrName>
                                          <p:attrName>ppt_y</p:attrName>
                                        </p:attrNameLst>
                                      </p:cBhvr>
                                      <p:rCtr x="-12205" y="592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0347 0.02315 L 0.26632 0.05031 " pathEditMode="relative" rAng="0" ptsTypes="AA">
                                      <p:cBhvr>
                                        <p:cTn id="10" dur="2000" fill="hold"/>
                                        <p:tgtEl>
                                          <p:spTgt spid="41"/>
                                        </p:tgtEl>
                                        <p:attrNameLst>
                                          <p:attrName>ppt_x</p:attrName>
                                          <p:attrName>ppt_y</p:attrName>
                                        </p:attrNameLst>
                                      </p:cBhvr>
                                      <p:rCtr x="13142" y="1358"/>
                                    </p:animMotion>
                                  </p:childTnLst>
                                </p:cTn>
                              </p:par>
                              <p:par>
                                <p:cTn id="11" presetID="42" presetClass="path" presetSubtype="0" accel="50000" decel="50000" fill="hold" nodeType="withEffect">
                                  <p:stCondLst>
                                    <p:cond delay="0"/>
                                  </p:stCondLst>
                                  <p:childTnLst>
                                    <p:animMotion origin="layout" path="M 1.38889E-6 7.40741E-7 L 0.26302 0.04012 " pathEditMode="relative" rAng="0" ptsTypes="AA">
                                      <p:cBhvr>
                                        <p:cTn id="12" dur="2000" fill="hold"/>
                                        <p:tgtEl>
                                          <p:spTgt spid="42"/>
                                        </p:tgtEl>
                                        <p:attrNameLst>
                                          <p:attrName>ppt_x</p:attrName>
                                          <p:attrName>ppt_y</p:attrName>
                                        </p:attrNameLst>
                                      </p:cBhvr>
                                      <p:rCtr x="13142" y="2006"/>
                                    </p:animMotion>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linds(horizontal)">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AA859A-7A44-B624-E81B-3D0F90F9AE51}"/>
              </a:ext>
            </a:extLst>
          </p:cNvPr>
          <p:cNvGrpSpPr/>
          <p:nvPr/>
        </p:nvGrpSpPr>
        <p:grpSpPr>
          <a:xfrm>
            <a:off x="4727728" y="3010718"/>
            <a:ext cx="2736543" cy="1674349"/>
            <a:chOff x="309542" y="967667"/>
            <a:chExt cx="2878585" cy="1674349"/>
          </a:xfrm>
        </p:grpSpPr>
        <p:pic>
          <p:nvPicPr>
            <p:cNvPr id="6" name="Picture 5">
              <a:hlinkClick r:id="rId3"/>
              <a:extLst>
                <a:ext uri="{FF2B5EF4-FFF2-40B4-BE49-F238E27FC236}">
                  <a16:creationId xmlns:a16="http://schemas.microsoft.com/office/drawing/2014/main" id="{FBB1022E-523E-63B1-A770-B8B47C8B05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7" name="TextBox 6">
              <a:extLst>
                <a:ext uri="{FF2B5EF4-FFF2-40B4-BE49-F238E27FC236}">
                  <a16:creationId xmlns:a16="http://schemas.microsoft.com/office/drawing/2014/main" id="{71CFD17B-DF36-108F-D1DE-90F5A2DC3898}"/>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240848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A85913-D5F6-2DE7-4CE9-BBA90CCFBDDE}"/>
              </a:ext>
            </a:extLst>
          </p:cNvPr>
          <p:cNvSpPr/>
          <p:nvPr/>
        </p:nvSpPr>
        <p:spPr>
          <a:xfrm>
            <a:off x="5878286" y="2677886"/>
            <a:ext cx="6313714" cy="4180114"/>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147F406D-8714-5E58-F2F6-A88786E2221A}"/>
              </a:ext>
            </a:extLst>
          </p:cNvPr>
          <p:cNvSpPr txBox="1"/>
          <p:nvPr/>
        </p:nvSpPr>
        <p:spPr>
          <a:xfrm>
            <a:off x="514370" y="3174784"/>
            <a:ext cx="11234057" cy="567848"/>
          </a:xfrm>
          <a:prstGeom prst="rect">
            <a:avLst/>
          </a:prstGeom>
          <a:noFill/>
        </p:spPr>
        <p:txBody>
          <a:bodyPr wrap="square" rtlCol="0">
            <a:spAutoFit/>
          </a:bodyPr>
          <a:lstStyle/>
          <a:p>
            <a:pPr algn="just">
              <a:lnSpc>
                <a:spcPct val="150000"/>
              </a:lnSpc>
              <a:buClr>
                <a:srgbClr val="000000"/>
              </a:buClr>
              <a:buFont typeface="Arial"/>
              <a:buNone/>
            </a:pPr>
            <a:r>
              <a:rPr lang="en-US" sz="2400" kern="0" dirty="0" err="1">
                <a:solidFill>
                  <a:srgbClr val="000000"/>
                </a:solidFill>
                <a:latin typeface="UTM Avo" panose="02040603050506020204" pitchFamily="18"/>
                <a:ea typeface="Calibri" panose="020F0502020204030204" pitchFamily="34" charset="0"/>
                <a:cs typeface="Arial"/>
                <a:sym typeface="Arial"/>
              </a:rPr>
              <a:t>Muốn</a:t>
            </a:r>
            <a:r>
              <a:rPr lang="en-US" sz="2400" kern="0" dirty="0">
                <a:solidFill>
                  <a:srgbClr val="000000"/>
                </a:solidFill>
                <a:latin typeface="UTM Avo" panose="02040603050506020204" pitchFamily="18"/>
                <a:ea typeface="Calibri" panose="020F0502020204030204" pitchFamily="34" charset="0"/>
                <a:cs typeface="Arial"/>
                <a:sym typeface="Arial"/>
              </a:rPr>
              <a:t> </a:t>
            </a:r>
            <a:r>
              <a:rPr lang="en-US" sz="2400" kern="0" dirty="0" err="1">
                <a:solidFill>
                  <a:srgbClr val="000000"/>
                </a:solidFill>
                <a:latin typeface="UTM Avo" panose="02040603050506020204" pitchFamily="18"/>
                <a:ea typeface="Calibri" panose="020F0502020204030204" pitchFamily="34" charset="0"/>
                <a:cs typeface="Arial"/>
                <a:sym typeface="Arial"/>
              </a:rPr>
              <a:t>tìm</a:t>
            </a:r>
            <a:r>
              <a:rPr lang="en-US" sz="2400" kern="0" dirty="0">
                <a:solidFill>
                  <a:srgbClr val="000000"/>
                </a:solidFill>
                <a:latin typeface="UTM Avo" panose="02040603050506020204" pitchFamily="18"/>
                <a:ea typeface="Calibri" panose="020F0502020204030204" pitchFamily="34" charset="0"/>
                <a:cs typeface="Arial"/>
                <a:sym typeface="Arial"/>
              </a:rPr>
              <a:t> </a:t>
            </a:r>
            <a:r>
              <a:rPr lang="en-US" sz="2400" kern="0" dirty="0" err="1">
                <a:solidFill>
                  <a:srgbClr val="000000"/>
                </a:solidFill>
                <a:latin typeface="UTM Avo" panose="02040603050506020204" pitchFamily="18"/>
                <a:ea typeface="Calibri" panose="020F0502020204030204" pitchFamily="34" charset="0"/>
                <a:cs typeface="Arial"/>
                <a:sym typeface="Arial"/>
              </a:rPr>
              <a:t>số</a:t>
            </a:r>
            <a:r>
              <a:rPr lang="en-US" sz="2400" kern="0" dirty="0">
                <a:solidFill>
                  <a:srgbClr val="000000"/>
                </a:solidFill>
                <a:latin typeface="UTM Avo" panose="02040603050506020204" pitchFamily="18"/>
                <a:ea typeface="Calibri" panose="020F0502020204030204" pitchFamily="34" charset="0"/>
                <a:cs typeface="Arial"/>
                <a:sym typeface="Arial"/>
              </a:rPr>
              <a:t> </a:t>
            </a:r>
            <a:r>
              <a:rPr lang="en-US" sz="2400" kern="0" dirty="0" err="1">
                <a:solidFill>
                  <a:srgbClr val="000000"/>
                </a:solidFill>
                <a:latin typeface="UTM Avo" panose="02040603050506020204" pitchFamily="18"/>
                <a:ea typeface="Calibri" panose="020F0502020204030204" pitchFamily="34" charset="0"/>
                <a:cs typeface="Arial"/>
                <a:sym typeface="Arial"/>
              </a:rPr>
              <a:t>sách</a:t>
            </a:r>
            <a:r>
              <a:rPr lang="en-US" sz="2400" kern="0" dirty="0">
                <a:solidFill>
                  <a:srgbClr val="000000"/>
                </a:solidFill>
                <a:latin typeface="UTM Avo" panose="02040603050506020204" pitchFamily="18"/>
                <a:ea typeface="Calibri" panose="020F0502020204030204" pitchFamily="34" charset="0"/>
                <a:cs typeface="Arial"/>
                <a:sym typeface="Arial"/>
              </a:rPr>
              <a:t> </a:t>
            </a:r>
            <a:r>
              <a:rPr lang="en-US" sz="2400" kern="0" dirty="0" err="1">
                <a:solidFill>
                  <a:srgbClr val="000000"/>
                </a:solidFill>
                <a:latin typeface="UTM Avo" panose="02040603050506020204" pitchFamily="18"/>
                <a:ea typeface="Calibri" panose="020F0502020204030204" pitchFamily="34" charset="0"/>
                <a:cs typeface="Arial"/>
                <a:sym typeface="Arial"/>
              </a:rPr>
              <a:t>san</a:t>
            </a:r>
            <a:r>
              <a:rPr lang="en-US" sz="2400" kern="0" dirty="0">
                <a:solidFill>
                  <a:srgbClr val="000000"/>
                </a:solidFill>
                <a:latin typeface="UTM Avo" panose="02040603050506020204" pitchFamily="18"/>
                <a:ea typeface="Calibri" panose="020F0502020204030204" pitchFamily="34" charset="0"/>
                <a:cs typeface="Arial"/>
                <a:sym typeface="Arial"/>
              </a:rPr>
              <a:t> </a:t>
            </a:r>
            <a:r>
              <a:rPr lang="en-US" sz="2400" kern="0" dirty="0" err="1">
                <a:solidFill>
                  <a:srgbClr val="000000"/>
                </a:solidFill>
                <a:latin typeface="UTM Avo" panose="02040603050506020204" pitchFamily="18"/>
                <a:ea typeface="Calibri" panose="020F0502020204030204" pitchFamily="34" charset="0"/>
                <a:cs typeface="Arial"/>
                <a:sym typeface="Arial"/>
              </a:rPr>
              <a:t>đều</a:t>
            </a:r>
            <a:r>
              <a:rPr lang="en-US" sz="2400" kern="0" dirty="0">
                <a:solidFill>
                  <a:srgbClr val="000000"/>
                </a:solidFill>
                <a:latin typeface="UTM Avo" panose="02040603050506020204" pitchFamily="18"/>
                <a:ea typeface="Calibri" panose="020F0502020204030204" pitchFamily="34" charset="0"/>
                <a:cs typeface="Arial"/>
                <a:sym typeface="Arial"/>
              </a:rPr>
              <a:t> </a:t>
            </a:r>
            <a:r>
              <a:rPr lang="en-US" sz="2400" kern="0" dirty="0" err="1">
                <a:solidFill>
                  <a:srgbClr val="000000"/>
                </a:solidFill>
                <a:latin typeface="UTM Avo" panose="02040603050506020204" pitchFamily="18"/>
                <a:ea typeface="Calibri" panose="020F0502020204030204" pitchFamily="34" charset="0"/>
                <a:cs typeface="Arial"/>
                <a:sym typeface="Arial"/>
              </a:rPr>
              <a:t>vào</a:t>
            </a:r>
            <a:r>
              <a:rPr lang="en-US" sz="2400" kern="0" dirty="0">
                <a:solidFill>
                  <a:srgbClr val="000000"/>
                </a:solidFill>
                <a:latin typeface="UTM Avo" panose="02040603050506020204" pitchFamily="18"/>
                <a:ea typeface="Calibri" panose="020F0502020204030204" pitchFamily="34" charset="0"/>
                <a:cs typeface="Arial"/>
                <a:sym typeface="Arial"/>
              </a:rPr>
              <a:t> </a:t>
            </a:r>
            <a:r>
              <a:rPr lang="en-US" sz="2400" kern="0" dirty="0" err="1">
                <a:solidFill>
                  <a:srgbClr val="000000"/>
                </a:solidFill>
                <a:latin typeface="UTM Avo" panose="02040603050506020204" pitchFamily="18"/>
                <a:ea typeface="Calibri" panose="020F0502020204030204" pitchFamily="34" charset="0"/>
                <a:cs typeface="Arial"/>
                <a:sym typeface="Arial"/>
              </a:rPr>
              <a:t>mỗi</a:t>
            </a:r>
            <a:r>
              <a:rPr lang="en-US" sz="2400" kern="0" dirty="0">
                <a:solidFill>
                  <a:srgbClr val="000000"/>
                </a:solidFill>
                <a:latin typeface="UTM Avo" panose="02040603050506020204" pitchFamily="18"/>
                <a:ea typeface="Calibri" panose="020F0502020204030204" pitchFamily="34" charset="0"/>
                <a:cs typeface="Arial"/>
                <a:sym typeface="Arial"/>
              </a:rPr>
              <a:t> </a:t>
            </a:r>
            <a:r>
              <a:rPr lang="en-US" sz="2400" kern="0" dirty="0" err="1">
                <a:solidFill>
                  <a:srgbClr val="000000"/>
                </a:solidFill>
                <a:latin typeface="UTM Avo" panose="02040603050506020204" pitchFamily="18"/>
                <a:ea typeface="Calibri" panose="020F0502020204030204" pitchFamily="34" charset="0"/>
                <a:cs typeface="Arial"/>
                <a:sym typeface="Arial"/>
              </a:rPr>
              <a:t>chồng</a:t>
            </a:r>
            <a:r>
              <a:rPr lang="en-US" sz="2400" kern="0" dirty="0">
                <a:solidFill>
                  <a:srgbClr val="000000"/>
                </a:solidFill>
                <a:latin typeface="UTM Avo" panose="02040603050506020204" pitchFamily="18"/>
                <a:ea typeface="Calibri" panose="020F0502020204030204" pitchFamily="34" charset="0"/>
                <a:cs typeface="Arial"/>
                <a:sym typeface="Arial"/>
              </a:rPr>
              <a:t>, ta </a:t>
            </a:r>
            <a:r>
              <a:rPr lang="en-US" sz="2400" kern="0" dirty="0" err="1">
                <a:solidFill>
                  <a:srgbClr val="000000"/>
                </a:solidFill>
                <a:latin typeface="UTM Avo" panose="02040603050506020204" pitchFamily="18"/>
                <a:ea typeface="Calibri" panose="020F0502020204030204" pitchFamily="34" charset="0"/>
                <a:cs typeface="Arial"/>
                <a:sym typeface="Arial"/>
              </a:rPr>
              <a:t>lấy</a:t>
            </a:r>
            <a:r>
              <a:rPr lang="en-US" sz="2400" kern="0" dirty="0">
                <a:solidFill>
                  <a:srgbClr val="000000"/>
                </a:solidFill>
                <a:latin typeface="UTM Avo" panose="02040603050506020204" pitchFamily="18"/>
                <a:ea typeface="Calibri" panose="020F0502020204030204" pitchFamily="34" charset="0"/>
                <a:cs typeface="Arial"/>
                <a:sym typeface="Arial"/>
              </a:rPr>
              <a:t> </a:t>
            </a:r>
            <a:r>
              <a:rPr lang="en-US" sz="2400" kern="0" dirty="0" err="1">
                <a:solidFill>
                  <a:srgbClr val="000000"/>
                </a:solidFill>
                <a:latin typeface="UTM Avo" panose="02040603050506020204" pitchFamily="18"/>
                <a:ea typeface="Calibri" panose="020F0502020204030204" pitchFamily="34" charset="0"/>
                <a:cs typeface="Arial"/>
                <a:sym typeface="Arial"/>
              </a:rPr>
              <a:t>tổng</a:t>
            </a:r>
            <a:r>
              <a:rPr lang="en-US" sz="2400" kern="0" dirty="0">
                <a:solidFill>
                  <a:srgbClr val="000000"/>
                </a:solidFill>
                <a:latin typeface="UTM Avo" panose="02040603050506020204" pitchFamily="18"/>
                <a:ea typeface="Calibri" panose="020F0502020204030204" pitchFamily="34" charset="0"/>
                <a:cs typeface="Arial"/>
                <a:sym typeface="Arial"/>
              </a:rPr>
              <a:t> </a:t>
            </a:r>
            <a:r>
              <a:rPr lang="en-US" sz="2400" kern="0" dirty="0" err="1">
                <a:solidFill>
                  <a:srgbClr val="000000"/>
                </a:solidFill>
                <a:latin typeface="UTM Avo" panose="02040603050506020204" pitchFamily="18"/>
                <a:ea typeface="Calibri" panose="020F0502020204030204" pitchFamily="34" charset="0"/>
                <a:cs typeface="Arial"/>
                <a:sym typeface="Arial"/>
              </a:rPr>
              <a:t>số</a:t>
            </a:r>
            <a:r>
              <a:rPr lang="en-US" sz="2400" kern="0" dirty="0">
                <a:solidFill>
                  <a:srgbClr val="000000"/>
                </a:solidFill>
                <a:latin typeface="UTM Avo" panose="02040603050506020204" pitchFamily="18"/>
                <a:ea typeface="Calibri" panose="020F0502020204030204" pitchFamily="34" charset="0"/>
                <a:cs typeface="Arial"/>
                <a:sym typeface="Arial"/>
              </a:rPr>
              <a:t> </a:t>
            </a:r>
            <a:r>
              <a:rPr lang="en-US" sz="2400" kern="0" dirty="0" err="1">
                <a:solidFill>
                  <a:srgbClr val="000000"/>
                </a:solidFill>
                <a:latin typeface="UTM Avo" panose="02040603050506020204" pitchFamily="18"/>
                <a:ea typeface="Calibri" panose="020F0502020204030204" pitchFamily="34" charset="0"/>
                <a:cs typeface="Arial"/>
                <a:sym typeface="Arial"/>
              </a:rPr>
              <a:t>sách</a:t>
            </a:r>
            <a:r>
              <a:rPr lang="en-US" sz="2400" kern="0" dirty="0">
                <a:solidFill>
                  <a:srgbClr val="000000"/>
                </a:solidFill>
                <a:latin typeface="UTM Avo" panose="02040603050506020204" pitchFamily="18"/>
                <a:ea typeface="Calibri" panose="020F0502020204030204" pitchFamily="34" charset="0"/>
                <a:cs typeface="Arial"/>
                <a:sym typeface="Arial"/>
              </a:rPr>
              <a:t> chia </a:t>
            </a:r>
            <a:r>
              <a:rPr lang="en-US" sz="2400" kern="0" dirty="0" err="1">
                <a:solidFill>
                  <a:srgbClr val="000000"/>
                </a:solidFill>
                <a:latin typeface="UTM Avo" panose="02040603050506020204" pitchFamily="18"/>
                <a:ea typeface="Calibri" panose="020F0502020204030204" pitchFamily="34" charset="0"/>
                <a:cs typeface="Arial"/>
                <a:sym typeface="Arial"/>
              </a:rPr>
              <a:t>cho</a:t>
            </a:r>
            <a:r>
              <a:rPr lang="en-US" sz="2400" kern="0" dirty="0">
                <a:solidFill>
                  <a:srgbClr val="000000"/>
                </a:solidFill>
                <a:latin typeface="UTM Avo" panose="02040603050506020204" pitchFamily="18"/>
                <a:ea typeface="Calibri" panose="020F0502020204030204" pitchFamily="34" charset="0"/>
                <a:cs typeface="Arial"/>
                <a:sym typeface="Arial"/>
              </a:rPr>
              <a:t> 3.</a:t>
            </a:r>
            <a:r>
              <a:rPr lang="en-VN" sz="2400" kern="0" dirty="0">
                <a:solidFill>
                  <a:srgbClr val="000000"/>
                </a:solidFill>
                <a:latin typeface="UTM Avo" panose="02040603050506020204" pitchFamily="18"/>
                <a:cs typeface="Arial"/>
                <a:sym typeface="Arial"/>
              </a:rPr>
              <a:t> </a:t>
            </a:r>
          </a:p>
        </p:txBody>
      </p:sp>
      <p:sp>
        <p:nvSpPr>
          <p:cNvPr id="8" name="Title 13">
            <a:extLst>
              <a:ext uri="{FF2B5EF4-FFF2-40B4-BE49-F238E27FC236}">
                <a16:creationId xmlns:a16="http://schemas.microsoft.com/office/drawing/2014/main" id="{0B5F854E-5E8B-7F2A-3EF7-701218A9B60E}"/>
              </a:ext>
            </a:extLst>
          </p:cNvPr>
          <p:cNvSpPr txBox="1">
            <a:spLocks/>
          </p:cNvSpPr>
          <p:nvPr/>
        </p:nvSpPr>
        <p:spPr>
          <a:xfrm>
            <a:off x="514370" y="5347794"/>
            <a:ext cx="9092275" cy="16016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Hahmlet SemiBold"/>
              <a:buNone/>
              <a:defRPr sz="4000" b="0" i="0" u="none" strike="noStrike" cap="none">
                <a:solidFill>
                  <a:schemeClr val="dk1"/>
                </a:solidFill>
                <a:latin typeface="Hahmlet SemiBold"/>
                <a:ea typeface="Hahmlet SemiBold"/>
                <a:cs typeface="Hahmlet SemiBold"/>
                <a:sym typeface="Hahmlet SemiBold"/>
              </a:defRPr>
            </a:lvl1pPr>
            <a:lvl2pPr marR="0" lvl="1" algn="ctr" rtl="0">
              <a:lnSpc>
                <a:spcPct val="100000"/>
              </a:lnSpc>
              <a:spcBef>
                <a:spcPts val="0"/>
              </a:spcBef>
              <a:spcAft>
                <a:spcPts val="0"/>
              </a:spcAft>
              <a:buClr>
                <a:schemeClr val="dk1"/>
              </a:buClr>
              <a:buSzPts val="3500"/>
              <a:buFont typeface="Hahmlet SemiBold"/>
              <a:buNone/>
              <a:defRPr sz="3500" b="0" i="0" u="none" strike="noStrike" cap="none">
                <a:solidFill>
                  <a:schemeClr val="dk1"/>
                </a:solidFill>
                <a:latin typeface="Hahmlet SemiBold"/>
                <a:ea typeface="Hahmlet SemiBold"/>
                <a:cs typeface="Hahmlet SemiBold"/>
                <a:sym typeface="Hahmlet SemiBold"/>
              </a:defRPr>
            </a:lvl2pPr>
            <a:lvl3pPr marR="0" lvl="2" algn="ctr" rtl="0">
              <a:lnSpc>
                <a:spcPct val="100000"/>
              </a:lnSpc>
              <a:spcBef>
                <a:spcPts val="0"/>
              </a:spcBef>
              <a:spcAft>
                <a:spcPts val="0"/>
              </a:spcAft>
              <a:buClr>
                <a:schemeClr val="dk1"/>
              </a:buClr>
              <a:buSzPts val="3500"/>
              <a:buFont typeface="Hahmlet SemiBold"/>
              <a:buNone/>
              <a:defRPr sz="3500" b="0" i="0" u="none" strike="noStrike" cap="none">
                <a:solidFill>
                  <a:schemeClr val="dk1"/>
                </a:solidFill>
                <a:latin typeface="Hahmlet SemiBold"/>
                <a:ea typeface="Hahmlet SemiBold"/>
                <a:cs typeface="Hahmlet SemiBold"/>
                <a:sym typeface="Hahmlet SemiBold"/>
              </a:defRPr>
            </a:lvl3pPr>
            <a:lvl4pPr marR="0" lvl="3" algn="ctr" rtl="0">
              <a:lnSpc>
                <a:spcPct val="100000"/>
              </a:lnSpc>
              <a:spcBef>
                <a:spcPts val="0"/>
              </a:spcBef>
              <a:spcAft>
                <a:spcPts val="0"/>
              </a:spcAft>
              <a:buClr>
                <a:schemeClr val="dk1"/>
              </a:buClr>
              <a:buSzPts val="3500"/>
              <a:buFont typeface="Hahmlet SemiBold"/>
              <a:buNone/>
              <a:defRPr sz="3500" b="0" i="0" u="none" strike="noStrike" cap="none">
                <a:solidFill>
                  <a:schemeClr val="dk1"/>
                </a:solidFill>
                <a:latin typeface="Hahmlet SemiBold"/>
                <a:ea typeface="Hahmlet SemiBold"/>
                <a:cs typeface="Hahmlet SemiBold"/>
                <a:sym typeface="Hahmlet SemiBold"/>
              </a:defRPr>
            </a:lvl4pPr>
            <a:lvl5pPr marR="0" lvl="4" algn="ctr" rtl="0">
              <a:lnSpc>
                <a:spcPct val="100000"/>
              </a:lnSpc>
              <a:spcBef>
                <a:spcPts val="0"/>
              </a:spcBef>
              <a:spcAft>
                <a:spcPts val="0"/>
              </a:spcAft>
              <a:buClr>
                <a:schemeClr val="dk1"/>
              </a:buClr>
              <a:buSzPts val="3500"/>
              <a:buFont typeface="Hahmlet SemiBold"/>
              <a:buNone/>
              <a:defRPr sz="3500" b="0" i="0" u="none" strike="noStrike" cap="none">
                <a:solidFill>
                  <a:schemeClr val="dk1"/>
                </a:solidFill>
                <a:latin typeface="Hahmlet SemiBold"/>
                <a:ea typeface="Hahmlet SemiBold"/>
                <a:cs typeface="Hahmlet SemiBold"/>
                <a:sym typeface="Hahmlet SemiBold"/>
              </a:defRPr>
            </a:lvl5pPr>
            <a:lvl6pPr marR="0" lvl="5" algn="ctr" rtl="0">
              <a:lnSpc>
                <a:spcPct val="100000"/>
              </a:lnSpc>
              <a:spcBef>
                <a:spcPts val="0"/>
              </a:spcBef>
              <a:spcAft>
                <a:spcPts val="0"/>
              </a:spcAft>
              <a:buClr>
                <a:schemeClr val="dk1"/>
              </a:buClr>
              <a:buSzPts val="3500"/>
              <a:buFont typeface="Hahmlet SemiBold"/>
              <a:buNone/>
              <a:defRPr sz="3500" b="0" i="0" u="none" strike="noStrike" cap="none">
                <a:solidFill>
                  <a:schemeClr val="dk1"/>
                </a:solidFill>
                <a:latin typeface="Hahmlet SemiBold"/>
                <a:ea typeface="Hahmlet SemiBold"/>
                <a:cs typeface="Hahmlet SemiBold"/>
                <a:sym typeface="Hahmlet SemiBold"/>
              </a:defRPr>
            </a:lvl6pPr>
            <a:lvl7pPr marR="0" lvl="6" algn="ctr" rtl="0">
              <a:lnSpc>
                <a:spcPct val="100000"/>
              </a:lnSpc>
              <a:spcBef>
                <a:spcPts val="0"/>
              </a:spcBef>
              <a:spcAft>
                <a:spcPts val="0"/>
              </a:spcAft>
              <a:buClr>
                <a:schemeClr val="dk1"/>
              </a:buClr>
              <a:buSzPts val="3500"/>
              <a:buFont typeface="Hahmlet SemiBold"/>
              <a:buNone/>
              <a:defRPr sz="3500" b="0" i="0" u="none" strike="noStrike" cap="none">
                <a:solidFill>
                  <a:schemeClr val="dk1"/>
                </a:solidFill>
                <a:latin typeface="Hahmlet SemiBold"/>
                <a:ea typeface="Hahmlet SemiBold"/>
                <a:cs typeface="Hahmlet SemiBold"/>
                <a:sym typeface="Hahmlet SemiBold"/>
              </a:defRPr>
            </a:lvl7pPr>
            <a:lvl8pPr marR="0" lvl="7" algn="ctr" rtl="0">
              <a:lnSpc>
                <a:spcPct val="100000"/>
              </a:lnSpc>
              <a:spcBef>
                <a:spcPts val="0"/>
              </a:spcBef>
              <a:spcAft>
                <a:spcPts val="0"/>
              </a:spcAft>
              <a:buClr>
                <a:schemeClr val="dk1"/>
              </a:buClr>
              <a:buSzPts val="3500"/>
              <a:buFont typeface="Hahmlet SemiBold"/>
              <a:buNone/>
              <a:defRPr sz="3500" b="0" i="0" u="none" strike="noStrike" cap="none">
                <a:solidFill>
                  <a:schemeClr val="dk1"/>
                </a:solidFill>
                <a:latin typeface="Hahmlet SemiBold"/>
                <a:ea typeface="Hahmlet SemiBold"/>
                <a:cs typeface="Hahmlet SemiBold"/>
                <a:sym typeface="Hahmlet SemiBold"/>
              </a:defRPr>
            </a:lvl8pPr>
            <a:lvl9pPr marR="0" lvl="8" algn="ctr" rtl="0">
              <a:lnSpc>
                <a:spcPct val="100000"/>
              </a:lnSpc>
              <a:spcBef>
                <a:spcPts val="0"/>
              </a:spcBef>
              <a:spcAft>
                <a:spcPts val="0"/>
              </a:spcAft>
              <a:buClr>
                <a:schemeClr val="dk1"/>
              </a:buClr>
              <a:buSzPts val="3500"/>
              <a:buFont typeface="Hahmlet SemiBold"/>
              <a:buNone/>
              <a:defRPr sz="3500" b="0" i="0" u="none" strike="noStrike" cap="none">
                <a:solidFill>
                  <a:schemeClr val="dk1"/>
                </a:solidFill>
                <a:latin typeface="Hahmlet SemiBold"/>
                <a:ea typeface="Hahmlet SemiBold"/>
                <a:cs typeface="Hahmlet SemiBold"/>
                <a:sym typeface="Hahmlet SemiBold"/>
              </a:defRPr>
            </a:lvl9pPr>
          </a:lstStyle>
          <a:p>
            <a:pPr marL="0" marR="0" lvl="0" indent="0" algn="just" defTabSz="914400" rtl="0" eaLnBrk="1" fontAlgn="auto" latinLnBrk="0" hangingPunct="1">
              <a:lnSpc>
                <a:spcPct val="150000"/>
              </a:lnSpc>
              <a:spcBef>
                <a:spcPts val="0"/>
              </a:spcBef>
              <a:spcAft>
                <a:spcPts val="1333"/>
              </a:spcAft>
              <a:buClr>
                <a:srgbClr val="D0101F"/>
              </a:buClr>
              <a:buSzPts val="3500"/>
              <a:buFont typeface="Hahmlet SemiBold"/>
              <a:buNone/>
              <a:tabLst/>
              <a:defRPr/>
            </a:pPr>
            <a:r>
              <a:rPr kumimoji="0" lang="en-US"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Ta </a:t>
            </a:r>
            <a:r>
              <a:rPr kumimoji="0" lang="en-US" sz="2400"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gọi</a:t>
            </a:r>
            <a:r>
              <a:rPr kumimoji="0" lang="en-US"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12 </a:t>
            </a:r>
            <a:r>
              <a:rPr kumimoji="0" lang="en-US" sz="2400"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là</a:t>
            </a:r>
            <a:r>
              <a:rPr kumimoji="0" lang="en-US"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a:t>
            </a:r>
            <a:r>
              <a:rPr kumimoji="0" lang="en-US" sz="2400" b="1"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số</a:t>
            </a:r>
            <a:r>
              <a:rPr kumimoji="0" lang="en-US" sz="2400" b="1"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a:t>
            </a:r>
            <a:r>
              <a:rPr kumimoji="0" lang="en-US" sz="2400" b="1"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trung</a:t>
            </a:r>
            <a:r>
              <a:rPr kumimoji="0" lang="en-US" sz="2400" b="1"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a:t>
            </a:r>
            <a:r>
              <a:rPr kumimoji="0" lang="en-US" sz="2400" b="1"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bình</a:t>
            </a:r>
            <a:r>
              <a:rPr kumimoji="0" lang="en-US" sz="2400" b="1"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a:t>
            </a:r>
            <a:r>
              <a:rPr kumimoji="0" lang="en-US" sz="2400" b="1"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cộng</a:t>
            </a:r>
            <a:r>
              <a:rPr kumimoji="0" lang="en-US" sz="2400" b="1"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a:t>
            </a:r>
            <a:r>
              <a:rPr kumimoji="0" lang="en-US" sz="2400"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của</a:t>
            </a:r>
            <a:r>
              <a:rPr kumimoji="0" lang="en-US"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a:t>
            </a:r>
            <a:r>
              <a:rPr kumimoji="0" lang="en-US" sz="2400"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ba</a:t>
            </a:r>
            <a:r>
              <a:rPr kumimoji="0" lang="en-US"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a:t>
            </a:r>
            <a:r>
              <a:rPr kumimoji="0" lang="en-US" sz="2400"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số</a:t>
            </a:r>
            <a:r>
              <a:rPr kumimoji="0" lang="en-US"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11, 15 </a:t>
            </a:r>
            <a:r>
              <a:rPr kumimoji="0" lang="en-US" sz="2400"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và</a:t>
            </a:r>
            <a:r>
              <a:rPr kumimoji="0" lang="en-US"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10.</a:t>
            </a:r>
            <a:br>
              <a:rPr kumimoji="0" lang="en-VN"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br>
            <a:r>
              <a:rPr kumimoji="0" lang="en-US"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Ta </a:t>
            </a:r>
            <a:r>
              <a:rPr kumimoji="0" lang="en-US" sz="2400"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nói</a:t>
            </a:r>
            <a:r>
              <a:rPr kumimoji="0" lang="en-US"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a:t>
            </a:r>
            <a:r>
              <a:rPr kumimoji="0" lang="en-US" sz="2400"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Trung</a:t>
            </a:r>
            <a:r>
              <a:rPr kumimoji="0" lang="en-US"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a:t>
            </a:r>
            <a:r>
              <a:rPr kumimoji="0" lang="en-US" sz="2400"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bình</a:t>
            </a:r>
            <a:r>
              <a:rPr kumimoji="0" lang="en-US"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a:t>
            </a:r>
            <a:r>
              <a:rPr kumimoji="0" lang="en-US" sz="2400"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mỗi</a:t>
            </a:r>
            <a:r>
              <a:rPr kumimoji="0" lang="en-US"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a:t>
            </a:r>
            <a:r>
              <a:rPr kumimoji="0" lang="en-US" sz="2400"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chồng</a:t>
            </a:r>
            <a:r>
              <a:rPr kumimoji="0" lang="en-US"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a:t>
            </a:r>
            <a:r>
              <a:rPr kumimoji="0" lang="en-US" sz="2400"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có</a:t>
            </a:r>
            <a:r>
              <a:rPr kumimoji="0" lang="en-US"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12 </a:t>
            </a:r>
            <a:r>
              <a:rPr kumimoji="0" lang="en-US" sz="2400"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quyển</a:t>
            </a:r>
            <a:r>
              <a:rPr kumimoji="0" lang="en-US"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 </a:t>
            </a:r>
            <a:r>
              <a:rPr kumimoji="0" lang="en-US" sz="2400" i="0" u="none" strike="noStrike" kern="0" cap="none" spc="0" normalizeH="0" baseline="0" noProof="0" dirty="0" err="1">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sách</a:t>
            </a:r>
            <a:r>
              <a:rPr kumimoji="0" lang="en-US" sz="2400" i="0" u="none" strike="noStrike" kern="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Times New Roman" panose="02020603050405020304" pitchFamily="18" charset="0"/>
                <a:sym typeface="Hahmlet SemiBold"/>
              </a:rPr>
              <a:t>.</a:t>
            </a:r>
            <a:endParaRPr kumimoji="0" lang="en-VN" sz="2400" i="0" u="none" strike="noStrike" kern="0" cap="none" spc="0" normalizeH="0" baseline="0" noProof="0" dirty="0">
              <a:ln>
                <a:noFill/>
              </a:ln>
              <a:solidFill>
                <a:schemeClr val="tx1"/>
              </a:solidFill>
              <a:effectLst/>
              <a:uLnTx/>
              <a:uFillTx/>
              <a:latin typeface="UTM Avo" panose="02040603050506020204" pitchFamily="18"/>
              <a:sym typeface="Hahmlet SemiBold"/>
            </a:endParaRPr>
          </a:p>
        </p:txBody>
      </p:sp>
      <p:sp>
        <p:nvSpPr>
          <p:cNvPr id="9" name="TextBox 8">
            <a:extLst>
              <a:ext uri="{FF2B5EF4-FFF2-40B4-BE49-F238E27FC236}">
                <a16:creationId xmlns:a16="http://schemas.microsoft.com/office/drawing/2014/main" id="{F5C1EFF4-BEA0-60E8-AA8B-93292BA09958}"/>
              </a:ext>
            </a:extLst>
          </p:cNvPr>
          <p:cNvSpPr txBox="1"/>
          <p:nvPr/>
        </p:nvSpPr>
        <p:spPr>
          <a:xfrm>
            <a:off x="3142391" y="3957784"/>
            <a:ext cx="5978013" cy="1298561"/>
          </a:xfrm>
          <a:prstGeom prst="rect">
            <a:avLst/>
          </a:prstGeom>
          <a:noFill/>
        </p:spPr>
        <p:txBody>
          <a:bodyPr wrap="square" rtlCol="0">
            <a:spAutoFit/>
          </a:bodyPr>
          <a:lstStyle/>
          <a:p>
            <a:pPr algn="ctr">
              <a:lnSpc>
                <a:spcPct val="150000"/>
              </a:lnSpc>
              <a:spcAft>
                <a:spcPts val="1333"/>
              </a:spcAft>
              <a:buClr>
                <a:srgbClr val="000000"/>
              </a:buClr>
              <a:buFont typeface="Arial"/>
              <a:buNone/>
            </a:pP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Số</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sách</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san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đều</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vào</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mỗi</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chồng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là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a:p>
            <a:pPr algn="ctr">
              <a:lnSpc>
                <a:spcPct val="150000"/>
              </a:lnSpc>
              <a:spcAft>
                <a:spcPts val="1333"/>
              </a:spcAft>
              <a:buClr>
                <a:srgbClr val="000000"/>
              </a:buClr>
              <a:buFont typeface="Arial"/>
              <a:buNone/>
            </a:pP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(11 + 15 + 10) : 3 = 12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quyển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p:txBody>
      </p:sp>
      <p:sp>
        <p:nvSpPr>
          <p:cNvPr id="10" name="Rounded Rectangle 9">
            <a:extLst>
              <a:ext uri="{FF2B5EF4-FFF2-40B4-BE49-F238E27FC236}">
                <a16:creationId xmlns:a16="http://schemas.microsoft.com/office/drawing/2014/main" id="{D5018777-AF6E-9C4D-12C5-D9FA5B2B095B}"/>
              </a:ext>
            </a:extLst>
          </p:cNvPr>
          <p:cNvSpPr/>
          <p:nvPr/>
        </p:nvSpPr>
        <p:spPr>
          <a:xfrm>
            <a:off x="3522880" y="2080578"/>
            <a:ext cx="5146240" cy="686916"/>
          </a:xfrm>
          <a:prstGeom prst="roundRect">
            <a:avLst/>
          </a:prstGeom>
          <a:solidFill>
            <a:srgbClr val="FFF0D3"/>
          </a:solidFill>
          <a:ln w="25400" cap="flat" cmpd="sng" algn="ctr">
            <a:solidFill>
              <a:srgbClr val="124B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800" b="1" i="0" u="none" strike="noStrike" kern="0" cap="none" spc="0" normalizeH="0" baseline="0" noProof="0" dirty="0">
                <a:ln w="0"/>
                <a:solidFill>
                  <a:srgbClr val="D0101F"/>
                </a:solidFill>
                <a:effectLst>
                  <a:outerShdw blurRad="38100" dist="19050" dir="2700000" algn="tl" rotWithShape="0">
                    <a:srgbClr val="D0101F">
                      <a:alpha val="40000"/>
                    </a:srgbClr>
                  </a:outerShdw>
                </a:effectLst>
                <a:uLnTx/>
                <a:uFillTx/>
                <a:latin typeface="UTM Avo" panose="02040603050506020204" pitchFamily="18"/>
                <a:sym typeface="Arial"/>
              </a:rPr>
              <a:t>SỐ TRUNG BÌNH CỘNG</a:t>
            </a:r>
          </a:p>
        </p:txBody>
      </p:sp>
      <p:grpSp>
        <p:nvGrpSpPr>
          <p:cNvPr id="14" name="Group 13">
            <a:extLst>
              <a:ext uri="{FF2B5EF4-FFF2-40B4-BE49-F238E27FC236}">
                <a16:creationId xmlns:a16="http://schemas.microsoft.com/office/drawing/2014/main" id="{1C2F089C-314E-3DAC-D335-C7E4EA317A36}"/>
              </a:ext>
            </a:extLst>
          </p:cNvPr>
          <p:cNvGrpSpPr/>
          <p:nvPr/>
        </p:nvGrpSpPr>
        <p:grpSpPr>
          <a:xfrm>
            <a:off x="8962238" y="877023"/>
            <a:ext cx="3229762" cy="2407109"/>
            <a:chOff x="960809" y="2280541"/>
            <a:chExt cx="3167410" cy="2231104"/>
          </a:xfrm>
        </p:grpSpPr>
        <p:pic>
          <p:nvPicPr>
            <p:cNvPr id="15" name="Picture 14">
              <a:hlinkClick r:id="rId3"/>
              <a:extLst>
                <a:ext uri="{FF2B5EF4-FFF2-40B4-BE49-F238E27FC236}">
                  <a16:creationId xmlns:a16="http://schemas.microsoft.com/office/drawing/2014/main" id="{2874616E-DC1C-4938-E500-76462BD9F79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68682" y="2280541"/>
              <a:ext cx="1644897" cy="1137292"/>
            </a:xfrm>
            <a:prstGeom prst="rect">
              <a:avLst/>
            </a:prstGeom>
          </p:spPr>
        </p:pic>
        <p:sp>
          <p:nvSpPr>
            <p:cNvPr id="16" name="TextBox 15">
              <a:hlinkClick r:id="rId6"/>
              <a:extLst>
                <a:ext uri="{FF2B5EF4-FFF2-40B4-BE49-F238E27FC236}">
                  <a16:creationId xmlns:a16="http://schemas.microsoft.com/office/drawing/2014/main" id="{1328AA39-866A-905C-ACC1-63316685948C}"/>
                </a:ext>
              </a:extLst>
            </p:cNvPr>
            <p:cNvSpPr txBox="1"/>
            <p:nvPr/>
          </p:nvSpPr>
          <p:spPr>
            <a:xfrm>
              <a:off x="960809" y="3425708"/>
              <a:ext cx="3167410" cy="1085937"/>
            </a:xfrm>
            <a:prstGeom prst="rect">
              <a:avLst/>
            </a:prstGeom>
            <a:noFill/>
          </p:spPr>
          <p:txBody>
            <a:bodyPr wrap="square">
              <a:spAutoFit/>
            </a:bodyPr>
            <a:lstStyle/>
            <a:p>
              <a:pPr algn="ctr">
                <a:lnSpc>
                  <a:spcPct val="150000"/>
                </a:lnSpc>
              </a:pPr>
              <a:r>
                <a:rPr lang="en-US" sz="2500" b="1" dirty="0" err="1">
                  <a:solidFill>
                    <a:prstClr val="black"/>
                  </a:solidFill>
                  <a:latin typeface="UTM Avo" panose="02040603050506020204" pitchFamily="18"/>
                  <a:cs typeface="Arial" panose="020B0604020202020204" pitchFamily="34" charset="0"/>
                </a:rPr>
                <a:t>Ấn</a:t>
              </a:r>
              <a:r>
                <a:rPr lang="en-US" sz="2500" b="1" dirty="0">
                  <a:solidFill>
                    <a:prstClr val="black"/>
                  </a:solidFill>
                  <a:latin typeface="UTM Avo" panose="02040603050506020204" pitchFamily="18"/>
                  <a:cs typeface="Arial" panose="020B0604020202020204" pitchFamily="34" charset="0"/>
                </a:rPr>
                <a:t> </a:t>
              </a:r>
              <a:r>
                <a:rPr lang="en-US" sz="2500" b="1" dirty="0" err="1">
                  <a:solidFill>
                    <a:prstClr val="black"/>
                  </a:solidFill>
                  <a:latin typeface="UTM Avo" panose="02040603050506020204" pitchFamily="18"/>
                  <a:cs typeface="Arial" panose="020B0604020202020204" pitchFamily="34" charset="0"/>
                </a:rPr>
                <a:t>để</a:t>
              </a:r>
              <a:r>
                <a:rPr lang="en-US" sz="2500" b="1" dirty="0">
                  <a:solidFill>
                    <a:prstClr val="black"/>
                  </a:solidFill>
                  <a:latin typeface="UTM Avo" panose="02040603050506020204" pitchFamily="18"/>
                  <a:cs typeface="Arial" panose="020B0604020202020204" pitchFamily="34" charset="0"/>
                </a:rPr>
                <a:t> </a:t>
              </a:r>
              <a:r>
                <a:rPr lang="en-US" sz="2500" b="1" dirty="0" err="1">
                  <a:solidFill>
                    <a:prstClr val="black"/>
                  </a:solidFill>
                  <a:latin typeface="UTM Avo" panose="02040603050506020204" pitchFamily="18"/>
                  <a:cs typeface="Arial" panose="020B0604020202020204" pitchFamily="34" charset="0"/>
                </a:rPr>
                <a:t>đến</a:t>
              </a:r>
              <a:r>
                <a:rPr lang="en-US" sz="2500" b="1" dirty="0">
                  <a:solidFill>
                    <a:prstClr val="black"/>
                  </a:solidFill>
                  <a:latin typeface="UTM Avo" panose="02040603050506020204" pitchFamily="18"/>
                  <a:cs typeface="Arial" panose="020B0604020202020204" pitchFamily="34" charset="0"/>
                </a:rPr>
                <a:t> </a:t>
              </a:r>
            </a:p>
            <a:p>
              <a:pPr algn="ctr">
                <a:lnSpc>
                  <a:spcPct val="150000"/>
                </a:lnSpc>
              </a:pPr>
              <a:r>
                <a:rPr lang="en-US" sz="2500" b="1" dirty="0">
                  <a:solidFill>
                    <a:prstClr val="black"/>
                  </a:solidFill>
                  <a:latin typeface="UTM Avo" panose="02040603050506020204" pitchFamily="18"/>
                  <a:cs typeface="Arial" panose="020B0604020202020204" pitchFamily="34" charset="0"/>
                </a:rPr>
                <a:t>video </a:t>
              </a:r>
              <a:r>
                <a:rPr lang="en-US" sz="2500" b="1" dirty="0" err="1">
                  <a:solidFill>
                    <a:prstClr val="black"/>
                  </a:solidFill>
                  <a:latin typeface="UTM Avo" panose="02040603050506020204" pitchFamily="18"/>
                  <a:cs typeface="Arial" panose="020B0604020202020204" pitchFamily="34" charset="0"/>
                </a:rPr>
                <a:t>hướng</a:t>
              </a:r>
              <a:r>
                <a:rPr lang="en-US" sz="2500" b="1" dirty="0">
                  <a:solidFill>
                    <a:prstClr val="black"/>
                  </a:solidFill>
                  <a:latin typeface="UTM Avo" panose="02040603050506020204" pitchFamily="18"/>
                  <a:cs typeface="Arial" panose="020B0604020202020204" pitchFamily="34" charset="0"/>
                </a:rPr>
                <a:t> </a:t>
              </a:r>
              <a:r>
                <a:rPr lang="en-US" sz="2500" b="1" dirty="0" err="1">
                  <a:solidFill>
                    <a:prstClr val="black"/>
                  </a:solidFill>
                  <a:latin typeface="UTM Avo" panose="02040603050506020204" pitchFamily="18"/>
                  <a:cs typeface="Arial" panose="020B0604020202020204" pitchFamily="34" charset="0"/>
                </a:rPr>
                <a:t>dẫn</a:t>
              </a:r>
              <a:endParaRPr lang="en-US" sz="2500" b="1" dirty="0">
                <a:solidFill>
                  <a:prstClr val="black"/>
                </a:solidFill>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312401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A85913-D5F6-2DE7-4CE9-BBA90CCFBDDE}"/>
              </a:ext>
            </a:extLst>
          </p:cNvPr>
          <p:cNvSpPr/>
          <p:nvPr/>
        </p:nvSpPr>
        <p:spPr>
          <a:xfrm>
            <a:off x="5878286" y="2670227"/>
            <a:ext cx="6313714" cy="4180114"/>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4" name="Group 13">
            <a:extLst>
              <a:ext uri="{FF2B5EF4-FFF2-40B4-BE49-F238E27FC236}">
                <a16:creationId xmlns:a16="http://schemas.microsoft.com/office/drawing/2014/main" id="{1C2F089C-314E-3DAC-D335-C7E4EA317A36}"/>
              </a:ext>
            </a:extLst>
          </p:cNvPr>
          <p:cNvGrpSpPr/>
          <p:nvPr/>
        </p:nvGrpSpPr>
        <p:grpSpPr>
          <a:xfrm>
            <a:off x="8973656" y="908176"/>
            <a:ext cx="3145324" cy="2450451"/>
            <a:chOff x="1060739" y="2280541"/>
            <a:chExt cx="2592608" cy="1879948"/>
          </a:xfrm>
        </p:grpSpPr>
        <p:pic>
          <p:nvPicPr>
            <p:cNvPr id="15" name="Picture 14">
              <a:hlinkClick r:id="rId3"/>
              <a:extLst>
                <a:ext uri="{FF2B5EF4-FFF2-40B4-BE49-F238E27FC236}">
                  <a16:creationId xmlns:a16="http://schemas.microsoft.com/office/drawing/2014/main" id="{2874616E-DC1C-4938-E500-76462BD9F79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894196" y="2280541"/>
              <a:ext cx="1319383" cy="912230"/>
            </a:xfrm>
            <a:prstGeom prst="rect">
              <a:avLst/>
            </a:prstGeom>
          </p:spPr>
        </p:pic>
        <p:sp>
          <p:nvSpPr>
            <p:cNvPr id="16" name="TextBox 15">
              <a:hlinkClick r:id="rId6"/>
              <a:extLst>
                <a:ext uri="{FF2B5EF4-FFF2-40B4-BE49-F238E27FC236}">
                  <a16:creationId xmlns:a16="http://schemas.microsoft.com/office/drawing/2014/main" id="{1328AA39-866A-905C-ACC1-63316685948C}"/>
                </a:ext>
              </a:extLst>
            </p:cNvPr>
            <p:cNvSpPr txBox="1"/>
            <p:nvPr/>
          </p:nvSpPr>
          <p:spPr>
            <a:xfrm>
              <a:off x="1060739" y="3261653"/>
              <a:ext cx="2592608" cy="898836"/>
            </a:xfrm>
            <a:prstGeom prst="rect">
              <a:avLst/>
            </a:prstGeom>
            <a:noFill/>
          </p:spPr>
          <p:txBody>
            <a:bodyPr wrap="square">
              <a:spAutoFit/>
            </a:bodyPr>
            <a:lstStyle/>
            <a:p>
              <a:pPr algn="ctr">
                <a:lnSpc>
                  <a:spcPct val="150000"/>
                </a:lnSpc>
              </a:pPr>
              <a:r>
                <a:rPr lang="en-US" sz="2500" b="1" dirty="0" err="1">
                  <a:solidFill>
                    <a:prstClr val="black"/>
                  </a:solidFill>
                  <a:latin typeface="UTM Avo" panose="02040603050506020204" pitchFamily="18"/>
                  <a:cs typeface="Arial" panose="020B0604020202020204" pitchFamily="34" charset="0"/>
                </a:rPr>
                <a:t>Ấn</a:t>
              </a:r>
              <a:r>
                <a:rPr lang="en-US" sz="2500" b="1" dirty="0">
                  <a:solidFill>
                    <a:prstClr val="black"/>
                  </a:solidFill>
                  <a:latin typeface="UTM Avo" panose="02040603050506020204" pitchFamily="18"/>
                  <a:cs typeface="Arial" panose="020B0604020202020204" pitchFamily="34" charset="0"/>
                </a:rPr>
                <a:t> </a:t>
              </a:r>
              <a:r>
                <a:rPr lang="en-US" sz="2500" b="1" dirty="0" err="1">
                  <a:solidFill>
                    <a:prstClr val="black"/>
                  </a:solidFill>
                  <a:latin typeface="UTM Avo" panose="02040603050506020204" pitchFamily="18"/>
                  <a:cs typeface="Arial" panose="020B0604020202020204" pitchFamily="34" charset="0"/>
                </a:rPr>
                <a:t>để</a:t>
              </a:r>
              <a:r>
                <a:rPr lang="en-US" sz="2500" b="1" dirty="0">
                  <a:solidFill>
                    <a:prstClr val="black"/>
                  </a:solidFill>
                  <a:latin typeface="UTM Avo" panose="02040603050506020204" pitchFamily="18"/>
                  <a:cs typeface="Arial" panose="020B0604020202020204" pitchFamily="34" charset="0"/>
                </a:rPr>
                <a:t> </a:t>
              </a:r>
              <a:r>
                <a:rPr lang="en-US" sz="2500" b="1" dirty="0" err="1">
                  <a:solidFill>
                    <a:prstClr val="black"/>
                  </a:solidFill>
                  <a:latin typeface="UTM Avo" panose="02040603050506020204" pitchFamily="18"/>
                  <a:cs typeface="Arial" panose="020B0604020202020204" pitchFamily="34" charset="0"/>
                </a:rPr>
                <a:t>đến</a:t>
              </a:r>
              <a:r>
                <a:rPr lang="en-US" sz="2500" b="1" dirty="0">
                  <a:solidFill>
                    <a:prstClr val="black"/>
                  </a:solidFill>
                  <a:latin typeface="UTM Avo" panose="02040603050506020204" pitchFamily="18"/>
                  <a:cs typeface="Arial" panose="020B0604020202020204" pitchFamily="34" charset="0"/>
                </a:rPr>
                <a:t> </a:t>
              </a:r>
            </a:p>
            <a:p>
              <a:pPr algn="ctr">
                <a:lnSpc>
                  <a:spcPct val="150000"/>
                </a:lnSpc>
              </a:pPr>
              <a:r>
                <a:rPr lang="en-US" sz="2500" b="1" dirty="0">
                  <a:solidFill>
                    <a:prstClr val="black"/>
                  </a:solidFill>
                  <a:latin typeface="UTM Avo" panose="02040603050506020204" pitchFamily="18"/>
                  <a:cs typeface="Arial" panose="020B0604020202020204" pitchFamily="34" charset="0"/>
                </a:rPr>
                <a:t>video </a:t>
              </a:r>
              <a:r>
                <a:rPr lang="en-US" sz="2500" b="1" dirty="0" err="1">
                  <a:solidFill>
                    <a:prstClr val="black"/>
                  </a:solidFill>
                  <a:latin typeface="UTM Avo" panose="02040603050506020204" pitchFamily="18"/>
                  <a:cs typeface="Arial" panose="020B0604020202020204" pitchFamily="34" charset="0"/>
                </a:rPr>
                <a:t>hướng</a:t>
              </a:r>
              <a:r>
                <a:rPr lang="en-US" sz="2500" b="1" dirty="0">
                  <a:solidFill>
                    <a:prstClr val="black"/>
                  </a:solidFill>
                  <a:latin typeface="UTM Avo" panose="02040603050506020204" pitchFamily="18"/>
                  <a:cs typeface="Arial" panose="020B0604020202020204" pitchFamily="34" charset="0"/>
                </a:rPr>
                <a:t> </a:t>
              </a:r>
              <a:r>
                <a:rPr lang="en-US" sz="2500" b="1" dirty="0" err="1">
                  <a:solidFill>
                    <a:prstClr val="black"/>
                  </a:solidFill>
                  <a:latin typeface="UTM Avo" panose="02040603050506020204" pitchFamily="18"/>
                  <a:cs typeface="Arial" panose="020B0604020202020204" pitchFamily="34" charset="0"/>
                </a:rPr>
                <a:t>dẫn</a:t>
              </a:r>
              <a:endParaRPr lang="en-US" sz="2500" b="1" dirty="0">
                <a:solidFill>
                  <a:prstClr val="black"/>
                </a:solidFill>
                <a:latin typeface="UTM Avo" panose="02040603050506020204" pitchFamily="18"/>
                <a:cs typeface="Arial" panose="020B0604020202020204" pitchFamily="34" charset="0"/>
              </a:endParaRPr>
            </a:p>
          </p:txBody>
        </p:sp>
      </p:grpSp>
      <p:sp>
        <p:nvSpPr>
          <p:cNvPr id="22" name="Google Shape;2878;p47">
            <a:extLst>
              <a:ext uri="{FF2B5EF4-FFF2-40B4-BE49-F238E27FC236}">
                <a16:creationId xmlns:a16="http://schemas.microsoft.com/office/drawing/2014/main" id="{01EA2210-BA26-8982-2CDE-75A941D19991}"/>
              </a:ext>
            </a:extLst>
          </p:cNvPr>
          <p:cNvSpPr/>
          <p:nvPr/>
        </p:nvSpPr>
        <p:spPr>
          <a:xfrm>
            <a:off x="4484534" y="3188955"/>
            <a:ext cx="963788" cy="448012"/>
          </a:xfrm>
          <a:custGeom>
            <a:avLst/>
            <a:gdLst/>
            <a:ahLst/>
            <a:cxnLst/>
            <a:rect l="l" t="t" r="r" b="b"/>
            <a:pathLst>
              <a:path w="25701" h="11947" extrusionOk="0">
                <a:moveTo>
                  <a:pt x="12851" y="0"/>
                </a:moveTo>
                <a:cubicBezTo>
                  <a:pt x="10777" y="0"/>
                  <a:pt x="8703" y="1550"/>
                  <a:pt x="8031" y="4650"/>
                </a:cubicBezTo>
                <a:cubicBezTo>
                  <a:pt x="8031" y="4650"/>
                  <a:pt x="7795" y="4579"/>
                  <a:pt x="7437" y="4579"/>
                </a:cubicBezTo>
                <a:cubicBezTo>
                  <a:pt x="6534" y="4579"/>
                  <a:pt x="4853" y="5029"/>
                  <a:pt x="4201" y="8192"/>
                </a:cubicBezTo>
                <a:cubicBezTo>
                  <a:pt x="4201" y="8192"/>
                  <a:pt x="3771" y="7994"/>
                  <a:pt x="3178" y="7994"/>
                </a:cubicBezTo>
                <a:cubicBezTo>
                  <a:pt x="2138" y="7994"/>
                  <a:pt x="598" y="8601"/>
                  <a:pt x="1" y="11946"/>
                </a:cubicBezTo>
                <a:lnTo>
                  <a:pt x="25701" y="11946"/>
                </a:lnTo>
                <a:cubicBezTo>
                  <a:pt x="25110" y="8601"/>
                  <a:pt x="23568" y="7994"/>
                  <a:pt x="22526" y="7994"/>
                </a:cubicBezTo>
                <a:cubicBezTo>
                  <a:pt x="21932" y="7994"/>
                  <a:pt x="21500" y="8192"/>
                  <a:pt x="21500" y="8192"/>
                </a:cubicBezTo>
                <a:cubicBezTo>
                  <a:pt x="20854" y="5029"/>
                  <a:pt x="19170" y="4579"/>
                  <a:pt x="18266" y="4579"/>
                </a:cubicBezTo>
                <a:cubicBezTo>
                  <a:pt x="17906" y="4579"/>
                  <a:pt x="17670" y="4650"/>
                  <a:pt x="17670" y="4650"/>
                </a:cubicBezTo>
                <a:cubicBezTo>
                  <a:pt x="16998" y="1550"/>
                  <a:pt x="14925" y="0"/>
                  <a:pt x="12851" y="0"/>
                </a:cubicBezTo>
                <a:close/>
              </a:path>
            </a:pathLst>
          </a:custGeom>
          <a:solidFill>
            <a:srgbClr val="8EB3A1"/>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sp>
        <p:nvSpPr>
          <p:cNvPr id="23" name="Google Shape;2890;p47">
            <a:extLst>
              <a:ext uri="{FF2B5EF4-FFF2-40B4-BE49-F238E27FC236}">
                <a16:creationId xmlns:a16="http://schemas.microsoft.com/office/drawing/2014/main" id="{1C0EBF74-7B2F-4651-3E79-7A19527F81BB}"/>
              </a:ext>
            </a:extLst>
          </p:cNvPr>
          <p:cNvSpPr/>
          <p:nvPr/>
        </p:nvSpPr>
        <p:spPr>
          <a:xfrm>
            <a:off x="7194042" y="3211740"/>
            <a:ext cx="963788" cy="448012"/>
          </a:xfrm>
          <a:custGeom>
            <a:avLst/>
            <a:gdLst/>
            <a:ahLst/>
            <a:cxnLst/>
            <a:rect l="l" t="t" r="r" b="b"/>
            <a:pathLst>
              <a:path w="25701" h="11947" extrusionOk="0">
                <a:moveTo>
                  <a:pt x="12855" y="0"/>
                </a:moveTo>
                <a:cubicBezTo>
                  <a:pt x="10779" y="0"/>
                  <a:pt x="8702" y="1550"/>
                  <a:pt x="8031" y="4650"/>
                </a:cubicBezTo>
                <a:cubicBezTo>
                  <a:pt x="8031" y="4650"/>
                  <a:pt x="7795" y="4579"/>
                  <a:pt x="7437" y="4579"/>
                </a:cubicBezTo>
                <a:cubicBezTo>
                  <a:pt x="6534" y="4579"/>
                  <a:pt x="4853" y="5029"/>
                  <a:pt x="4199" y="8192"/>
                </a:cubicBezTo>
                <a:cubicBezTo>
                  <a:pt x="4199" y="8192"/>
                  <a:pt x="3768" y="7994"/>
                  <a:pt x="3175" y="7994"/>
                </a:cubicBezTo>
                <a:cubicBezTo>
                  <a:pt x="2136" y="7994"/>
                  <a:pt x="597" y="8601"/>
                  <a:pt x="0" y="11946"/>
                </a:cubicBezTo>
                <a:lnTo>
                  <a:pt x="25700" y="11946"/>
                </a:lnTo>
                <a:cubicBezTo>
                  <a:pt x="25108" y="8601"/>
                  <a:pt x="23570" y="7994"/>
                  <a:pt x="22531" y="7994"/>
                </a:cubicBezTo>
                <a:cubicBezTo>
                  <a:pt x="21939" y="7994"/>
                  <a:pt x="21508" y="8192"/>
                  <a:pt x="21508" y="8192"/>
                </a:cubicBezTo>
                <a:cubicBezTo>
                  <a:pt x="20856" y="5029"/>
                  <a:pt x="19175" y="4579"/>
                  <a:pt x="18272" y="4579"/>
                </a:cubicBezTo>
                <a:cubicBezTo>
                  <a:pt x="17914" y="4579"/>
                  <a:pt x="17678" y="4650"/>
                  <a:pt x="17678" y="4650"/>
                </a:cubicBezTo>
                <a:cubicBezTo>
                  <a:pt x="17007" y="1550"/>
                  <a:pt x="14931" y="0"/>
                  <a:pt x="12855" y="0"/>
                </a:cubicBezTo>
                <a:close/>
              </a:path>
            </a:pathLst>
          </a:custGeom>
          <a:solidFill>
            <a:srgbClr val="8EB3A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grpSp>
        <p:nvGrpSpPr>
          <p:cNvPr id="24" name="Google Shape;2891;p47">
            <a:extLst>
              <a:ext uri="{FF2B5EF4-FFF2-40B4-BE49-F238E27FC236}">
                <a16:creationId xmlns:a16="http://schemas.microsoft.com/office/drawing/2014/main" id="{29AF15D1-112A-C74F-1AF9-9255859CA119}"/>
              </a:ext>
            </a:extLst>
          </p:cNvPr>
          <p:cNvGrpSpPr/>
          <p:nvPr/>
        </p:nvGrpSpPr>
        <p:grpSpPr>
          <a:xfrm>
            <a:off x="5285851" y="2868102"/>
            <a:ext cx="2030613" cy="773763"/>
            <a:chOff x="2681525" y="3779900"/>
            <a:chExt cx="901000" cy="343325"/>
          </a:xfrm>
        </p:grpSpPr>
        <p:sp>
          <p:nvSpPr>
            <p:cNvPr id="25" name="Google Shape;2892;p47">
              <a:extLst>
                <a:ext uri="{FF2B5EF4-FFF2-40B4-BE49-F238E27FC236}">
                  <a16:creationId xmlns:a16="http://schemas.microsoft.com/office/drawing/2014/main" id="{59A979D6-EBF7-7B0D-26A0-FC52B3EE80C5}"/>
                </a:ext>
              </a:extLst>
            </p:cNvPr>
            <p:cNvSpPr/>
            <p:nvPr/>
          </p:nvSpPr>
          <p:spPr>
            <a:xfrm>
              <a:off x="2681525" y="3779900"/>
              <a:ext cx="901000" cy="343325"/>
            </a:xfrm>
            <a:custGeom>
              <a:avLst/>
              <a:gdLst/>
              <a:ahLst/>
              <a:cxnLst/>
              <a:rect l="l" t="t" r="r" b="b"/>
              <a:pathLst>
                <a:path w="36040" h="13733" extrusionOk="0">
                  <a:moveTo>
                    <a:pt x="18025" y="1"/>
                  </a:moveTo>
                  <a:cubicBezTo>
                    <a:pt x="15330" y="1"/>
                    <a:pt x="12634" y="1527"/>
                    <a:pt x="11503" y="4578"/>
                  </a:cubicBezTo>
                  <a:cubicBezTo>
                    <a:pt x="11442" y="4728"/>
                    <a:pt x="11390" y="4886"/>
                    <a:pt x="11345" y="5043"/>
                  </a:cubicBezTo>
                  <a:cubicBezTo>
                    <a:pt x="11312" y="5138"/>
                    <a:pt x="11284" y="5243"/>
                    <a:pt x="11259" y="5340"/>
                  </a:cubicBezTo>
                  <a:cubicBezTo>
                    <a:pt x="11259" y="5340"/>
                    <a:pt x="11135" y="5307"/>
                    <a:pt x="10908" y="5288"/>
                  </a:cubicBezTo>
                  <a:cubicBezTo>
                    <a:pt x="10770" y="5271"/>
                    <a:pt x="10600" y="5257"/>
                    <a:pt x="10403" y="5257"/>
                  </a:cubicBezTo>
                  <a:cubicBezTo>
                    <a:pt x="10298" y="5257"/>
                    <a:pt x="10185" y="5261"/>
                    <a:pt x="10066" y="5271"/>
                  </a:cubicBezTo>
                  <a:cubicBezTo>
                    <a:pt x="8751" y="5376"/>
                    <a:pt x="6715" y="6104"/>
                    <a:pt x="5884" y="9410"/>
                  </a:cubicBezTo>
                  <a:cubicBezTo>
                    <a:pt x="5884" y="9410"/>
                    <a:pt x="5282" y="9184"/>
                    <a:pt x="4452" y="9184"/>
                  </a:cubicBezTo>
                  <a:cubicBezTo>
                    <a:pt x="2994" y="9184"/>
                    <a:pt x="833" y="9882"/>
                    <a:pt x="0" y="13733"/>
                  </a:cubicBezTo>
                  <a:lnTo>
                    <a:pt x="36039" y="13733"/>
                  </a:lnTo>
                  <a:cubicBezTo>
                    <a:pt x="35206" y="9882"/>
                    <a:pt x="33042" y="9184"/>
                    <a:pt x="31581" y="9184"/>
                  </a:cubicBezTo>
                  <a:cubicBezTo>
                    <a:pt x="30750" y="9184"/>
                    <a:pt x="30147" y="9410"/>
                    <a:pt x="30147" y="9410"/>
                  </a:cubicBezTo>
                  <a:cubicBezTo>
                    <a:pt x="29235" y="5774"/>
                    <a:pt x="26871" y="5260"/>
                    <a:pt x="25606" y="5260"/>
                  </a:cubicBezTo>
                  <a:cubicBezTo>
                    <a:pt x="25108" y="5260"/>
                    <a:pt x="24780" y="5340"/>
                    <a:pt x="24780" y="5340"/>
                  </a:cubicBezTo>
                  <a:cubicBezTo>
                    <a:pt x="24587" y="4631"/>
                    <a:pt x="24324" y="3981"/>
                    <a:pt x="23991" y="3412"/>
                  </a:cubicBezTo>
                  <a:cubicBezTo>
                    <a:pt x="23947" y="3333"/>
                    <a:pt x="23894" y="3263"/>
                    <a:pt x="23850" y="3183"/>
                  </a:cubicBezTo>
                  <a:cubicBezTo>
                    <a:pt x="23814" y="3130"/>
                    <a:pt x="23789" y="3078"/>
                    <a:pt x="23753" y="3034"/>
                  </a:cubicBezTo>
                  <a:cubicBezTo>
                    <a:pt x="23709" y="2964"/>
                    <a:pt x="23667" y="2903"/>
                    <a:pt x="23623" y="2842"/>
                  </a:cubicBezTo>
                  <a:cubicBezTo>
                    <a:pt x="23604" y="2823"/>
                    <a:pt x="23595" y="2815"/>
                    <a:pt x="23587" y="2798"/>
                  </a:cubicBezTo>
                  <a:cubicBezTo>
                    <a:pt x="23562" y="2762"/>
                    <a:pt x="23543" y="2729"/>
                    <a:pt x="23518" y="2701"/>
                  </a:cubicBezTo>
                  <a:cubicBezTo>
                    <a:pt x="23509" y="2684"/>
                    <a:pt x="23490" y="2676"/>
                    <a:pt x="23482" y="2657"/>
                  </a:cubicBezTo>
                  <a:cubicBezTo>
                    <a:pt x="23482" y="2657"/>
                    <a:pt x="23473" y="2649"/>
                    <a:pt x="23473" y="2640"/>
                  </a:cubicBezTo>
                  <a:cubicBezTo>
                    <a:pt x="23465" y="2632"/>
                    <a:pt x="23457" y="2623"/>
                    <a:pt x="23446" y="2604"/>
                  </a:cubicBezTo>
                  <a:cubicBezTo>
                    <a:pt x="23438" y="2604"/>
                    <a:pt x="23438" y="2596"/>
                    <a:pt x="23429" y="2588"/>
                  </a:cubicBezTo>
                  <a:cubicBezTo>
                    <a:pt x="23421" y="2579"/>
                    <a:pt x="23412" y="2571"/>
                    <a:pt x="23404" y="2552"/>
                  </a:cubicBezTo>
                  <a:cubicBezTo>
                    <a:pt x="23377" y="2527"/>
                    <a:pt x="23360" y="2499"/>
                    <a:pt x="23332" y="2465"/>
                  </a:cubicBezTo>
                  <a:cubicBezTo>
                    <a:pt x="23263" y="2386"/>
                    <a:pt x="23202" y="2308"/>
                    <a:pt x="23130" y="2236"/>
                  </a:cubicBezTo>
                  <a:cubicBezTo>
                    <a:pt x="23114" y="2219"/>
                    <a:pt x="23097" y="2202"/>
                    <a:pt x="23078" y="2183"/>
                  </a:cubicBezTo>
                  <a:cubicBezTo>
                    <a:pt x="22903" y="1992"/>
                    <a:pt x="22720" y="1807"/>
                    <a:pt x="22526" y="1641"/>
                  </a:cubicBezTo>
                  <a:cubicBezTo>
                    <a:pt x="21249" y="547"/>
                    <a:pt x="19637" y="1"/>
                    <a:pt x="18025" y="1"/>
                  </a:cubicBezTo>
                  <a:close/>
                </a:path>
              </a:pathLst>
            </a:custGeom>
            <a:solidFill>
              <a:srgbClr val="124B5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26" name="Google Shape;2893;p47">
              <a:extLst>
                <a:ext uri="{FF2B5EF4-FFF2-40B4-BE49-F238E27FC236}">
                  <a16:creationId xmlns:a16="http://schemas.microsoft.com/office/drawing/2014/main" id="{DC1FD3C0-CA20-9471-D821-9D34A330FD33}"/>
                </a:ext>
              </a:extLst>
            </p:cNvPr>
            <p:cNvSpPr/>
            <p:nvPr/>
          </p:nvSpPr>
          <p:spPr>
            <a:xfrm>
              <a:off x="3204525" y="3819350"/>
              <a:ext cx="79625" cy="89500"/>
            </a:xfrm>
            <a:custGeom>
              <a:avLst/>
              <a:gdLst/>
              <a:ahLst/>
              <a:cxnLst/>
              <a:rect l="l" t="t" r="r" b="b"/>
              <a:pathLst>
                <a:path w="3185" h="3580" extrusionOk="0">
                  <a:moveTo>
                    <a:pt x="291" y="1"/>
                  </a:moveTo>
                  <a:cubicBezTo>
                    <a:pt x="211" y="1"/>
                    <a:pt x="162" y="15"/>
                    <a:pt x="150" y="46"/>
                  </a:cubicBezTo>
                  <a:cubicBezTo>
                    <a:pt x="106" y="151"/>
                    <a:pt x="632" y="456"/>
                    <a:pt x="1316" y="711"/>
                  </a:cubicBezTo>
                  <a:cubicBezTo>
                    <a:pt x="1510" y="791"/>
                    <a:pt x="1703" y="852"/>
                    <a:pt x="1878" y="896"/>
                  </a:cubicBezTo>
                  <a:cubicBezTo>
                    <a:pt x="1695" y="913"/>
                    <a:pt x="1501" y="940"/>
                    <a:pt x="1291" y="974"/>
                  </a:cubicBezTo>
                  <a:cubicBezTo>
                    <a:pt x="571" y="1087"/>
                    <a:pt x="1" y="1281"/>
                    <a:pt x="20" y="1403"/>
                  </a:cubicBezTo>
                  <a:cubicBezTo>
                    <a:pt x="28" y="1465"/>
                    <a:pt x="184" y="1496"/>
                    <a:pt x="427" y="1496"/>
                  </a:cubicBezTo>
                  <a:cubicBezTo>
                    <a:pt x="670" y="1496"/>
                    <a:pt x="1001" y="1465"/>
                    <a:pt x="1360" y="1403"/>
                  </a:cubicBezTo>
                  <a:cubicBezTo>
                    <a:pt x="1571" y="1369"/>
                    <a:pt x="1773" y="1325"/>
                    <a:pt x="1939" y="1281"/>
                  </a:cubicBezTo>
                  <a:lnTo>
                    <a:pt x="1939" y="1281"/>
                  </a:lnTo>
                  <a:cubicBezTo>
                    <a:pt x="1789" y="1386"/>
                    <a:pt x="1632" y="1508"/>
                    <a:pt x="1465" y="1641"/>
                  </a:cubicBezTo>
                  <a:cubicBezTo>
                    <a:pt x="906" y="2106"/>
                    <a:pt x="510" y="2561"/>
                    <a:pt x="590" y="2649"/>
                  </a:cubicBezTo>
                  <a:cubicBezTo>
                    <a:pt x="599" y="2661"/>
                    <a:pt x="615" y="2667"/>
                    <a:pt x="638" y="2667"/>
                  </a:cubicBezTo>
                  <a:cubicBezTo>
                    <a:pt x="794" y="2667"/>
                    <a:pt x="1257" y="2388"/>
                    <a:pt x="1747" y="1982"/>
                  </a:cubicBezTo>
                  <a:cubicBezTo>
                    <a:pt x="1914" y="1851"/>
                    <a:pt x="2063" y="1710"/>
                    <a:pt x="2185" y="1588"/>
                  </a:cubicBezTo>
                  <a:lnTo>
                    <a:pt x="2185" y="1588"/>
                  </a:lnTo>
                  <a:cubicBezTo>
                    <a:pt x="2116" y="1755"/>
                    <a:pt x="2036" y="1940"/>
                    <a:pt x="1958" y="2131"/>
                  </a:cubicBezTo>
                  <a:cubicBezTo>
                    <a:pt x="1703" y="2815"/>
                    <a:pt x="1590" y="3402"/>
                    <a:pt x="1703" y="3447"/>
                  </a:cubicBezTo>
                  <a:cubicBezTo>
                    <a:pt x="1708" y="3448"/>
                    <a:pt x="1713" y="3449"/>
                    <a:pt x="1718" y="3449"/>
                  </a:cubicBezTo>
                  <a:cubicBezTo>
                    <a:pt x="1841" y="3449"/>
                    <a:pt x="2126" y="2946"/>
                    <a:pt x="2368" y="2289"/>
                  </a:cubicBezTo>
                  <a:cubicBezTo>
                    <a:pt x="2448" y="2087"/>
                    <a:pt x="2509" y="1896"/>
                    <a:pt x="2562" y="1729"/>
                  </a:cubicBezTo>
                  <a:cubicBezTo>
                    <a:pt x="2570" y="1904"/>
                    <a:pt x="2598" y="2106"/>
                    <a:pt x="2631" y="2316"/>
                  </a:cubicBezTo>
                  <a:cubicBezTo>
                    <a:pt x="2753" y="3019"/>
                    <a:pt x="2939" y="3580"/>
                    <a:pt x="3055" y="3580"/>
                  </a:cubicBezTo>
                  <a:cubicBezTo>
                    <a:pt x="3058" y="3580"/>
                    <a:pt x="3060" y="3580"/>
                    <a:pt x="3063" y="3579"/>
                  </a:cubicBezTo>
                  <a:cubicBezTo>
                    <a:pt x="3185" y="3560"/>
                    <a:pt x="3185" y="2965"/>
                    <a:pt x="3063" y="2236"/>
                  </a:cubicBezTo>
                  <a:cubicBezTo>
                    <a:pt x="3027" y="2034"/>
                    <a:pt x="2991" y="1834"/>
                    <a:pt x="2947" y="1658"/>
                  </a:cubicBezTo>
                  <a:lnTo>
                    <a:pt x="2947" y="1658"/>
                  </a:lnTo>
                  <a:cubicBezTo>
                    <a:pt x="2983" y="1719"/>
                    <a:pt x="3027" y="1771"/>
                    <a:pt x="3071" y="1834"/>
                  </a:cubicBezTo>
                  <a:cubicBezTo>
                    <a:pt x="3027" y="1755"/>
                    <a:pt x="2974" y="1685"/>
                    <a:pt x="2930" y="1605"/>
                  </a:cubicBezTo>
                  <a:cubicBezTo>
                    <a:pt x="2894" y="1552"/>
                    <a:pt x="2869" y="1500"/>
                    <a:pt x="2833" y="1456"/>
                  </a:cubicBezTo>
                  <a:cubicBezTo>
                    <a:pt x="2789" y="1386"/>
                    <a:pt x="2747" y="1325"/>
                    <a:pt x="2703" y="1264"/>
                  </a:cubicBezTo>
                  <a:cubicBezTo>
                    <a:pt x="2684" y="1245"/>
                    <a:pt x="2675" y="1237"/>
                    <a:pt x="2667" y="1220"/>
                  </a:cubicBezTo>
                  <a:cubicBezTo>
                    <a:pt x="2642" y="1184"/>
                    <a:pt x="2623" y="1151"/>
                    <a:pt x="2598" y="1123"/>
                  </a:cubicBezTo>
                  <a:cubicBezTo>
                    <a:pt x="2589" y="1106"/>
                    <a:pt x="2570" y="1098"/>
                    <a:pt x="2562" y="1079"/>
                  </a:cubicBezTo>
                  <a:cubicBezTo>
                    <a:pt x="2562" y="1079"/>
                    <a:pt x="2553" y="1071"/>
                    <a:pt x="2553" y="1062"/>
                  </a:cubicBezTo>
                  <a:cubicBezTo>
                    <a:pt x="2545" y="1054"/>
                    <a:pt x="2537" y="1045"/>
                    <a:pt x="2526" y="1026"/>
                  </a:cubicBezTo>
                  <a:cubicBezTo>
                    <a:pt x="2518" y="1026"/>
                    <a:pt x="2518" y="1018"/>
                    <a:pt x="2509" y="1010"/>
                  </a:cubicBezTo>
                  <a:cubicBezTo>
                    <a:pt x="2501" y="1001"/>
                    <a:pt x="2492" y="993"/>
                    <a:pt x="2484" y="974"/>
                  </a:cubicBezTo>
                  <a:cubicBezTo>
                    <a:pt x="2457" y="949"/>
                    <a:pt x="2440" y="921"/>
                    <a:pt x="2412" y="887"/>
                  </a:cubicBezTo>
                  <a:cubicBezTo>
                    <a:pt x="2343" y="808"/>
                    <a:pt x="2282" y="730"/>
                    <a:pt x="2210" y="658"/>
                  </a:cubicBezTo>
                  <a:cubicBezTo>
                    <a:pt x="2194" y="641"/>
                    <a:pt x="2177" y="624"/>
                    <a:pt x="2158" y="605"/>
                  </a:cubicBezTo>
                  <a:cubicBezTo>
                    <a:pt x="1983" y="414"/>
                    <a:pt x="1800" y="229"/>
                    <a:pt x="1606" y="63"/>
                  </a:cubicBezTo>
                  <a:lnTo>
                    <a:pt x="1606" y="63"/>
                  </a:lnTo>
                  <a:cubicBezTo>
                    <a:pt x="1606" y="71"/>
                    <a:pt x="1615" y="79"/>
                    <a:pt x="1623" y="88"/>
                  </a:cubicBezTo>
                  <a:cubicBezTo>
                    <a:pt x="1756" y="256"/>
                    <a:pt x="1886" y="403"/>
                    <a:pt x="2010" y="528"/>
                  </a:cubicBezTo>
                  <a:cubicBezTo>
                    <a:pt x="1853" y="456"/>
                    <a:pt x="1667" y="378"/>
                    <a:pt x="1465" y="298"/>
                  </a:cubicBezTo>
                  <a:cubicBezTo>
                    <a:pt x="962" y="112"/>
                    <a:pt x="511" y="1"/>
                    <a:pt x="291" y="1"/>
                  </a:cubicBezTo>
                  <a:close/>
                </a:path>
              </a:pathLst>
            </a:custGeom>
            <a:solidFill>
              <a:srgbClr val="8EB3A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27" name="Google Shape;2894;p47">
              <a:extLst>
                <a:ext uri="{FF2B5EF4-FFF2-40B4-BE49-F238E27FC236}">
                  <a16:creationId xmlns:a16="http://schemas.microsoft.com/office/drawing/2014/main" id="{CE8008AB-4B79-90AC-82C0-31D14D47CD02}"/>
                </a:ext>
              </a:extLst>
            </p:cNvPr>
            <p:cNvSpPr/>
            <p:nvPr/>
          </p:nvSpPr>
          <p:spPr>
            <a:xfrm>
              <a:off x="2927900" y="3867125"/>
              <a:ext cx="131550" cy="130500"/>
            </a:xfrm>
            <a:custGeom>
              <a:avLst/>
              <a:gdLst/>
              <a:ahLst/>
              <a:cxnLst/>
              <a:rect l="l" t="t" r="r" b="b"/>
              <a:pathLst>
                <a:path w="5262" h="5220" extrusionOk="0">
                  <a:moveTo>
                    <a:pt x="2209" y="1"/>
                  </a:moveTo>
                  <a:cubicBezTo>
                    <a:pt x="2207" y="1"/>
                    <a:pt x="2204" y="1"/>
                    <a:pt x="2202" y="1"/>
                  </a:cubicBezTo>
                  <a:cubicBezTo>
                    <a:pt x="2080" y="18"/>
                    <a:pt x="2080" y="616"/>
                    <a:pt x="2202" y="1344"/>
                  </a:cubicBezTo>
                  <a:cubicBezTo>
                    <a:pt x="2237" y="1554"/>
                    <a:pt x="2271" y="1746"/>
                    <a:pt x="2324" y="1923"/>
                  </a:cubicBezTo>
                  <a:cubicBezTo>
                    <a:pt x="2218" y="1773"/>
                    <a:pt x="2096" y="1615"/>
                    <a:pt x="1964" y="1449"/>
                  </a:cubicBezTo>
                  <a:cubicBezTo>
                    <a:pt x="1859" y="1317"/>
                    <a:pt x="1745" y="1195"/>
                    <a:pt x="1648" y="1089"/>
                  </a:cubicBezTo>
                  <a:cubicBezTo>
                    <a:pt x="1587" y="1239"/>
                    <a:pt x="1535" y="1397"/>
                    <a:pt x="1490" y="1554"/>
                  </a:cubicBezTo>
                  <a:cubicBezTo>
                    <a:pt x="1526" y="1615"/>
                    <a:pt x="1579" y="1668"/>
                    <a:pt x="1623" y="1729"/>
                  </a:cubicBezTo>
                  <a:cubicBezTo>
                    <a:pt x="1753" y="1887"/>
                    <a:pt x="1894" y="2036"/>
                    <a:pt x="2016" y="2167"/>
                  </a:cubicBezTo>
                  <a:cubicBezTo>
                    <a:pt x="1850" y="2089"/>
                    <a:pt x="1667" y="2009"/>
                    <a:pt x="1473" y="1940"/>
                  </a:cubicBezTo>
                  <a:cubicBezTo>
                    <a:pt x="1324" y="1887"/>
                    <a:pt x="1185" y="1834"/>
                    <a:pt x="1053" y="1799"/>
                  </a:cubicBezTo>
                  <a:cubicBezTo>
                    <a:pt x="915" y="1782"/>
                    <a:pt x="745" y="1768"/>
                    <a:pt x="548" y="1768"/>
                  </a:cubicBezTo>
                  <a:cubicBezTo>
                    <a:pt x="443" y="1768"/>
                    <a:pt x="330" y="1772"/>
                    <a:pt x="211" y="1782"/>
                  </a:cubicBezTo>
                  <a:cubicBezTo>
                    <a:pt x="360" y="1931"/>
                    <a:pt x="790" y="2150"/>
                    <a:pt x="1316" y="2352"/>
                  </a:cubicBezTo>
                  <a:cubicBezTo>
                    <a:pt x="1518" y="2421"/>
                    <a:pt x="1711" y="2483"/>
                    <a:pt x="1878" y="2535"/>
                  </a:cubicBezTo>
                  <a:cubicBezTo>
                    <a:pt x="1701" y="2554"/>
                    <a:pt x="1501" y="2579"/>
                    <a:pt x="1290" y="2607"/>
                  </a:cubicBezTo>
                  <a:cubicBezTo>
                    <a:pt x="571" y="2729"/>
                    <a:pt x="0" y="2922"/>
                    <a:pt x="17" y="3044"/>
                  </a:cubicBezTo>
                  <a:cubicBezTo>
                    <a:pt x="31" y="3105"/>
                    <a:pt x="187" y="3136"/>
                    <a:pt x="429" y="3136"/>
                  </a:cubicBezTo>
                  <a:cubicBezTo>
                    <a:pt x="671" y="3136"/>
                    <a:pt x="1000" y="3105"/>
                    <a:pt x="1360" y="3044"/>
                  </a:cubicBezTo>
                  <a:cubicBezTo>
                    <a:pt x="1570" y="3009"/>
                    <a:pt x="1772" y="2964"/>
                    <a:pt x="1947" y="2922"/>
                  </a:cubicBezTo>
                  <a:lnTo>
                    <a:pt x="1947" y="2922"/>
                  </a:lnTo>
                  <a:cubicBezTo>
                    <a:pt x="1798" y="3028"/>
                    <a:pt x="1631" y="3150"/>
                    <a:pt x="1473" y="3280"/>
                  </a:cubicBezTo>
                  <a:cubicBezTo>
                    <a:pt x="903" y="3745"/>
                    <a:pt x="510" y="4193"/>
                    <a:pt x="588" y="4290"/>
                  </a:cubicBezTo>
                  <a:cubicBezTo>
                    <a:pt x="598" y="4302"/>
                    <a:pt x="614" y="4308"/>
                    <a:pt x="638" y="4308"/>
                  </a:cubicBezTo>
                  <a:cubicBezTo>
                    <a:pt x="798" y="4308"/>
                    <a:pt x="1256" y="4030"/>
                    <a:pt x="1753" y="3623"/>
                  </a:cubicBezTo>
                  <a:cubicBezTo>
                    <a:pt x="1911" y="3482"/>
                    <a:pt x="2061" y="3352"/>
                    <a:pt x="2193" y="3227"/>
                  </a:cubicBezTo>
                  <a:lnTo>
                    <a:pt x="2193" y="3227"/>
                  </a:lnTo>
                  <a:cubicBezTo>
                    <a:pt x="2113" y="3385"/>
                    <a:pt x="2035" y="3571"/>
                    <a:pt x="1964" y="3773"/>
                  </a:cubicBezTo>
                  <a:cubicBezTo>
                    <a:pt x="1701" y="4457"/>
                    <a:pt x="1587" y="5044"/>
                    <a:pt x="1701" y="5088"/>
                  </a:cubicBezTo>
                  <a:cubicBezTo>
                    <a:pt x="1705" y="5090"/>
                    <a:pt x="1710" y="5090"/>
                    <a:pt x="1715" y="5090"/>
                  </a:cubicBezTo>
                  <a:cubicBezTo>
                    <a:pt x="1840" y="5090"/>
                    <a:pt x="2124" y="4587"/>
                    <a:pt x="2376" y="3930"/>
                  </a:cubicBezTo>
                  <a:cubicBezTo>
                    <a:pt x="2448" y="3728"/>
                    <a:pt x="2509" y="3535"/>
                    <a:pt x="2562" y="3368"/>
                  </a:cubicBezTo>
                  <a:cubicBezTo>
                    <a:pt x="2570" y="3543"/>
                    <a:pt x="2595" y="3745"/>
                    <a:pt x="2631" y="3947"/>
                  </a:cubicBezTo>
                  <a:cubicBezTo>
                    <a:pt x="2750" y="4659"/>
                    <a:pt x="2938" y="5219"/>
                    <a:pt x="3060" y="5219"/>
                  </a:cubicBezTo>
                  <a:cubicBezTo>
                    <a:pt x="3063" y="5219"/>
                    <a:pt x="3066" y="5219"/>
                    <a:pt x="3069" y="5218"/>
                  </a:cubicBezTo>
                  <a:cubicBezTo>
                    <a:pt x="3184" y="5201"/>
                    <a:pt x="3184" y="4606"/>
                    <a:pt x="3069" y="3878"/>
                  </a:cubicBezTo>
                  <a:cubicBezTo>
                    <a:pt x="3035" y="3667"/>
                    <a:pt x="2991" y="3474"/>
                    <a:pt x="2947" y="3299"/>
                  </a:cubicBezTo>
                  <a:lnTo>
                    <a:pt x="2947" y="3299"/>
                  </a:lnTo>
                  <a:cubicBezTo>
                    <a:pt x="3052" y="3448"/>
                    <a:pt x="3165" y="3606"/>
                    <a:pt x="3306" y="3773"/>
                  </a:cubicBezTo>
                  <a:cubicBezTo>
                    <a:pt x="3736" y="4289"/>
                    <a:pt x="4149" y="4666"/>
                    <a:pt x="4286" y="4666"/>
                  </a:cubicBezTo>
                  <a:cubicBezTo>
                    <a:pt x="4298" y="4666"/>
                    <a:pt x="4307" y="4664"/>
                    <a:pt x="4315" y="4659"/>
                  </a:cubicBezTo>
                  <a:cubicBezTo>
                    <a:pt x="4411" y="4579"/>
                    <a:pt x="4104" y="4061"/>
                    <a:pt x="3639" y="3491"/>
                  </a:cubicBezTo>
                  <a:cubicBezTo>
                    <a:pt x="3509" y="3324"/>
                    <a:pt x="3376" y="3175"/>
                    <a:pt x="3254" y="3053"/>
                  </a:cubicBezTo>
                  <a:lnTo>
                    <a:pt x="3254" y="3053"/>
                  </a:lnTo>
                  <a:cubicBezTo>
                    <a:pt x="3412" y="3122"/>
                    <a:pt x="3595" y="3202"/>
                    <a:pt x="3797" y="3280"/>
                  </a:cubicBezTo>
                  <a:cubicBezTo>
                    <a:pt x="4309" y="3471"/>
                    <a:pt x="4766" y="3582"/>
                    <a:pt x="4983" y="3582"/>
                  </a:cubicBezTo>
                  <a:cubicBezTo>
                    <a:pt x="5056" y="3582"/>
                    <a:pt x="5101" y="3570"/>
                    <a:pt x="5112" y="3543"/>
                  </a:cubicBezTo>
                  <a:cubicBezTo>
                    <a:pt x="5156" y="3430"/>
                    <a:pt x="4630" y="3122"/>
                    <a:pt x="3946" y="2870"/>
                  </a:cubicBezTo>
                  <a:cubicBezTo>
                    <a:pt x="3753" y="2790"/>
                    <a:pt x="3561" y="2729"/>
                    <a:pt x="3384" y="2685"/>
                  </a:cubicBezTo>
                  <a:cubicBezTo>
                    <a:pt x="3570" y="2668"/>
                    <a:pt x="3763" y="2640"/>
                    <a:pt x="3974" y="2607"/>
                  </a:cubicBezTo>
                  <a:cubicBezTo>
                    <a:pt x="4700" y="2491"/>
                    <a:pt x="5262" y="2299"/>
                    <a:pt x="5245" y="2175"/>
                  </a:cubicBezTo>
                  <a:cubicBezTo>
                    <a:pt x="5235" y="2114"/>
                    <a:pt x="5080" y="2084"/>
                    <a:pt x="4836" y="2084"/>
                  </a:cubicBezTo>
                  <a:cubicBezTo>
                    <a:pt x="4593" y="2084"/>
                    <a:pt x="4262" y="2114"/>
                    <a:pt x="3902" y="2175"/>
                  </a:cubicBezTo>
                  <a:cubicBezTo>
                    <a:pt x="3692" y="2211"/>
                    <a:pt x="3500" y="2255"/>
                    <a:pt x="3323" y="2299"/>
                  </a:cubicBezTo>
                  <a:cubicBezTo>
                    <a:pt x="3473" y="2194"/>
                    <a:pt x="3631" y="2070"/>
                    <a:pt x="3797" y="1940"/>
                  </a:cubicBezTo>
                  <a:cubicBezTo>
                    <a:pt x="4359" y="1474"/>
                    <a:pt x="4752" y="1018"/>
                    <a:pt x="4674" y="932"/>
                  </a:cubicBezTo>
                  <a:cubicBezTo>
                    <a:pt x="4666" y="919"/>
                    <a:pt x="4649" y="913"/>
                    <a:pt x="4627" y="913"/>
                  </a:cubicBezTo>
                  <a:cubicBezTo>
                    <a:pt x="4471" y="913"/>
                    <a:pt x="4007" y="1192"/>
                    <a:pt x="3517" y="1597"/>
                  </a:cubicBezTo>
                  <a:cubicBezTo>
                    <a:pt x="3351" y="1738"/>
                    <a:pt x="3201" y="1870"/>
                    <a:pt x="3079" y="1992"/>
                  </a:cubicBezTo>
                  <a:cubicBezTo>
                    <a:pt x="3149" y="1834"/>
                    <a:pt x="3227" y="1649"/>
                    <a:pt x="3306" y="1449"/>
                  </a:cubicBezTo>
                  <a:cubicBezTo>
                    <a:pt x="3561" y="765"/>
                    <a:pt x="3675" y="176"/>
                    <a:pt x="3561" y="134"/>
                  </a:cubicBezTo>
                  <a:cubicBezTo>
                    <a:pt x="3557" y="132"/>
                    <a:pt x="3552" y="131"/>
                    <a:pt x="3547" y="131"/>
                  </a:cubicBezTo>
                  <a:cubicBezTo>
                    <a:pt x="3424" y="131"/>
                    <a:pt x="3138" y="635"/>
                    <a:pt x="2894" y="1291"/>
                  </a:cubicBezTo>
                  <a:cubicBezTo>
                    <a:pt x="2816" y="1491"/>
                    <a:pt x="2753" y="1685"/>
                    <a:pt x="2711" y="1851"/>
                  </a:cubicBezTo>
                  <a:cubicBezTo>
                    <a:pt x="2692" y="1677"/>
                    <a:pt x="2667" y="1474"/>
                    <a:pt x="2631" y="1264"/>
                  </a:cubicBezTo>
                  <a:cubicBezTo>
                    <a:pt x="2520" y="560"/>
                    <a:pt x="2324" y="1"/>
                    <a:pt x="2209" y="1"/>
                  </a:cubicBezTo>
                  <a:close/>
                </a:path>
              </a:pathLst>
            </a:custGeom>
            <a:solidFill>
              <a:srgbClr val="8EB3A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28" name="Google Shape;2895;p47">
              <a:extLst>
                <a:ext uri="{FF2B5EF4-FFF2-40B4-BE49-F238E27FC236}">
                  <a16:creationId xmlns:a16="http://schemas.microsoft.com/office/drawing/2014/main" id="{E42448CB-79B6-6B28-3FCD-C985DCC92D65}"/>
                </a:ext>
              </a:extLst>
            </p:cNvPr>
            <p:cNvSpPr/>
            <p:nvPr/>
          </p:nvSpPr>
          <p:spPr>
            <a:xfrm>
              <a:off x="3078525" y="3997550"/>
              <a:ext cx="185000" cy="125675"/>
            </a:xfrm>
            <a:custGeom>
              <a:avLst/>
              <a:gdLst/>
              <a:ahLst/>
              <a:cxnLst/>
              <a:rect l="l" t="t" r="r" b="b"/>
              <a:pathLst>
                <a:path w="7400" h="5027" extrusionOk="0">
                  <a:moveTo>
                    <a:pt x="3102" y="1"/>
                  </a:moveTo>
                  <a:cubicBezTo>
                    <a:pt x="3099" y="1"/>
                    <a:pt x="3097" y="1"/>
                    <a:pt x="3094" y="1"/>
                  </a:cubicBezTo>
                  <a:cubicBezTo>
                    <a:pt x="2919" y="37"/>
                    <a:pt x="2919" y="879"/>
                    <a:pt x="3094" y="1887"/>
                  </a:cubicBezTo>
                  <a:cubicBezTo>
                    <a:pt x="3138" y="2186"/>
                    <a:pt x="3199" y="2466"/>
                    <a:pt x="3262" y="2703"/>
                  </a:cubicBezTo>
                  <a:cubicBezTo>
                    <a:pt x="3113" y="2501"/>
                    <a:pt x="2947" y="2272"/>
                    <a:pt x="2753" y="2045"/>
                  </a:cubicBezTo>
                  <a:cubicBezTo>
                    <a:pt x="2158" y="1313"/>
                    <a:pt x="1577" y="786"/>
                    <a:pt x="1383" y="786"/>
                  </a:cubicBezTo>
                  <a:cubicBezTo>
                    <a:pt x="1366" y="786"/>
                    <a:pt x="1352" y="790"/>
                    <a:pt x="1341" y="799"/>
                  </a:cubicBezTo>
                  <a:cubicBezTo>
                    <a:pt x="1211" y="915"/>
                    <a:pt x="1631" y="1641"/>
                    <a:pt x="2280" y="2430"/>
                  </a:cubicBezTo>
                  <a:cubicBezTo>
                    <a:pt x="2473" y="2668"/>
                    <a:pt x="2656" y="2878"/>
                    <a:pt x="2831" y="3053"/>
                  </a:cubicBezTo>
                  <a:cubicBezTo>
                    <a:pt x="2604" y="2948"/>
                    <a:pt x="2349" y="2834"/>
                    <a:pt x="2069" y="2737"/>
                  </a:cubicBezTo>
                  <a:cubicBezTo>
                    <a:pt x="1357" y="2465"/>
                    <a:pt x="721" y="2308"/>
                    <a:pt x="413" y="2308"/>
                  </a:cubicBezTo>
                  <a:cubicBezTo>
                    <a:pt x="303" y="2308"/>
                    <a:pt x="235" y="2328"/>
                    <a:pt x="219" y="2369"/>
                  </a:cubicBezTo>
                  <a:cubicBezTo>
                    <a:pt x="158" y="2527"/>
                    <a:pt x="884" y="2948"/>
                    <a:pt x="1850" y="3307"/>
                  </a:cubicBezTo>
                  <a:cubicBezTo>
                    <a:pt x="2130" y="3413"/>
                    <a:pt x="2402" y="3501"/>
                    <a:pt x="2639" y="3571"/>
                  </a:cubicBezTo>
                  <a:cubicBezTo>
                    <a:pt x="2393" y="3598"/>
                    <a:pt x="2113" y="3623"/>
                    <a:pt x="1815" y="3676"/>
                  </a:cubicBezTo>
                  <a:cubicBezTo>
                    <a:pt x="798" y="3842"/>
                    <a:pt x="0" y="4113"/>
                    <a:pt x="26" y="4282"/>
                  </a:cubicBezTo>
                  <a:cubicBezTo>
                    <a:pt x="44" y="4369"/>
                    <a:pt x="263" y="4413"/>
                    <a:pt x="605" y="4413"/>
                  </a:cubicBezTo>
                  <a:cubicBezTo>
                    <a:pt x="947" y="4413"/>
                    <a:pt x="1412" y="4369"/>
                    <a:pt x="1920" y="4282"/>
                  </a:cubicBezTo>
                  <a:cubicBezTo>
                    <a:pt x="2210" y="4238"/>
                    <a:pt x="2490" y="4177"/>
                    <a:pt x="2726" y="4113"/>
                  </a:cubicBezTo>
                  <a:lnTo>
                    <a:pt x="2726" y="4113"/>
                  </a:lnTo>
                  <a:cubicBezTo>
                    <a:pt x="2526" y="4263"/>
                    <a:pt x="2296" y="4429"/>
                    <a:pt x="2069" y="4623"/>
                  </a:cubicBezTo>
                  <a:cubicBezTo>
                    <a:pt x="1903" y="4755"/>
                    <a:pt x="1745" y="4894"/>
                    <a:pt x="1604" y="5027"/>
                  </a:cubicBezTo>
                  <a:lnTo>
                    <a:pt x="2543" y="5027"/>
                  </a:lnTo>
                  <a:cubicBezTo>
                    <a:pt x="2745" y="4861"/>
                    <a:pt x="2919" y="4692"/>
                    <a:pt x="3077" y="4545"/>
                  </a:cubicBezTo>
                  <a:lnTo>
                    <a:pt x="3077" y="4545"/>
                  </a:lnTo>
                  <a:cubicBezTo>
                    <a:pt x="3008" y="4692"/>
                    <a:pt x="2936" y="4850"/>
                    <a:pt x="2867" y="5027"/>
                  </a:cubicBezTo>
                  <a:lnTo>
                    <a:pt x="3507" y="5027"/>
                  </a:lnTo>
                  <a:cubicBezTo>
                    <a:pt x="3542" y="4930"/>
                    <a:pt x="3568" y="4825"/>
                    <a:pt x="3595" y="4736"/>
                  </a:cubicBezTo>
                  <a:cubicBezTo>
                    <a:pt x="3603" y="4825"/>
                    <a:pt x="3612" y="4930"/>
                    <a:pt x="3631" y="5027"/>
                  </a:cubicBezTo>
                  <a:lnTo>
                    <a:pt x="4226" y="5027"/>
                  </a:lnTo>
                  <a:cubicBezTo>
                    <a:pt x="4199" y="4894"/>
                    <a:pt x="4174" y="4764"/>
                    <a:pt x="4138" y="4650"/>
                  </a:cubicBezTo>
                  <a:lnTo>
                    <a:pt x="4138" y="4650"/>
                  </a:lnTo>
                  <a:cubicBezTo>
                    <a:pt x="4226" y="4764"/>
                    <a:pt x="4315" y="4894"/>
                    <a:pt x="4420" y="5027"/>
                  </a:cubicBezTo>
                  <a:lnTo>
                    <a:pt x="5209" y="5027"/>
                  </a:lnTo>
                  <a:cubicBezTo>
                    <a:pt x="5182" y="4991"/>
                    <a:pt x="5146" y="4955"/>
                    <a:pt x="5121" y="4913"/>
                  </a:cubicBezTo>
                  <a:cubicBezTo>
                    <a:pt x="4927" y="4684"/>
                    <a:pt x="4744" y="4473"/>
                    <a:pt x="4567" y="4299"/>
                  </a:cubicBezTo>
                  <a:lnTo>
                    <a:pt x="4567" y="4299"/>
                  </a:lnTo>
                  <a:cubicBezTo>
                    <a:pt x="4797" y="4404"/>
                    <a:pt x="5051" y="4509"/>
                    <a:pt x="5331" y="4614"/>
                  </a:cubicBezTo>
                  <a:cubicBezTo>
                    <a:pt x="5901" y="4833"/>
                    <a:pt x="6428" y="4974"/>
                    <a:pt x="6768" y="5027"/>
                  </a:cubicBezTo>
                  <a:lnTo>
                    <a:pt x="7128" y="5027"/>
                  </a:lnTo>
                  <a:cubicBezTo>
                    <a:pt x="7156" y="5018"/>
                    <a:pt x="7173" y="4999"/>
                    <a:pt x="7181" y="4983"/>
                  </a:cubicBezTo>
                  <a:cubicBezTo>
                    <a:pt x="7242" y="4825"/>
                    <a:pt x="6514" y="4404"/>
                    <a:pt x="5550" y="4044"/>
                  </a:cubicBezTo>
                  <a:cubicBezTo>
                    <a:pt x="5270" y="3939"/>
                    <a:pt x="5007" y="3850"/>
                    <a:pt x="4761" y="3781"/>
                  </a:cubicBezTo>
                  <a:cubicBezTo>
                    <a:pt x="5015" y="3756"/>
                    <a:pt x="5287" y="3728"/>
                    <a:pt x="5586" y="3676"/>
                  </a:cubicBezTo>
                  <a:cubicBezTo>
                    <a:pt x="6602" y="3509"/>
                    <a:pt x="7400" y="3238"/>
                    <a:pt x="7375" y="3072"/>
                  </a:cubicBezTo>
                  <a:cubicBezTo>
                    <a:pt x="7357" y="2983"/>
                    <a:pt x="7137" y="2939"/>
                    <a:pt x="6796" y="2939"/>
                  </a:cubicBezTo>
                  <a:cubicBezTo>
                    <a:pt x="6455" y="2939"/>
                    <a:pt x="5993" y="2983"/>
                    <a:pt x="5489" y="3072"/>
                  </a:cubicBezTo>
                  <a:cubicBezTo>
                    <a:pt x="5190" y="3114"/>
                    <a:pt x="4910" y="3177"/>
                    <a:pt x="4672" y="3238"/>
                  </a:cubicBezTo>
                  <a:cubicBezTo>
                    <a:pt x="4874" y="3089"/>
                    <a:pt x="5104" y="2922"/>
                    <a:pt x="5331" y="2729"/>
                  </a:cubicBezTo>
                  <a:cubicBezTo>
                    <a:pt x="6129" y="2081"/>
                    <a:pt x="6682" y="1449"/>
                    <a:pt x="6577" y="1317"/>
                  </a:cubicBezTo>
                  <a:cubicBezTo>
                    <a:pt x="6562" y="1299"/>
                    <a:pt x="6538" y="1290"/>
                    <a:pt x="6504" y="1290"/>
                  </a:cubicBezTo>
                  <a:cubicBezTo>
                    <a:pt x="6275" y="1290"/>
                    <a:pt x="5635" y="1689"/>
                    <a:pt x="4946" y="2255"/>
                  </a:cubicBezTo>
                  <a:cubicBezTo>
                    <a:pt x="4708" y="2449"/>
                    <a:pt x="4498" y="2632"/>
                    <a:pt x="4323" y="2809"/>
                  </a:cubicBezTo>
                  <a:cubicBezTo>
                    <a:pt x="4428" y="2579"/>
                    <a:pt x="4542" y="2325"/>
                    <a:pt x="4639" y="2045"/>
                  </a:cubicBezTo>
                  <a:cubicBezTo>
                    <a:pt x="5007" y="1081"/>
                    <a:pt x="5165" y="256"/>
                    <a:pt x="5007" y="195"/>
                  </a:cubicBezTo>
                  <a:cubicBezTo>
                    <a:pt x="5001" y="193"/>
                    <a:pt x="4994" y="191"/>
                    <a:pt x="4987" y="191"/>
                  </a:cubicBezTo>
                  <a:cubicBezTo>
                    <a:pt x="4816" y="191"/>
                    <a:pt x="4414" y="900"/>
                    <a:pt x="4068" y="1826"/>
                  </a:cubicBezTo>
                  <a:cubicBezTo>
                    <a:pt x="3963" y="2106"/>
                    <a:pt x="3875" y="2369"/>
                    <a:pt x="3805" y="2615"/>
                  </a:cubicBezTo>
                  <a:cubicBezTo>
                    <a:pt x="3789" y="2369"/>
                    <a:pt x="3753" y="2089"/>
                    <a:pt x="3700" y="1790"/>
                  </a:cubicBezTo>
                  <a:cubicBezTo>
                    <a:pt x="3536" y="789"/>
                    <a:pt x="3271" y="1"/>
                    <a:pt x="3102" y="1"/>
                  </a:cubicBezTo>
                  <a:close/>
                </a:path>
              </a:pathLst>
            </a:custGeom>
            <a:solidFill>
              <a:srgbClr val="8EB3A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29" name="Google Shape;2896;p47">
              <a:extLst>
                <a:ext uri="{FF2B5EF4-FFF2-40B4-BE49-F238E27FC236}">
                  <a16:creationId xmlns:a16="http://schemas.microsoft.com/office/drawing/2014/main" id="{D34E5D6D-E26E-E36E-935E-AB006BC39B2E}"/>
                </a:ext>
              </a:extLst>
            </p:cNvPr>
            <p:cNvSpPr/>
            <p:nvPr/>
          </p:nvSpPr>
          <p:spPr>
            <a:xfrm>
              <a:off x="3349675" y="4011200"/>
              <a:ext cx="67950" cy="67325"/>
            </a:xfrm>
            <a:custGeom>
              <a:avLst/>
              <a:gdLst/>
              <a:ahLst/>
              <a:cxnLst/>
              <a:rect l="l" t="t" r="r" b="b"/>
              <a:pathLst>
                <a:path w="2718" h="2693" extrusionOk="0">
                  <a:moveTo>
                    <a:pt x="1134" y="0"/>
                  </a:moveTo>
                  <a:cubicBezTo>
                    <a:pt x="1133" y="0"/>
                    <a:pt x="1132" y="0"/>
                    <a:pt x="1131" y="0"/>
                  </a:cubicBezTo>
                  <a:cubicBezTo>
                    <a:pt x="1070" y="9"/>
                    <a:pt x="1070" y="316"/>
                    <a:pt x="1131" y="693"/>
                  </a:cubicBezTo>
                  <a:cubicBezTo>
                    <a:pt x="1150" y="798"/>
                    <a:pt x="1175" y="903"/>
                    <a:pt x="1192" y="989"/>
                  </a:cubicBezTo>
                  <a:cubicBezTo>
                    <a:pt x="1139" y="912"/>
                    <a:pt x="1078" y="832"/>
                    <a:pt x="1009" y="745"/>
                  </a:cubicBezTo>
                  <a:cubicBezTo>
                    <a:pt x="790" y="477"/>
                    <a:pt x="572" y="285"/>
                    <a:pt x="505" y="285"/>
                  </a:cubicBezTo>
                  <a:cubicBezTo>
                    <a:pt x="499" y="285"/>
                    <a:pt x="495" y="286"/>
                    <a:pt x="491" y="289"/>
                  </a:cubicBezTo>
                  <a:cubicBezTo>
                    <a:pt x="439" y="333"/>
                    <a:pt x="597" y="596"/>
                    <a:pt x="834" y="884"/>
                  </a:cubicBezTo>
                  <a:cubicBezTo>
                    <a:pt x="904" y="973"/>
                    <a:pt x="973" y="1053"/>
                    <a:pt x="1045" y="1114"/>
                  </a:cubicBezTo>
                  <a:cubicBezTo>
                    <a:pt x="956" y="1078"/>
                    <a:pt x="860" y="1034"/>
                    <a:pt x="754" y="1000"/>
                  </a:cubicBezTo>
                  <a:cubicBezTo>
                    <a:pt x="496" y="902"/>
                    <a:pt x="262" y="844"/>
                    <a:pt x="149" y="844"/>
                  </a:cubicBezTo>
                  <a:cubicBezTo>
                    <a:pt x="109" y="844"/>
                    <a:pt x="84" y="851"/>
                    <a:pt x="79" y="867"/>
                  </a:cubicBezTo>
                  <a:cubicBezTo>
                    <a:pt x="54" y="920"/>
                    <a:pt x="325" y="1078"/>
                    <a:pt x="676" y="1210"/>
                  </a:cubicBezTo>
                  <a:cubicBezTo>
                    <a:pt x="782" y="1253"/>
                    <a:pt x="876" y="1280"/>
                    <a:pt x="965" y="1305"/>
                  </a:cubicBezTo>
                  <a:cubicBezTo>
                    <a:pt x="876" y="1316"/>
                    <a:pt x="771" y="1324"/>
                    <a:pt x="666" y="1341"/>
                  </a:cubicBezTo>
                  <a:cubicBezTo>
                    <a:pt x="289" y="1402"/>
                    <a:pt x="1" y="1507"/>
                    <a:pt x="9" y="1568"/>
                  </a:cubicBezTo>
                  <a:cubicBezTo>
                    <a:pt x="14" y="1600"/>
                    <a:pt x="95" y="1616"/>
                    <a:pt x="221" y="1616"/>
                  </a:cubicBezTo>
                  <a:cubicBezTo>
                    <a:pt x="347" y="1616"/>
                    <a:pt x="518" y="1600"/>
                    <a:pt x="702" y="1568"/>
                  </a:cubicBezTo>
                  <a:cubicBezTo>
                    <a:pt x="807" y="1551"/>
                    <a:pt x="912" y="1526"/>
                    <a:pt x="1001" y="1507"/>
                  </a:cubicBezTo>
                  <a:lnTo>
                    <a:pt x="1001" y="1507"/>
                  </a:lnTo>
                  <a:cubicBezTo>
                    <a:pt x="929" y="1560"/>
                    <a:pt x="843" y="1621"/>
                    <a:pt x="754" y="1692"/>
                  </a:cubicBezTo>
                  <a:cubicBezTo>
                    <a:pt x="466" y="1928"/>
                    <a:pt x="264" y="2166"/>
                    <a:pt x="298" y="2210"/>
                  </a:cubicBezTo>
                  <a:cubicBezTo>
                    <a:pt x="303" y="2217"/>
                    <a:pt x="313" y="2220"/>
                    <a:pt x="326" y="2220"/>
                  </a:cubicBezTo>
                  <a:cubicBezTo>
                    <a:pt x="413" y="2220"/>
                    <a:pt x="651" y="2074"/>
                    <a:pt x="904" y="1867"/>
                  </a:cubicBezTo>
                  <a:cubicBezTo>
                    <a:pt x="992" y="1798"/>
                    <a:pt x="1062" y="1726"/>
                    <a:pt x="1131" y="1665"/>
                  </a:cubicBezTo>
                  <a:lnTo>
                    <a:pt x="1131" y="1665"/>
                  </a:lnTo>
                  <a:cubicBezTo>
                    <a:pt x="1087" y="1745"/>
                    <a:pt x="1053" y="1842"/>
                    <a:pt x="1009" y="1947"/>
                  </a:cubicBezTo>
                  <a:cubicBezTo>
                    <a:pt x="876" y="2296"/>
                    <a:pt x="815" y="2604"/>
                    <a:pt x="876" y="2620"/>
                  </a:cubicBezTo>
                  <a:cubicBezTo>
                    <a:pt x="879" y="2622"/>
                    <a:pt x="882" y="2622"/>
                    <a:pt x="886" y="2622"/>
                  </a:cubicBezTo>
                  <a:cubicBezTo>
                    <a:pt x="953" y="2622"/>
                    <a:pt x="1093" y="2360"/>
                    <a:pt x="1228" y="2025"/>
                  </a:cubicBezTo>
                  <a:cubicBezTo>
                    <a:pt x="1264" y="1920"/>
                    <a:pt x="1297" y="1823"/>
                    <a:pt x="1316" y="1737"/>
                  </a:cubicBezTo>
                  <a:cubicBezTo>
                    <a:pt x="1325" y="1823"/>
                    <a:pt x="1341" y="1928"/>
                    <a:pt x="1360" y="2033"/>
                  </a:cubicBezTo>
                  <a:cubicBezTo>
                    <a:pt x="1421" y="2405"/>
                    <a:pt x="1516" y="2692"/>
                    <a:pt x="1577" y="2692"/>
                  </a:cubicBezTo>
                  <a:cubicBezTo>
                    <a:pt x="1578" y="2692"/>
                    <a:pt x="1578" y="2692"/>
                    <a:pt x="1579" y="2692"/>
                  </a:cubicBezTo>
                  <a:cubicBezTo>
                    <a:pt x="1640" y="2684"/>
                    <a:pt x="1640" y="2376"/>
                    <a:pt x="1579" y="2000"/>
                  </a:cubicBezTo>
                  <a:cubicBezTo>
                    <a:pt x="1560" y="1894"/>
                    <a:pt x="1544" y="1789"/>
                    <a:pt x="1518" y="1701"/>
                  </a:cubicBezTo>
                  <a:lnTo>
                    <a:pt x="1518" y="1701"/>
                  </a:lnTo>
                  <a:cubicBezTo>
                    <a:pt x="1571" y="1779"/>
                    <a:pt x="1632" y="1859"/>
                    <a:pt x="1701" y="1947"/>
                  </a:cubicBezTo>
                  <a:cubicBezTo>
                    <a:pt x="1929" y="2213"/>
                    <a:pt x="2140" y="2406"/>
                    <a:pt x="2212" y="2406"/>
                  </a:cubicBezTo>
                  <a:cubicBezTo>
                    <a:pt x="2218" y="2406"/>
                    <a:pt x="2223" y="2404"/>
                    <a:pt x="2227" y="2402"/>
                  </a:cubicBezTo>
                  <a:cubicBezTo>
                    <a:pt x="2272" y="2357"/>
                    <a:pt x="2122" y="2094"/>
                    <a:pt x="1876" y="1798"/>
                  </a:cubicBezTo>
                  <a:cubicBezTo>
                    <a:pt x="1807" y="1718"/>
                    <a:pt x="1737" y="1640"/>
                    <a:pt x="1676" y="1568"/>
                  </a:cubicBezTo>
                  <a:lnTo>
                    <a:pt x="1676" y="1568"/>
                  </a:lnTo>
                  <a:cubicBezTo>
                    <a:pt x="1762" y="1612"/>
                    <a:pt x="1859" y="1657"/>
                    <a:pt x="1956" y="1692"/>
                  </a:cubicBezTo>
                  <a:cubicBezTo>
                    <a:pt x="2220" y="1788"/>
                    <a:pt x="2451" y="1847"/>
                    <a:pt x="2565" y="1847"/>
                  </a:cubicBezTo>
                  <a:cubicBezTo>
                    <a:pt x="2607" y="1847"/>
                    <a:pt x="2633" y="1839"/>
                    <a:pt x="2640" y="1823"/>
                  </a:cubicBezTo>
                  <a:cubicBezTo>
                    <a:pt x="2657" y="1770"/>
                    <a:pt x="2394" y="1612"/>
                    <a:pt x="2034" y="1482"/>
                  </a:cubicBezTo>
                  <a:cubicBezTo>
                    <a:pt x="1939" y="1438"/>
                    <a:pt x="1834" y="1410"/>
                    <a:pt x="1746" y="1385"/>
                  </a:cubicBezTo>
                  <a:cubicBezTo>
                    <a:pt x="1842" y="1377"/>
                    <a:pt x="1939" y="1358"/>
                    <a:pt x="2053" y="1341"/>
                  </a:cubicBezTo>
                  <a:cubicBezTo>
                    <a:pt x="2421" y="1280"/>
                    <a:pt x="2718" y="1183"/>
                    <a:pt x="2709" y="1122"/>
                  </a:cubicBezTo>
                  <a:cubicBezTo>
                    <a:pt x="2701" y="1092"/>
                    <a:pt x="2620" y="1076"/>
                    <a:pt x="2495" y="1076"/>
                  </a:cubicBezTo>
                  <a:cubicBezTo>
                    <a:pt x="2370" y="1076"/>
                    <a:pt x="2201" y="1092"/>
                    <a:pt x="2017" y="1122"/>
                  </a:cubicBezTo>
                  <a:cubicBezTo>
                    <a:pt x="1903" y="1139"/>
                    <a:pt x="1807" y="1158"/>
                    <a:pt x="1710" y="1183"/>
                  </a:cubicBezTo>
                  <a:cubicBezTo>
                    <a:pt x="1790" y="1130"/>
                    <a:pt x="1876" y="1069"/>
                    <a:pt x="1956" y="1000"/>
                  </a:cubicBezTo>
                  <a:cubicBezTo>
                    <a:pt x="2244" y="762"/>
                    <a:pt x="2455" y="526"/>
                    <a:pt x="2413" y="474"/>
                  </a:cubicBezTo>
                  <a:cubicBezTo>
                    <a:pt x="2409" y="469"/>
                    <a:pt x="2402" y="466"/>
                    <a:pt x="2392" y="466"/>
                  </a:cubicBezTo>
                  <a:cubicBezTo>
                    <a:pt x="2315" y="466"/>
                    <a:pt x="2073" y="614"/>
                    <a:pt x="1815" y="823"/>
                  </a:cubicBezTo>
                  <a:cubicBezTo>
                    <a:pt x="1729" y="895"/>
                    <a:pt x="1649" y="964"/>
                    <a:pt x="1588" y="1025"/>
                  </a:cubicBezTo>
                  <a:cubicBezTo>
                    <a:pt x="1623" y="947"/>
                    <a:pt x="1666" y="851"/>
                    <a:pt x="1701" y="745"/>
                  </a:cubicBezTo>
                  <a:cubicBezTo>
                    <a:pt x="1834" y="394"/>
                    <a:pt x="1895" y="87"/>
                    <a:pt x="1842" y="70"/>
                  </a:cubicBezTo>
                  <a:cubicBezTo>
                    <a:pt x="1840" y="69"/>
                    <a:pt x="1837" y="68"/>
                    <a:pt x="1833" y="68"/>
                  </a:cubicBezTo>
                  <a:cubicBezTo>
                    <a:pt x="1767" y="68"/>
                    <a:pt x="1617" y="332"/>
                    <a:pt x="1491" y="665"/>
                  </a:cubicBezTo>
                  <a:cubicBezTo>
                    <a:pt x="1455" y="771"/>
                    <a:pt x="1421" y="867"/>
                    <a:pt x="1394" y="956"/>
                  </a:cubicBezTo>
                  <a:cubicBezTo>
                    <a:pt x="1386" y="867"/>
                    <a:pt x="1377" y="762"/>
                    <a:pt x="1360" y="649"/>
                  </a:cubicBezTo>
                  <a:cubicBezTo>
                    <a:pt x="1298" y="287"/>
                    <a:pt x="1196" y="0"/>
                    <a:pt x="1134" y="0"/>
                  </a:cubicBezTo>
                  <a:close/>
                </a:path>
              </a:pathLst>
            </a:custGeom>
            <a:solidFill>
              <a:srgbClr val="8EB3A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30" name="Google Shape;2897;p47">
              <a:extLst>
                <a:ext uri="{FF2B5EF4-FFF2-40B4-BE49-F238E27FC236}">
                  <a16:creationId xmlns:a16="http://schemas.microsoft.com/office/drawing/2014/main" id="{4A345C31-10A3-1FC1-A644-C557B66C12B0}"/>
                </a:ext>
              </a:extLst>
            </p:cNvPr>
            <p:cNvSpPr/>
            <p:nvPr/>
          </p:nvSpPr>
          <p:spPr>
            <a:xfrm>
              <a:off x="2804475" y="4067500"/>
              <a:ext cx="91875" cy="55725"/>
            </a:xfrm>
            <a:custGeom>
              <a:avLst/>
              <a:gdLst/>
              <a:ahLst/>
              <a:cxnLst/>
              <a:rect l="l" t="t" r="r" b="b"/>
              <a:pathLst>
                <a:path w="3675" h="2229" extrusionOk="0">
                  <a:moveTo>
                    <a:pt x="1537" y="0"/>
                  </a:moveTo>
                  <a:cubicBezTo>
                    <a:pt x="1536" y="0"/>
                    <a:pt x="1535" y="0"/>
                    <a:pt x="1534" y="0"/>
                  </a:cubicBezTo>
                  <a:cubicBezTo>
                    <a:pt x="1457" y="19"/>
                    <a:pt x="1457" y="440"/>
                    <a:pt x="1534" y="939"/>
                  </a:cubicBezTo>
                  <a:cubicBezTo>
                    <a:pt x="1562" y="1088"/>
                    <a:pt x="1587" y="1221"/>
                    <a:pt x="1623" y="1343"/>
                  </a:cubicBezTo>
                  <a:cubicBezTo>
                    <a:pt x="1553" y="1238"/>
                    <a:pt x="1465" y="1132"/>
                    <a:pt x="1368" y="1019"/>
                  </a:cubicBezTo>
                  <a:cubicBezTo>
                    <a:pt x="1070" y="655"/>
                    <a:pt x="780" y="389"/>
                    <a:pt x="687" y="389"/>
                  </a:cubicBezTo>
                  <a:cubicBezTo>
                    <a:pt x="679" y="389"/>
                    <a:pt x="672" y="392"/>
                    <a:pt x="667" y="396"/>
                  </a:cubicBezTo>
                  <a:cubicBezTo>
                    <a:pt x="598" y="448"/>
                    <a:pt x="808" y="817"/>
                    <a:pt x="1132" y="1210"/>
                  </a:cubicBezTo>
                  <a:cubicBezTo>
                    <a:pt x="1229" y="1326"/>
                    <a:pt x="1324" y="1431"/>
                    <a:pt x="1412" y="1517"/>
                  </a:cubicBezTo>
                  <a:cubicBezTo>
                    <a:pt x="1299" y="1465"/>
                    <a:pt x="1166" y="1412"/>
                    <a:pt x="1027" y="1360"/>
                  </a:cubicBezTo>
                  <a:cubicBezTo>
                    <a:pt x="678" y="1225"/>
                    <a:pt x="362" y="1146"/>
                    <a:pt x="206" y="1146"/>
                  </a:cubicBezTo>
                  <a:cubicBezTo>
                    <a:pt x="150" y="1146"/>
                    <a:pt x="115" y="1156"/>
                    <a:pt x="105" y="1177"/>
                  </a:cubicBezTo>
                  <a:cubicBezTo>
                    <a:pt x="80" y="1254"/>
                    <a:pt x="440" y="1465"/>
                    <a:pt x="922" y="1650"/>
                  </a:cubicBezTo>
                  <a:cubicBezTo>
                    <a:pt x="1061" y="1694"/>
                    <a:pt x="1193" y="1736"/>
                    <a:pt x="1316" y="1772"/>
                  </a:cubicBezTo>
                  <a:cubicBezTo>
                    <a:pt x="1185" y="1781"/>
                    <a:pt x="1052" y="1799"/>
                    <a:pt x="903" y="1825"/>
                  </a:cubicBezTo>
                  <a:cubicBezTo>
                    <a:pt x="396" y="1913"/>
                    <a:pt x="0" y="2044"/>
                    <a:pt x="19" y="2132"/>
                  </a:cubicBezTo>
                  <a:cubicBezTo>
                    <a:pt x="23" y="2171"/>
                    <a:pt x="131" y="2190"/>
                    <a:pt x="300" y="2190"/>
                  </a:cubicBezTo>
                  <a:cubicBezTo>
                    <a:pt x="470" y="2190"/>
                    <a:pt x="702" y="2171"/>
                    <a:pt x="956" y="2132"/>
                  </a:cubicBezTo>
                  <a:cubicBezTo>
                    <a:pt x="1097" y="2105"/>
                    <a:pt x="1238" y="2079"/>
                    <a:pt x="1360" y="2044"/>
                  </a:cubicBezTo>
                  <a:lnTo>
                    <a:pt x="1360" y="2044"/>
                  </a:lnTo>
                  <a:cubicBezTo>
                    <a:pt x="1282" y="2096"/>
                    <a:pt x="1193" y="2157"/>
                    <a:pt x="1114" y="2229"/>
                  </a:cubicBezTo>
                  <a:lnTo>
                    <a:pt x="2359" y="2229"/>
                  </a:lnTo>
                  <a:cubicBezTo>
                    <a:pt x="2334" y="2193"/>
                    <a:pt x="2298" y="2168"/>
                    <a:pt x="2271" y="2132"/>
                  </a:cubicBezTo>
                  <a:lnTo>
                    <a:pt x="2271" y="2132"/>
                  </a:lnTo>
                  <a:cubicBezTo>
                    <a:pt x="2334" y="2168"/>
                    <a:pt x="2412" y="2193"/>
                    <a:pt x="2481" y="2229"/>
                  </a:cubicBezTo>
                  <a:lnTo>
                    <a:pt x="3262" y="2229"/>
                  </a:lnTo>
                  <a:cubicBezTo>
                    <a:pt x="3123" y="2157"/>
                    <a:pt x="2947" y="2079"/>
                    <a:pt x="2763" y="2010"/>
                  </a:cubicBezTo>
                  <a:cubicBezTo>
                    <a:pt x="2622" y="1957"/>
                    <a:pt x="2492" y="1913"/>
                    <a:pt x="2368" y="1877"/>
                  </a:cubicBezTo>
                  <a:cubicBezTo>
                    <a:pt x="2492" y="1869"/>
                    <a:pt x="2631" y="1852"/>
                    <a:pt x="2780" y="1825"/>
                  </a:cubicBezTo>
                  <a:cubicBezTo>
                    <a:pt x="3281" y="1747"/>
                    <a:pt x="3675" y="1606"/>
                    <a:pt x="3666" y="1526"/>
                  </a:cubicBezTo>
                  <a:cubicBezTo>
                    <a:pt x="3658" y="1483"/>
                    <a:pt x="3548" y="1461"/>
                    <a:pt x="3378" y="1461"/>
                  </a:cubicBezTo>
                  <a:cubicBezTo>
                    <a:pt x="3209" y="1461"/>
                    <a:pt x="2978" y="1483"/>
                    <a:pt x="2728" y="1526"/>
                  </a:cubicBezTo>
                  <a:cubicBezTo>
                    <a:pt x="2578" y="1545"/>
                    <a:pt x="2439" y="1579"/>
                    <a:pt x="2324" y="1606"/>
                  </a:cubicBezTo>
                  <a:cubicBezTo>
                    <a:pt x="2420" y="1536"/>
                    <a:pt x="2534" y="1448"/>
                    <a:pt x="2650" y="1360"/>
                  </a:cubicBezTo>
                  <a:cubicBezTo>
                    <a:pt x="3043" y="1036"/>
                    <a:pt x="3323" y="720"/>
                    <a:pt x="3271" y="650"/>
                  </a:cubicBezTo>
                  <a:cubicBezTo>
                    <a:pt x="3264" y="643"/>
                    <a:pt x="3252" y="640"/>
                    <a:pt x="3238" y="640"/>
                  </a:cubicBezTo>
                  <a:cubicBezTo>
                    <a:pt x="3125" y="640"/>
                    <a:pt x="2804" y="838"/>
                    <a:pt x="2456" y="1124"/>
                  </a:cubicBezTo>
                  <a:cubicBezTo>
                    <a:pt x="2343" y="1210"/>
                    <a:pt x="2237" y="1307"/>
                    <a:pt x="2149" y="1395"/>
                  </a:cubicBezTo>
                  <a:cubicBezTo>
                    <a:pt x="2202" y="1282"/>
                    <a:pt x="2254" y="1149"/>
                    <a:pt x="2307" y="1019"/>
                  </a:cubicBezTo>
                  <a:cubicBezTo>
                    <a:pt x="2492" y="537"/>
                    <a:pt x="2570" y="124"/>
                    <a:pt x="2492" y="97"/>
                  </a:cubicBezTo>
                  <a:cubicBezTo>
                    <a:pt x="2489" y="96"/>
                    <a:pt x="2485" y="95"/>
                    <a:pt x="2481" y="95"/>
                  </a:cubicBezTo>
                  <a:cubicBezTo>
                    <a:pt x="2394" y="95"/>
                    <a:pt x="2194" y="452"/>
                    <a:pt x="2018" y="905"/>
                  </a:cubicBezTo>
                  <a:cubicBezTo>
                    <a:pt x="1966" y="1044"/>
                    <a:pt x="1922" y="1177"/>
                    <a:pt x="1894" y="1299"/>
                  </a:cubicBezTo>
                  <a:cubicBezTo>
                    <a:pt x="1877" y="1177"/>
                    <a:pt x="1861" y="1036"/>
                    <a:pt x="1842" y="886"/>
                  </a:cubicBezTo>
                  <a:cubicBezTo>
                    <a:pt x="1756" y="393"/>
                    <a:pt x="1626" y="0"/>
                    <a:pt x="1537" y="0"/>
                  </a:cubicBezTo>
                  <a:close/>
                </a:path>
              </a:pathLst>
            </a:custGeom>
            <a:solidFill>
              <a:srgbClr val="8EB3A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grpSp>
      <p:sp>
        <p:nvSpPr>
          <p:cNvPr id="31" name="Google Shape;3579;p62">
            <a:extLst>
              <a:ext uri="{FF2B5EF4-FFF2-40B4-BE49-F238E27FC236}">
                <a16:creationId xmlns:a16="http://schemas.microsoft.com/office/drawing/2014/main" id="{A9749B9E-50DA-4A76-E872-4251EC97C1B2}"/>
              </a:ext>
            </a:extLst>
          </p:cNvPr>
          <p:cNvSpPr/>
          <p:nvPr/>
        </p:nvSpPr>
        <p:spPr>
          <a:xfrm>
            <a:off x="5562947" y="6241066"/>
            <a:ext cx="1613236" cy="609275"/>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solidFill>
            <a:srgbClr val="D0101F"/>
          </a:solidFill>
          <a:ln>
            <a:noFill/>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effectLst/>
              <a:uLnTx/>
              <a:uFillTx/>
              <a:latin typeface="UTM Avo" panose="02040603050506020204" pitchFamily="18"/>
              <a:cs typeface="Arial"/>
              <a:sym typeface="Arial"/>
            </a:endParaRPr>
          </a:p>
        </p:txBody>
      </p:sp>
      <p:sp>
        <p:nvSpPr>
          <p:cNvPr id="32" name="Google Shape;3581;p62">
            <a:extLst>
              <a:ext uri="{FF2B5EF4-FFF2-40B4-BE49-F238E27FC236}">
                <a16:creationId xmlns:a16="http://schemas.microsoft.com/office/drawing/2014/main" id="{6B575FFE-F2AF-161D-5F80-518DDC84BF12}"/>
              </a:ext>
            </a:extLst>
          </p:cNvPr>
          <p:cNvSpPr/>
          <p:nvPr/>
        </p:nvSpPr>
        <p:spPr>
          <a:xfrm>
            <a:off x="959200" y="3603118"/>
            <a:ext cx="10707756" cy="2630809"/>
          </a:xfrm>
          <a:prstGeom prst="roundRect">
            <a:avLst>
              <a:gd name="adj" fmla="val 3857"/>
            </a:avLst>
          </a:prstGeom>
          <a:solidFill>
            <a:srgbClr val="FFC35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dirty="0">
              <a:ln>
                <a:noFill/>
              </a:ln>
              <a:effectLst/>
              <a:uLnTx/>
              <a:uFillTx/>
              <a:latin typeface="UTM Avo" panose="02040603050506020204" pitchFamily="18"/>
              <a:cs typeface="Arial"/>
              <a:sym typeface="Arial"/>
            </a:endParaRPr>
          </a:p>
        </p:txBody>
      </p:sp>
      <p:sp>
        <p:nvSpPr>
          <p:cNvPr id="33" name="Google Shape;2927;p48">
            <a:extLst>
              <a:ext uri="{FF2B5EF4-FFF2-40B4-BE49-F238E27FC236}">
                <a16:creationId xmlns:a16="http://schemas.microsoft.com/office/drawing/2014/main" id="{1E86B023-5021-26E7-2DB9-0452D71EA4E7}"/>
              </a:ext>
            </a:extLst>
          </p:cNvPr>
          <p:cNvSpPr txBox="1">
            <a:spLocks/>
          </p:cNvSpPr>
          <p:nvPr/>
        </p:nvSpPr>
        <p:spPr>
          <a:xfrm>
            <a:off x="1065215" y="3611273"/>
            <a:ext cx="10495724" cy="2630808"/>
          </a:xfrm>
          <a:prstGeom prst="rect">
            <a:avLst/>
          </a:prstGeom>
          <a:solidFill>
            <a:srgbClr val="FFC353"/>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Nunito Light"/>
              <a:buChar char="●"/>
              <a:defRPr sz="1867" b="0" i="0" u="none" strike="noStrike" cap="none">
                <a:solidFill>
                  <a:schemeClr val="dk2"/>
                </a:solidFill>
                <a:latin typeface="Hanken Grotesk Medium"/>
                <a:ea typeface="Hanken Grotesk Medium"/>
                <a:cs typeface="Hanken Grotesk Medium"/>
                <a:sym typeface="Hanken Grotesk Medium"/>
              </a:defRPr>
            </a:lvl1pPr>
            <a:lvl2pPr marL="914400" marR="0" lvl="1" indent="-317500" algn="ctr" rtl="0">
              <a:lnSpc>
                <a:spcPct val="100000"/>
              </a:lnSpc>
              <a:spcBef>
                <a:spcPts val="0"/>
              </a:spcBef>
              <a:spcAft>
                <a:spcPts val="0"/>
              </a:spcAft>
              <a:buClr>
                <a:srgbClr val="E76A28"/>
              </a:buClr>
              <a:buSzPts val="1600"/>
              <a:buFont typeface="Nunito Light"/>
              <a:buChar char="○"/>
              <a:defRPr sz="1867" b="0" i="0" u="none" strike="noStrike" cap="none">
                <a:solidFill>
                  <a:schemeClr val="dk2"/>
                </a:solidFill>
                <a:latin typeface="Hanken Grotesk Medium"/>
                <a:ea typeface="Hanken Grotesk Medium"/>
                <a:cs typeface="Hanken Grotesk Medium"/>
                <a:sym typeface="Hanken Grotesk Medium"/>
              </a:defRPr>
            </a:lvl2pPr>
            <a:lvl3pPr marL="1371600" marR="0" lvl="2" indent="-317500" algn="ctr" rtl="0">
              <a:lnSpc>
                <a:spcPct val="100000"/>
              </a:lnSpc>
              <a:spcBef>
                <a:spcPts val="0"/>
              </a:spcBef>
              <a:spcAft>
                <a:spcPts val="0"/>
              </a:spcAft>
              <a:buClr>
                <a:srgbClr val="E76A28"/>
              </a:buClr>
              <a:buSzPts val="1500"/>
              <a:buFont typeface="Nunito Light"/>
              <a:buChar char="■"/>
              <a:defRPr sz="1867" b="0" i="0" u="none" strike="noStrike" cap="none">
                <a:solidFill>
                  <a:schemeClr val="dk2"/>
                </a:solidFill>
                <a:latin typeface="Hanken Grotesk Medium"/>
                <a:ea typeface="Hanken Grotesk Medium"/>
                <a:cs typeface="Hanken Grotesk Medium"/>
                <a:sym typeface="Hanken Grotesk Medium"/>
              </a:defRPr>
            </a:lvl3pPr>
            <a:lvl4pPr marL="1828800" marR="0" lvl="3" indent="-317500" algn="ctr" rtl="0">
              <a:lnSpc>
                <a:spcPct val="100000"/>
              </a:lnSpc>
              <a:spcBef>
                <a:spcPts val="0"/>
              </a:spcBef>
              <a:spcAft>
                <a:spcPts val="0"/>
              </a:spcAft>
              <a:buClr>
                <a:srgbClr val="E76A28"/>
              </a:buClr>
              <a:buSzPts val="1500"/>
              <a:buFont typeface="Nunito Light"/>
              <a:buChar char="●"/>
              <a:defRPr sz="1867" b="0" i="0" u="none" strike="noStrike" cap="none">
                <a:solidFill>
                  <a:schemeClr val="dk2"/>
                </a:solidFill>
                <a:latin typeface="Hanken Grotesk Medium"/>
                <a:ea typeface="Hanken Grotesk Medium"/>
                <a:cs typeface="Hanken Grotesk Medium"/>
                <a:sym typeface="Hanken Grotesk Medium"/>
              </a:defRPr>
            </a:lvl4pPr>
            <a:lvl5pPr marL="2286000" marR="0" lvl="4" indent="-317500" algn="ctr" rtl="0">
              <a:lnSpc>
                <a:spcPct val="100000"/>
              </a:lnSpc>
              <a:spcBef>
                <a:spcPts val="0"/>
              </a:spcBef>
              <a:spcAft>
                <a:spcPts val="0"/>
              </a:spcAft>
              <a:buClr>
                <a:srgbClr val="E76A28"/>
              </a:buClr>
              <a:buSzPts val="1400"/>
              <a:buFont typeface="Nunito Light"/>
              <a:buChar char="○"/>
              <a:defRPr sz="1867" b="0" i="0" u="none" strike="noStrike" cap="none">
                <a:solidFill>
                  <a:schemeClr val="dk2"/>
                </a:solidFill>
                <a:latin typeface="Hanken Grotesk Medium"/>
                <a:ea typeface="Hanken Grotesk Medium"/>
                <a:cs typeface="Hanken Grotesk Medium"/>
                <a:sym typeface="Hanken Grotesk Medium"/>
              </a:defRPr>
            </a:lvl5pPr>
            <a:lvl6pPr marL="2743200" marR="0" lvl="5" indent="-317500" algn="ctr" rtl="0">
              <a:lnSpc>
                <a:spcPct val="100000"/>
              </a:lnSpc>
              <a:spcBef>
                <a:spcPts val="0"/>
              </a:spcBef>
              <a:spcAft>
                <a:spcPts val="0"/>
              </a:spcAft>
              <a:buClr>
                <a:srgbClr val="999999"/>
              </a:buClr>
              <a:buSzPts val="1400"/>
              <a:buFont typeface="Nunito Light"/>
              <a:buChar char="■"/>
              <a:defRPr sz="1867" b="0" i="0" u="none" strike="noStrike" cap="none">
                <a:solidFill>
                  <a:schemeClr val="dk2"/>
                </a:solidFill>
                <a:latin typeface="Hanken Grotesk Medium"/>
                <a:ea typeface="Hanken Grotesk Medium"/>
                <a:cs typeface="Hanken Grotesk Medium"/>
                <a:sym typeface="Hanken Grotesk Medium"/>
              </a:defRPr>
            </a:lvl6pPr>
            <a:lvl7pPr marL="3200400" marR="0" lvl="6" indent="-317500" algn="ctr" rtl="0">
              <a:lnSpc>
                <a:spcPct val="100000"/>
              </a:lnSpc>
              <a:spcBef>
                <a:spcPts val="0"/>
              </a:spcBef>
              <a:spcAft>
                <a:spcPts val="0"/>
              </a:spcAft>
              <a:buClr>
                <a:srgbClr val="999999"/>
              </a:buClr>
              <a:buSzPts val="1300"/>
              <a:buFont typeface="Nunito Light"/>
              <a:buChar char="●"/>
              <a:defRPr sz="1867" b="0" i="0" u="none" strike="noStrike" cap="none">
                <a:solidFill>
                  <a:schemeClr val="dk2"/>
                </a:solidFill>
                <a:latin typeface="Hanken Grotesk Medium"/>
                <a:ea typeface="Hanken Grotesk Medium"/>
                <a:cs typeface="Hanken Grotesk Medium"/>
                <a:sym typeface="Hanken Grotesk Medium"/>
              </a:defRPr>
            </a:lvl7pPr>
            <a:lvl8pPr marL="3657600" marR="0" lvl="7" indent="-317500" algn="ctr" rtl="0">
              <a:lnSpc>
                <a:spcPct val="100000"/>
              </a:lnSpc>
              <a:spcBef>
                <a:spcPts val="0"/>
              </a:spcBef>
              <a:spcAft>
                <a:spcPts val="0"/>
              </a:spcAft>
              <a:buClr>
                <a:srgbClr val="999999"/>
              </a:buClr>
              <a:buSzPts val="1300"/>
              <a:buFont typeface="Nunito Light"/>
              <a:buChar char="○"/>
              <a:defRPr sz="1867" b="0" i="0" u="none" strike="noStrike" cap="none">
                <a:solidFill>
                  <a:schemeClr val="dk2"/>
                </a:solidFill>
                <a:latin typeface="Hanken Grotesk Medium"/>
                <a:ea typeface="Hanken Grotesk Medium"/>
                <a:cs typeface="Hanken Grotesk Medium"/>
                <a:sym typeface="Hanken Grotesk Medium"/>
              </a:defRPr>
            </a:lvl8pPr>
            <a:lvl9pPr marL="4114800" marR="0" lvl="8" indent="-317500" algn="ctr" rtl="0">
              <a:lnSpc>
                <a:spcPct val="100000"/>
              </a:lnSpc>
              <a:spcBef>
                <a:spcPts val="0"/>
              </a:spcBef>
              <a:spcAft>
                <a:spcPts val="0"/>
              </a:spcAft>
              <a:buClr>
                <a:srgbClr val="999999"/>
              </a:buClr>
              <a:buSzPts val="1400"/>
              <a:buFont typeface="Nunito Light"/>
              <a:buChar char="■"/>
              <a:defRPr sz="1867" b="0" i="0" u="none" strike="noStrike" cap="none">
                <a:solidFill>
                  <a:schemeClr val="dk2"/>
                </a:solidFill>
                <a:latin typeface="Hanken Grotesk Medium"/>
                <a:ea typeface="Hanken Grotesk Medium"/>
                <a:cs typeface="Hanken Grotesk Medium"/>
                <a:sym typeface="Hanken Grotesk Medium"/>
              </a:defRPr>
            </a:lvl9pPr>
          </a:lstStyle>
          <a:p>
            <a:pPr marL="186262" marR="0" lvl="0" indent="0" algn="l" defTabSz="914400" rtl="0" eaLnBrk="1" fontAlgn="auto" latinLnBrk="0" hangingPunct="1">
              <a:lnSpc>
                <a:spcPct val="150000"/>
              </a:lnSpc>
              <a:spcBef>
                <a:spcPts val="0"/>
              </a:spcBef>
              <a:spcAft>
                <a:spcPts val="0"/>
              </a:spcAft>
              <a:buClr>
                <a:srgbClr val="D0101F"/>
              </a:buClr>
              <a:buSzPts val="1600"/>
              <a:buFont typeface="Nunito Light"/>
              <a:buNone/>
              <a:tabLst/>
              <a:defRPr/>
            </a:pPr>
            <a:r>
              <a:rPr kumimoji="0" lang="vi-VN" sz="2400" b="0" i="0" u="none" strike="noStrike" kern="0" cap="none" spc="0" normalizeH="0" baseline="0" noProof="0">
                <a:ln>
                  <a:noFill/>
                </a:ln>
                <a:solidFill>
                  <a:schemeClr val="tx1"/>
                </a:solidFill>
                <a:effectLst/>
                <a:uLnTx/>
                <a:uFillTx/>
                <a:latin typeface="UTM Avo" panose="02040603050506020204" pitchFamily="18"/>
                <a:sym typeface="Hanken Grotesk Medium"/>
              </a:rPr>
              <a:t>Muốn tìm số trung bình cộng của nhiều số, ta thực hiện các bước sau:</a:t>
            </a:r>
          </a:p>
          <a:p>
            <a:pPr marL="457200" marR="0" lvl="0" indent="-317500" algn="l" defTabSz="914400" rtl="0" eaLnBrk="1" fontAlgn="auto" latinLnBrk="0" hangingPunct="1">
              <a:lnSpc>
                <a:spcPct val="150000"/>
              </a:lnSpc>
              <a:spcBef>
                <a:spcPts val="0"/>
              </a:spcBef>
              <a:spcAft>
                <a:spcPts val="0"/>
              </a:spcAft>
              <a:buClr>
                <a:srgbClr val="D0101F"/>
              </a:buClr>
              <a:buSzPts val="1600"/>
              <a:buFont typeface="Nunito Light"/>
              <a:buChar char="●"/>
              <a:tabLst/>
              <a:defRPr/>
            </a:pPr>
            <a:r>
              <a:rPr kumimoji="0" lang="vi-VN" sz="2400" b="0" i="0" u="none" strike="noStrike" kern="0" cap="none" spc="0" normalizeH="0" baseline="0" noProof="0">
                <a:ln>
                  <a:noFill/>
                </a:ln>
                <a:solidFill>
                  <a:schemeClr val="tx1"/>
                </a:solidFill>
                <a:effectLst/>
                <a:uLnTx/>
                <a:uFillTx/>
                <a:latin typeface="UTM Avo" panose="02040603050506020204" pitchFamily="18"/>
                <a:sym typeface="Hanken Grotesk Medium"/>
              </a:rPr>
              <a:t>Bước 1: Ta tính tổng của các số đó.</a:t>
            </a:r>
          </a:p>
          <a:p>
            <a:pPr marL="457200" marR="0" lvl="0" indent="-317500" algn="l" defTabSz="914400" rtl="0" eaLnBrk="1" fontAlgn="auto" latinLnBrk="0" hangingPunct="1">
              <a:lnSpc>
                <a:spcPct val="150000"/>
              </a:lnSpc>
              <a:spcBef>
                <a:spcPts val="0"/>
              </a:spcBef>
              <a:spcAft>
                <a:spcPts val="0"/>
              </a:spcAft>
              <a:buClr>
                <a:srgbClr val="D0101F"/>
              </a:buClr>
              <a:buSzPts val="1600"/>
              <a:buFont typeface="Nunito Light"/>
              <a:buChar char="●"/>
              <a:tabLst/>
              <a:defRPr/>
            </a:pPr>
            <a:r>
              <a:rPr kumimoji="0" lang="vi-VN" sz="2400" b="0" i="0" u="none" strike="noStrike" kern="0" cap="none" spc="0" normalizeH="0" baseline="0" noProof="0">
                <a:ln>
                  <a:noFill/>
                </a:ln>
                <a:solidFill>
                  <a:schemeClr val="tx1"/>
                </a:solidFill>
                <a:effectLst/>
                <a:uLnTx/>
                <a:uFillTx/>
                <a:latin typeface="UTM Avo" panose="02040603050506020204" pitchFamily="18"/>
                <a:sym typeface="Hanken Grotesk Medium"/>
              </a:rPr>
              <a:t>Bước 2: Lấy tổng tìm được chia cho số các số hạng. </a:t>
            </a:r>
          </a:p>
          <a:p>
            <a:pPr marL="0" marR="0" lvl="0" indent="0" algn="ctr" defTabSz="914400" rtl="0" eaLnBrk="1" fontAlgn="auto" latinLnBrk="0" hangingPunct="1">
              <a:lnSpc>
                <a:spcPct val="100000"/>
              </a:lnSpc>
              <a:spcBef>
                <a:spcPts val="0"/>
              </a:spcBef>
              <a:spcAft>
                <a:spcPts val="0"/>
              </a:spcAft>
              <a:buClr>
                <a:srgbClr val="D0101F"/>
              </a:buClr>
              <a:buSzPts val="1600"/>
              <a:buFont typeface="Nunito Light"/>
              <a:buNone/>
              <a:tabLst/>
              <a:defRPr/>
            </a:pPr>
            <a:endParaRPr kumimoji="0" lang="vi-VN" sz="2400" b="0" i="0" u="none" strike="noStrike" kern="0" cap="none" spc="0" normalizeH="0" baseline="0" noProof="0" dirty="0">
              <a:ln>
                <a:noFill/>
              </a:ln>
              <a:solidFill>
                <a:schemeClr val="tx1"/>
              </a:solidFill>
              <a:effectLst/>
              <a:uLnTx/>
              <a:uFillTx/>
              <a:latin typeface="UTM Avo" panose="02040603050506020204" pitchFamily="18"/>
              <a:cs typeface="Arial" panose="020B0604020202020204" pitchFamily="34" charset="0"/>
              <a:sym typeface="Hanken Grotesk Medium"/>
            </a:endParaRPr>
          </a:p>
        </p:txBody>
      </p:sp>
    </p:spTree>
    <p:extLst>
      <p:ext uri="{BB962C8B-B14F-4D97-AF65-F5344CB8AC3E}">
        <p14:creationId xmlns:p14="http://schemas.microsoft.com/office/powerpoint/2010/main" val="54926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par>
                                <p:cTn id="8" presetID="5"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heckerboard(across)">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bg/>
                                          </p:spTgt>
                                        </p:tgtEl>
                                        <p:attrNameLst>
                                          <p:attrName>style.visibility</p:attrName>
                                        </p:attrNameLst>
                                      </p:cBhvr>
                                      <p:to>
                                        <p:strVal val="visible"/>
                                      </p:to>
                                    </p:set>
                                    <p:animEffect transition="in" filter="barn(inVertical)">
                                      <p:cBhvr>
                                        <p:cTn id="15" dur="500"/>
                                        <p:tgtEl>
                                          <p:spTgt spid="3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barn(inVertical)">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3">
                                            <p:txEl>
                                              <p:pRg st="1" end="1"/>
                                            </p:txEl>
                                          </p:spTgt>
                                        </p:tgtEl>
                                        <p:attrNameLst>
                                          <p:attrName>style.visibility</p:attrName>
                                        </p:attrNameLst>
                                      </p:cBhvr>
                                      <p:to>
                                        <p:strVal val="visible"/>
                                      </p:to>
                                    </p:set>
                                    <p:animEffect transition="in" filter="barn(inVertical)">
                                      <p:cBhvr>
                                        <p:cTn id="25" dur="500"/>
                                        <p:tgtEl>
                                          <p:spTgt spid="3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3">
                                            <p:txEl>
                                              <p:pRg st="2" end="2"/>
                                            </p:txEl>
                                          </p:spTgt>
                                        </p:tgtEl>
                                        <p:attrNameLst>
                                          <p:attrName>style.visibility</p:attrName>
                                        </p:attrNameLst>
                                      </p:cBhvr>
                                      <p:to>
                                        <p:strVal val="visible"/>
                                      </p:to>
                                    </p:set>
                                    <p:animEffect transition="in" filter="barn(inVertical)">
                                      <p:cBhvr>
                                        <p:cTn id="30" dur="5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5512E319-D5D8-D402-414D-AA167EAE2D26}"/>
              </a:ext>
            </a:extLst>
          </p:cNvPr>
          <p:cNvSpPr/>
          <p:nvPr/>
        </p:nvSpPr>
        <p:spPr>
          <a:xfrm>
            <a:off x="3467411" y="1868904"/>
            <a:ext cx="1548916" cy="652833"/>
          </a:xfrm>
          <a:prstGeom prst="roundRect">
            <a:avLst/>
          </a:prstGeom>
          <a:solidFill>
            <a:srgbClr val="FFF0D3"/>
          </a:solidFill>
          <a:ln w="25400" cap="flat" cmpd="sng" algn="ctr">
            <a:solidFill>
              <a:srgbClr val="124B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w="0"/>
                <a:effectLst>
                  <a:outerShdw blurRad="38100" dist="19050" dir="2700000" algn="tl" rotWithShape="0">
                    <a:srgbClr val="D0101F">
                      <a:alpha val="40000"/>
                    </a:srgbClr>
                  </a:outerShdw>
                </a:effectLst>
                <a:uLnTx/>
                <a:uFillTx/>
                <a:latin typeface="UTM Avo" panose="02040603050506020204" pitchFamily="18"/>
                <a:sym typeface="Arial"/>
              </a:rPr>
              <a:t>VÍ DỤ </a:t>
            </a:r>
          </a:p>
        </p:txBody>
      </p:sp>
      <p:sp>
        <p:nvSpPr>
          <p:cNvPr id="8" name="TextBox 7">
            <a:extLst>
              <a:ext uri="{FF2B5EF4-FFF2-40B4-BE49-F238E27FC236}">
                <a16:creationId xmlns:a16="http://schemas.microsoft.com/office/drawing/2014/main" id="{66B45CB5-4EFB-5697-E2A4-B022923161EB}"/>
              </a:ext>
            </a:extLst>
          </p:cNvPr>
          <p:cNvSpPr txBox="1"/>
          <p:nvPr/>
        </p:nvSpPr>
        <p:spPr>
          <a:xfrm>
            <a:off x="425239" y="2763712"/>
            <a:ext cx="8269359" cy="1131848"/>
          </a:xfrm>
          <a:prstGeom prst="rect">
            <a:avLst/>
          </a:prstGeom>
          <a:noFill/>
        </p:spPr>
        <p:txBody>
          <a:bodyPr wrap="square">
            <a:spAutoFit/>
          </a:bodyPr>
          <a:lstStyle/>
          <a:p>
            <a:pPr algn="just">
              <a:lnSpc>
                <a:spcPct val="150000"/>
              </a:lnSpc>
              <a:buClr>
                <a:srgbClr val="000000"/>
              </a:buClr>
              <a:buFont typeface="Arial"/>
              <a:buNone/>
            </a:pPr>
            <a:r>
              <a:rPr lang="en-US" sz="2400" kern="0" dirty="0" err="1">
                <a:latin typeface="UTM Avo" panose="02040603050506020204" pitchFamily="18"/>
                <a:ea typeface="Calibri" panose="020F0502020204030204" pitchFamily="34" charset="0"/>
                <a:cs typeface="Arial"/>
                <a:sym typeface="Arial"/>
              </a:rPr>
              <a:t>Số</a:t>
            </a:r>
            <a:r>
              <a:rPr lang="en-US" sz="2400" kern="0" dirty="0">
                <a:latin typeface="UTM Avo" panose="02040603050506020204" pitchFamily="18"/>
                <a:ea typeface="Calibri" panose="020F0502020204030204" pitchFamily="34" charset="0"/>
                <a:cs typeface="Arial"/>
                <a:sym typeface="Arial"/>
              </a:rPr>
              <a:t> </a:t>
            </a:r>
            <a:r>
              <a:rPr lang="en-US" sz="2400" kern="0" dirty="0" err="1">
                <a:latin typeface="UTM Avo" panose="02040603050506020204" pitchFamily="18"/>
                <a:ea typeface="Calibri" panose="020F0502020204030204" pitchFamily="34" charset="0"/>
                <a:cs typeface="Arial"/>
                <a:sym typeface="Arial"/>
              </a:rPr>
              <a:t>học</a:t>
            </a:r>
            <a:r>
              <a:rPr lang="en-US" sz="2400" kern="0" dirty="0">
                <a:latin typeface="UTM Avo" panose="02040603050506020204" pitchFamily="18"/>
                <a:ea typeface="Calibri" panose="020F0502020204030204" pitchFamily="34" charset="0"/>
                <a:cs typeface="Arial"/>
                <a:sym typeface="Arial"/>
              </a:rPr>
              <a:t> </a:t>
            </a:r>
            <a:r>
              <a:rPr lang="en-US" sz="2400" kern="0" dirty="0" err="1">
                <a:latin typeface="UTM Avo" panose="02040603050506020204" pitchFamily="18"/>
                <a:ea typeface="Calibri" panose="020F0502020204030204" pitchFamily="34" charset="0"/>
                <a:cs typeface="Arial"/>
                <a:sym typeface="Arial"/>
              </a:rPr>
              <a:t>sinh</a:t>
            </a:r>
            <a:r>
              <a:rPr lang="en-US" sz="2400" kern="0" dirty="0">
                <a:latin typeface="UTM Avo" panose="02040603050506020204" pitchFamily="18"/>
                <a:ea typeface="Calibri" panose="020F0502020204030204" pitchFamily="34" charset="0"/>
                <a:cs typeface="Arial"/>
                <a:sym typeface="Arial"/>
              </a:rPr>
              <a:t> </a:t>
            </a:r>
            <a:r>
              <a:rPr lang="en-US" sz="2400" kern="0" dirty="0" err="1">
                <a:latin typeface="UTM Avo" panose="02040603050506020204" pitchFamily="18"/>
                <a:ea typeface="Calibri" panose="020F0502020204030204" pitchFamily="34" charset="0"/>
                <a:cs typeface="Arial"/>
                <a:sym typeface="Arial"/>
              </a:rPr>
              <a:t>của</a:t>
            </a:r>
            <a:r>
              <a:rPr lang="en-US" sz="2400" kern="0" dirty="0">
                <a:latin typeface="UTM Avo" panose="02040603050506020204" pitchFamily="18"/>
                <a:ea typeface="Calibri" panose="020F0502020204030204" pitchFamily="34" charset="0"/>
                <a:cs typeface="Arial"/>
                <a:sym typeface="Arial"/>
              </a:rPr>
              <a:t> 3 </a:t>
            </a:r>
            <a:r>
              <a:rPr lang="en-US" sz="2400" kern="0" dirty="0" err="1">
                <a:latin typeface="UTM Avo" panose="02040603050506020204" pitchFamily="18"/>
                <a:ea typeface="Calibri" panose="020F0502020204030204" pitchFamily="34" charset="0"/>
                <a:cs typeface="Arial"/>
                <a:sym typeface="Arial"/>
              </a:rPr>
              <a:t>nhóm</a:t>
            </a:r>
            <a:r>
              <a:rPr lang="en-US" sz="2400" kern="0" dirty="0">
                <a:latin typeface="UTM Avo" panose="02040603050506020204" pitchFamily="18"/>
                <a:ea typeface="Calibri" panose="020F0502020204030204" pitchFamily="34" charset="0"/>
                <a:cs typeface="Arial"/>
                <a:sym typeface="Arial"/>
              </a:rPr>
              <a:t> </a:t>
            </a:r>
            <a:r>
              <a:rPr lang="en-US" sz="2400" kern="0" dirty="0" err="1">
                <a:latin typeface="UTM Avo" panose="02040603050506020204" pitchFamily="18"/>
                <a:ea typeface="Calibri" panose="020F0502020204030204" pitchFamily="34" charset="0"/>
                <a:cs typeface="Arial"/>
                <a:sym typeface="Arial"/>
              </a:rPr>
              <a:t>lần</a:t>
            </a:r>
            <a:r>
              <a:rPr lang="en-US" sz="2400" kern="0" dirty="0">
                <a:latin typeface="UTM Avo" panose="02040603050506020204" pitchFamily="18"/>
                <a:ea typeface="Calibri" panose="020F0502020204030204" pitchFamily="34" charset="0"/>
                <a:cs typeface="Arial"/>
                <a:sym typeface="Arial"/>
              </a:rPr>
              <a:t> </a:t>
            </a:r>
            <a:r>
              <a:rPr lang="en-US" sz="2400" kern="0" dirty="0" err="1">
                <a:latin typeface="UTM Avo" panose="02040603050506020204" pitchFamily="18"/>
                <a:ea typeface="Calibri" panose="020F0502020204030204" pitchFamily="34" charset="0"/>
                <a:cs typeface="Arial"/>
                <a:sym typeface="Arial"/>
              </a:rPr>
              <a:t>lượt</a:t>
            </a:r>
            <a:r>
              <a:rPr lang="en-US" sz="2400" kern="0" dirty="0">
                <a:latin typeface="UTM Avo" panose="02040603050506020204" pitchFamily="18"/>
                <a:ea typeface="Calibri" panose="020F0502020204030204" pitchFamily="34" charset="0"/>
                <a:cs typeface="Arial"/>
                <a:sym typeface="Arial"/>
              </a:rPr>
              <a:t> </a:t>
            </a:r>
            <a:r>
              <a:rPr lang="en-US" sz="2400" kern="0" dirty="0" err="1">
                <a:latin typeface="UTM Avo" panose="02040603050506020204" pitchFamily="18"/>
                <a:ea typeface="Calibri" panose="020F0502020204030204" pitchFamily="34" charset="0"/>
                <a:cs typeface="Arial"/>
                <a:sym typeface="Arial"/>
              </a:rPr>
              <a:t>là</a:t>
            </a:r>
            <a:r>
              <a:rPr lang="en-US" sz="2400" kern="0" dirty="0">
                <a:latin typeface="UTM Avo" panose="02040603050506020204" pitchFamily="18"/>
                <a:ea typeface="Calibri" panose="020F0502020204030204" pitchFamily="34" charset="0"/>
                <a:cs typeface="Arial"/>
                <a:sym typeface="Arial"/>
              </a:rPr>
              <a:t> 35 </a:t>
            </a:r>
            <a:r>
              <a:rPr lang="en-US" sz="2400" kern="0" dirty="0" err="1">
                <a:latin typeface="UTM Avo" panose="02040603050506020204" pitchFamily="18"/>
                <a:ea typeface="Calibri" panose="020F0502020204030204" pitchFamily="34" charset="0"/>
                <a:cs typeface="Arial"/>
                <a:sym typeface="Arial"/>
              </a:rPr>
              <a:t>học</a:t>
            </a:r>
            <a:r>
              <a:rPr lang="en-US" sz="2400" kern="0" dirty="0">
                <a:latin typeface="UTM Avo" panose="02040603050506020204" pitchFamily="18"/>
                <a:ea typeface="Calibri" panose="020F0502020204030204" pitchFamily="34" charset="0"/>
                <a:cs typeface="Arial"/>
                <a:sym typeface="Arial"/>
              </a:rPr>
              <a:t> </a:t>
            </a:r>
            <a:r>
              <a:rPr lang="en-US" sz="2400" kern="0" dirty="0" err="1">
                <a:latin typeface="UTM Avo" panose="02040603050506020204" pitchFamily="18"/>
                <a:ea typeface="Calibri" panose="020F0502020204030204" pitchFamily="34" charset="0"/>
                <a:cs typeface="Arial"/>
                <a:sym typeface="Arial"/>
              </a:rPr>
              <a:t>sinh</a:t>
            </a:r>
            <a:r>
              <a:rPr lang="en-US" sz="2400" kern="0" dirty="0">
                <a:latin typeface="UTM Avo" panose="02040603050506020204" pitchFamily="18"/>
                <a:ea typeface="Calibri" panose="020F0502020204030204" pitchFamily="34" charset="0"/>
                <a:cs typeface="Arial"/>
                <a:sym typeface="Arial"/>
              </a:rPr>
              <a:t>, 40 </a:t>
            </a:r>
            <a:r>
              <a:rPr lang="en-US" sz="2400" kern="0" dirty="0" err="1">
                <a:latin typeface="UTM Avo" panose="02040603050506020204" pitchFamily="18"/>
                <a:ea typeface="Calibri" panose="020F0502020204030204" pitchFamily="34" charset="0"/>
                <a:cs typeface="Arial"/>
                <a:sym typeface="Arial"/>
              </a:rPr>
              <a:t>học</a:t>
            </a:r>
            <a:r>
              <a:rPr lang="en-US" sz="2400" kern="0" dirty="0">
                <a:latin typeface="UTM Avo" panose="02040603050506020204" pitchFamily="18"/>
                <a:ea typeface="Calibri" panose="020F0502020204030204" pitchFamily="34" charset="0"/>
                <a:cs typeface="Arial"/>
                <a:sym typeface="Arial"/>
              </a:rPr>
              <a:t> </a:t>
            </a:r>
            <a:r>
              <a:rPr lang="en-US" sz="2400" kern="0" dirty="0" err="1">
                <a:latin typeface="UTM Avo" panose="02040603050506020204" pitchFamily="18"/>
                <a:ea typeface="Calibri" panose="020F0502020204030204" pitchFamily="34" charset="0"/>
                <a:cs typeface="Arial"/>
                <a:sym typeface="Arial"/>
              </a:rPr>
              <a:t>sinh</a:t>
            </a:r>
            <a:r>
              <a:rPr lang="en-US" sz="2400" kern="0" dirty="0">
                <a:latin typeface="UTM Avo" panose="02040603050506020204" pitchFamily="18"/>
                <a:ea typeface="Calibri" panose="020F0502020204030204" pitchFamily="34" charset="0"/>
                <a:cs typeface="Arial"/>
                <a:sym typeface="Arial"/>
              </a:rPr>
              <a:t>, 45 </a:t>
            </a:r>
            <a:r>
              <a:rPr lang="en-US" sz="2400" kern="0" dirty="0" err="1">
                <a:latin typeface="UTM Avo" panose="02040603050506020204" pitchFamily="18"/>
                <a:ea typeface="Calibri" panose="020F0502020204030204" pitchFamily="34" charset="0"/>
                <a:cs typeface="Arial"/>
                <a:sym typeface="Arial"/>
              </a:rPr>
              <a:t>học</a:t>
            </a:r>
            <a:r>
              <a:rPr lang="en-US" sz="2400" kern="0" dirty="0">
                <a:latin typeface="UTM Avo" panose="02040603050506020204" pitchFamily="18"/>
                <a:ea typeface="Calibri" panose="020F0502020204030204" pitchFamily="34" charset="0"/>
                <a:cs typeface="Arial"/>
                <a:sym typeface="Arial"/>
              </a:rPr>
              <a:t> </a:t>
            </a:r>
            <a:r>
              <a:rPr lang="en-US" sz="2400" kern="0" dirty="0" err="1">
                <a:latin typeface="UTM Avo" panose="02040603050506020204" pitchFamily="18"/>
                <a:ea typeface="Calibri" panose="020F0502020204030204" pitchFamily="34" charset="0"/>
                <a:cs typeface="Arial"/>
                <a:sym typeface="Arial"/>
              </a:rPr>
              <a:t>sinh</a:t>
            </a:r>
            <a:r>
              <a:rPr lang="en-US" sz="2400" kern="0" dirty="0">
                <a:latin typeface="UTM Avo" panose="02040603050506020204" pitchFamily="18"/>
                <a:ea typeface="Calibri" panose="020F0502020204030204" pitchFamily="34" charset="0"/>
                <a:cs typeface="Arial"/>
                <a:sym typeface="Arial"/>
              </a:rPr>
              <a:t>. </a:t>
            </a:r>
            <a:endParaRPr lang="en-VN" sz="2400" kern="0" dirty="0">
              <a:latin typeface="UTM Avo" panose="02040603050506020204" pitchFamily="18"/>
              <a:cs typeface="Arial"/>
              <a:sym typeface="Arial"/>
            </a:endParaRPr>
          </a:p>
        </p:txBody>
      </p:sp>
      <p:sp>
        <p:nvSpPr>
          <p:cNvPr id="9" name="TextBox 8">
            <a:extLst>
              <a:ext uri="{FF2B5EF4-FFF2-40B4-BE49-F238E27FC236}">
                <a16:creationId xmlns:a16="http://schemas.microsoft.com/office/drawing/2014/main" id="{15865BE3-ED2D-68E5-E2E2-5E4C738CC5BD}"/>
              </a:ext>
            </a:extLst>
          </p:cNvPr>
          <p:cNvSpPr txBox="1"/>
          <p:nvPr/>
        </p:nvSpPr>
        <p:spPr>
          <a:xfrm>
            <a:off x="524634" y="4288060"/>
            <a:ext cx="8055124" cy="577850"/>
          </a:xfrm>
          <a:prstGeom prst="rect">
            <a:avLst/>
          </a:prstGeom>
          <a:noFill/>
        </p:spPr>
        <p:txBody>
          <a:bodyPr wrap="square">
            <a:spAutoFit/>
          </a:bodyPr>
          <a:lstStyle/>
          <a:p>
            <a:pPr algn="just">
              <a:lnSpc>
                <a:spcPct val="150000"/>
              </a:lnSpc>
              <a:spcAft>
                <a:spcPts val="1333"/>
              </a:spcAft>
              <a:buClr>
                <a:srgbClr val="000000"/>
              </a:buClr>
              <a:buFont typeface="Arial"/>
              <a:buNone/>
            </a:pPr>
            <a:r>
              <a:rPr lang="en-US" sz="2400" kern="0" dirty="0">
                <a:latin typeface="UTM Avo" panose="02040603050506020204" pitchFamily="18"/>
                <a:ea typeface="Calibri" panose="020F0502020204030204" pitchFamily="34" charset="0"/>
                <a:cs typeface="Times New Roman" panose="02020603050405020304" pitchFamily="18" charset="0"/>
                <a:sym typeface="Arial"/>
              </a:rPr>
              <a:t>Ta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có</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Trung</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bình</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mỗi</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nhóm</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có</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số</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học</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sinh</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là</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a:t>
            </a:r>
            <a:endParaRPr lang="en-VN" sz="2400" kern="0" dirty="0">
              <a:latin typeface="UTM Avo" panose="02040603050506020204" pitchFamily="18"/>
              <a:ea typeface="Calibri" panose="020F0502020204030204" pitchFamily="34"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6564043A-4C9E-6D6D-DD8F-CF5FCFF6BD87}"/>
              </a:ext>
            </a:extLst>
          </p:cNvPr>
          <p:cNvSpPr txBox="1"/>
          <p:nvPr/>
        </p:nvSpPr>
        <p:spPr>
          <a:xfrm>
            <a:off x="1164069" y="5258411"/>
            <a:ext cx="6155601" cy="577850"/>
          </a:xfrm>
          <a:prstGeom prst="rect">
            <a:avLst/>
          </a:prstGeom>
          <a:noFill/>
        </p:spPr>
        <p:txBody>
          <a:bodyPr wrap="square">
            <a:spAutoFit/>
          </a:bodyPr>
          <a:lstStyle/>
          <a:p>
            <a:pPr algn="just">
              <a:lnSpc>
                <a:spcPct val="150000"/>
              </a:lnSpc>
              <a:spcAft>
                <a:spcPts val="1333"/>
              </a:spcAft>
              <a:buClr>
                <a:srgbClr val="000000"/>
              </a:buClr>
              <a:buFont typeface="Arial"/>
              <a:buNone/>
            </a:pPr>
            <a:r>
              <a:rPr lang="en-US" sz="2400" kern="0" dirty="0">
                <a:latin typeface="UTM Avo" panose="02040603050506020204" pitchFamily="18"/>
                <a:ea typeface="Calibri" panose="020F0502020204030204" pitchFamily="34" charset="0"/>
                <a:cs typeface="Times New Roman" panose="02020603050405020304" pitchFamily="18" charset="0"/>
                <a:sym typeface="Arial"/>
              </a:rPr>
              <a:t>(35 + 40 + 45) : 3 = 40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học</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sinh</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a:t>
            </a:r>
            <a:endParaRPr lang="en-VN" sz="2400" kern="0" dirty="0">
              <a:latin typeface="UTM Avo" panose="02040603050506020204" pitchFamily="18"/>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70221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900" decel="100000" fill="hold"/>
                                        <p:tgtEl>
                                          <p:spTgt spid="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900" decel="100000" fill="hold"/>
                                        <p:tgtEl>
                                          <p:spTgt spid="10"/>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A85913-D5F6-2DE7-4CE9-BBA90CCFBDDE}"/>
              </a:ext>
            </a:extLst>
          </p:cNvPr>
          <p:cNvSpPr/>
          <p:nvPr/>
        </p:nvSpPr>
        <p:spPr>
          <a:xfrm>
            <a:off x="5878286" y="2670227"/>
            <a:ext cx="6313714" cy="4180114"/>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ounded Rectangle 6">
            <a:extLst>
              <a:ext uri="{FF2B5EF4-FFF2-40B4-BE49-F238E27FC236}">
                <a16:creationId xmlns:a16="http://schemas.microsoft.com/office/drawing/2014/main" id="{200874F0-68B4-7C21-3DCD-4B2D3ADD9549}"/>
              </a:ext>
            </a:extLst>
          </p:cNvPr>
          <p:cNvSpPr/>
          <p:nvPr/>
        </p:nvSpPr>
        <p:spPr>
          <a:xfrm>
            <a:off x="1317720" y="1791914"/>
            <a:ext cx="9556559" cy="796143"/>
          </a:xfrm>
          <a:prstGeom prst="roundRect">
            <a:avLst/>
          </a:prstGeom>
          <a:solidFill>
            <a:srgbClr val="FFF0D3"/>
          </a:solidFill>
          <a:ln w="25400" cap="flat" cmpd="sng" algn="ctr">
            <a:solidFill>
              <a:srgbClr val="124B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800" b="1" i="0" u="none" strike="noStrike" kern="0" cap="none" spc="0" normalizeH="0" baseline="0" noProof="0" dirty="0">
                <a:ln w="0"/>
                <a:solidFill>
                  <a:srgbClr val="D0101F"/>
                </a:solidFill>
                <a:effectLst>
                  <a:outerShdw blurRad="38100" dist="19050" dir="2700000" algn="tl" rotWithShape="0">
                    <a:srgbClr val="D0101F">
                      <a:alpha val="40000"/>
                    </a:srgbClr>
                  </a:outerShdw>
                </a:effectLst>
                <a:uLnTx/>
                <a:uFillTx/>
                <a:latin typeface="UTM Avo" panose="02040603050506020204" pitchFamily="18"/>
                <a:sym typeface="Arial"/>
              </a:rPr>
              <a:t>GIẢI BÀI TOÁN VỀ TÌM SỐ TRUNG BÌNH CỘNG</a:t>
            </a:r>
          </a:p>
        </p:txBody>
      </p:sp>
      <p:sp>
        <p:nvSpPr>
          <p:cNvPr id="8" name="Rounded Rectangle 7">
            <a:extLst>
              <a:ext uri="{FF2B5EF4-FFF2-40B4-BE49-F238E27FC236}">
                <a16:creationId xmlns:a16="http://schemas.microsoft.com/office/drawing/2014/main" id="{9230C93E-12EC-E6F4-23F5-2EC4341C6E8E}"/>
              </a:ext>
            </a:extLst>
          </p:cNvPr>
          <p:cNvSpPr/>
          <p:nvPr/>
        </p:nvSpPr>
        <p:spPr>
          <a:xfrm>
            <a:off x="970664" y="2888211"/>
            <a:ext cx="3507803" cy="689112"/>
          </a:xfrm>
          <a:prstGeom prst="roundRect">
            <a:avLst/>
          </a:prstGeom>
          <a:solidFill>
            <a:srgbClr val="FFF0D3"/>
          </a:solidFill>
          <a:ln w="25400" cap="flat" cmpd="sng" algn="ctr">
            <a:solidFill>
              <a:srgbClr val="124B5C"/>
            </a:solidFill>
            <a:prstDash val="solid"/>
          </a:ln>
          <a:effectLst/>
        </p:spPr>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solidFill>
                  <a:srgbClr val="124B5C"/>
                </a:solidFill>
                <a:effectLst/>
                <a:uLnTx/>
                <a:uFillTx/>
                <a:latin typeface="UTM Avo" panose="02040603050506020204" pitchFamily="18"/>
                <a:sym typeface="Arial"/>
              </a:rPr>
              <a:t>THẢO LUẬN NHÓM</a:t>
            </a:r>
          </a:p>
        </p:txBody>
      </p:sp>
      <p:sp>
        <p:nvSpPr>
          <p:cNvPr id="9" name="TextBox 8">
            <a:extLst>
              <a:ext uri="{FF2B5EF4-FFF2-40B4-BE49-F238E27FC236}">
                <a16:creationId xmlns:a16="http://schemas.microsoft.com/office/drawing/2014/main" id="{63EF540D-B7EC-085A-29A3-C7A9A66F9ECE}"/>
              </a:ext>
            </a:extLst>
          </p:cNvPr>
          <p:cNvSpPr txBox="1"/>
          <p:nvPr/>
        </p:nvSpPr>
        <p:spPr>
          <a:xfrm>
            <a:off x="5426011" y="3094060"/>
            <a:ext cx="5795325" cy="3337837"/>
          </a:xfrm>
          <a:prstGeom prst="rect">
            <a:avLst/>
          </a:prstGeom>
          <a:noFill/>
        </p:spPr>
        <p:txBody>
          <a:bodyPr wrap="square">
            <a:spAutoFit/>
          </a:bodyPr>
          <a:lstStyle/>
          <a:p>
            <a:pPr algn="just">
              <a:lnSpc>
                <a:spcPct val="150000"/>
              </a:lnSpc>
              <a:buClr>
                <a:srgbClr val="000000"/>
              </a:buClr>
              <a:buFont typeface="Arial"/>
              <a:buNone/>
            </a:pPr>
            <a:r>
              <a:rPr lang="en-VN" sz="2400" b="1" kern="0" dirty="0">
                <a:solidFill>
                  <a:srgbClr val="D0101F"/>
                </a:solidFill>
                <a:latin typeface="UTM Avo" panose="02040603050506020204" pitchFamily="18"/>
                <a:cs typeface="Arial"/>
                <a:sym typeface="Arial"/>
              </a:rPr>
              <a:t>BÀI TOÁN: </a:t>
            </a:r>
            <a:r>
              <a:rPr lang="en-VN" sz="2400" kern="0" dirty="0">
                <a:solidFill>
                  <a:srgbClr val="000000"/>
                </a:solidFill>
                <a:latin typeface="UTM Avo" panose="02040603050506020204" pitchFamily="18"/>
                <a:cs typeface="Arial"/>
                <a:sym typeface="Arial"/>
              </a:rPr>
              <a:t>Ba bạn Hiền, Hoa và Thanh vào rừng hái nấm. Hiền hai được 14 cây nấm, hoa hái được 16 cây nấm và Thanh hái được 12 cây nấm. Hỏi trung bình mỗi bạn hái được bao nhiêu cây nấm?</a:t>
            </a:r>
          </a:p>
        </p:txBody>
      </p:sp>
      <p:pic>
        <p:nvPicPr>
          <p:cNvPr id="10" name="Picture 9">
            <a:extLst>
              <a:ext uri="{FF2B5EF4-FFF2-40B4-BE49-F238E27FC236}">
                <a16:creationId xmlns:a16="http://schemas.microsoft.com/office/drawing/2014/main" id="{AA06B907-4480-005E-04FE-A8721C39427D}"/>
              </a:ext>
            </a:extLst>
          </p:cNvPr>
          <p:cNvPicPr>
            <a:picLocks noChangeAspect="1"/>
          </p:cNvPicPr>
          <p:nvPr/>
        </p:nvPicPr>
        <p:blipFill rotWithShape="1">
          <a:blip r:embed="rId3"/>
          <a:srcRect l="47445" t="11337" r="11325" b="64122"/>
          <a:stretch/>
        </p:blipFill>
        <p:spPr>
          <a:xfrm>
            <a:off x="600055" y="3793186"/>
            <a:ext cx="4249021" cy="2711684"/>
          </a:xfrm>
          <a:prstGeom prst="rect">
            <a:avLst/>
          </a:prstGeom>
        </p:spPr>
      </p:pic>
    </p:spTree>
    <p:extLst>
      <p:ext uri="{BB962C8B-B14F-4D97-AF65-F5344CB8AC3E}">
        <p14:creationId xmlns:p14="http://schemas.microsoft.com/office/powerpoint/2010/main" val="30820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mẫu Toán 4</Template>
  <TotalTime>48</TotalTime>
  <Words>747</Words>
  <Application>Microsoft Office PowerPoint</Application>
  <PresentationFormat>Widescreen</PresentationFormat>
  <Paragraphs>72</Paragraphs>
  <Slides>20</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UTM Avo</vt:lpstr>
      <vt:lpstr>Nunito Light</vt:lpstr>
      <vt:lpstr>Calibri Light</vt:lpstr>
      <vt:lpstr>Hahmlet SemiBold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cp:revision>
  <dcterms:created xsi:type="dcterms:W3CDTF">2023-10-24T04:45:10Z</dcterms:created>
  <dcterms:modified xsi:type="dcterms:W3CDTF">2024-01-03T10:31:12Z</dcterms:modified>
</cp:coreProperties>
</file>