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4"/>
  </p:notesMasterIdLst>
  <p:sldIdLst>
    <p:sldId id="266" r:id="rId3"/>
    <p:sldId id="256" r:id="rId4"/>
    <p:sldId id="257" r:id="rId5"/>
    <p:sldId id="272" r:id="rId6"/>
    <p:sldId id="258" r:id="rId7"/>
    <p:sldId id="259" r:id="rId8"/>
    <p:sldId id="273" r:id="rId9"/>
    <p:sldId id="274" r:id="rId10"/>
    <p:sldId id="260" r:id="rId11"/>
    <p:sldId id="261" r:id="rId12"/>
    <p:sldId id="275" r:id="rId13"/>
    <p:sldId id="276" r:id="rId14"/>
    <p:sldId id="278" r:id="rId15"/>
    <p:sldId id="279" r:id="rId16"/>
    <p:sldId id="269" r:id="rId17"/>
    <p:sldId id="270" r:id="rId18"/>
    <p:sldId id="280" r:id="rId19"/>
    <p:sldId id="281" r:id="rId20"/>
    <p:sldId id="282" r:id="rId21"/>
    <p:sldId id="283" r:id="rId22"/>
    <p:sldId id="284" r:id="rId23"/>
    <p:sldId id="285" r:id="rId24"/>
    <p:sldId id="286" r:id="rId25"/>
    <p:sldId id="287" r:id="rId26"/>
    <p:sldId id="288" r:id="rId27"/>
    <p:sldId id="289" r:id="rId28"/>
    <p:sldId id="262" r:id="rId29"/>
    <p:sldId id="263" r:id="rId30"/>
    <p:sldId id="268" r:id="rId31"/>
    <p:sldId id="267" r:id="rId32"/>
    <p:sldId id="271"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Lexend" panose="020B0604020202020204" charset="0"/>
      <p:regular r:id="rId41"/>
      <p:bold r:id="rId42"/>
      <p:italic r:id="rId43"/>
      <p:boldItalic r:id="rId44"/>
    </p:embeddedFont>
    <p:embeddedFont>
      <p:font typeface="UTM Avo" panose="02040603050506020204" pitchFamily="18"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2092"/>
    <a:srgbClr val="FF85FF"/>
    <a:srgbClr val="D883FF"/>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47" autoAdjust="0"/>
    <p:restoredTop sz="94643"/>
  </p:normalViewPr>
  <p:slideViewPr>
    <p:cSldViewPr snapToGrid="0">
      <p:cViewPr varScale="1">
        <p:scale>
          <a:sx n="108" d="100"/>
          <a:sy n="108" d="100"/>
        </p:scale>
        <p:origin x="24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Ấn vào các số để đến câu hỏi.</a:t>
            </a:r>
          </a:p>
          <a:p>
            <a:r>
              <a:rPr lang="en-VN" dirty="0"/>
              <a:t>Trả lời hết các câu hỏi, ấn đáp án để hiện hình ảnh.</a:t>
            </a:r>
          </a:p>
        </p:txBody>
      </p:sp>
      <p:sp>
        <p:nvSpPr>
          <p:cNvPr id="4" name="Slide Number Placeholder 3"/>
          <p:cNvSpPr>
            <a:spLocks noGrp="1"/>
          </p:cNvSpPr>
          <p:nvPr>
            <p:ph type="sldNum" sz="quarter" idx="5"/>
          </p:nvPr>
        </p:nvSpPr>
        <p:spPr/>
        <p:txBody>
          <a:bodyPr/>
          <a:lstStyle/>
          <a:p>
            <a:fld id="{72EA7444-5083-4C6F-A16B-68B68B8A95DA}" type="slidenum">
              <a:rPr lang="en-US" smtClean="0"/>
              <a:t>19</a:t>
            </a:fld>
            <a:endParaRPr lang="en-US"/>
          </a:p>
        </p:txBody>
      </p:sp>
    </p:spTree>
    <p:extLst>
      <p:ext uri="{BB962C8B-B14F-4D97-AF65-F5344CB8AC3E}">
        <p14:creationId xmlns:p14="http://schemas.microsoft.com/office/powerpoint/2010/main" val="965332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màn hình để hiện đáp án đúng</a:t>
            </a:r>
          </a:p>
          <a:p>
            <a:r>
              <a:rPr lang="en-VN" dirty="0"/>
              <a:t>Bấm nút mũi tên quay lại để tiếp tục chọn câu hỏi</a:t>
            </a:r>
          </a:p>
        </p:txBody>
      </p:sp>
      <p:sp>
        <p:nvSpPr>
          <p:cNvPr id="4" name="Slide Number Placeholder 3"/>
          <p:cNvSpPr>
            <a:spLocks noGrp="1"/>
          </p:cNvSpPr>
          <p:nvPr>
            <p:ph type="sldNum" sz="quarter" idx="5"/>
          </p:nvPr>
        </p:nvSpPr>
        <p:spPr/>
        <p:txBody>
          <a:bodyPr/>
          <a:lstStyle/>
          <a:p>
            <a:fld id="{72EA7444-5083-4C6F-A16B-68B68B8A95DA}" type="slidenum">
              <a:rPr lang="en-US" smtClean="0"/>
              <a:t>20</a:t>
            </a:fld>
            <a:endParaRPr lang="en-US"/>
          </a:p>
        </p:txBody>
      </p:sp>
    </p:spTree>
    <p:extLst>
      <p:ext uri="{BB962C8B-B14F-4D97-AF65-F5344CB8AC3E}">
        <p14:creationId xmlns:p14="http://schemas.microsoft.com/office/powerpoint/2010/main" val="2256199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màn hình để hiện đáp án đúng</a:t>
            </a:r>
          </a:p>
          <a:p>
            <a:r>
              <a:rPr lang="en-VN" dirty="0"/>
              <a:t>Bấm nút mũi tên quay lại để tiếp tục chọn câu hỏi</a:t>
            </a:r>
          </a:p>
          <a:p>
            <a:endParaRPr lang="en-VN" dirty="0"/>
          </a:p>
        </p:txBody>
      </p:sp>
      <p:sp>
        <p:nvSpPr>
          <p:cNvPr id="4" name="Slide Number Placeholder 3"/>
          <p:cNvSpPr>
            <a:spLocks noGrp="1"/>
          </p:cNvSpPr>
          <p:nvPr>
            <p:ph type="sldNum" sz="quarter" idx="5"/>
          </p:nvPr>
        </p:nvSpPr>
        <p:spPr/>
        <p:txBody>
          <a:bodyPr/>
          <a:lstStyle/>
          <a:p>
            <a:fld id="{72EA7444-5083-4C6F-A16B-68B68B8A95DA}" type="slidenum">
              <a:rPr lang="en-US" smtClean="0"/>
              <a:t>21</a:t>
            </a:fld>
            <a:endParaRPr lang="en-US"/>
          </a:p>
        </p:txBody>
      </p:sp>
    </p:spTree>
    <p:extLst>
      <p:ext uri="{BB962C8B-B14F-4D97-AF65-F5344CB8AC3E}">
        <p14:creationId xmlns:p14="http://schemas.microsoft.com/office/powerpoint/2010/main" val="2722958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màn hình để hiện đáp án đúng</a:t>
            </a:r>
          </a:p>
          <a:p>
            <a:r>
              <a:rPr lang="en-VN" dirty="0"/>
              <a:t>Bấm nút mũi tên quay lại để tiếp tục chọn câu hỏi</a:t>
            </a:r>
          </a:p>
          <a:p>
            <a:endParaRPr lang="en-VN" dirty="0"/>
          </a:p>
        </p:txBody>
      </p:sp>
      <p:sp>
        <p:nvSpPr>
          <p:cNvPr id="4" name="Slide Number Placeholder 3"/>
          <p:cNvSpPr>
            <a:spLocks noGrp="1"/>
          </p:cNvSpPr>
          <p:nvPr>
            <p:ph type="sldNum" sz="quarter" idx="5"/>
          </p:nvPr>
        </p:nvSpPr>
        <p:spPr/>
        <p:txBody>
          <a:bodyPr/>
          <a:lstStyle/>
          <a:p>
            <a:fld id="{72EA7444-5083-4C6F-A16B-68B68B8A95DA}" type="slidenum">
              <a:rPr lang="en-US" smtClean="0"/>
              <a:t>22</a:t>
            </a:fld>
            <a:endParaRPr lang="en-US"/>
          </a:p>
        </p:txBody>
      </p:sp>
    </p:spTree>
    <p:extLst>
      <p:ext uri="{BB962C8B-B14F-4D97-AF65-F5344CB8AC3E}">
        <p14:creationId xmlns:p14="http://schemas.microsoft.com/office/powerpoint/2010/main" val="293805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màn hình để hiện đáp án đúng</a:t>
            </a:r>
          </a:p>
          <a:p>
            <a:r>
              <a:rPr lang="en-VN" dirty="0"/>
              <a:t>Bấm nút mũi tên quay lại để tiếp tục chọn câu hỏi</a:t>
            </a:r>
          </a:p>
          <a:p>
            <a:endParaRPr lang="en-VN" dirty="0"/>
          </a:p>
        </p:txBody>
      </p:sp>
      <p:sp>
        <p:nvSpPr>
          <p:cNvPr id="4" name="Slide Number Placeholder 3"/>
          <p:cNvSpPr>
            <a:spLocks noGrp="1"/>
          </p:cNvSpPr>
          <p:nvPr>
            <p:ph type="sldNum" sz="quarter" idx="5"/>
          </p:nvPr>
        </p:nvSpPr>
        <p:spPr/>
        <p:txBody>
          <a:bodyPr/>
          <a:lstStyle/>
          <a:p>
            <a:fld id="{72EA7444-5083-4C6F-A16B-68B68B8A95DA}" type="slidenum">
              <a:rPr lang="en-US" smtClean="0"/>
              <a:t>23</a:t>
            </a:fld>
            <a:endParaRPr lang="en-US"/>
          </a:p>
        </p:txBody>
      </p:sp>
    </p:spTree>
    <p:extLst>
      <p:ext uri="{BB962C8B-B14F-4D97-AF65-F5344CB8AC3E}">
        <p14:creationId xmlns:p14="http://schemas.microsoft.com/office/powerpoint/2010/main" val="2590409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màn hình để hiện đáp án đúng</a:t>
            </a:r>
          </a:p>
          <a:p>
            <a:r>
              <a:rPr lang="en-VN" dirty="0"/>
              <a:t>Bấm nút mũi tên quay lại để tiếp tục chọn câu hỏi</a:t>
            </a:r>
          </a:p>
          <a:p>
            <a:endParaRPr lang="en-VN" dirty="0"/>
          </a:p>
        </p:txBody>
      </p:sp>
      <p:sp>
        <p:nvSpPr>
          <p:cNvPr id="4" name="Slide Number Placeholder 3"/>
          <p:cNvSpPr>
            <a:spLocks noGrp="1"/>
          </p:cNvSpPr>
          <p:nvPr>
            <p:ph type="sldNum" sz="quarter" idx="5"/>
          </p:nvPr>
        </p:nvSpPr>
        <p:spPr/>
        <p:txBody>
          <a:bodyPr/>
          <a:lstStyle/>
          <a:p>
            <a:fld id="{72EA7444-5083-4C6F-A16B-68B68B8A95DA}" type="slidenum">
              <a:rPr lang="en-US" smtClean="0"/>
              <a:t>24</a:t>
            </a:fld>
            <a:endParaRPr lang="en-US"/>
          </a:p>
        </p:txBody>
      </p:sp>
    </p:spTree>
    <p:extLst>
      <p:ext uri="{BB962C8B-B14F-4D97-AF65-F5344CB8AC3E}">
        <p14:creationId xmlns:p14="http://schemas.microsoft.com/office/powerpoint/2010/main" val="3315257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màn hình để hiện đáp án đúng</a:t>
            </a:r>
          </a:p>
          <a:p>
            <a:r>
              <a:rPr lang="en-VN" dirty="0"/>
              <a:t>Bấm nút mũi tên quay lại để tiếp tục chọn câu hỏi</a:t>
            </a:r>
          </a:p>
          <a:p>
            <a:endParaRPr lang="en-VN" dirty="0"/>
          </a:p>
        </p:txBody>
      </p:sp>
      <p:sp>
        <p:nvSpPr>
          <p:cNvPr id="4" name="Slide Number Placeholder 3"/>
          <p:cNvSpPr>
            <a:spLocks noGrp="1"/>
          </p:cNvSpPr>
          <p:nvPr>
            <p:ph type="sldNum" sz="quarter" idx="5"/>
          </p:nvPr>
        </p:nvSpPr>
        <p:spPr/>
        <p:txBody>
          <a:bodyPr/>
          <a:lstStyle/>
          <a:p>
            <a:fld id="{72EA7444-5083-4C6F-A16B-68B68B8A95DA}" type="slidenum">
              <a:rPr lang="en-US" smtClean="0"/>
              <a:t>25</a:t>
            </a:fld>
            <a:endParaRPr lang="en-US"/>
          </a:p>
        </p:txBody>
      </p:sp>
    </p:spTree>
    <p:extLst>
      <p:ext uri="{BB962C8B-B14F-4D97-AF65-F5344CB8AC3E}">
        <p14:creationId xmlns:p14="http://schemas.microsoft.com/office/powerpoint/2010/main" val="2742995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1/3/2024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1/3/2024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toan-4-tap-1/1/390/68/" TargetMode="External"/><Relationship Id="rId2" Type="http://schemas.openxmlformats.org/officeDocument/2006/relationships/image" Target="../media/image1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1.wav"/><Relationship Id="rId7" Type="http://schemas.openxmlformats.org/officeDocument/2006/relationships/slide" Target="slide25.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slide" Target="slide21.xml"/><Relationship Id="rId10" Type="http://schemas.openxmlformats.org/officeDocument/2006/relationships/slide" Target="slide26.xml"/><Relationship Id="rId4" Type="http://schemas.openxmlformats.org/officeDocument/2006/relationships/image" Target="../media/image16.jpg"/><Relationship Id="rId9" Type="http://schemas.openxmlformats.org/officeDocument/2006/relationships/slide" Target="slide23.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oan-4-tap-1/1/390/66/" TargetMode="External"/><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image" Target="../media/image16.jpg"/><Relationship Id="rId4" Type="http://schemas.openxmlformats.org/officeDocument/2006/relationships/audio" Target="../media/audio3.wav"/></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image" Target="../media/image16.jpg"/><Relationship Id="rId4" Type="http://schemas.openxmlformats.org/officeDocument/2006/relationships/audio" Target="../media/audio3.wav"/></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image" Target="../media/image16.jpg"/><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image" Target="../media/image16.jp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image" Target="../media/image16.jpg"/><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image" Target="../media/image16.jpg"/><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hoc10.vn/doc-sach/toan-4-tap-1/1/390/68/" TargetMode="External"/><Relationship Id="rId2" Type="http://schemas.openxmlformats.org/officeDocument/2006/relationships/image" Target="../media/image18.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slide" Target="slide19.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toan-4-tap-1/1/390/66/" TargetMode="External"/><Relationship Id="rId2" Type="http://schemas.openxmlformats.org/officeDocument/2006/relationships/image" Target="../media/image6.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hoc10.vn/doc-sach/toan-4-tap-1/1/390/68/" TargetMode="External"/><Relationship Id="rId2" Type="http://schemas.openxmlformats.org/officeDocument/2006/relationships/image" Target="../media/image8.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0"/>
            <a:ext cx="2681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TOÁN 4</a:t>
            </a:r>
          </a:p>
        </p:txBody>
      </p:sp>
      <p:sp>
        <p:nvSpPr>
          <p:cNvPr id="6" name="Rectangle 5">
            <a:extLst>
              <a:ext uri="{FF2B5EF4-FFF2-40B4-BE49-F238E27FC236}">
                <a16:creationId xmlns:a16="http://schemas.microsoft.com/office/drawing/2014/main" id="{E749AAE4-AAE8-4F14-B963-C4BD00694A92}"/>
              </a:ext>
            </a:extLst>
          </p:cNvPr>
          <p:cNvSpPr/>
          <p:nvPr/>
        </p:nvSpPr>
        <p:spPr>
          <a:xfrm>
            <a:off x="10603076" y="589132"/>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3" name="Google Shape;54;p1">
            <a:extLst>
              <a:ext uri="{FF2B5EF4-FFF2-40B4-BE49-F238E27FC236}">
                <a16:creationId xmlns:a16="http://schemas.microsoft.com/office/drawing/2014/main" id="{091514D0-099D-6F66-645B-BAFD8CA796BA}"/>
              </a:ext>
            </a:extLst>
          </p:cNvPr>
          <p:cNvSpPr txBox="1">
            <a:spLocks/>
          </p:cNvSpPr>
          <p:nvPr/>
        </p:nvSpPr>
        <p:spPr>
          <a:xfrm>
            <a:off x="727107" y="3429000"/>
            <a:ext cx="10737785"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9</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Bài</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27: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Các</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tính</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chất</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của</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phép</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cộng</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54EF33-1DFC-9994-64EF-D7B6B36617A2}"/>
              </a:ext>
            </a:extLst>
          </p:cNvPr>
          <p:cNvSpPr/>
          <p:nvPr/>
        </p:nvSpPr>
        <p:spPr>
          <a:xfrm>
            <a:off x="6096000" y="2704011"/>
            <a:ext cx="6096000" cy="415398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4" name="Title 1">
            <a:extLst>
              <a:ext uri="{FF2B5EF4-FFF2-40B4-BE49-F238E27FC236}">
                <a16:creationId xmlns:a16="http://schemas.microsoft.com/office/drawing/2014/main" id="{27BE1C84-55D1-96BD-F922-81D86F329911}"/>
              </a:ext>
            </a:extLst>
          </p:cNvPr>
          <p:cNvSpPr txBox="1">
            <a:spLocks/>
          </p:cNvSpPr>
          <p:nvPr/>
        </p:nvSpPr>
        <p:spPr>
          <a:xfrm>
            <a:off x="3768148" y="1625436"/>
            <a:ext cx="5047784"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1pPr>
            <a:lvl2pPr marR="0" lvl="1"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2pPr>
            <a:lvl3pPr marR="0" lvl="2"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3pPr>
            <a:lvl4pPr marR="0" lvl="3"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4pPr>
            <a:lvl5pPr marR="0" lvl="4"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5pPr>
            <a:lvl6pPr marR="0" lvl="5"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6pPr>
            <a:lvl7pPr marR="0" lvl="6"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7pPr>
            <a:lvl8pPr marR="0" lvl="7"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8pPr>
            <a:lvl9pPr marR="0" lvl="8"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9pPr>
          </a:lstStyle>
          <a:p>
            <a:pPr marL="0" marR="0" lvl="0" indent="0" algn="ctr" defTabSz="914400" rtl="0" eaLnBrk="1" fontAlgn="auto" latinLnBrk="0" hangingPunct="1">
              <a:lnSpc>
                <a:spcPct val="115000"/>
              </a:lnSpc>
              <a:spcBef>
                <a:spcPts val="0"/>
              </a:spcBef>
              <a:spcAft>
                <a:spcPts val="0"/>
              </a:spcAft>
              <a:buClr>
                <a:srgbClr val="2A3132"/>
              </a:buClr>
              <a:buSzPts val="2800"/>
              <a:buFont typeface="Lexend"/>
              <a:buNone/>
              <a:tabLst/>
              <a:defRPr/>
            </a:pPr>
            <a:r>
              <a:rPr kumimoji="0" lang="en-VN" b="1" i="0" u="none" strike="noStrike" kern="0" cap="none" spc="0" normalizeH="0" baseline="0" noProof="0" dirty="0">
                <a:ln>
                  <a:noFill/>
                </a:ln>
                <a:solidFill>
                  <a:schemeClr val="tx1"/>
                </a:solidFill>
                <a:effectLst/>
                <a:uLnTx/>
                <a:uFillTx/>
                <a:latin typeface="UTM Avo" panose="02040603050506020204" pitchFamily="18"/>
                <a:cs typeface="Arial" panose="020B0604020202020204" pitchFamily="34" charset="0"/>
                <a:sym typeface="Lexend"/>
              </a:rPr>
              <a:t>Bài tập 1 (SGK – tr67)</a:t>
            </a:r>
            <a:r>
              <a:rPr kumimoji="0" lang="en-US" b="1" i="0" u="none" strike="noStrike" kern="0" cap="none" spc="0" normalizeH="0" baseline="0" noProof="0" dirty="0">
                <a:ln>
                  <a:noFill/>
                </a:ln>
                <a:solidFill>
                  <a:schemeClr val="tx1"/>
                </a:solidFill>
                <a:effectLst/>
                <a:uLnTx/>
                <a:uFillTx/>
                <a:latin typeface="UTM Avo" panose="02040603050506020204" pitchFamily="18"/>
                <a:cs typeface="Arial" panose="020B0604020202020204" pitchFamily="34" charset="0"/>
                <a:sym typeface="Lexend"/>
              </a:rPr>
              <a:t> </a:t>
            </a:r>
            <a:r>
              <a:rPr kumimoji="0" lang="en-US" b="1" i="0" u="none" strike="noStrike" kern="0" cap="none" spc="0" normalizeH="0" baseline="0" noProof="0" dirty="0" err="1">
                <a:ln>
                  <a:noFill/>
                </a:ln>
                <a:solidFill>
                  <a:schemeClr val="tx1"/>
                </a:solidFill>
                <a:effectLst/>
                <a:uLnTx/>
                <a:uFillTx/>
                <a:latin typeface="UTM Avo" panose="02040603050506020204" pitchFamily="18"/>
                <a:cs typeface="Arial" panose="020B0604020202020204" pitchFamily="34" charset="0"/>
                <a:sym typeface="Lexend"/>
              </a:rPr>
              <a:t>Số</a:t>
            </a:r>
            <a:r>
              <a:rPr kumimoji="0" lang="en-US" b="1" i="0" u="none" strike="noStrike" kern="0" cap="none" spc="0" normalizeH="0" baseline="0" noProof="0" dirty="0">
                <a:ln>
                  <a:noFill/>
                </a:ln>
                <a:solidFill>
                  <a:schemeClr val="tx1"/>
                </a:solidFill>
                <a:effectLst/>
                <a:uLnTx/>
                <a:uFillTx/>
                <a:latin typeface="UTM Avo" panose="02040603050506020204" pitchFamily="18"/>
                <a:cs typeface="Arial" panose="020B0604020202020204" pitchFamily="34" charset="0"/>
                <a:sym typeface="Lexend"/>
              </a:rPr>
              <a:t> ?</a:t>
            </a:r>
            <a:endParaRPr kumimoji="0" lang="en-VN" b="1" i="0" u="none" strike="noStrike" kern="0" cap="none" spc="0" normalizeH="0" baseline="0" noProof="0" dirty="0">
              <a:ln>
                <a:noFill/>
              </a:ln>
              <a:solidFill>
                <a:schemeClr val="tx1"/>
              </a:solidFill>
              <a:effectLst/>
              <a:uLnTx/>
              <a:uFillTx/>
              <a:latin typeface="UTM Avo" panose="02040603050506020204" pitchFamily="18"/>
              <a:cs typeface="Arial" panose="020B0604020202020204" pitchFamily="34" charset="0"/>
              <a:sym typeface="Lexend"/>
            </a:endParaRPr>
          </a:p>
        </p:txBody>
      </p:sp>
      <p:sp>
        <p:nvSpPr>
          <p:cNvPr id="65" name="TextBox 64">
            <a:extLst>
              <a:ext uri="{FF2B5EF4-FFF2-40B4-BE49-F238E27FC236}">
                <a16:creationId xmlns:a16="http://schemas.microsoft.com/office/drawing/2014/main" id="{32AA4802-DB90-07BE-80D6-1892CE66ED1A}"/>
              </a:ext>
            </a:extLst>
          </p:cNvPr>
          <p:cNvSpPr txBox="1"/>
          <p:nvPr/>
        </p:nvSpPr>
        <p:spPr>
          <a:xfrm>
            <a:off x="1244256" y="2644601"/>
            <a:ext cx="5047784" cy="567848"/>
          </a:xfrm>
          <a:prstGeom prst="rect">
            <a:avLst/>
          </a:prstGeom>
          <a:noFill/>
        </p:spPr>
        <p:txBody>
          <a:bodyPr wrap="square" rtlCol="0">
            <a:spAutoFit/>
          </a:bodyPr>
          <a:lstStyle/>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a) 34 + 99 =            + 34 </a:t>
            </a:r>
          </a:p>
        </p:txBody>
      </p:sp>
      <p:sp>
        <p:nvSpPr>
          <p:cNvPr id="66" name="Rounded Rectangle 65">
            <a:extLst>
              <a:ext uri="{FF2B5EF4-FFF2-40B4-BE49-F238E27FC236}">
                <a16:creationId xmlns:a16="http://schemas.microsoft.com/office/drawing/2014/main" id="{4288A92A-6989-016D-E332-063EC376E862}"/>
              </a:ext>
            </a:extLst>
          </p:cNvPr>
          <p:cNvSpPr/>
          <p:nvPr/>
        </p:nvSpPr>
        <p:spPr>
          <a:xfrm>
            <a:off x="3219948" y="2707477"/>
            <a:ext cx="758283" cy="517184"/>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sym typeface="Arial"/>
              </a:rPr>
              <a:t>?</a:t>
            </a:r>
          </a:p>
        </p:txBody>
      </p:sp>
      <p:sp>
        <p:nvSpPr>
          <p:cNvPr id="67" name="TextBox 66">
            <a:extLst>
              <a:ext uri="{FF2B5EF4-FFF2-40B4-BE49-F238E27FC236}">
                <a16:creationId xmlns:a16="http://schemas.microsoft.com/office/drawing/2014/main" id="{C1B5CD5F-6FB7-60FC-0B79-ABDD14F40934}"/>
              </a:ext>
            </a:extLst>
          </p:cNvPr>
          <p:cNvSpPr txBox="1"/>
          <p:nvPr/>
        </p:nvSpPr>
        <p:spPr>
          <a:xfrm>
            <a:off x="1521906" y="3307175"/>
            <a:ext cx="3909863" cy="567848"/>
          </a:xfrm>
          <a:prstGeom prst="rect">
            <a:avLst/>
          </a:prstGeom>
          <a:noFill/>
        </p:spPr>
        <p:txBody>
          <a:bodyPr wrap="square" rtlCol="0">
            <a:spAutoFit/>
          </a:bodyPr>
          <a:lstStyle/>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13 + 297 = 297 + </a:t>
            </a:r>
          </a:p>
        </p:txBody>
      </p:sp>
      <p:sp>
        <p:nvSpPr>
          <p:cNvPr id="68" name="Rounded Rectangle 67">
            <a:extLst>
              <a:ext uri="{FF2B5EF4-FFF2-40B4-BE49-F238E27FC236}">
                <a16:creationId xmlns:a16="http://schemas.microsoft.com/office/drawing/2014/main" id="{980CF269-EA29-2303-1903-5EBE3F5911A4}"/>
              </a:ext>
            </a:extLst>
          </p:cNvPr>
          <p:cNvSpPr/>
          <p:nvPr/>
        </p:nvSpPr>
        <p:spPr>
          <a:xfrm>
            <a:off x="4053203" y="3331507"/>
            <a:ext cx="758283" cy="517184"/>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sym typeface="Arial"/>
              </a:rPr>
              <a:t>?</a:t>
            </a:r>
          </a:p>
        </p:txBody>
      </p:sp>
      <p:sp>
        <p:nvSpPr>
          <p:cNvPr id="69" name="TextBox 68">
            <a:extLst>
              <a:ext uri="{FF2B5EF4-FFF2-40B4-BE49-F238E27FC236}">
                <a16:creationId xmlns:a16="http://schemas.microsoft.com/office/drawing/2014/main" id="{36F9260C-7FB2-CCD9-4199-B416C2E7CEEE}"/>
              </a:ext>
            </a:extLst>
          </p:cNvPr>
          <p:cNvSpPr txBox="1"/>
          <p:nvPr/>
        </p:nvSpPr>
        <p:spPr>
          <a:xfrm>
            <a:off x="1521906" y="3969750"/>
            <a:ext cx="4197209" cy="567848"/>
          </a:xfrm>
          <a:prstGeom prst="rect">
            <a:avLst/>
          </a:prstGeom>
          <a:noFill/>
        </p:spPr>
        <p:txBody>
          <a:bodyPr wrap="square" rtlCol="0">
            <a:spAutoFit/>
          </a:bodyPr>
          <a:lstStyle/>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201 + 118 =           + 201</a:t>
            </a:r>
          </a:p>
        </p:txBody>
      </p:sp>
      <p:sp>
        <p:nvSpPr>
          <p:cNvPr id="70" name="Rounded Rectangle 69">
            <a:extLst>
              <a:ext uri="{FF2B5EF4-FFF2-40B4-BE49-F238E27FC236}">
                <a16:creationId xmlns:a16="http://schemas.microsoft.com/office/drawing/2014/main" id="{83C5A254-5F36-DFD8-ED7C-A40103D98675}"/>
              </a:ext>
            </a:extLst>
          </p:cNvPr>
          <p:cNvSpPr/>
          <p:nvPr/>
        </p:nvSpPr>
        <p:spPr>
          <a:xfrm>
            <a:off x="3355143" y="4139531"/>
            <a:ext cx="681532" cy="517184"/>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300" b="0" i="0" u="none" strike="noStrike" kern="0" cap="none" spc="0" normalizeH="0" baseline="0" noProof="0" dirty="0">
                <a:ln>
                  <a:noFill/>
                </a:ln>
                <a:solidFill>
                  <a:srgbClr val="2A3132"/>
                </a:solidFill>
                <a:effectLst/>
                <a:uLnTx/>
                <a:uFillTx/>
                <a:latin typeface="UTM Avo" panose="02040603050506020204" pitchFamily="18"/>
                <a:sym typeface="Arial"/>
              </a:rPr>
              <a:t>?</a:t>
            </a:r>
          </a:p>
        </p:txBody>
      </p:sp>
      <p:sp>
        <p:nvSpPr>
          <p:cNvPr id="71" name="TextBox 70">
            <a:extLst>
              <a:ext uri="{FF2B5EF4-FFF2-40B4-BE49-F238E27FC236}">
                <a16:creationId xmlns:a16="http://schemas.microsoft.com/office/drawing/2014/main" id="{2E06C06D-6C53-72E2-1C90-53772F9F7827}"/>
              </a:ext>
            </a:extLst>
          </p:cNvPr>
          <p:cNvSpPr txBox="1"/>
          <p:nvPr/>
        </p:nvSpPr>
        <p:spPr>
          <a:xfrm>
            <a:off x="1244256" y="5129125"/>
            <a:ext cx="2903033" cy="567848"/>
          </a:xfrm>
          <a:prstGeom prst="rect">
            <a:avLst/>
          </a:prstGeom>
          <a:noFill/>
        </p:spPr>
        <p:txBody>
          <a:bodyPr wrap="square" rtlCol="0">
            <a:spAutoFit/>
          </a:bodyPr>
          <a:lstStyle/>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b) 9 +            = 9</a:t>
            </a:r>
          </a:p>
        </p:txBody>
      </p:sp>
      <p:sp>
        <p:nvSpPr>
          <p:cNvPr id="72" name="Rounded Rectangle 71">
            <a:extLst>
              <a:ext uri="{FF2B5EF4-FFF2-40B4-BE49-F238E27FC236}">
                <a16:creationId xmlns:a16="http://schemas.microsoft.com/office/drawing/2014/main" id="{52558848-0962-15C0-D821-36BF4E488E5D}"/>
              </a:ext>
            </a:extLst>
          </p:cNvPr>
          <p:cNvSpPr/>
          <p:nvPr/>
        </p:nvSpPr>
        <p:spPr>
          <a:xfrm>
            <a:off x="2316629" y="5151678"/>
            <a:ext cx="758283" cy="517184"/>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sym typeface="Arial"/>
              </a:rPr>
              <a:t>?</a:t>
            </a:r>
          </a:p>
        </p:txBody>
      </p:sp>
      <p:sp>
        <p:nvSpPr>
          <p:cNvPr id="73" name="TextBox 72">
            <a:extLst>
              <a:ext uri="{FF2B5EF4-FFF2-40B4-BE49-F238E27FC236}">
                <a16:creationId xmlns:a16="http://schemas.microsoft.com/office/drawing/2014/main" id="{8696C217-5961-688A-8B07-5001C5B3167C}"/>
              </a:ext>
            </a:extLst>
          </p:cNvPr>
          <p:cNvSpPr txBox="1"/>
          <p:nvPr/>
        </p:nvSpPr>
        <p:spPr>
          <a:xfrm>
            <a:off x="1558348" y="5809751"/>
            <a:ext cx="2903033" cy="567848"/>
          </a:xfrm>
          <a:prstGeom prst="rect">
            <a:avLst/>
          </a:prstGeom>
          <a:noFill/>
        </p:spPr>
        <p:txBody>
          <a:bodyPr wrap="square" rtlCol="0">
            <a:spAutoFit/>
          </a:bodyPr>
          <a:lstStyle/>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61 +            = 61</a:t>
            </a:r>
          </a:p>
        </p:txBody>
      </p:sp>
      <p:sp>
        <p:nvSpPr>
          <p:cNvPr id="74" name="Rounded Rectangle 73">
            <a:extLst>
              <a:ext uri="{FF2B5EF4-FFF2-40B4-BE49-F238E27FC236}">
                <a16:creationId xmlns:a16="http://schemas.microsoft.com/office/drawing/2014/main" id="{C01B5E78-9068-AD09-DFD0-CC1178277A6F}"/>
              </a:ext>
            </a:extLst>
          </p:cNvPr>
          <p:cNvSpPr/>
          <p:nvPr/>
        </p:nvSpPr>
        <p:spPr>
          <a:xfrm>
            <a:off x="2316629" y="5819541"/>
            <a:ext cx="758283" cy="517184"/>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sym typeface="Arial"/>
              </a:rPr>
              <a:t>?</a:t>
            </a:r>
          </a:p>
        </p:txBody>
      </p:sp>
      <p:sp>
        <p:nvSpPr>
          <p:cNvPr id="75" name="TextBox 74">
            <a:extLst>
              <a:ext uri="{FF2B5EF4-FFF2-40B4-BE49-F238E27FC236}">
                <a16:creationId xmlns:a16="http://schemas.microsoft.com/office/drawing/2014/main" id="{2F7D4B75-227C-2719-CED7-A2EC7A51233E}"/>
              </a:ext>
            </a:extLst>
          </p:cNvPr>
          <p:cNvSpPr txBox="1"/>
          <p:nvPr/>
        </p:nvSpPr>
        <p:spPr>
          <a:xfrm>
            <a:off x="6278784" y="3264854"/>
            <a:ext cx="4766268" cy="567848"/>
          </a:xfrm>
          <a:prstGeom prst="rect">
            <a:avLst/>
          </a:prstGeom>
          <a:noFill/>
        </p:spPr>
        <p:txBody>
          <a:bodyPr wrap="square" rtlCol="0">
            <a:spAutoFit/>
          </a:bodyPr>
          <a:lstStyle/>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6 + 4 + 8 = ( 6 +           ) + 8</a:t>
            </a:r>
          </a:p>
        </p:txBody>
      </p:sp>
      <p:sp>
        <p:nvSpPr>
          <p:cNvPr id="76" name="Rounded Rectangle 75">
            <a:extLst>
              <a:ext uri="{FF2B5EF4-FFF2-40B4-BE49-F238E27FC236}">
                <a16:creationId xmlns:a16="http://schemas.microsoft.com/office/drawing/2014/main" id="{52F6C3F1-103A-5EC8-D2BD-DAD8F280A1C6}"/>
              </a:ext>
            </a:extLst>
          </p:cNvPr>
          <p:cNvSpPr/>
          <p:nvPr/>
        </p:nvSpPr>
        <p:spPr>
          <a:xfrm>
            <a:off x="8635702" y="3354195"/>
            <a:ext cx="758283" cy="517184"/>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sym typeface="Arial"/>
              </a:rPr>
              <a:t>?</a:t>
            </a:r>
          </a:p>
        </p:txBody>
      </p:sp>
      <p:sp>
        <p:nvSpPr>
          <p:cNvPr id="77" name="TextBox 76">
            <a:extLst>
              <a:ext uri="{FF2B5EF4-FFF2-40B4-BE49-F238E27FC236}">
                <a16:creationId xmlns:a16="http://schemas.microsoft.com/office/drawing/2014/main" id="{B8E803E5-9485-FC9E-62CA-F7557B412B45}"/>
              </a:ext>
            </a:extLst>
          </p:cNvPr>
          <p:cNvSpPr txBox="1"/>
          <p:nvPr/>
        </p:nvSpPr>
        <p:spPr>
          <a:xfrm>
            <a:off x="6216312" y="2572784"/>
            <a:ext cx="5331397" cy="567848"/>
          </a:xfrm>
          <a:prstGeom prst="rect">
            <a:avLst/>
          </a:prstGeom>
          <a:noFill/>
        </p:spPr>
        <p:txBody>
          <a:bodyPr wrap="square" rtlCol="0">
            <a:spAutoFit/>
          </a:bodyPr>
          <a:lstStyle/>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( 24 + 8 ) + 12 = 24 + ( 8 +          )</a:t>
            </a:r>
          </a:p>
        </p:txBody>
      </p:sp>
      <p:sp>
        <p:nvSpPr>
          <p:cNvPr id="78" name="Rounded Rectangle 77">
            <a:extLst>
              <a:ext uri="{FF2B5EF4-FFF2-40B4-BE49-F238E27FC236}">
                <a16:creationId xmlns:a16="http://schemas.microsoft.com/office/drawing/2014/main" id="{313ECA82-4864-9BE5-4342-35F80A2AFB81}"/>
              </a:ext>
            </a:extLst>
          </p:cNvPr>
          <p:cNvSpPr/>
          <p:nvPr/>
        </p:nvSpPr>
        <p:spPr>
          <a:xfrm>
            <a:off x="9956533" y="2766237"/>
            <a:ext cx="758283" cy="517184"/>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sym typeface="Arial"/>
              </a:rPr>
              <a:t>?</a:t>
            </a:r>
          </a:p>
        </p:txBody>
      </p:sp>
      <p:sp>
        <p:nvSpPr>
          <p:cNvPr id="79" name="Rounded Rectangle 78">
            <a:extLst>
              <a:ext uri="{FF2B5EF4-FFF2-40B4-BE49-F238E27FC236}">
                <a16:creationId xmlns:a16="http://schemas.microsoft.com/office/drawing/2014/main" id="{A0EC5238-0DDD-9A75-38C7-304E9E5FA8C2}"/>
              </a:ext>
            </a:extLst>
          </p:cNvPr>
          <p:cNvSpPr/>
          <p:nvPr/>
        </p:nvSpPr>
        <p:spPr>
          <a:xfrm>
            <a:off x="9956533" y="4028317"/>
            <a:ext cx="758283" cy="517184"/>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sym typeface="Arial"/>
              </a:rPr>
              <a:t>?</a:t>
            </a:r>
          </a:p>
        </p:txBody>
      </p:sp>
      <p:sp>
        <p:nvSpPr>
          <p:cNvPr id="80" name="TextBox 79">
            <a:extLst>
              <a:ext uri="{FF2B5EF4-FFF2-40B4-BE49-F238E27FC236}">
                <a16:creationId xmlns:a16="http://schemas.microsoft.com/office/drawing/2014/main" id="{5C600DED-BDE6-8E06-DD3B-41343EF8823F}"/>
              </a:ext>
            </a:extLst>
          </p:cNvPr>
          <p:cNvSpPr txBox="1"/>
          <p:nvPr/>
        </p:nvSpPr>
        <p:spPr>
          <a:xfrm>
            <a:off x="6216313" y="3962032"/>
            <a:ext cx="5660361" cy="567848"/>
          </a:xfrm>
          <a:prstGeom prst="rect">
            <a:avLst/>
          </a:prstGeom>
          <a:noFill/>
        </p:spPr>
        <p:txBody>
          <a:bodyPr wrap="square" rtlCol="0">
            <a:spAutoFit/>
          </a:bodyPr>
          <a:lstStyle/>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98 + 63 + 37 = 98 + ( 63 +           )</a:t>
            </a:r>
          </a:p>
        </p:txBody>
      </p:sp>
      <p:sp>
        <p:nvSpPr>
          <p:cNvPr id="81" name="TextBox 80">
            <a:extLst>
              <a:ext uri="{FF2B5EF4-FFF2-40B4-BE49-F238E27FC236}">
                <a16:creationId xmlns:a16="http://schemas.microsoft.com/office/drawing/2014/main" id="{758DA357-170C-31AE-EEC6-F80465E6397E}"/>
              </a:ext>
            </a:extLst>
          </p:cNvPr>
          <p:cNvSpPr txBox="1"/>
          <p:nvPr/>
        </p:nvSpPr>
        <p:spPr>
          <a:xfrm>
            <a:off x="6909321" y="5123816"/>
            <a:ext cx="2484619" cy="567848"/>
          </a:xfrm>
          <a:prstGeom prst="rect">
            <a:avLst/>
          </a:prstGeom>
          <a:noFill/>
        </p:spPr>
        <p:txBody>
          <a:bodyPr wrap="square" rtlCol="0">
            <a:spAutoFit/>
          </a:bodyPr>
          <a:lstStyle/>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          + 0 = 87</a:t>
            </a:r>
          </a:p>
        </p:txBody>
      </p:sp>
      <p:sp>
        <p:nvSpPr>
          <p:cNvPr id="82" name="Rounded Rectangle 81">
            <a:extLst>
              <a:ext uri="{FF2B5EF4-FFF2-40B4-BE49-F238E27FC236}">
                <a16:creationId xmlns:a16="http://schemas.microsoft.com/office/drawing/2014/main" id="{51BCD17B-1D86-FBFD-FDF2-F3FA2447D021}"/>
              </a:ext>
            </a:extLst>
          </p:cNvPr>
          <p:cNvSpPr/>
          <p:nvPr/>
        </p:nvSpPr>
        <p:spPr>
          <a:xfrm>
            <a:off x="6994914" y="5178156"/>
            <a:ext cx="758283" cy="517184"/>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sym typeface="Arial"/>
              </a:rPr>
              <a:t>?</a:t>
            </a:r>
          </a:p>
        </p:txBody>
      </p:sp>
      <p:sp>
        <p:nvSpPr>
          <p:cNvPr id="83" name="TextBox 82">
            <a:extLst>
              <a:ext uri="{FF2B5EF4-FFF2-40B4-BE49-F238E27FC236}">
                <a16:creationId xmlns:a16="http://schemas.microsoft.com/office/drawing/2014/main" id="{92BEC924-07DA-489C-FB0C-C94BB8B55FE3}"/>
              </a:ext>
            </a:extLst>
          </p:cNvPr>
          <p:cNvSpPr txBox="1"/>
          <p:nvPr/>
        </p:nvSpPr>
        <p:spPr>
          <a:xfrm>
            <a:off x="6909321" y="5787812"/>
            <a:ext cx="3151335" cy="567848"/>
          </a:xfrm>
          <a:prstGeom prst="rect">
            <a:avLst/>
          </a:prstGeom>
          <a:noFill/>
        </p:spPr>
        <p:txBody>
          <a:bodyPr wrap="square" rtlCol="0">
            <a:spAutoFit/>
          </a:bodyPr>
          <a:lstStyle/>
          <a:p>
            <a:pPr>
              <a:lnSpc>
                <a:spcPct val="150000"/>
              </a:lnSpc>
              <a:buClr>
                <a:srgbClr val="000000"/>
              </a:buClr>
              <a:buFont typeface="Arial"/>
              <a:buNone/>
            </a:pPr>
            <a:r>
              <a:rPr lang="en-VN" sz="2400" kern="0" dirty="0">
                <a:solidFill>
                  <a:srgbClr val="000000"/>
                </a:solidFill>
                <a:latin typeface="UTM Avo" panose="02040603050506020204" pitchFamily="18"/>
                <a:cs typeface="Arial"/>
                <a:sym typeface="Arial"/>
              </a:rPr>
              <a:t>          + 10 = 10</a:t>
            </a:r>
          </a:p>
        </p:txBody>
      </p:sp>
      <p:sp>
        <p:nvSpPr>
          <p:cNvPr id="84" name="Rounded Rectangle 83">
            <a:extLst>
              <a:ext uri="{FF2B5EF4-FFF2-40B4-BE49-F238E27FC236}">
                <a16:creationId xmlns:a16="http://schemas.microsoft.com/office/drawing/2014/main" id="{153E92EF-FAF5-0C82-7A50-8BADD9FBB9FA}"/>
              </a:ext>
            </a:extLst>
          </p:cNvPr>
          <p:cNvSpPr/>
          <p:nvPr/>
        </p:nvSpPr>
        <p:spPr>
          <a:xfrm>
            <a:off x="6994914" y="5861720"/>
            <a:ext cx="758283" cy="517184"/>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sym typeface="Arial"/>
              </a:rPr>
              <a:t>?</a:t>
            </a:r>
          </a:p>
        </p:txBody>
      </p:sp>
      <p:sp>
        <p:nvSpPr>
          <p:cNvPr id="85" name="Rounded Rectangle 84">
            <a:extLst>
              <a:ext uri="{FF2B5EF4-FFF2-40B4-BE49-F238E27FC236}">
                <a16:creationId xmlns:a16="http://schemas.microsoft.com/office/drawing/2014/main" id="{C47A57EE-F387-A0DE-4D28-58CF4B82DA28}"/>
              </a:ext>
            </a:extLst>
          </p:cNvPr>
          <p:cNvSpPr/>
          <p:nvPr/>
        </p:nvSpPr>
        <p:spPr>
          <a:xfrm>
            <a:off x="3213320" y="2601788"/>
            <a:ext cx="764911" cy="743413"/>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C00000"/>
                </a:solidFill>
                <a:effectLst/>
                <a:uLnTx/>
                <a:uFillTx/>
                <a:latin typeface="UTM Avo" panose="02040603050506020204" pitchFamily="18"/>
                <a:sym typeface="Arial"/>
              </a:rPr>
              <a:t>99</a:t>
            </a:r>
          </a:p>
        </p:txBody>
      </p:sp>
      <p:sp>
        <p:nvSpPr>
          <p:cNvPr id="86" name="Rounded Rectangle 85">
            <a:extLst>
              <a:ext uri="{FF2B5EF4-FFF2-40B4-BE49-F238E27FC236}">
                <a16:creationId xmlns:a16="http://schemas.microsoft.com/office/drawing/2014/main" id="{45D9843C-3476-AC53-6CD5-3A4DF4CD5815}"/>
              </a:ext>
            </a:extLst>
          </p:cNvPr>
          <p:cNvSpPr/>
          <p:nvPr/>
        </p:nvSpPr>
        <p:spPr>
          <a:xfrm>
            <a:off x="4053203" y="3236965"/>
            <a:ext cx="758283" cy="743413"/>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C00000"/>
                </a:solidFill>
                <a:effectLst/>
                <a:uLnTx/>
                <a:uFillTx/>
                <a:latin typeface="UTM Avo" panose="02040603050506020204" pitchFamily="18"/>
                <a:sym typeface="Arial"/>
              </a:rPr>
              <a:t>13</a:t>
            </a:r>
          </a:p>
        </p:txBody>
      </p:sp>
      <p:sp>
        <p:nvSpPr>
          <p:cNvPr id="87" name="Rounded Rectangle 86">
            <a:extLst>
              <a:ext uri="{FF2B5EF4-FFF2-40B4-BE49-F238E27FC236}">
                <a16:creationId xmlns:a16="http://schemas.microsoft.com/office/drawing/2014/main" id="{89A36759-F948-EFA4-32FB-F91B4E6892B1}"/>
              </a:ext>
            </a:extLst>
          </p:cNvPr>
          <p:cNvSpPr/>
          <p:nvPr/>
        </p:nvSpPr>
        <p:spPr>
          <a:xfrm>
            <a:off x="3286552" y="3985420"/>
            <a:ext cx="804828" cy="743413"/>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300" b="1" i="0" u="none" strike="noStrike" kern="0" cap="none" spc="0" normalizeH="0" baseline="0" noProof="0" dirty="0">
                <a:ln>
                  <a:noFill/>
                </a:ln>
                <a:solidFill>
                  <a:srgbClr val="C00000"/>
                </a:solidFill>
                <a:effectLst/>
                <a:uLnTx/>
                <a:uFillTx/>
                <a:latin typeface="UTM Avo" panose="02040603050506020204" pitchFamily="18"/>
                <a:sym typeface="Arial"/>
              </a:rPr>
              <a:t>118</a:t>
            </a:r>
          </a:p>
        </p:txBody>
      </p:sp>
      <p:sp>
        <p:nvSpPr>
          <p:cNvPr id="88" name="Rounded Rectangle 87">
            <a:extLst>
              <a:ext uri="{FF2B5EF4-FFF2-40B4-BE49-F238E27FC236}">
                <a16:creationId xmlns:a16="http://schemas.microsoft.com/office/drawing/2014/main" id="{21295A20-BCF7-E206-780A-B35E06634C29}"/>
              </a:ext>
            </a:extLst>
          </p:cNvPr>
          <p:cNvSpPr/>
          <p:nvPr/>
        </p:nvSpPr>
        <p:spPr>
          <a:xfrm>
            <a:off x="9956533" y="2587259"/>
            <a:ext cx="758283" cy="743413"/>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C00000"/>
                </a:solidFill>
                <a:effectLst/>
                <a:uLnTx/>
                <a:uFillTx/>
                <a:latin typeface="UTM Avo" panose="02040603050506020204" pitchFamily="18"/>
                <a:sym typeface="Arial"/>
              </a:rPr>
              <a:t>12</a:t>
            </a:r>
          </a:p>
        </p:txBody>
      </p:sp>
      <p:sp>
        <p:nvSpPr>
          <p:cNvPr id="89" name="Rounded Rectangle 88">
            <a:extLst>
              <a:ext uri="{FF2B5EF4-FFF2-40B4-BE49-F238E27FC236}">
                <a16:creationId xmlns:a16="http://schemas.microsoft.com/office/drawing/2014/main" id="{819CD3D6-F49C-5D22-4411-6E50A5BFC65B}"/>
              </a:ext>
            </a:extLst>
          </p:cNvPr>
          <p:cNvSpPr/>
          <p:nvPr/>
        </p:nvSpPr>
        <p:spPr>
          <a:xfrm>
            <a:off x="8634769" y="3212658"/>
            <a:ext cx="758283" cy="743413"/>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C00000"/>
                </a:solidFill>
                <a:effectLst/>
                <a:uLnTx/>
                <a:uFillTx/>
                <a:latin typeface="UTM Avo" panose="02040603050506020204" pitchFamily="18"/>
                <a:sym typeface="Arial"/>
              </a:rPr>
              <a:t>4</a:t>
            </a:r>
          </a:p>
        </p:txBody>
      </p:sp>
      <p:sp>
        <p:nvSpPr>
          <p:cNvPr id="90" name="Rounded Rectangle 89">
            <a:extLst>
              <a:ext uri="{FF2B5EF4-FFF2-40B4-BE49-F238E27FC236}">
                <a16:creationId xmlns:a16="http://schemas.microsoft.com/office/drawing/2014/main" id="{B3F4D649-E1F0-32F8-46BB-D848B4149B9C}"/>
              </a:ext>
            </a:extLst>
          </p:cNvPr>
          <p:cNvSpPr/>
          <p:nvPr/>
        </p:nvSpPr>
        <p:spPr>
          <a:xfrm>
            <a:off x="9956533" y="3913302"/>
            <a:ext cx="758283" cy="743413"/>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C00000"/>
                </a:solidFill>
                <a:effectLst/>
                <a:uLnTx/>
                <a:uFillTx/>
                <a:latin typeface="UTM Avo" panose="02040603050506020204" pitchFamily="18"/>
                <a:sym typeface="Arial"/>
              </a:rPr>
              <a:t>37</a:t>
            </a:r>
          </a:p>
        </p:txBody>
      </p:sp>
      <p:sp>
        <p:nvSpPr>
          <p:cNvPr id="91" name="Rounded Rectangle 90">
            <a:extLst>
              <a:ext uri="{FF2B5EF4-FFF2-40B4-BE49-F238E27FC236}">
                <a16:creationId xmlns:a16="http://schemas.microsoft.com/office/drawing/2014/main" id="{1E4D5EEE-257F-A440-5527-4456280CDCAF}"/>
              </a:ext>
            </a:extLst>
          </p:cNvPr>
          <p:cNvSpPr/>
          <p:nvPr/>
        </p:nvSpPr>
        <p:spPr>
          <a:xfrm>
            <a:off x="2316629" y="4993525"/>
            <a:ext cx="758283" cy="743413"/>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C00000"/>
                </a:solidFill>
                <a:effectLst/>
                <a:uLnTx/>
                <a:uFillTx/>
                <a:latin typeface="UTM Avo" panose="02040603050506020204" pitchFamily="18"/>
                <a:sym typeface="Arial"/>
              </a:rPr>
              <a:t>0</a:t>
            </a:r>
          </a:p>
        </p:txBody>
      </p:sp>
      <p:sp>
        <p:nvSpPr>
          <p:cNvPr id="92" name="Rounded Rectangle 91">
            <a:extLst>
              <a:ext uri="{FF2B5EF4-FFF2-40B4-BE49-F238E27FC236}">
                <a16:creationId xmlns:a16="http://schemas.microsoft.com/office/drawing/2014/main" id="{2E57E87A-3ED3-02CE-86E0-D584EE597B40}"/>
              </a:ext>
            </a:extLst>
          </p:cNvPr>
          <p:cNvSpPr/>
          <p:nvPr/>
        </p:nvSpPr>
        <p:spPr>
          <a:xfrm>
            <a:off x="2316629" y="5795808"/>
            <a:ext cx="758283" cy="743413"/>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C00000"/>
                </a:solidFill>
                <a:effectLst/>
                <a:uLnTx/>
                <a:uFillTx/>
                <a:latin typeface="UTM Avo" panose="02040603050506020204" pitchFamily="18"/>
                <a:sym typeface="Arial"/>
              </a:rPr>
              <a:t>0</a:t>
            </a:r>
          </a:p>
        </p:txBody>
      </p:sp>
      <p:sp>
        <p:nvSpPr>
          <p:cNvPr id="93" name="Rounded Rectangle 92">
            <a:extLst>
              <a:ext uri="{FF2B5EF4-FFF2-40B4-BE49-F238E27FC236}">
                <a16:creationId xmlns:a16="http://schemas.microsoft.com/office/drawing/2014/main" id="{04803E25-CC59-7829-5315-0B3E8B1E9F1E}"/>
              </a:ext>
            </a:extLst>
          </p:cNvPr>
          <p:cNvSpPr/>
          <p:nvPr/>
        </p:nvSpPr>
        <p:spPr>
          <a:xfrm>
            <a:off x="6994914" y="4980690"/>
            <a:ext cx="758283" cy="743413"/>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C00000"/>
                </a:solidFill>
                <a:effectLst/>
                <a:uLnTx/>
                <a:uFillTx/>
                <a:latin typeface="UTM Avo" panose="02040603050506020204" pitchFamily="18"/>
                <a:sym typeface="Arial"/>
              </a:rPr>
              <a:t>87</a:t>
            </a:r>
          </a:p>
        </p:txBody>
      </p:sp>
      <p:sp>
        <p:nvSpPr>
          <p:cNvPr id="94" name="Rounded Rectangle 93">
            <a:extLst>
              <a:ext uri="{FF2B5EF4-FFF2-40B4-BE49-F238E27FC236}">
                <a16:creationId xmlns:a16="http://schemas.microsoft.com/office/drawing/2014/main" id="{7F5DB2EF-4981-F6A7-68B7-D8894A7C8B8C}"/>
              </a:ext>
            </a:extLst>
          </p:cNvPr>
          <p:cNvSpPr/>
          <p:nvPr/>
        </p:nvSpPr>
        <p:spPr>
          <a:xfrm>
            <a:off x="6994914" y="5795808"/>
            <a:ext cx="758283" cy="743413"/>
          </a:xfrm>
          <a:prstGeom prst="roundRect">
            <a:avLst/>
          </a:prstGeom>
          <a:solidFill>
            <a:srgbClr val="FCF4EB"/>
          </a:solidFill>
          <a:ln w="25400" cap="flat" cmpd="sng" algn="ctr">
            <a:solidFill>
              <a:srgbClr val="FD876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C00000"/>
                </a:solidFill>
                <a:effectLst/>
                <a:uLnTx/>
                <a:uFillTx/>
                <a:latin typeface="UTM Avo" panose="02040603050506020204" pitchFamily="18"/>
                <a:sym typeface="Arial"/>
              </a:rPr>
              <a:t>0</a:t>
            </a:r>
          </a:p>
        </p:txBody>
      </p:sp>
    </p:spTree>
    <p:extLst>
      <p:ext uri="{BB962C8B-B14F-4D97-AF65-F5344CB8AC3E}">
        <p14:creationId xmlns:p14="http://schemas.microsoft.com/office/powerpoint/2010/main" val="146460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linds(horizontal)">
                                      <p:cBhvr>
                                        <p:cTn id="7" dur="500"/>
                                        <p:tgtEl>
                                          <p:spTgt spid="6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linds(horizontal)">
                                      <p:cBhvr>
                                        <p:cTn id="10" dur="500"/>
                                        <p:tgtEl>
                                          <p:spTgt spid="6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blinds(horizontal)">
                                      <p:cBhvr>
                                        <p:cTn id="13" dur="500"/>
                                        <p:tgtEl>
                                          <p:spTgt spid="6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blinds(horizontal)">
                                      <p:cBhvr>
                                        <p:cTn id="16" dur="500"/>
                                        <p:tgtEl>
                                          <p:spTgt spid="6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blinds(horizontal)">
                                      <p:cBhvr>
                                        <p:cTn id="19" dur="500"/>
                                        <p:tgtEl>
                                          <p:spTgt spid="6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blinds(horizontal)">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blinds(horizontal)">
                                      <p:cBhvr>
                                        <p:cTn id="27" dur="500"/>
                                        <p:tgtEl>
                                          <p:spTgt spid="7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blinds(horizontal)">
                                      <p:cBhvr>
                                        <p:cTn id="30" dur="500"/>
                                        <p:tgtEl>
                                          <p:spTgt spid="80"/>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blinds(horizontal)">
                                      <p:cBhvr>
                                        <p:cTn id="33" dur="500"/>
                                        <p:tgtEl>
                                          <p:spTgt spid="7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blinds(horizontal)">
                                      <p:cBhvr>
                                        <p:cTn id="36" dur="500"/>
                                        <p:tgtEl>
                                          <p:spTgt spid="7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blinds(horizontal)">
                                      <p:cBhvr>
                                        <p:cTn id="39" dur="500"/>
                                        <p:tgtEl>
                                          <p:spTgt spid="78"/>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blinds(horizontal)">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blinds(horizontal)">
                                      <p:cBhvr>
                                        <p:cTn id="47" dur="500"/>
                                        <p:tgtEl>
                                          <p:spTgt spid="7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blinds(horizontal)">
                                      <p:cBhvr>
                                        <p:cTn id="50" dur="500"/>
                                        <p:tgtEl>
                                          <p:spTgt spid="72"/>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blinds(horizontal)">
                                      <p:cBhvr>
                                        <p:cTn id="53" dur="500"/>
                                        <p:tgtEl>
                                          <p:spTgt spid="73"/>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blinds(horizontal)">
                                      <p:cBhvr>
                                        <p:cTn id="56" dur="500"/>
                                        <p:tgtEl>
                                          <p:spTgt spid="74"/>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blinds(horizontal)">
                                      <p:cBhvr>
                                        <p:cTn id="61" dur="500"/>
                                        <p:tgtEl>
                                          <p:spTgt spid="82"/>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blinds(horizontal)">
                                      <p:cBhvr>
                                        <p:cTn id="64" dur="500"/>
                                        <p:tgtEl>
                                          <p:spTgt spid="81"/>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blinds(horizontal)">
                                      <p:cBhvr>
                                        <p:cTn id="67" dur="500"/>
                                        <p:tgtEl>
                                          <p:spTgt spid="83"/>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84"/>
                                        </p:tgtEl>
                                        <p:attrNameLst>
                                          <p:attrName>style.visibility</p:attrName>
                                        </p:attrNameLst>
                                      </p:cBhvr>
                                      <p:to>
                                        <p:strVal val="visible"/>
                                      </p:to>
                                    </p:set>
                                    <p:animEffect transition="in" filter="blinds(horizontal)">
                                      <p:cBhvr>
                                        <p:cTn id="70" dur="500"/>
                                        <p:tgtEl>
                                          <p:spTgt spid="8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animEffect transition="in" filter="barn(inVertical)">
                                      <p:cBhvr>
                                        <p:cTn id="75" dur="500"/>
                                        <p:tgtEl>
                                          <p:spTgt spid="8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86"/>
                                        </p:tgtEl>
                                        <p:attrNameLst>
                                          <p:attrName>style.visibility</p:attrName>
                                        </p:attrNameLst>
                                      </p:cBhvr>
                                      <p:to>
                                        <p:strVal val="visible"/>
                                      </p:to>
                                    </p:set>
                                    <p:animEffect transition="in" filter="barn(inVertical)">
                                      <p:cBhvr>
                                        <p:cTn id="80" dur="500"/>
                                        <p:tgtEl>
                                          <p:spTgt spid="86"/>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87"/>
                                        </p:tgtEl>
                                        <p:attrNameLst>
                                          <p:attrName>style.visibility</p:attrName>
                                        </p:attrNameLst>
                                      </p:cBhvr>
                                      <p:to>
                                        <p:strVal val="visible"/>
                                      </p:to>
                                    </p:set>
                                    <p:animEffect transition="in" filter="barn(inVertical)">
                                      <p:cBhvr>
                                        <p:cTn id="85" dur="500"/>
                                        <p:tgtEl>
                                          <p:spTgt spid="87"/>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barn(inVertical)">
                                      <p:cBhvr>
                                        <p:cTn id="90" dur="500"/>
                                        <p:tgtEl>
                                          <p:spTgt spid="88"/>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89"/>
                                        </p:tgtEl>
                                        <p:attrNameLst>
                                          <p:attrName>style.visibility</p:attrName>
                                        </p:attrNameLst>
                                      </p:cBhvr>
                                      <p:to>
                                        <p:strVal val="visible"/>
                                      </p:to>
                                    </p:set>
                                    <p:animEffect transition="in" filter="barn(inVertical)">
                                      <p:cBhvr>
                                        <p:cTn id="95" dur="500"/>
                                        <p:tgtEl>
                                          <p:spTgt spid="89"/>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90"/>
                                        </p:tgtEl>
                                        <p:attrNameLst>
                                          <p:attrName>style.visibility</p:attrName>
                                        </p:attrNameLst>
                                      </p:cBhvr>
                                      <p:to>
                                        <p:strVal val="visible"/>
                                      </p:to>
                                    </p:set>
                                    <p:animEffect transition="in" filter="barn(inVertical)">
                                      <p:cBhvr>
                                        <p:cTn id="100" dur="500"/>
                                        <p:tgtEl>
                                          <p:spTgt spid="90"/>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91"/>
                                        </p:tgtEl>
                                        <p:attrNameLst>
                                          <p:attrName>style.visibility</p:attrName>
                                        </p:attrNameLst>
                                      </p:cBhvr>
                                      <p:to>
                                        <p:strVal val="visible"/>
                                      </p:to>
                                    </p:set>
                                    <p:animEffect transition="in" filter="barn(inVertical)">
                                      <p:cBhvr>
                                        <p:cTn id="105" dur="500"/>
                                        <p:tgtEl>
                                          <p:spTgt spid="91"/>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92"/>
                                        </p:tgtEl>
                                        <p:attrNameLst>
                                          <p:attrName>style.visibility</p:attrName>
                                        </p:attrNameLst>
                                      </p:cBhvr>
                                      <p:to>
                                        <p:strVal val="visible"/>
                                      </p:to>
                                    </p:set>
                                    <p:animEffect transition="in" filter="barn(inVertical)">
                                      <p:cBhvr>
                                        <p:cTn id="110" dur="500"/>
                                        <p:tgtEl>
                                          <p:spTgt spid="92"/>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93"/>
                                        </p:tgtEl>
                                        <p:attrNameLst>
                                          <p:attrName>style.visibility</p:attrName>
                                        </p:attrNameLst>
                                      </p:cBhvr>
                                      <p:to>
                                        <p:strVal val="visible"/>
                                      </p:to>
                                    </p:set>
                                    <p:animEffect transition="in" filter="barn(inVertical)">
                                      <p:cBhvr>
                                        <p:cTn id="115" dur="500"/>
                                        <p:tgtEl>
                                          <p:spTgt spid="93"/>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94"/>
                                        </p:tgtEl>
                                        <p:attrNameLst>
                                          <p:attrName>style.visibility</p:attrName>
                                        </p:attrNameLst>
                                      </p:cBhvr>
                                      <p:to>
                                        <p:strVal val="visible"/>
                                      </p:to>
                                    </p:set>
                                    <p:animEffect transition="in" filter="barn(inVertical)">
                                      <p:cBhvr>
                                        <p:cTn id="12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animBg="1"/>
      <p:bldP spid="67" grpId="0"/>
      <p:bldP spid="68" grpId="0" animBg="1"/>
      <p:bldP spid="69" grpId="0"/>
      <p:bldP spid="70" grpId="0" animBg="1"/>
      <p:bldP spid="71" grpId="0"/>
      <p:bldP spid="72" grpId="0" animBg="1"/>
      <p:bldP spid="73" grpId="0"/>
      <p:bldP spid="74" grpId="0" animBg="1"/>
      <p:bldP spid="75" grpId="0"/>
      <p:bldP spid="76" grpId="0" animBg="1"/>
      <p:bldP spid="77" grpId="0"/>
      <p:bldP spid="78" grpId="0" animBg="1"/>
      <p:bldP spid="79" grpId="0" animBg="1"/>
      <p:bldP spid="80" grpId="0"/>
      <p:bldP spid="81" grpId="0"/>
      <p:bldP spid="82" grpId="0" animBg="1"/>
      <p:bldP spid="83" grpId="0"/>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54EF33-1DFC-9994-64EF-D7B6B36617A2}"/>
              </a:ext>
            </a:extLst>
          </p:cNvPr>
          <p:cNvSpPr/>
          <p:nvPr/>
        </p:nvSpPr>
        <p:spPr>
          <a:xfrm>
            <a:off x="6096000" y="2704011"/>
            <a:ext cx="6096000" cy="415398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4" name="Title 1">
            <a:extLst>
              <a:ext uri="{FF2B5EF4-FFF2-40B4-BE49-F238E27FC236}">
                <a16:creationId xmlns:a16="http://schemas.microsoft.com/office/drawing/2014/main" id="{27BE1C84-55D1-96BD-F922-81D86F329911}"/>
              </a:ext>
            </a:extLst>
          </p:cNvPr>
          <p:cNvSpPr txBox="1">
            <a:spLocks/>
          </p:cNvSpPr>
          <p:nvPr/>
        </p:nvSpPr>
        <p:spPr>
          <a:xfrm>
            <a:off x="3767799" y="1673967"/>
            <a:ext cx="4645347"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1pPr>
            <a:lvl2pPr marR="0" lvl="1"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2pPr>
            <a:lvl3pPr marR="0" lvl="2"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3pPr>
            <a:lvl4pPr marR="0" lvl="3"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4pPr>
            <a:lvl5pPr marR="0" lvl="4"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5pPr>
            <a:lvl6pPr marR="0" lvl="5"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6pPr>
            <a:lvl7pPr marR="0" lvl="6"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7pPr>
            <a:lvl8pPr marR="0" lvl="7"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8pPr>
            <a:lvl9pPr marR="0" lvl="8"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9pPr>
          </a:lstStyle>
          <a:p>
            <a:pPr marL="0" marR="0" lvl="0" indent="0" algn="ctr" defTabSz="914400" rtl="0" eaLnBrk="1" fontAlgn="auto" latinLnBrk="0" hangingPunct="1">
              <a:lnSpc>
                <a:spcPct val="115000"/>
              </a:lnSpc>
              <a:spcBef>
                <a:spcPts val="0"/>
              </a:spcBef>
              <a:spcAft>
                <a:spcPts val="0"/>
              </a:spcAft>
              <a:buClr>
                <a:srgbClr val="2A3132"/>
              </a:buClr>
              <a:buSzPts val="2800"/>
              <a:buFont typeface="Lexend"/>
              <a:buNone/>
              <a:tabLst/>
              <a:defRPr/>
            </a:pPr>
            <a:r>
              <a:rPr kumimoji="0" lang="en-VN" b="1" i="0" u="none" strike="noStrike" kern="0" cap="none" spc="0" normalizeH="0" baseline="0" noProof="0" dirty="0">
                <a:ln>
                  <a:noFill/>
                </a:ln>
                <a:solidFill>
                  <a:schemeClr val="tx1"/>
                </a:solidFill>
                <a:effectLst/>
                <a:uLnTx/>
                <a:uFillTx/>
                <a:latin typeface="UTM Avo" panose="02040603050506020204" pitchFamily="18"/>
                <a:cs typeface="Arial" panose="020B0604020202020204" pitchFamily="34" charset="0"/>
                <a:sym typeface="Lexend"/>
              </a:rPr>
              <a:t>Bài tập 2 (SGK – tr67)</a:t>
            </a:r>
          </a:p>
        </p:txBody>
      </p:sp>
      <p:sp>
        <p:nvSpPr>
          <p:cNvPr id="9" name="Title 1">
            <a:extLst>
              <a:ext uri="{FF2B5EF4-FFF2-40B4-BE49-F238E27FC236}">
                <a16:creationId xmlns:a16="http://schemas.microsoft.com/office/drawing/2014/main" id="{0AE095C0-9402-6336-17E5-F9BCD46FAC76}"/>
              </a:ext>
            </a:extLst>
          </p:cNvPr>
          <p:cNvSpPr txBox="1">
            <a:spLocks/>
          </p:cNvSpPr>
          <p:nvPr/>
        </p:nvSpPr>
        <p:spPr>
          <a:xfrm>
            <a:off x="2422875" y="2206900"/>
            <a:ext cx="7340724"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1pPr>
            <a:lvl2pPr marR="0" lvl="1"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2pPr>
            <a:lvl3pPr marR="0" lvl="2"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3pPr>
            <a:lvl4pPr marR="0" lvl="3"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4pPr>
            <a:lvl5pPr marR="0" lvl="4"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5pPr>
            <a:lvl6pPr marR="0" lvl="5"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6pPr>
            <a:lvl7pPr marR="0" lvl="6"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7pPr>
            <a:lvl8pPr marR="0" lvl="7"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8pPr>
            <a:lvl9pPr marR="0" lvl="8"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9pPr>
          </a:lstStyle>
          <a:p>
            <a:pPr>
              <a:buClr>
                <a:srgbClr val="2A3132"/>
              </a:buClr>
            </a:pPr>
            <a:r>
              <a:rPr lang="en-VN" b="0" kern="0" dirty="0">
                <a:solidFill>
                  <a:srgbClr val="2A3132"/>
                </a:solidFill>
                <a:latin typeface="UTM Avo" panose="02040603050506020204" pitchFamily="18"/>
                <a:cs typeface="Arial" panose="020B0604020202020204" pitchFamily="34" charset="0"/>
              </a:rPr>
              <a:t>Tính bằng cách thuận tiện (theo mẫu)</a:t>
            </a:r>
          </a:p>
        </p:txBody>
      </p:sp>
      <p:sp>
        <p:nvSpPr>
          <p:cNvPr id="10" name="Rounded Rectangle 9">
            <a:extLst>
              <a:ext uri="{FF2B5EF4-FFF2-40B4-BE49-F238E27FC236}">
                <a16:creationId xmlns:a16="http://schemas.microsoft.com/office/drawing/2014/main" id="{6949B4AF-1421-01EB-F030-363493C15C1A}"/>
              </a:ext>
            </a:extLst>
          </p:cNvPr>
          <p:cNvSpPr/>
          <p:nvPr/>
        </p:nvSpPr>
        <p:spPr>
          <a:xfrm>
            <a:off x="912090" y="3031088"/>
            <a:ext cx="5178383" cy="1910527"/>
          </a:xfrm>
          <a:prstGeom prst="roundRect">
            <a:avLst/>
          </a:prstGeom>
          <a:solidFill>
            <a:srgbClr val="FCF4EB"/>
          </a:solidFill>
          <a:ln w="25400" cap="flat" cmpd="sng" algn="ctr">
            <a:solidFill>
              <a:srgbClr val="DB6296"/>
            </a:solidFill>
            <a:prstDash val="solid"/>
          </a:ln>
          <a:effectLst/>
        </p:spPr>
        <p:txBody>
          <a:bodyPr rtlCol="0" anchor="ctr"/>
          <a:lstStyle/>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sym typeface="Arial"/>
              </a:rPr>
              <a:t>75 + 25 + 46 = ( 75 + 25 ) + 46</a:t>
            </a: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sym typeface="Arial"/>
              </a:rPr>
              <a:t>                     = 100 + 46</a:t>
            </a: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sym typeface="Arial"/>
              </a:rPr>
              <a:t>                     = 146</a:t>
            </a:r>
          </a:p>
        </p:txBody>
      </p:sp>
      <p:sp>
        <p:nvSpPr>
          <p:cNvPr id="11" name="Rounded Rectangle 10">
            <a:extLst>
              <a:ext uri="{FF2B5EF4-FFF2-40B4-BE49-F238E27FC236}">
                <a16:creationId xmlns:a16="http://schemas.microsoft.com/office/drawing/2014/main" id="{C5751982-EC57-465B-9B0B-C853E6563581}"/>
              </a:ext>
            </a:extLst>
          </p:cNvPr>
          <p:cNvSpPr/>
          <p:nvPr/>
        </p:nvSpPr>
        <p:spPr>
          <a:xfrm>
            <a:off x="6517176" y="2964683"/>
            <a:ext cx="5010615" cy="1976931"/>
          </a:xfrm>
          <a:prstGeom prst="roundRect">
            <a:avLst/>
          </a:prstGeom>
          <a:solidFill>
            <a:srgbClr val="FCF4EB"/>
          </a:solidFill>
          <a:ln w="25400" cap="flat" cmpd="sng" algn="ctr">
            <a:solidFill>
              <a:srgbClr val="DB6296"/>
            </a:solidFill>
            <a:prstDash val="solid"/>
          </a:ln>
          <a:effectLst/>
        </p:spPr>
        <p:txBody>
          <a:bodyPr rtlCol="0" anchor="ctr"/>
          <a:lstStyle/>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sym typeface="Arial"/>
              </a:rPr>
              <a:t>37 + 8 + 3 = ( 37 + 3 ) + 8</a:t>
            </a: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sym typeface="Arial"/>
              </a:rPr>
              <a:t>                     = 40 + 8 </a:t>
            </a: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sym typeface="Arial"/>
              </a:rPr>
              <a:t>                     = 48</a:t>
            </a:r>
          </a:p>
        </p:txBody>
      </p:sp>
      <p:sp>
        <p:nvSpPr>
          <p:cNvPr id="12" name="Rectangle 11">
            <a:extLst>
              <a:ext uri="{FF2B5EF4-FFF2-40B4-BE49-F238E27FC236}">
                <a16:creationId xmlns:a16="http://schemas.microsoft.com/office/drawing/2014/main" id="{E11FB5AB-770D-115F-69DF-DB6872BEB65A}"/>
              </a:ext>
            </a:extLst>
          </p:cNvPr>
          <p:cNvSpPr/>
          <p:nvPr/>
        </p:nvSpPr>
        <p:spPr>
          <a:xfrm>
            <a:off x="2246755" y="5261783"/>
            <a:ext cx="8043747" cy="2066693"/>
          </a:xfrm>
          <a:prstGeom prst="rect">
            <a:avLst/>
          </a:prstGeom>
          <a:no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2A3132"/>
              </a:solidFill>
              <a:effectLst/>
              <a:uLnTx/>
              <a:uFillTx/>
              <a:latin typeface="UTM Avo" panose="02040603050506020204" pitchFamily="18"/>
              <a:sym typeface="Arial"/>
            </a:endParaRPr>
          </a:p>
        </p:txBody>
      </p:sp>
      <p:sp>
        <p:nvSpPr>
          <p:cNvPr id="13" name="TextBox 12">
            <a:extLst>
              <a:ext uri="{FF2B5EF4-FFF2-40B4-BE49-F238E27FC236}">
                <a16:creationId xmlns:a16="http://schemas.microsoft.com/office/drawing/2014/main" id="{D5FE46A8-1A06-13AF-A901-32BAE0E2F9A7}"/>
              </a:ext>
            </a:extLst>
          </p:cNvPr>
          <p:cNvSpPr txBox="1"/>
          <p:nvPr/>
        </p:nvSpPr>
        <p:spPr>
          <a:xfrm>
            <a:off x="2246755" y="5151444"/>
            <a:ext cx="3571873" cy="1471813"/>
          </a:xfrm>
          <a:prstGeom prst="rect">
            <a:avLst/>
          </a:prstGeom>
          <a:noFill/>
        </p:spPr>
        <p:txBody>
          <a:bodyPr wrap="square" rtlCol="0">
            <a:spAutoFit/>
          </a:bodyPr>
          <a:lstStyle/>
          <a:p>
            <a:pPr algn="just">
              <a:lnSpc>
                <a:spcPct val="150000"/>
              </a:lnSpc>
              <a:spcAft>
                <a:spcPts val="1333"/>
              </a:spcAft>
              <a:buClr>
                <a:srgbClr val="000000"/>
              </a:buClr>
              <a:buFont typeface="Arial"/>
              <a:buNone/>
            </a:pPr>
            <a:r>
              <a:rPr lang="en-US" sz="2800" kern="0" dirty="0">
                <a:solidFill>
                  <a:srgbClr val="000000"/>
                </a:solidFill>
                <a:latin typeface="UTM Avo" panose="02040603050506020204" pitchFamily="18"/>
                <a:ea typeface="Times New Roman" panose="02020603050405020304" pitchFamily="18" charset="0"/>
                <a:cs typeface="Times New Roman" panose="02020603050405020304" pitchFamily="18" charset="0"/>
                <a:sym typeface="Arial"/>
              </a:rPr>
              <a:t>a) 36 + 14 + 9</a:t>
            </a:r>
            <a:endParaRPr lang="en-VN" sz="28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a:p>
            <a:pPr algn="just">
              <a:lnSpc>
                <a:spcPct val="150000"/>
              </a:lnSpc>
              <a:spcAft>
                <a:spcPts val="1333"/>
              </a:spcAft>
              <a:buClr>
                <a:srgbClr val="000000"/>
              </a:buClr>
              <a:buFont typeface="Arial"/>
              <a:buNone/>
            </a:pPr>
            <a:r>
              <a:rPr lang="en-US" sz="2800" kern="0" dirty="0">
                <a:solidFill>
                  <a:srgbClr val="000000"/>
                </a:solidFill>
                <a:latin typeface="UTM Avo" panose="02040603050506020204" pitchFamily="18"/>
                <a:ea typeface="Times New Roman" panose="02020603050405020304" pitchFamily="18" charset="0"/>
                <a:cs typeface="Times New Roman" panose="02020603050405020304" pitchFamily="18" charset="0"/>
                <a:sym typeface="Arial"/>
              </a:rPr>
              <a:t>b) 51 + 12 + 18</a:t>
            </a:r>
            <a:endParaRPr lang="en-VN" sz="28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A2ABCDC5-E32D-3231-FA11-BF8EF39594CE}"/>
              </a:ext>
            </a:extLst>
          </p:cNvPr>
          <p:cNvSpPr txBox="1"/>
          <p:nvPr/>
        </p:nvSpPr>
        <p:spPr>
          <a:xfrm>
            <a:off x="6945138" y="5151444"/>
            <a:ext cx="3345364" cy="1471813"/>
          </a:xfrm>
          <a:prstGeom prst="rect">
            <a:avLst/>
          </a:prstGeom>
          <a:noFill/>
        </p:spPr>
        <p:txBody>
          <a:bodyPr wrap="square" rtlCol="0">
            <a:spAutoFit/>
          </a:bodyPr>
          <a:lstStyle/>
          <a:p>
            <a:pPr algn="just">
              <a:lnSpc>
                <a:spcPct val="150000"/>
              </a:lnSpc>
              <a:spcAft>
                <a:spcPts val="1333"/>
              </a:spcAft>
              <a:buClr>
                <a:srgbClr val="000000"/>
              </a:buClr>
              <a:buFont typeface="Arial"/>
              <a:buNone/>
            </a:pPr>
            <a:r>
              <a:rPr lang="en-US" sz="2800" kern="0" dirty="0">
                <a:solidFill>
                  <a:srgbClr val="000000"/>
                </a:solidFill>
                <a:latin typeface="UTM Avo" panose="02040603050506020204" pitchFamily="18"/>
                <a:ea typeface="Times New Roman" panose="02020603050405020304" pitchFamily="18" charset="0"/>
                <a:cs typeface="Times New Roman" panose="02020603050405020304" pitchFamily="18" charset="0"/>
                <a:sym typeface="Arial"/>
              </a:rPr>
              <a:t>c) 65 + 9 + 5</a:t>
            </a:r>
            <a:endParaRPr lang="en-VN" sz="28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a:p>
            <a:pPr algn="just">
              <a:lnSpc>
                <a:spcPct val="150000"/>
              </a:lnSpc>
              <a:spcAft>
                <a:spcPts val="1333"/>
              </a:spcAft>
              <a:buClr>
                <a:srgbClr val="000000"/>
              </a:buClr>
              <a:buFont typeface="Arial"/>
              <a:buNone/>
            </a:pPr>
            <a:r>
              <a:rPr lang="en-US" sz="2800" kern="0" dirty="0">
                <a:solidFill>
                  <a:srgbClr val="000000"/>
                </a:solidFill>
                <a:latin typeface="UTM Avo" panose="02040603050506020204" pitchFamily="18"/>
                <a:ea typeface="Times New Roman" panose="02020603050405020304" pitchFamily="18" charset="0"/>
                <a:cs typeface="Times New Roman" panose="02020603050405020304" pitchFamily="18" charset="0"/>
                <a:sym typeface="Arial"/>
              </a:rPr>
              <a:t>d) 31 + 26 + 69</a:t>
            </a:r>
            <a:endParaRPr lang="en-VN" sz="28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03116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54EF33-1DFC-9994-64EF-D7B6B36617A2}"/>
              </a:ext>
            </a:extLst>
          </p:cNvPr>
          <p:cNvSpPr/>
          <p:nvPr/>
        </p:nvSpPr>
        <p:spPr>
          <a:xfrm>
            <a:off x="6096000" y="2704011"/>
            <a:ext cx="6096000" cy="415398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3FDBC9C9-6DE3-D957-FE0B-47EB61E3E6E4}"/>
              </a:ext>
            </a:extLst>
          </p:cNvPr>
          <p:cNvSpPr txBox="1"/>
          <p:nvPr/>
        </p:nvSpPr>
        <p:spPr>
          <a:xfrm>
            <a:off x="5315414" y="1551487"/>
            <a:ext cx="1561171" cy="523220"/>
          </a:xfrm>
          <a:prstGeom prst="rect">
            <a:avLst/>
          </a:prstGeom>
          <a:noFill/>
        </p:spPr>
        <p:txBody>
          <a:bodyPr wrap="square" rtlCol="0">
            <a:spAutoFit/>
          </a:bodyPr>
          <a:lstStyle/>
          <a:p>
            <a:pPr algn="ctr">
              <a:buClr>
                <a:srgbClr val="000000"/>
              </a:buClr>
              <a:buFont typeface="Arial"/>
              <a:buNone/>
            </a:pPr>
            <a:r>
              <a:rPr lang="en-VN" sz="2800" b="1" u="sng" kern="0" dirty="0">
                <a:solidFill>
                  <a:srgbClr val="FD8762">
                    <a:lumMod val="50000"/>
                  </a:srgbClr>
                </a:solidFill>
                <a:latin typeface="UTM Avo" panose="02040603050506020204" pitchFamily="18"/>
                <a:cs typeface="Arial"/>
                <a:sym typeface="Arial"/>
              </a:rPr>
              <a:t>Trả lời</a:t>
            </a:r>
          </a:p>
        </p:txBody>
      </p:sp>
      <p:sp>
        <p:nvSpPr>
          <p:cNvPr id="15" name="TextBox 14">
            <a:extLst>
              <a:ext uri="{FF2B5EF4-FFF2-40B4-BE49-F238E27FC236}">
                <a16:creationId xmlns:a16="http://schemas.microsoft.com/office/drawing/2014/main" id="{84164165-A43A-90C0-59BE-E99B9F49AFDA}"/>
              </a:ext>
            </a:extLst>
          </p:cNvPr>
          <p:cNvSpPr txBox="1"/>
          <p:nvPr/>
        </p:nvSpPr>
        <p:spPr>
          <a:xfrm>
            <a:off x="683941" y="2074707"/>
            <a:ext cx="4029308" cy="2284856"/>
          </a:xfrm>
          <a:prstGeom prst="rect">
            <a:avLst/>
          </a:prstGeom>
          <a:noFill/>
        </p:spPr>
        <p:txBody>
          <a:bodyPr wrap="square" rtlCol="0">
            <a:spAutoFit/>
          </a:bodyPr>
          <a:lstStyle/>
          <a:p>
            <a:pPr algn="just">
              <a:lnSpc>
                <a:spcPct val="150000"/>
              </a:lnSpc>
              <a:spcAft>
                <a:spcPts val="1333"/>
              </a:spcAft>
              <a:buClr>
                <a:srgbClr val="000000"/>
              </a:buClr>
              <a:buFont typeface="Arial"/>
              <a:buNone/>
            </a:pPr>
            <a:r>
              <a:rPr lang="en-US" sz="2800" kern="0" dirty="0">
                <a:solidFill>
                  <a:srgbClr val="000000"/>
                </a:solidFill>
                <a:latin typeface="UTM Avo" panose="02040603050506020204" pitchFamily="18"/>
                <a:ea typeface="Times New Roman" panose="02020603050405020304" pitchFamily="18" charset="0"/>
                <a:cs typeface="Times New Roman" panose="02020603050405020304" pitchFamily="18" charset="0"/>
                <a:sym typeface="Arial"/>
              </a:rPr>
              <a:t>a) 36 + 14 + 9</a:t>
            </a:r>
          </a:p>
          <a:p>
            <a:pPr algn="just">
              <a:lnSpc>
                <a:spcPct val="150000"/>
              </a:lnSpc>
              <a:spcAft>
                <a:spcPts val="1333"/>
              </a:spcAft>
              <a:buClr>
                <a:srgbClr val="000000"/>
              </a:buClr>
              <a:buFont typeface="Arial"/>
              <a:buNone/>
            </a:pPr>
            <a:r>
              <a:rPr lang="en-US" sz="28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( 36 + 14 ) + 9</a:t>
            </a:r>
          </a:p>
          <a:p>
            <a:pPr algn="just">
              <a:lnSpc>
                <a:spcPct val="150000"/>
              </a:lnSpc>
              <a:spcAft>
                <a:spcPts val="1333"/>
              </a:spcAft>
              <a:buClr>
                <a:srgbClr val="000000"/>
              </a:buClr>
              <a:buFont typeface="Arial"/>
              <a:buNone/>
            </a:pPr>
            <a:r>
              <a:rPr lang="en-VN" sz="28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50 + 9 = 59</a:t>
            </a:r>
          </a:p>
        </p:txBody>
      </p:sp>
      <p:sp>
        <p:nvSpPr>
          <p:cNvPr id="16" name="TextBox 15">
            <a:extLst>
              <a:ext uri="{FF2B5EF4-FFF2-40B4-BE49-F238E27FC236}">
                <a16:creationId xmlns:a16="http://schemas.microsoft.com/office/drawing/2014/main" id="{B420469C-0BCB-175A-81E3-088306ED64DB}"/>
              </a:ext>
            </a:extLst>
          </p:cNvPr>
          <p:cNvSpPr txBox="1"/>
          <p:nvPr/>
        </p:nvSpPr>
        <p:spPr>
          <a:xfrm>
            <a:off x="6095999" y="2074709"/>
            <a:ext cx="4059044" cy="2284856"/>
          </a:xfrm>
          <a:prstGeom prst="rect">
            <a:avLst/>
          </a:prstGeom>
          <a:noFill/>
        </p:spPr>
        <p:txBody>
          <a:bodyPr wrap="square" rtlCol="0">
            <a:spAutoFit/>
          </a:bodyPr>
          <a:lstStyle/>
          <a:p>
            <a:pPr algn="just">
              <a:lnSpc>
                <a:spcPct val="150000"/>
              </a:lnSpc>
              <a:spcAft>
                <a:spcPts val="1333"/>
              </a:spcAft>
              <a:buClr>
                <a:srgbClr val="000000"/>
              </a:buClr>
              <a:buFont typeface="Arial"/>
              <a:buNone/>
            </a:pPr>
            <a:r>
              <a:rPr lang="en-US" sz="2800" kern="0" dirty="0">
                <a:solidFill>
                  <a:srgbClr val="000000"/>
                </a:solidFill>
                <a:latin typeface="UTM Avo" panose="02040603050506020204" pitchFamily="18"/>
                <a:ea typeface="Times New Roman" panose="02020603050405020304" pitchFamily="18" charset="0"/>
                <a:cs typeface="Times New Roman" panose="02020603050405020304" pitchFamily="18" charset="0"/>
                <a:sym typeface="Arial"/>
              </a:rPr>
              <a:t>b) 51 + 12 + 18</a:t>
            </a:r>
          </a:p>
          <a:p>
            <a:pPr algn="just">
              <a:lnSpc>
                <a:spcPct val="150000"/>
              </a:lnSpc>
              <a:spcAft>
                <a:spcPts val="1333"/>
              </a:spcAft>
              <a:buClr>
                <a:srgbClr val="000000"/>
              </a:buClr>
              <a:buFont typeface="Arial"/>
              <a:buNone/>
            </a:pPr>
            <a:r>
              <a:rPr lang="en-US" sz="28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51 + ( 12 + 18 )</a:t>
            </a:r>
          </a:p>
          <a:p>
            <a:pPr algn="just">
              <a:lnSpc>
                <a:spcPct val="150000"/>
              </a:lnSpc>
              <a:spcAft>
                <a:spcPts val="1333"/>
              </a:spcAft>
              <a:buClr>
                <a:srgbClr val="000000"/>
              </a:buClr>
              <a:buFont typeface="Arial"/>
              <a:buNone/>
            </a:pPr>
            <a:r>
              <a:rPr lang="en-US" sz="28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51 + 30 = 81</a:t>
            </a:r>
            <a:endParaRPr lang="en-VN" sz="28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539AFF87-37D8-4F91-21A8-3FCC31BEDEE0}"/>
              </a:ext>
            </a:extLst>
          </p:cNvPr>
          <p:cNvSpPr txBox="1"/>
          <p:nvPr/>
        </p:nvSpPr>
        <p:spPr>
          <a:xfrm>
            <a:off x="3305592" y="4359563"/>
            <a:ext cx="3345364" cy="2284856"/>
          </a:xfrm>
          <a:prstGeom prst="rect">
            <a:avLst/>
          </a:prstGeom>
          <a:noFill/>
        </p:spPr>
        <p:txBody>
          <a:bodyPr wrap="square" rtlCol="0">
            <a:spAutoFit/>
          </a:bodyPr>
          <a:lstStyle/>
          <a:p>
            <a:pPr algn="just">
              <a:lnSpc>
                <a:spcPct val="150000"/>
              </a:lnSpc>
              <a:spcAft>
                <a:spcPts val="1333"/>
              </a:spcAft>
              <a:buClr>
                <a:srgbClr val="000000"/>
              </a:buClr>
              <a:buFont typeface="Arial"/>
              <a:buNone/>
            </a:pPr>
            <a:r>
              <a:rPr lang="en-US" sz="2800" kern="0" dirty="0">
                <a:solidFill>
                  <a:srgbClr val="000000"/>
                </a:solidFill>
                <a:latin typeface="UTM Avo" panose="02040603050506020204" pitchFamily="18"/>
                <a:ea typeface="Times New Roman" panose="02020603050405020304" pitchFamily="18" charset="0"/>
                <a:cs typeface="Times New Roman" panose="02020603050405020304" pitchFamily="18" charset="0"/>
                <a:sym typeface="Arial"/>
              </a:rPr>
              <a:t>c) 65 + 9 + 5</a:t>
            </a:r>
            <a:endParaRPr lang="en-VN" sz="2800" kern="0" dirty="0">
              <a:solidFill>
                <a:srgbClr val="000000"/>
              </a:solidFill>
              <a:latin typeface="UTM Avo" panose="02040603050506020204" pitchFamily="18"/>
              <a:ea typeface="Times New Roman" panose="02020603050405020304" pitchFamily="18" charset="0"/>
              <a:cs typeface="Times New Roman" panose="02020603050405020304" pitchFamily="18" charset="0"/>
              <a:sym typeface="Arial"/>
            </a:endParaRPr>
          </a:p>
          <a:p>
            <a:pPr algn="just">
              <a:lnSpc>
                <a:spcPct val="150000"/>
              </a:lnSpc>
              <a:spcAft>
                <a:spcPts val="1333"/>
              </a:spcAft>
              <a:buClr>
                <a:srgbClr val="000000"/>
              </a:buClr>
              <a:buFont typeface="Arial"/>
              <a:buNone/>
            </a:pPr>
            <a:r>
              <a:rPr lang="en-VN" sz="28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( 65 + 5 ) + 9</a:t>
            </a:r>
          </a:p>
          <a:p>
            <a:pPr algn="just">
              <a:lnSpc>
                <a:spcPct val="150000"/>
              </a:lnSpc>
              <a:spcAft>
                <a:spcPts val="1333"/>
              </a:spcAft>
              <a:buClr>
                <a:srgbClr val="000000"/>
              </a:buClr>
              <a:buFont typeface="Arial"/>
              <a:buNone/>
            </a:pPr>
            <a:r>
              <a:rPr lang="en-VN" sz="28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70 + 9 = 79</a:t>
            </a:r>
          </a:p>
        </p:txBody>
      </p:sp>
      <p:sp>
        <p:nvSpPr>
          <p:cNvPr id="18" name="TextBox 17">
            <a:extLst>
              <a:ext uri="{FF2B5EF4-FFF2-40B4-BE49-F238E27FC236}">
                <a16:creationId xmlns:a16="http://schemas.microsoft.com/office/drawing/2014/main" id="{6443A328-588B-7CC6-40ED-37F62983C4D3}"/>
              </a:ext>
            </a:extLst>
          </p:cNvPr>
          <p:cNvSpPr txBox="1"/>
          <p:nvPr/>
        </p:nvSpPr>
        <p:spPr>
          <a:xfrm>
            <a:off x="8717650" y="4370713"/>
            <a:ext cx="4847063" cy="2284856"/>
          </a:xfrm>
          <a:prstGeom prst="rect">
            <a:avLst/>
          </a:prstGeom>
          <a:noFill/>
        </p:spPr>
        <p:txBody>
          <a:bodyPr wrap="square" rtlCol="0">
            <a:spAutoFit/>
          </a:bodyPr>
          <a:lstStyle/>
          <a:p>
            <a:pPr algn="just">
              <a:lnSpc>
                <a:spcPct val="150000"/>
              </a:lnSpc>
              <a:spcAft>
                <a:spcPts val="1333"/>
              </a:spcAft>
              <a:buClr>
                <a:srgbClr val="000000"/>
              </a:buClr>
              <a:buFont typeface="Arial"/>
              <a:buNone/>
            </a:pPr>
            <a:r>
              <a:rPr lang="en-US" sz="2800" kern="0" dirty="0">
                <a:solidFill>
                  <a:srgbClr val="000000"/>
                </a:solidFill>
                <a:latin typeface="UTM Avo" panose="02040603050506020204" pitchFamily="18"/>
                <a:ea typeface="Times New Roman" panose="02020603050405020304" pitchFamily="18" charset="0"/>
                <a:cs typeface="Times New Roman" panose="02020603050405020304" pitchFamily="18" charset="0"/>
                <a:sym typeface="Arial"/>
              </a:rPr>
              <a:t>d) 31 + 26 + 69</a:t>
            </a:r>
          </a:p>
          <a:p>
            <a:pPr algn="just">
              <a:lnSpc>
                <a:spcPct val="150000"/>
              </a:lnSpc>
              <a:spcAft>
                <a:spcPts val="1333"/>
              </a:spcAft>
              <a:buClr>
                <a:srgbClr val="000000"/>
              </a:buClr>
              <a:buFont typeface="Arial"/>
              <a:buNone/>
            </a:pPr>
            <a:r>
              <a:rPr lang="en-US" sz="28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( 31 + 69 ) + 26</a:t>
            </a:r>
          </a:p>
          <a:p>
            <a:pPr algn="just">
              <a:lnSpc>
                <a:spcPct val="150000"/>
              </a:lnSpc>
              <a:spcAft>
                <a:spcPts val="1333"/>
              </a:spcAft>
              <a:buClr>
                <a:srgbClr val="000000"/>
              </a:buClr>
              <a:buFont typeface="Arial"/>
              <a:buNone/>
            </a:pPr>
            <a:r>
              <a:rPr lang="en-US" sz="28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100 + 26 = 126</a:t>
            </a:r>
            <a:endParaRPr lang="en-VN" sz="28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04122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54EF33-1DFC-9994-64EF-D7B6B36617A2}"/>
              </a:ext>
            </a:extLst>
          </p:cNvPr>
          <p:cNvSpPr/>
          <p:nvPr/>
        </p:nvSpPr>
        <p:spPr>
          <a:xfrm>
            <a:off x="6096000" y="2704011"/>
            <a:ext cx="6096000" cy="415398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itle 1">
            <a:extLst>
              <a:ext uri="{FF2B5EF4-FFF2-40B4-BE49-F238E27FC236}">
                <a16:creationId xmlns:a16="http://schemas.microsoft.com/office/drawing/2014/main" id="{AA31DC06-3EC8-558F-B060-D9D7DF8AEE50}"/>
              </a:ext>
            </a:extLst>
          </p:cNvPr>
          <p:cNvSpPr txBox="1">
            <a:spLocks/>
          </p:cNvSpPr>
          <p:nvPr/>
        </p:nvSpPr>
        <p:spPr>
          <a:xfrm>
            <a:off x="3773326" y="1399203"/>
            <a:ext cx="4645347" cy="763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VN" sz="2800" b="1" dirty="0">
                <a:latin typeface="UTM Avo" panose="02040603050506020204" pitchFamily="18"/>
                <a:cs typeface="Arial" panose="020B0604020202020204" pitchFamily="34" charset="0"/>
              </a:rPr>
              <a:t>Bài tập 3 (SGK – tr68)</a:t>
            </a:r>
          </a:p>
        </p:txBody>
      </p:sp>
      <p:pic>
        <p:nvPicPr>
          <p:cNvPr id="4" name="Picture 3">
            <a:extLst>
              <a:ext uri="{FF2B5EF4-FFF2-40B4-BE49-F238E27FC236}">
                <a16:creationId xmlns:a16="http://schemas.microsoft.com/office/drawing/2014/main" id="{13DA132B-530B-A43E-01DB-1D1FA8E2812F}"/>
              </a:ext>
            </a:extLst>
          </p:cNvPr>
          <p:cNvPicPr>
            <a:picLocks noChangeAspect="1"/>
          </p:cNvPicPr>
          <p:nvPr/>
        </p:nvPicPr>
        <p:blipFill>
          <a:blip r:embed="rId3">
            <a:extLst>
              <a:ext uri="{28A0092B-C50C-407E-A947-70E740481C1C}">
                <a14:useLocalDpi xmlns:a14="http://schemas.microsoft.com/office/drawing/2010/main" val="0"/>
              </a:ext>
            </a:extLst>
          </a:blip>
          <a:srcRect l="1050" r="1050"/>
          <a:stretch/>
        </p:blipFill>
        <p:spPr>
          <a:xfrm>
            <a:off x="869613" y="2725677"/>
            <a:ext cx="10452772" cy="3906643"/>
          </a:xfrm>
          <a:prstGeom prst="rect">
            <a:avLst/>
          </a:prstGeom>
        </p:spPr>
      </p:pic>
      <p:sp>
        <p:nvSpPr>
          <p:cNvPr id="5" name="Title 1">
            <a:extLst>
              <a:ext uri="{FF2B5EF4-FFF2-40B4-BE49-F238E27FC236}">
                <a16:creationId xmlns:a16="http://schemas.microsoft.com/office/drawing/2014/main" id="{42502B75-2EC1-CBA6-080A-1115D2E688F3}"/>
              </a:ext>
            </a:extLst>
          </p:cNvPr>
          <p:cNvSpPr txBox="1">
            <a:spLocks/>
          </p:cNvSpPr>
          <p:nvPr/>
        </p:nvSpPr>
        <p:spPr>
          <a:xfrm>
            <a:off x="2425637" y="2141137"/>
            <a:ext cx="7340724"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1pPr>
            <a:lvl2pPr marR="0" lvl="1"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2pPr>
            <a:lvl3pPr marR="0" lvl="2"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3pPr>
            <a:lvl4pPr marR="0" lvl="3"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4pPr>
            <a:lvl5pPr marR="0" lvl="4"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5pPr>
            <a:lvl6pPr marR="0" lvl="5"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6pPr>
            <a:lvl7pPr marR="0" lvl="6"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7pPr>
            <a:lvl8pPr marR="0" lvl="7"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8pPr>
            <a:lvl9pPr marR="0" lvl="8"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9pPr>
          </a:lstStyle>
          <a:p>
            <a:r>
              <a:rPr lang="en-VN" sz="2400" b="0" dirty="0">
                <a:solidFill>
                  <a:schemeClr val="tx1"/>
                </a:solidFill>
                <a:latin typeface="UTM Avo" panose="02040603050506020204" pitchFamily="18"/>
                <a:cs typeface="Arial" panose="020B0604020202020204" pitchFamily="34" charset="0"/>
              </a:rPr>
              <a:t>Tính bằng cách thuận tiện (theo mẫu)</a:t>
            </a:r>
          </a:p>
        </p:txBody>
      </p:sp>
    </p:spTree>
    <p:extLst>
      <p:ext uri="{BB962C8B-B14F-4D97-AF65-F5344CB8AC3E}">
        <p14:creationId xmlns:p14="http://schemas.microsoft.com/office/powerpoint/2010/main" val="71666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54EF33-1DFC-9994-64EF-D7B6B36617A2}"/>
              </a:ext>
            </a:extLst>
          </p:cNvPr>
          <p:cNvSpPr/>
          <p:nvPr/>
        </p:nvSpPr>
        <p:spPr>
          <a:xfrm>
            <a:off x="6096000" y="2704011"/>
            <a:ext cx="6096000" cy="415398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3FDBC9C9-6DE3-D957-FE0B-47EB61E3E6E4}"/>
              </a:ext>
            </a:extLst>
          </p:cNvPr>
          <p:cNvSpPr txBox="1"/>
          <p:nvPr/>
        </p:nvSpPr>
        <p:spPr>
          <a:xfrm>
            <a:off x="5315414" y="1551487"/>
            <a:ext cx="1561171" cy="523220"/>
          </a:xfrm>
          <a:prstGeom prst="rect">
            <a:avLst/>
          </a:prstGeom>
          <a:noFill/>
        </p:spPr>
        <p:txBody>
          <a:bodyPr wrap="square" rtlCol="0">
            <a:spAutoFit/>
          </a:bodyPr>
          <a:lstStyle/>
          <a:p>
            <a:pPr algn="ctr">
              <a:buClr>
                <a:srgbClr val="000000"/>
              </a:buClr>
              <a:buFont typeface="Arial"/>
              <a:buNone/>
            </a:pPr>
            <a:r>
              <a:rPr lang="en-VN" sz="2800" b="1" u="sng" kern="0" dirty="0">
                <a:solidFill>
                  <a:srgbClr val="FD8762">
                    <a:lumMod val="50000"/>
                  </a:srgbClr>
                </a:solidFill>
                <a:latin typeface="UTM Avo" panose="02040603050506020204" pitchFamily="18"/>
                <a:cs typeface="Arial"/>
                <a:sym typeface="Arial"/>
              </a:rPr>
              <a:t>Trả lời</a:t>
            </a:r>
          </a:p>
        </p:txBody>
      </p:sp>
      <p:sp>
        <p:nvSpPr>
          <p:cNvPr id="15" name="TextBox 14">
            <a:extLst>
              <a:ext uri="{FF2B5EF4-FFF2-40B4-BE49-F238E27FC236}">
                <a16:creationId xmlns:a16="http://schemas.microsoft.com/office/drawing/2014/main" id="{84164165-A43A-90C0-59BE-E99B9F49AFDA}"/>
              </a:ext>
            </a:extLst>
          </p:cNvPr>
          <p:cNvSpPr txBox="1"/>
          <p:nvPr/>
        </p:nvSpPr>
        <p:spPr>
          <a:xfrm>
            <a:off x="626570" y="2042863"/>
            <a:ext cx="4029308" cy="2284856"/>
          </a:xfrm>
          <a:prstGeom prst="rect">
            <a:avLst/>
          </a:prstGeom>
          <a:noFill/>
        </p:spPr>
        <p:txBody>
          <a:bodyPr wrap="square" rtlCol="0">
            <a:spAutoFit/>
          </a:bodyPr>
          <a:lstStyle/>
          <a:p>
            <a:pPr algn="just">
              <a:lnSpc>
                <a:spcPct val="150000"/>
              </a:lnSpc>
              <a:spcAft>
                <a:spcPts val="1333"/>
              </a:spcAft>
            </a:pPr>
            <a:r>
              <a:rPr lang="en-US" sz="2800" dirty="0">
                <a:latin typeface="UTM Avo" panose="02040603050506020204" pitchFamily="18"/>
              </a:rPr>
              <a:t>93 + 107 + 59 </a:t>
            </a:r>
          </a:p>
          <a:p>
            <a:pPr algn="just">
              <a:lnSpc>
                <a:spcPct val="150000"/>
              </a:lnSpc>
              <a:spcAft>
                <a:spcPts val="1333"/>
              </a:spcAft>
            </a:pPr>
            <a:r>
              <a:rPr lang="en-US" sz="2800" dirty="0">
                <a:latin typeface="UTM Avo" panose="02040603050506020204" pitchFamily="18"/>
              </a:rPr>
              <a:t>= (93 + 107) + 59 </a:t>
            </a:r>
          </a:p>
          <a:p>
            <a:pPr algn="just">
              <a:lnSpc>
                <a:spcPct val="150000"/>
              </a:lnSpc>
              <a:spcAft>
                <a:spcPts val="1333"/>
              </a:spcAft>
            </a:pPr>
            <a:r>
              <a:rPr lang="en-US" sz="2800" dirty="0">
                <a:latin typeface="UTM Avo" panose="02040603050506020204" pitchFamily="18"/>
              </a:rPr>
              <a:t>= 200 + 59 = 259</a:t>
            </a:r>
            <a:endParaRPr lang="en-VN" sz="2800" dirty="0">
              <a:latin typeface="UTM Avo" panose="02040603050506020204" pitchFamily="18"/>
            </a:endParaRPr>
          </a:p>
        </p:txBody>
      </p:sp>
      <p:sp>
        <p:nvSpPr>
          <p:cNvPr id="16" name="TextBox 15">
            <a:extLst>
              <a:ext uri="{FF2B5EF4-FFF2-40B4-BE49-F238E27FC236}">
                <a16:creationId xmlns:a16="http://schemas.microsoft.com/office/drawing/2014/main" id="{B420469C-0BCB-175A-81E3-088306ED64DB}"/>
              </a:ext>
            </a:extLst>
          </p:cNvPr>
          <p:cNvSpPr txBox="1"/>
          <p:nvPr/>
        </p:nvSpPr>
        <p:spPr>
          <a:xfrm>
            <a:off x="5623321" y="2046294"/>
            <a:ext cx="4059044" cy="2284856"/>
          </a:xfrm>
          <a:prstGeom prst="rect">
            <a:avLst/>
          </a:prstGeom>
          <a:noFill/>
        </p:spPr>
        <p:txBody>
          <a:bodyPr wrap="square" rtlCol="0">
            <a:spAutoFit/>
          </a:bodyPr>
          <a:lstStyle/>
          <a:p>
            <a:pPr algn="just">
              <a:lnSpc>
                <a:spcPct val="150000"/>
              </a:lnSpc>
              <a:spcAft>
                <a:spcPts val="1333"/>
              </a:spcAft>
            </a:pPr>
            <a:r>
              <a:rPr lang="en-US" sz="2800" dirty="0">
                <a:latin typeface="UTM Avo" panose="02040603050506020204" pitchFamily="18"/>
                <a:ea typeface="Times New Roman" panose="02020603050405020304" pitchFamily="18" charset="0"/>
                <a:cs typeface="Times New Roman" panose="02020603050405020304" pitchFamily="18" charset="0"/>
              </a:rPr>
              <a:t>82 + 157 + 143 </a:t>
            </a:r>
          </a:p>
          <a:p>
            <a:pPr algn="just">
              <a:lnSpc>
                <a:spcPct val="150000"/>
              </a:lnSpc>
              <a:spcAft>
                <a:spcPts val="1333"/>
              </a:spcAft>
            </a:pPr>
            <a:r>
              <a:rPr lang="en-US" sz="2800" dirty="0">
                <a:latin typeface="UTM Avo" panose="02040603050506020204" pitchFamily="18"/>
                <a:ea typeface="Times New Roman" panose="02020603050405020304" pitchFamily="18" charset="0"/>
                <a:cs typeface="Times New Roman" panose="02020603050405020304" pitchFamily="18" charset="0"/>
              </a:rPr>
              <a:t>= 82 + (157 + 143)</a:t>
            </a:r>
          </a:p>
          <a:p>
            <a:pPr algn="just">
              <a:lnSpc>
                <a:spcPct val="150000"/>
              </a:lnSpc>
              <a:spcAft>
                <a:spcPts val="1333"/>
              </a:spcAft>
            </a:pPr>
            <a:r>
              <a:rPr lang="en-US" sz="2800" dirty="0">
                <a:latin typeface="UTM Avo" panose="02040603050506020204" pitchFamily="18"/>
                <a:ea typeface="Times New Roman" panose="02020603050405020304" pitchFamily="18" charset="0"/>
                <a:cs typeface="Times New Roman" panose="02020603050405020304" pitchFamily="18" charset="0"/>
              </a:rPr>
              <a:t> = 82 + 300 = 382</a:t>
            </a:r>
            <a:endParaRPr lang="en-VN" sz="2800" dirty="0">
              <a:latin typeface="UTM Avo" panose="02040603050506020204" pitchFamily="18"/>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39AFF87-37D8-4F91-21A8-3FCC31BEDEE0}"/>
              </a:ext>
            </a:extLst>
          </p:cNvPr>
          <p:cNvSpPr txBox="1"/>
          <p:nvPr/>
        </p:nvSpPr>
        <p:spPr>
          <a:xfrm>
            <a:off x="3474351" y="4359563"/>
            <a:ext cx="3345364" cy="2316019"/>
          </a:xfrm>
          <a:prstGeom prst="rect">
            <a:avLst/>
          </a:prstGeom>
          <a:noFill/>
        </p:spPr>
        <p:txBody>
          <a:bodyPr wrap="square" rtlCol="0">
            <a:spAutoFit/>
          </a:bodyPr>
          <a:lstStyle/>
          <a:p>
            <a:pPr algn="just">
              <a:spcAft>
                <a:spcPts val="1333"/>
              </a:spcAft>
            </a:pPr>
            <a:r>
              <a:rPr lang="en-US" sz="2800" dirty="0">
                <a:latin typeface="UTM Avo" panose="02040603050506020204" pitchFamily="18"/>
              </a:rPr>
              <a:t>32 + 146 + 18 </a:t>
            </a:r>
          </a:p>
          <a:p>
            <a:pPr algn="just">
              <a:spcAft>
                <a:spcPts val="1333"/>
              </a:spcAft>
            </a:pPr>
            <a:r>
              <a:rPr lang="en-US" sz="2800" dirty="0">
                <a:latin typeface="UTM Avo" panose="02040603050506020204" pitchFamily="18"/>
              </a:rPr>
              <a:t>= 32 + 18 + 146 </a:t>
            </a:r>
          </a:p>
          <a:p>
            <a:pPr algn="just">
              <a:spcAft>
                <a:spcPts val="1333"/>
              </a:spcAft>
            </a:pPr>
            <a:r>
              <a:rPr lang="en-US" sz="2800" dirty="0">
                <a:latin typeface="UTM Avo" panose="02040603050506020204" pitchFamily="18"/>
              </a:rPr>
              <a:t>= (32 + 18) + 146 </a:t>
            </a:r>
          </a:p>
          <a:p>
            <a:pPr algn="just">
              <a:spcAft>
                <a:spcPts val="1333"/>
              </a:spcAft>
            </a:pPr>
            <a:r>
              <a:rPr lang="en-US" sz="2800" dirty="0">
                <a:latin typeface="UTM Avo" panose="02040603050506020204" pitchFamily="18"/>
              </a:rPr>
              <a:t>= 50 + 146 = 196</a:t>
            </a:r>
            <a:endParaRPr lang="en-VN" sz="2800" dirty="0">
              <a:latin typeface="UTM Avo" panose="02040603050506020204" pitchFamily="18"/>
            </a:endParaRPr>
          </a:p>
        </p:txBody>
      </p:sp>
      <p:sp>
        <p:nvSpPr>
          <p:cNvPr id="18" name="TextBox 17">
            <a:extLst>
              <a:ext uri="{FF2B5EF4-FFF2-40B4-BE49-F238E27FC236}">
                <a16:creationId xmlns:a16="http://schemas.microsoft.com/office/drawing/2014/main" id="{6443A328-588B-7CC6-40ED-37F62983C4D3}"/>
              </a:ext>
            </a:extLst>
          </p:cNvPr>
          <p:cNvSpPr txBox="1"/>
          <p:nvPr/>
        </p:nvSpPr>
        <p:spPr>
          <a:xfrm>
            <a:off x="8512096" y="4359563"/>
            <a:ext cx="4847063" cy="2316019"/>
          </a:xfrm>
          <a:prstGeom prst="rect">
            <a:avLst/>
          </a:prstGeom>
          <a:noFill/>
        </p:spPr>
        <p:txBody>
          <a:bodyPr wrap="square" rtlCol="0">
            <a:spAutoFit/>
          </a:bodyPr>
          <a:lstStyle/>
          <a:p>
            <a:pPr algn="just">
              <a:spcAft>
                <a:spcPts val="1333"/>
              </a:spcAft>
            </a:pPr>
            <a:r>
              <a:rPr lang="en-US" sz="2800" dirty="0">
                <a:latin typeface="UTM Avo" panose="02040603050506020204" pitchFamily="18"/>
                <a:ea typeface="Times New Roman" panose="02020603050405020304" pitchFamily="18" charset="0"/>
                <a:cs typeface="Times New Roman" panose="02020603050405020304" pitchFamily="18" charset="0"/>
              </a:rPr>
              <a:t>120 + 170 + 280 </a:t>
            </a:r>
          </a:p>
          <a:p>
            <a:pPr algn="just">
              <a:spcAft>
                <a:spcPts val="1333"/>
              </a:spcAft>
            </a:pPr>
            <a:r>
              <a:rPr lang="en-US" sz="2800" dirty="0">
                <a:latin typeface="UTM Avo" panose="02040603050506020204" pitchFamily="18"/>
                <a:ea typeface="Times New Roman" panose="02020603050405020304" pitchFamily="18" charset="0"/>
                <a:cs typeface="Times New Roman" panose="02020603050405020304" pitchFamily="18" charset="0"/>
              </a:rPr>
              <a:t>= 120 + 280 + 170 </a:t>
            </a:r>
          </a:p>
          <a:p>
            <a:pPr algn="just">
              <a:spcAft>
                <a:spcPts val="1333"/>
              </a:spcAft>
            </a:pPr>
            <a:r>
              <a:rPr lang="en-US" sz="2800" dirty="0">
                <a:latin typeface="UTM Avo" panose="02040603050506020204" pitchFamily="18"/>
                <a:ea typeface="Times New Roman" panose="02020603050405020304" pitchFamily="18" charset="0"/>
                <a:cs typeface="Times New Roman" panose="02020603050405020304" pitchFamily="18" charset="0"/>
              </a:rPr>
              <a:t>= (120 + 280) + 170 </a:t>
            </a:r>
          </a:p>
          <a:p>
            <a:pPr algn="just">
              <a:spcAft>
                <a:spcPts val="1333"/>
              </a:spcAft>
            </a:pPr>
            <a:r>
              <a:rPr lang="en-US" sz="2800" dirty="0">
                <a:latin typeface="UTM Avo" panose="02040603050506020204" pitchFamily="18"/>
                <a:ea typeface="Times New Roman" panose="02020603050405020304" pitchFamily="18" charset="0"/>
                <a:cs typeface="Times New Roman" panose="02020603050405020304" pitchFamily="18" charset="0"/>
              </a:rPr>
              <a:t>= 400 + 170 = 570</a:t>
            </a:r>
            <a:endParaRPr lang="en-VN" sz="2800" dirty="0">
              <a:latin typeface="UTM Avo" panose="02040603050506020204" pitchFamily="18"/>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049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5BF518-0267-C096-AA56-93E79746DFBB}"/>
              </a:ext>
            </a:extLst>
          </p:cNvPr>
          <p:cNvGrpSpPr/>
          <p:nvPr/>
        </p:nvGrpSpPr>
        <p:grpSpPr>
          <a:xfrm>
            <a:off x="4727728" y="3010718"/>
            <a:ext cx="2736543" cy="1674349"/>
            <a:chOff x="309542" y="967667"/>
            <a:chExt cx="2878585" cy="1674349"/>
          </a:xfrm>
        </p:grpSpPr>
        <p:pic>
          <p:nvPicPr>
            <p:cNvPr id="3" name="Picture 2">
              <a:hlinkClick r:id="rId3"/>
              <a:extLst>
                <a:ext uri="{FF2B5EF4-FFF2-40B4-BE49-F238E27FC236}">
                  <a16:creationId xmlns:a16="http://schemas.microsoft.com/office/drawing/2014/main" id="{6EE18F05-3AB4-30C7-5AEA-087FACE9CC3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4" name="TextBox 3">
              <a:extLst>
                <a:ext uri="{FF2B5EF4-FFF2-40B4-BE49-F238E27FC236}">
                  <a16:creationId xmlns:a16="http://schemas.microsoft.com/office/drawing/2014/main" id="{6133567B-EC11-4309-1251-9F3CB2A6AB42}"/>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37584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C5C46F-3D77-70CA-2818-946F7DB7356E}"/>
              </a:ext>
            </a:extLst>
          </p:cNvPr>
          <p:cNvSpPr/>
          <p:nvPr/>
        </p:nvSpPr>
        <p:spPr>
          <a:xfrm>
            <a:off x="6096000" y="2704011"/>
            <a:ext cx="6096000" cy="415398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30EDDD92-AF9B-488D-19BF-C871F42234D5}"/>
              </a:ext>
            </a:extLst>
          </p:cNvPr>
          <p:cNvSpPr/>
          <p:nvPr/>
        </p:nvSpPr>
        <p:spPr>
          <a:xfrm>
            <a:off x="6004560" y="2702279"/>
            <a:ext cx="6096000" cy="415398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Title 1">
            <a:extLst>
              <a:ext uri="{FF2B5EF4-FFF2-40B4-BE49-F238E27FC236}">
                <a16:creationId xmlns:a16="http://schemas.microsoft.com/office/drawing/2014/main" id="{267F00F2-584E-F114-D939-D2F5800B42ED}"/>
              </a:ext>
            </a:extLst>
          </p:cNvPr>
          <p:cNvSpPr txBox="1">
            <a:spLocks/>
          </p:cNvSpPr>
          <p:nvPr/>
        </p:nvSpPr>
        <p:spPr>
          <a:xfrm>
            <a:off x="3774119" y="1348820"/>
            <a:ext cx="4645347" cy="763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VN" sz="2800" b="1" dirty="0">
                <a:latin typeface="UTM Avo" panose="02040603050506020204" pitchFamily="18"/>
                <a:cs typeface="Arial" panose="020B0604020202020204" pitchFamily="34" charset="0"/>
              </a:rPr>
              <a:t>Bài tập 4 (SGK – tr68)</a:t>
            </a:r>
          </a:p>
        </p:txBody>
      </p:sp>
      <p:pic>
        <p:nvPicPr>
          <p:cNvPr id="3" name="Picture 2">
            <a:extLst>
              <a:ext uri="{FF2B5EF4-FFF2-40B4-BE49-F238E27FC236}">
                <a16:creationId xmlns:a16="http://schemas.microsoft.com/office/drawing/2014/main" id="{CC739A41-AAE5-D7EA-66E5-AE3D0C0A96FD}"/>
              </a:ext>
            </a:extLst>
          </p:cNvPr>
          <p:cNvPicPr>
            <a:picLocks noChangeAspect="1"/>
          </p:cNvPicPr>
          <p:nvPr/>
        </p:nvPicPr>
        <p:blipFill rotWithShape="1">
          <a:blip r:embed="rId3"/>
          <a:srcRect l="7760" t="37858" r="44740"/>
          <a:stretch/>
        </p:blipFill>
        <p:spPr>
          <a:xfrm>
            <a:off x="1778676" y="4620208"/>
            <a:ext cx="3990889" cy="2461551"/>
          </a:xfrm>
          <a:prstGeom prst="rect">
            <a:avLst/>
          </a:prstGeom>
        </p:spPr>
      </p:pic>
      <p:pic>
        <p:nvPicPr>
          <p:cNvPr id="4" name="Picture 3">
            <a:extLst>
              <a:ext uri="{FF2B5EF4-FFF2-40B4-BE49-F238E27FC236}">
                <a16:creationId xmlns:a16="http://schemas.microsoft.com/office/drawing/2014/main" id="{C2CEA2C1-71A2-72E4-06DB-6FA03BB7478E}"/>
              </a:ext>
            </a:extLst>
          </p:cNvPr>
          <p:cNvPicPr>
            <a:picLocks noChangeAspect="1"/>
          </p:cNvPicPr>
          <p:nvPr/>
        </p:nvPicPr>
        <p:blipFill rotWithShape="1">
          <a:blip r:embed="rId4"/>
          <a:srcRect l="59828" t="35735" r="10760" b="5659"/>
          <a:stretch/>
        </p:blipFill>
        <p:spPr>
          <a:xfrm>
            <a:off x="7696994" y="3370897"/>
            <a:ext cx="3490792" cy="33120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D44B110-7701-68C6-C9B1-AB3F991E2D80}"/>
              </a:ext>
            </a:extLst>
          </p:cNvPr>
          <p:cNvSpPr txBox="1"/>
          <p:nvPr/>
        </p:nvSpPr>
        <p:spPr>
          <a:xfrm>
            <a:off x="520314" y="2054456"/>
            <a:ext cx="10667472" cy="1143070"/>
          </a:xfrm>
          <a:prstGeom prst="rect">
            <a:avLst/>
          </a:prstGeom>
          <a:noFill/>
        </p:spPr>
        <p:txBody>
          <a:bodyPr wrap="square" rtlCol="0">
            <a:spAutoFit/>
          </a:bodyPr>
          <a:lstStyle/>
          <a:p>
            <a:pPr algn="just">
              <a:lnSpc>
                <a:spcPct val="150000"/>
              </a:lnSpc>
              <a:spcAft>
                <a:spcPts val="1333"/>
              </a:spcAft>
            </a:pPr>
            <a:r>
              <a:rPr lang="en-US" sz="2400" dirty="0">
                <a:latin typeface="UTM Avo" panose="02040603050506020204" pitchFamily="18"/>
                <a:ea typeface="Calibri" panose="020F0502020204030204" pitchFamily="34" charset="0"/>
                <a:cs typeface="Times New Roman" panose="02020603050405020304" pitchFamily="18" charset="0"/>
              </a:rPr>
              <a:t>Hai </a:t>
            </a:r>
            <a:r>
              <a:rPr lang="en-US" sz="2400" dirty="0" err="1">
                <a:latin typeface="UTM Avo" panose="02040603050506020204" pitchFamily="18"/>
                <a:ea typeface="Calibri" panose="020F0502020204030204" pitchFamily="34" charset="0"/>
                <a:cs typeface="Times New Roman" panose="02020603050405020304" pitchFamily="18" charset="0"/>
              </a:rPr>
              <a:t>anh</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em</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Hoàng</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Đức</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và</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Phương</a:t>
            </a:r>
            <a:r>
              <a:rPr lang="en-US" sz="2400" dirty="0">
                <a:latin typeface="UTM Avo" panose="02040603050506020204" pitchFamily="18"/>
                <a:ea typeface="Calibri" panose="020F0502020204030204" pitchFamily="34" charset="0"/>
                <a:cs typeface="Times New Roman" panose="02020603050405020304" pitchFamily="18" charset="0"/>
              </a:rPr>
              <a:t> Dung </a:t>
            </a:r>
            <a:r>
              <a:rPr lang="en-US" sz="2400" dirty="0" err="1">
                <a:latin typeface="UTM Avo" panose="02040603050506020204" pitchFamily="18"/>
                <a:ea typeface="Calibri" panose="020F0502020204030204" pitchFamily="34" charset="0"/>
                <a:cs typeface="Times New Roman" panose="02020603050405020304" pitchFamily="18" charset="0"/>
              </a:rPr>
              <a:t>đi</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cùng</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mẹ</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vào</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siêu</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thị</a:t>
            </a:r>
            <a:r>
              <a:rPr lang="en-US" sz="2400" dirty="0">
                <a:latin typeface="UTM Avo" panose="02040603050506020204" pitchFamily="18"/>
                <a:ea typeface="Calibri" panose="020F0502020204030204" pitchFamily="34" charset="0"/>
                <a:cs typeface="Times New Roman" panose="02020603050405020304" pitchFamily="18" charset="0"/>
              </a:rPr>
              <a:t>. Khi </a:t>
            </a:r>
            <a:r>
              <a:rPr lang="en-US" sz="2400" dirty="0" err="1">
                <a:latin typeface="UTM Avo" panose="02040603050506020204" pitchFamily="18"/>
                <a:ea typeface="Calibri" panose="020F0502020204030204" pitchFamily="34" charset="0"/>
                <a:cs typeface="Times New Roman" panose="02020603050405020304" pitchFamily="18" charset="0"/>
              </a:rPr>
              <a:t>tính</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tiền</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cô</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bán</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hàng</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đưa</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hoá</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đơn</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ghi</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như</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dưới</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đây</a:t>
            </a:r>
            <a:r>
              <a:rPr lang="en-US" sz="2400" dirty="0">
                <a:latin typeface="UTM Avo" panose="02040603050506020204" pitchFamily="18"/>
                <a:ea typeface="Calibri" panose="020F0502020204030204" pitchFamily="34" charset="0"/>
                <a:cs typeface="Times New Roman" panose="02020603050405020304" pitchFamily="18" charset="0"/>
              </a:rPr>
              <a:t>.</a:t>
            </a:r>
            <a:endParaRPr lang="en-VN" sz="2400" dirty="0">
              <a:latin typeface="UTM Avo" panose="02040603050506020204" pitchFamily="18"/>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293E7FC-7961-4955-45C0-7837DAFA752F}"/>
              </a:ext>
            </a:extLst>
          </p:cNvPr>
          <p:cNvSpPr txBox="1"/>
          <p:nvPr/>
        </p:nvSpPr>
        <p:spPr>
          <a:xfrm>
            <a:off x="520314" y="3199258"/>
            <a:ext cx="6507611" cy="1697068"/>
          </a:xfrm>
          <a:prstGeom prst="rect">
            <a:avLst/>
          </a:prstGeom>
          <a:noFill/>
        </p:spPr>
        <p:txBody>
          <a:bodyPr wrap="square" rtlCol="0">
            <a:spAutoFit/>
          </a:bodyPr>
          <a:lstStyle/>
          <a:p>
            <a:pPr algn="just">
              <a:lnSpc>
                <a:spcPct val="150000"/>
              </a:lnSpc>
              <a:spcAft>
                <a:spcPts val="1333"/>
              </a:spcAft>
            </a:pPr>
            <a:r>
              <a:rPr lang="en-US" sz="2400" dirty="0" err="1">
                <a:latin typeface="UTM Avo" panose="02040603050506020204" pitchFamily="18"/>
                <a:ea typeface="Calibri" panose="020F0502020204030204" pitchFamily="34" charset="0"/>
                <a:cs typeface="Times New Roman" panose="02020603050405020304" pitchFamily="18" charset="0"/>
              </a:rPr>
              <a:t>Mẹ</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đưa</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cho</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cô</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bán</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hàng</a:t>
            </a:r>
            <a:r>
              <a:rPr lang="en-US" sz="2400" dirty="0">
                <a:latin typeface="UTM Avo" panose="02040603050506020204" pitchFamily="18"/>
                <a:ea typeface="Calibri" panose="020F0502020204030204" pitchFamily="34" charset="0"/>
                <a:cs typeface="Times New Roman" panose="02020603050405020304" pitchFamily="18" charset="0"/>
              </a:rPr>
              <a:t> 500 000 </a:t>
            </a:r>
            <a:r>
              <a:rPr lang="en-US" sz="2400" dirty="0" err="1">
                <a:latin typeface="UTM Avo" panose="02040603050506020204" pitchFamily="18"/>
                <a:ea typeface="Calibri" panose="020F0502020204030204" pitchFamily="34" charset="0"/>
                <a:cs typeface="Times New Roman" panose="02020603050405020304" pitchFamily="18" charset="0"/>
              </a:rPr>
              <a:t>đồng</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Em</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hãy</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kiểm</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tra</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lại</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hoá</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đơn</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và</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cho</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biết</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cô</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bán</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hàng</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cần</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trả</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lại</a:t>
            </a:r>
            <a:r>
              <a:rPr lang="en-US" sz="2400" dirty="0">
                <a:latin typeface="UTM Avo" panose="02040603050506020204" pitchFamily="18"/>
                <a:ea typeface="Calibri" panose="020F0502020204030204" pitchFamily="34" charset="0"/>
                <a:cs typeface="Times New Roman" panose="02020603050405020304" pitchFamily="18" charset="0"/>
              </a:rPr>
              <a:t> bao </a:t>
            </a:r>
            <a:r>
              <a:rPr lang="en-US" sz="2400" dirty="0" err="1">
                <a:latin typeface="UTM Avo" panose="02040603050506020204" pitchFamily="18"/>
                <a:ea typeface="Calibri" panose="020F0502020204030204" pitchFamily="34" charset="0"/>
                <a:cs typeface="Times New Roman" panose="02020603050405020304" pitchFamily="18" charset="0"/>
              </a:rPr>
              <a:t>nhiêu</a:t>
            </a:r>
            <a:r>
              <a:rPr lang="en-US" sz="2400" dirty="0">
                <a:latin typeface="UTM Avo" panose="02040603050506020204" pitchFamily="18"/>
                <a:ea typeface="Calibri" panose="020F0502020204030204" pitchFamily="34" charset="0"/>
                <a:cs typeface="Times New Roman" panose="02020603050405020304" pitchFamily="18" charset="0"/>
              </a:rPr>
              <a:t> </a:t>
            </a:r>
            <a:r>
              <a:rPr lang="en-US" sz="2400" dirty="0" err="1">
                <a:latin typeface="UTM Avo" panose="02040603050506020204" pitchFamily="18"/>
                <a:ea typeface="Calibri" panose="020F0502020204030204" pitchFamily="34" charset="0"/>
                <a:cs typeface="Times New Roman" panose="02020603050405020304" pitchFamily="18" charset="0"/>
              </a:rPr>
              <a:t>tiền</a:t>
            </a:r>
            <a:r>
              <a:rPr lang="en-US" sz="2400" dirty="0">
                <a:latin typeface="UTM Avo" panose="02040603050506020204" pitchFamily="18"/>
                <a:ea typeface="Calibri" panose="020F0502020204030204" pitchFamily="34" charset="0"/>
                <a:cs typeface="Times New Roman" panose="02020603050405020304" pitchFamily="18" charset="0"/>
              </a:rPr>
              <a:t>.</a:t>
            </a:r>
            <a:endParaRPr lang="en-VN" sz="2400" dirty="0">
              <a:latin typeface="UTM Avo" panose="02040603050506020204" pitchFamily="18"/>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552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C5C46F-3D77-70CA-2818-946F7DB7356E}"/>
              </a:ext>
            </a:extLst>
          </p:cNvPr>
          <p:cNvSpPr/>
          <p:nvPr/>
        </p:nvSpPr>
        <p:spPr>
          <a:xfrm>
            <a:off x="6096000" y="2704011"/>
            <a:ext cx="6096000" cy="415398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30EDDD92-AF9B-488D-19BF-C871F42234D5}"/>
              </a:ext>
            </a:extLst>
          </p:cNvPr>
          <p:cNvSpPr/>
          <p:nvPr/>
        </p:nvSpPr>
        <p:spPr>
          <a:xfrm>
            <a:off x="6004560" y="2702279"/>
            <a:ext cx="6096000" cy="415398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1">
            <a:extLst>
              <a:ext uri="{FF2B5EF4-FFF2-40B4-BE49-F238E27FC236}">
                <a16:creationId xmlns:a16="http://schemas.microsoft.com/office/drawing/2014/main" id="{642EA71C-5D49-571C-2194-01D72E359711}"/>
              </a:ext>
            </a:extLst>
          </p:cNvPr>
          <p:cNvSpPr txBox="1"/>
          <p:nvPr/>
        </p:nvSpPr>
        <p:spPr>
          <a:xfrm>
            <a:off x="7594778" y="1783054"/>
            <a:ext cx="1865971" cy="523220"/>
          </a:xfrm>
          <a:prstGeom prst="rect">
            <a:avLst/>
          </a:prstGeom>
          <a:noFill/>
        </p:spPr>
        <p:txBody>
          <a:bodyPr wrap="square" rtlCol="0">
            <a:spAutoFit/>
          </a:bodyPr>
          <a:lstStyle/>
          <a:p>
            <a:pPr>
              <a:buClr>
                <a:srgbClr val="000000"/>
              </a:buClr>
              <a:buFont typeface="Arial"/>
              <a:buNone/>
            </a:pPr>
            <a:r>
              <a:rPr lang="en-VN" sz="2800" b="1" u="sng" kern="0" dirty="0">
                <a:solidFill>
                  <a:srgbClr val="FD8762">
                    <a:lumMod val="50000"/>
                  </a:srgbClr>
                </a:solidFill>
                <a:latin typeface="UTM Avo" panose="02040603050506020204" pitchFamily="18"/>
                <a:cs typeface="Arial"/>
                <a:sym typeface="Arial"/>
              </a:rPr>
              <a:t>Bài giải</a:t>
            </a:r>
          </a:p>
        </p:txBody>
      </p:sp>
      <p:sp>
        <p:nvSpPr>
          <p:cNvPr id="13" name="TextBox 12">
            <a:extLst>
              <a:ext uri="{FF2B5EF4-FFF2-40B4-BE49-F238E27FC236}">
                <a16:creationId xmlns:a16="http://schemas.microsoft.com/office/drawing/2014/main" id="{6F1865AD-0C70-0C5A-C389-F58B098F87D9}"/>
              </a:ext>
            </a:extLst>
          </p:cNvPr>
          <p:cNvSpPr txBox="1"/>
          <p:nvPr/>
        </p:nvSpPr>
        <p:spPr>
          <a:xfrm>
            <a:off x="5056019" y="2307140"/>
            <a:ext cx="6943491" cy="4278672"/>
          </a:xfrm>
          <a:prstGeom prst="rect">
            <a:avLst/>
          </a:prstGeom>
          <a:noFill/>
        </p:spPr>
        <p:txBody>
          <a:bodyPr wrap="square" rtlCol="0">
            <a:spAutoFit/>
          </a:bodyPr>
          <a:lstStyle/>
          <a:p>
            <a:pPr>
              <a:lnSpc>
                <a:spcPct val="125000"/>
              </a:lnSpc>
              <a:spcAft>
                <a:spcPts val="1333"/>
              </a:spcAft>
              <a:buClr>
                <a:srgbClr val="000000"/>
              </a:buClr>
              <a:buFont typeface="Arial"/>
              <a:buNone/>
            </a:pP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Tổng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số</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tiền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mua</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hàng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là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a:p>
            <a:pPr>
              <a:lnSpc>
                <a:spcPct val="125000"/>
              </a:lnSpc>
              <a:spcAft>
                <a:spcPts val="1333"/>
              </a:spcAft>
              <a:buClr>
                <a:srgbClr val="000000"/>
              </a:buClr>
              <a:buFont typeface="Arial"/>
              <a:buNone/>
            </a:pP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130 000 + 135 000 + 65 000 </a:t>
            </a:r>
          </a:p>
          <a:p>
            <a:pPr>
              <a:lnSpc>
                <a:spcPct val="125000"/>
              </a:lnSpc>
              <a:spcAft>
                <a:spcPts val="1333"/>
              </a:spcAft>
              <a:buClr>
                <a:srgbClr val="000000"/>
              </a:buClr>
              <a:buFont typeface="Arial"/>
              <a:buNone/>
            </a:pP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130 000 + (135 000 + 65 000) </a:t>
            </a:r>
          </a:p>
          <a:p>
            <a:pPr>
              <a:lnSpc>
                <a:spcPct val="125000"/>
              </a:lnSpc>
              <a:spcAft>
                <a:spcPts val="1333"/>
              </a:spcAft>
              <a:buClr>
                <a:srgbClr val="000000"/>
              </a:buClr>
              <a:buFont typeface="Arial"/>
              <a:buNone/>
            </a:pP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130 000 + 200 000 = 330 000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đồng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a:p>
            <a:pPr>
              <a:lnSpc>
                <a:spcPct val="125000"/>
              </a:lnSpc>
              <a:spcAft>
                <a:spcPts val="1333"/>
              </a:spcAft>
              <a:buClr>
                <a:srgbClr val="000000"/>
              </a:buClr>
              <a:buFont typeface="Arial"/>
              <a:buNone/>
            </a:pP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Số</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tiền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cần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trả</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lại</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là</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a:p>
            <a:pPr>
              <a:lnSpc>
                <a:spcPct val="125000"/>
              </a:lnSpc>
              <a:spcAft>
                <a:spcPts val="1333"/>
              </a:spcAft>
              <a:buClr>
                <a:srgbClr val="000000"/>
              </a:buClr>
              <a:buFont typeface="Arial"/>
              <a:buNone/>
            </a:pP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500 000 – 330 000 = 170 000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đồng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a:p>
            <a:pPr>
              <a:lnSpc>
                <a:spcPct val="125000"/>
              </a:lnSpc>
              <a:spcAft>
                <a:spcPts val="1333"/>
              </a:spcAft>
              <a:buClr>
                <a:srgbClr val="000000"/>
              </a:buClr>
              <a:buFont typeface="Arial"/>
              <a:buNone/>
            </a:pP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Cô</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bán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hàng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cần</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trả</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lại</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170 000 </a:t>
            </a:r>
            <a:r>
              <a:rPr lang="en-US"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đồng</a:t>
            </a:r>
            <a:r>
              <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endParaRPr lang="en-VN"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id="{ECC37538-8E7C-FAC6-8DAB-08F9DDCBE3D7}"/>
              </a:ext>
            </a:extLst>
          </p:cNvPr>
          <p:cNvPicPr>
            <a:picLocks noChangeAspect="1"/>
          </p:cNvPicPr>
          <p:nvPr/>
        </p:nvPicPr>
        <p:blipFill rotWithShape="1">
          <a:blip r:embed="rId3"/>
          <a:srcRect b="25853"/>
          <a:stretch/>
        </p:blipFill>
        <p:spPr>
          <a:xfrm>
            <a:off x="343568" y="1361175"/>
            <a:ext cx="4519961" cy="5958020"/>
          </a:xfrm>
          <a:prstGeom prst="rect">
            <a:avLst/>
          </a:prstGeom>
        </p:spPr>
      </p:pic>
    </p:spTree>
    <p:extLst>
      <p:ext uri="{BB962C8B-B14F-4D97-AF65-F5344CB8AC3E}">
        <p14:creationId xmlns:p14="http://schemas.microsoft.com/office/powerpoint/2010/main" val="343577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9" name="Google Shape;1585;p34">
            <a:extLst>
              <a:ext uri="{FF2B5EF4-FFF2-40B4-BE49-F238E27FC236}">
                <a16:creationId xmlns:a16="http://schemas.microsoft.com/office/drawing/2014/main" id="{D7E929FB-0A0E-5696-5F47-8F6A7C183E62}"/>
              </a:ext>
            </a:extLst>
          </p:cNvPr>
          <p:cNvSpPr txBox="1">
            <a:spLocks/>
          </p:cNvSpPr>
          <p:nvPr/>
        </p:nvSpPr>
        <p:spPr>
          <a:xfrm>
            <a:off x="3922072" y="1661729"/>
            <a:ext cx="4307767"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1pPr>
            <a:lvl2pPr marR="0" lvl="1" algn="l"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2pPr>
            <a:lvl3pPr marR="0" lvl="2" algn="l"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3pPr>
            <a:lvl4pPr marR="0" lvl="3" algn="l"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4pPr>
            <a:lvl5pPr marR="0" lvl="4" algn="l"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5pPr>
            <a:lvl6pPr marR="0" lvl="5" algn="l"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6pPr>
            <a:lvl7pPr marR="0" lvl="6" algn="l"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7pPr>
            <a:lvl8pPr marR="0" lvl="7" algn="l"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8pPr>
            <a:lvl9pPr marR="0" lvl="8" algn="l"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9pPr>
          </a:lstStyle>
          <a:p>
            <a:pPr marL="0" marR="0" lvl="0" indent="0" algn="ctr" defTabSz="914400" rtl="0" eaLnBrk="1" fontAlgn="auto" latinLnBrk="0" hangingPunct="1">
              <a:lnSpc>
                <a:spcPct val="115000"/>
              </a:lnSpc>
              <a:spcBef>
                <a:spcPts val="0"/>
              </a:spcBef>
              <a:spcAft>
                <a:spcPts val="0"/>
              </a:spcAft>
              <a:buClr>
                <a:srgbClr val="2A3132"/>
              </a:buClr>
              <a:buSzPts val="2800"/>
              <a:buFont typeface="Lexend"/>
              <a:buNone/>
              <a:tabLst/>
              <a:defRPr/>
            </a:pPr>
            <a:r>
              <a:rPr kumimoji="0" lang="en-US" b="1" i="0" u="none" strike="noStrike" kern="0" cap="none" spc="0" normalizeH="0" baseline="0" noProof="0">
                <a:ln>
                  <a:noFill/>
                </a:ln>
                <a:solidFill>
                  <a:schemeClr val="tx1"/>
                </a:solidFill>
                <a:effectLst/>
                <a:uLnTx/>
                <a:uFillTx/>
                <a:latin typeface="UTM Avo" panose="02040603050506020204" pitchFamily="18"/>
                <a:cs typeface="Arial" panose="020B0604020202020204" pitchFamily="34" charset="0"/>
                <a:sym typeface="Lexend"/>
              </a:rPr>
              <a:t>Bức tranh bí ẩn</a:t>
            </a:r>
            <a:endParaRPr kumimoji="0" lang="en-US" b="1" i="0" u="none" strike="noStrike" kern="0" cap="none" spc="0" normalizeH="0" baseline="0" noProof="0" dirty="0">
              <a:ln>
                <a:noFill/>
              </a:ln>
              <a:solidFill>
                <a:schemeClr val="tx1"/>
              </a:solidFill>
              <a:effectLst/>
              <a:uLnTx/>
              <a:uFillTx/>
              <a:latin typeface="UTM Avo" panose="02040603050506020204" pitchFamily="18"/>
              <a:cs typeface="Arial" panose="020B0604020202020204" pitchFamily="34" charset="0"/>
              <a:sym typeface="Lexend"/>
            </a:endParaRPr>
          </a:p>
        </p:txBody>
      </p:sp>
      <p:sp>
        <p:nvSpPr>
          <p:cNvPr id="110" name="Google Shape;1590;p34">
            <a:extLst>
              <a:ext uri="{FF2B5EF4-FFF2-40B4-BE49-F238E27FC236}">
                <a16:creationId xmlns:a16="http://schemas.microsoft.com/office/drawing/2014/main" id="{F3EE72DB-D728-56F3-99B9-C475BC6A58BA}"/>
              </a:ext>
            </a:extLst>
          </p:cNvPr>
          <p:cNvSpPr txBox="1"/>
          <p:nvPr/>
        </p:nvSpPr>
        <p:spPr>
          <a:xfrm>
            <a:off x="959927" y="2255962"/>
            <a:ext cx="10272145" cy="2964460"/>
          </a:xfrm>
          <a:prstGeom prst="rect">
            <a:avLst/>
          </a:prstGeom>
          <a:noFill/>
          <a:ln>
            <a:noFill/>
          </a:ln>
        </p:spPr>
        <p:txBody>
          <a:bodyPr spcFirstLastPara="1" wrap="square" lIns="121900" tIns="121900" rIns="121900" bIns="121900" anchor="t" anchorCtr="0">
            <a:noAutofit/>
          </a:bodyPr>
          <a:lstStyle/>
          <a:p>
            <a:pPr algn="just">
              <a:lnSpc>
                <a:spcPct val="150000"/>
              </a:lnSpc>
              <a:buClr>
                <a:srgbClr val="000000"/>
              </a:buClr>
              <a:buFont typeface="Arial"/>
              <a:buNone/>
            </a:pPr>
            <a:r>
              <a:rPr lang="en-VN" sz="2400" kern="0" dirty="0">
                <a:latin typeface="UTM Avo" panose="02040603050506020204" pitchFamily="18"/>
                <a:ea typeface="Lexend"/>
                <a:cs typeface="Lexend"/>
                <a:sym typeface="Lexend"/>
              </a:rPr>
              <a:t>Có một bức tranh ẩn dưới 6 mảnh ghép. Học sinh có quyền lựa chọn một mảnh ghép bất kì. Mỗi mảnh ghép tương ứng với 1 câu hỏi. Trả lời đúng mảnh ghép sẽ được lật mở. Trả lời sai bạn khác sẽ có quyền trả lời. Từ miếng ghép thứ 4, ai có câu trả lời đúng về nội dung bức tranh sẽ là người thắng cuộc.</a:t>
            </a:r>
            <a:endParaRPr sz="2400" kern="0" dirty="0">
              <a:latin typeface="UTM Avo" panose="02040603050506020204" pitchFamily="18"/>
              <a:ea typeface="Lexend"/>
              <a:cs typeface="Lexend"/>
              <a:sym typeface="Lexend"/>
            </a:endParaRPr>
          </a:p>
        </p:txBody>
      </p:sp>
      <p:sp>
        <p:nvSpPr>
          <p:cNvPr id="111" name="Google Shape;1591;p34">
            <a:extLst>
              <a:ext uri="{FF2B5EF4-FFF2-40B4-BE49-F238E27FC236}">
                <a16:creationId xmlns:a16="http://schemas.microsoft.com/office/drawing/2014/main" id="{CA549D3D-7449-2FEA-D19B-99663FDE9B3A}"/>
              </a:ext>
            </a:extLst>
          </p:cNvPr>
          <p:cNvSpPr/>
          <p:nvPr/>
        </p:nvSpPr>
        <p:spPr>
          <a:xfrm>
            <a:off x="1881830" y="4520424"/>
            <a:ext cx="13581" cy="601"/>
          </a:xfrm>
          <a:custGeom>
            <a:avLst/>
            <a:gdLst/>
            <a:ahLst/>
            <a:cxnLst/>
            <a:rect l="l" t="t" r="r" b="b"/>
            <a:pathLst>
              <a:path w="745" h="33" extrusionOk="0">
                <a:moveTo>
                  <a:pt x="0" y="8"/>
                </a:moveTo>
                <a:cubicBezTo>
                  <a:pt x="255" y="1"/>
                  <a:pt x="504" y="10"/>
                  <a:pt x="744" y="33"/>
                </a:cubicBezTo>
                <a:cubicBezTo>
                  <a:pt x="504" y="10"/>
                  <a:pt x="255" y="1"/>
                  <a:pt x="0" y="8"/>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12" name="Google Shape;1592;p34">
            <a:extLst>
              <a:ext uri="{FF2B5EF4-FFF2-40B4-BE49-F238E27FC236}">
                <a16:creationId xmlns:a16="http://schemas.microsoft.com/office/drawing/2014/main" id="{F173573D-8467-BBBB-514A-44C54F62DDAA}"/>
              </a:ext>
            </a:extLst>
          </p:cNvPr>
          <p:cNvSpPr/>
          <p:nvPr/>
        </p:nvSpPr>
        <p:spPr>
          <a:xfrm>
            <a:off x="1429497" y="4521007"/>
            <a:ext cx="383" cy="91"/>
          </a:xfrm>
          <a:custGeom>
            <a:avLst/>
            <a:gdLst/>
            <a:ahLst/>
            <a:cxnLst/>
            <a:rect l="l" t="t" r="r" b="b"/>
            <a:pathLst>
              <a:path w="21" h="5" extrusionOk="0">
                <a:moveTo>
                  <a:pt x="0" y="1"/>
                </a:moveTo>
                <a:cubicBezTo>
                  <a:pt x="6" y="2"/>
                  <a:pt x="13" y="4"/>
                  <a:pt x="21" y="4"/>
                </a:cubicBezTo>
                <a:cubicBezTo>
                  <a:pt x="13" y="4"/>
                  <a:pt x="6" y="2"/>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13" name="Google Shape;1593;p34">
            <a:extLst>
              <a:ext uri="{FF2B5EF4-FFF2-40B4-BE49-F238E27FC236}">
                <a16:creationId xmlns:a16="http://schemas.microsoft.com/office/drawing/2014/main" id="{DF84383C-7503-5077-177A-86BA1A23DBD7}"/>
              </a:ext>
            </a:extLst>
          </p:cNvPr>
          <p:cNvSpPr/>
          <p:nvPr/>
        </p:nvSpPr>
        <p:spPr>
          <a:xfrm>
            <a:off x="2338357" y="4520532"/>
            <a:ext cx="9388" cy="456"/>
          </a:xfrm>
          <a:custGeom>
            <a:avLst/>
            <a:gdLst/>
            <a:ahLst/>
            <a:cxnLst/>
            <a:rect l="l" t="t" r="r" b="b"/>
            <a:pathLst>
              <a:path w="515" h="25" extrusionOk="0">
                <a:moveTo>
                  <a:pt x="501" y="0"/>
                </a:moveTo>
                <a:cubicBezTo>
                  <a:pt x="507" y="0"/>
                  <a:pt x="510" y="2"/>
                  <a:pt x="514" y="2"/>
                </a:cubicBezTo>
                <a:cubicBezTo>
                  <a:pt x="510" y="2"/>
                  <a:pt x="507" y="0"/>
                  <a:pt x="501" y="0"/>
                </a:cubicBezTo>
                <a:cubicBezTo>
                  <a:pt x="404" y="4"/>
                  <a:pt x="304" y="8"/>
                  <a:pt x="203" y="15"/>
                </a:cubicBezTo>
                <a:cubicBezTo>
                  <a:pt x="136" y="21"/>
                  <a:pt x="67" y="21"/>
                  <a:pt x="0" y="25"/>
                </a:cubicBezTo>
                <a:cubicBezTo>
                  <a:pt x="67" y="21"/>
                  <a:pt x="136" y="21"/>
                  <a:pt x="203" y="15"/>
                </a:cubicBezTo>
                <a:cubicBezTo>
                  <a:pt x="304" y="8"/>
                  <a:pt x="404" y="4"/>
                  <a:pt x="50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grpSp>
        <p:nvGrpSpPr>
          <p:cNvPr id="114" name="Google Shape;4559;p69">
            <a:extLst>
              <a:ext uri="{FF2B5EF4-FFF2-40B4-BE49-F238E27FC236}">
                <a16:creationId xmlns:a16="http://schemas.microsoft.com/office/drawing/2014/main" id="{B5A342DC-4C7D-90BD-E541-AE22829687D2}"/>
              </a:ext>
            </a:extLst>
          </p:cNvPr>
          <p:cNvGrpSpPr/>
          <p:nvPr/>
        </p:nvGrpSpPr>
        <p:grpSpPr>
          <a:xfrm rot="16200000">
            <a:off x="8406303" y="3741588"/>
            <a:ext cx="1941447" cy="3821789"/>
            <a:chOff x="6529419" y="1721803"/>
            <a:chExt cx="1490669" cy="2934421"/>
          </a:xfrm>
        </p:grpSpPr>
        <p:grpSp>
          <p:nvGrpSpPr>
            <p:cNvPr id="115" name="Google Shape;4561;p69">
              <a:extLst>
                <a:ext uri="{FF2B5EF4-FFF2-40B4-BE49-F238E27FC236}">
                  <a16:creationId xmlns:a16="http://schemas.microsoft.com/office/drawing/2014/main" id="{3C3E731D-A218-1BD8-A1F1-7F4D65D6600E}"/>
                </a:ext>
              </a:extLst>
            </p:cNvPr>
            <p:cNvGrpSpPr/>
            <p:nvPr/>
          </p:nvGrpSpPr>
          <p:grpSpPr>
            <a:xfrm>
              <a:off x="6553628" y="1721803"/>
              <a:ext cx="956596" cy="944294"/>
              <a:chOff x="3796672" y="1235886"/>
              <a:chExt cx="1098904" cy="1084772"/>
            </a:xfrm>
          </p:grpSpPr>
          <p:sp>
            <p:nvSpPr>
              <p:cNvPr id="146" name="Google Shape;4562;p69">
                <a:extLst>
                  <a:ext uri="{FF2B5EF4-FFF2-40B4-BE49-F238E27FC236}">
                    <a16:creationId xmlns:a16="http://schemas.microsoft.com/office/drawing/2014/main" id="{25E5383A-13A5-E157-4266-1990BD40FB9E}"/>
                  </a:ext>
                </a:extLst>
              </p:cNvPr>
              <p:cNvSpPr/>
              <p:nvPr/>
            </p:nvSpPr>
            <p:spPr>
              <a:xfrm>
                <a:off x="3796672" y="1235886"/>
                <a:ext cx="1098904" cy="1084772"/>
              </a:xfrm>
              <a:custGeom>
                <a:avLst/>
                <a:gdLst/>
                <a:ahLst/>
                <a:cxnLst/>
                <a:rect l="l" t="t" r="r" b="b"/>
                <a:pathLst>
                  <a:path w="45721" h="45133" extrusionOk="0">
                    <a:moveTo>
                      <a:pt x="22825" y="1"/>
                    </a:moveTo>
                    <a:cubicBezTo>
                      <a:pt x="22054" y="1"/>
                      <a:pt x="21283" y="295"/>
                      <a:pt x="20693" y="885"/>
                    </a:cubicBezTo>
                    <a:lnTo>
                      <a:pt x="1179" y="20482"/>
                    </a:lnTo>
                    <a:cubicBezTo>
                      <a:pt x="0" y="21661"/>
                      <a:pt x="0" y="23566"/>
                      <a:pt x="1179" y="24733"/>
                    </a:cubicBezTo>
                    <a:lnTo>
                      <a:pt x="20777" y="44259"/>
                    </a:lnTo>
                    <a:cubicBezTo>
                      <a:pt x="21364" y="44841"/>
                      <a:pt x="22133" y="45133"/>
                      <a:pt x="22900" y="45133"/>
                    </a:cubicBezTo>
                    <a:cubicBezTo>
                      <a:pt x="23672" y="45133"/>
                      <a:pt x="24442" y="44838"/>
                      <a:pt x="25027" y="44247"/>
                    </a:cubicBezTo>
                    <a:lnTo>
                      <a:pt x="32873" y="36377"/>
                    </a:lnTo>
                    <a:cubicBezTo>
                      <a:pt x="33053" y="36197"/>
                      <a:pt x="33283" y="36110"/>
                      <a:pt x="33511" y="36110"/>
                    </a:cubicBezTo>
                    <a:cubicBezTo>
                      <a:pt x="33810" y="36110"/>
                      <a:pt x="34108" y="36260"/>
                      <a:pt x="34290" y="36544"/>
                    </a:cubicBezTo>
                    <a:cubicBezTo>
                      <a:pt x="34743" y="37246"/>
                      <a:pt x="35112" y="38020"/>
                      <a:pt x="35409" y="38806"/>
                    </a:cubicBezTo>
                    <a:cubicBezTo>
                      <a:pt x="35588" y="39294"/>
                      <a:pt x="35909" y="39735"/>
                      <a:pt x="36362" y="40080"/>
                    </a:cubicBezTo>
                    <a:cubicBezTo>
                      <a:pt x="36890" y="40489"/>
                      <a:pt x="37508" y="40695"/>
                      <a:pt x="38128" y="40695"/>
                    </a:cubicBezTo>
                    <a:cubicBezTo>
                      <a:pt x="38682" y="40695"/>
                      <a:pt x="39237" y="40530"/>
                      <a:pt x="39731" y="40199"/>
                    </a:cubicBezTo>
                    <a:cubicBezTo>
                      <a:pt x="41303" y="39127"/>
                      <a:pt x="41446" y="36984"/>
                      <a:pt x="40172" y="35710"/>
                    </a:cubicBezTo>
                    <a:cubicBezTo>
                      <a:pt x="39862" y="35401"/>
                      <a:pt x="39505" y="35186"/>
                      <a:pt x="39112" y="35044"/>
                    </a:cubicBezTo>
                    <a:cubicBezTo>
                      <a:pt x="38326" y="34758"/>
                      <a:pt x="37564" y="34401"/>
                      <a:pt x="36862" y="33948"/>
                    </a:cubicBezTo>
                    <a:cubicBezTo>
                      <a:pt x="36374" y="33639"/>
                      <a:pt x="36279" y="32960"/>
                      <a:pt x="36695" y="32543"/>
                    </a:cubicBezTo>
                    <a:lnTo>
                      <a:pt x="44553" y="24661"/>
                    </a:lnTo>
                    <a:cubicBezTo>
                      <a:pt x="45720" y="23483"/>
                      <a:pt x="45720" y="21578"/>
                      <a:pt x="44542" y="20399"/>
                    </a:cubicBezTo>
                    <a:lnTo>
                      <a:pt x="24956" y="885"/>
                    </a:lnTo>
                    <a:cubicBezTo>
                      <a:pt x="24366" y="295"/>
                      <a:pt x="23595" y="1"/>
                      <a:pt x="22825" y="1"/>
                    </a:cubicBezTo>
                    <a:close/>
                  </a:path>
                </a:pathLst>
              </a:custGeom>
              <a:solidFill>
                <a:srgbClr val="5EB2FC"/>
              </a:solidFill>
              <a:ln>
                <a:noFill/>
              </a:ln>
            </p:spPr>
            <p:txBody>
              <a:bodyPr spcFirstLastPara="1" wrap="square" lIns="121900" tIns="121900" rIns="121900" bIns="121900" anchor="ctr" anchorCtr="0">
                <a:noAutofit/>
              </a:bodyPr>
              <a:lstStyle/>
              <a:p>
                <a:pPr>
                  <a:buClr>
                    <a:srgbClr val="000000"/>
                  </a:buClr>
                  <a:buFont typeface="Arial"/>
                  <a:buNone/>
                </a:pPr>
                <a:endParaRPr sz="2400" kern="0" dirty="0">
                  <a:latin typeface="UTM Avo" panose="02040603050506020204" pitchFamily="18"/>
                  <a:cs typeface="Arial"/>
                  <a:sym typeface="Arial"/>
                </a:endParaRPr>
              </a:p>
            </p:txBody>
          </p:sp>
          <p:sp>
            <p:nvSpPr>
              <p:cNvPr id="147" name="Google Shape;4563;p69">
                <a:extLst>
                  <a:ext uri="{FF2B5EF4-FFF2-40B4-BE49-F238E27FC236}">
                    <a16:creationId xmlns:a16="http://schemas.microsoft.com/office/drawing/2014/main" id="{F6011065-34DE-D094-6FE8-2A36209102E0}"/>
                  </a:ext>
                </a:extLst>
              </p:cNvPr>
              <p:cNvSpPr/>
              <p:nvPr/>
            </p:nvSpPr>
            <p:spPr>
              <a:xfrm>
                <a:off x="3884758" y="1311226"/>
                <a:ext cx="287338" cy="287050"/>
              </a:xfrm>
              <a:custGeom>
                <a:avLst/>
                <a:gdLst/>
                <a:ahLst/>
                <a:cxnLst/>
                <a:rect l="l" t="t" r="r" b="b"/>
                <a:pathLst>
                  <a:path w="11955" h="11943" extrusionOk="0">
                    <a:moveTo>
                      <a:pt x="5978" y="1"/>
                    </a:moveTo>
                    <a:cubicBezTo>
                      <a:pt x="2679" y="1"/>
                      <a:pt x="1" y="2668"/>
                      <a:pt x="1" y="5966"/>
                    </a:cubicBezTo>
                    <a:cubicBezTo>
                      <a:pt x="1" y="9276"/>
                      <a:pt x="2679" y="11943"/>
                      <a:pt x="5978" y="11943"/>
                    </a:cubicBezTo>
                    <a:cubicBezTo>
                      <a:pt x="9276" y="11943"/>
                      <a:pt x="11954" y="9276"/>
                      <a:pt x="11954" y="5966"/>
                    </a:cubicBezTo>
                    <a:cubicBezTo>
                      <a:pt x="11954" y="2668"/>
                      <a:pt x="9276" y="1"/>
                      <a:pt x="5978" y="1"/>
                    </a:cubicBezTo>
                    <a:close/>
                  </a:path>
                </a:pathLst>
              </a:custGeom>
              <a:solidFill>
                <a:srgbClr val="5EB2FC"/>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grpSp>
        <p:grpSp>
          <p:nvGrpSpPr>
            <p:cNvPr id="116" name="Google Shape;4565;p69">
              <a:extLst>
                <a:ext uri="{FF2B5EF4-FFF2-40B4-BE49-F238E27FC236}">
                  <a16:creationId xmlns:a16="http://schemas.microsoft.com/office/drawing/2014/main" id="{AA8E54BF-81DA-0EE5-DD89-0134FB50A9CA}"/>
                </a:ext>
              </a:extLst>
            </p:cNvPr>
            <p:cNvGrpSpPr/>
            <p:nvPr/>
          </p:nvGrpSpPr>
          <p:grpSpPr>
            <a:xfrm>
              <a:off x="7063492" y="2193742"/>
              <a:ext cx="956596" cy="944252"/>
              <a:chOff x="4382388" y="1778032"/>
              <a:chExt cx="1098904" cy="1084724"/>
            </a:xfrm>
          </p:grpSpPr>
          <p:grpSp>
            <p:nvGrpSpPr>
              <p:cNvPr id="142" name="Google Shape;4566;p69">
                <a:extLst>
                  <a:ext uri="{FF2B5EF4-FFF2-40B4-BE49-F238E27FC236}">
                    <a16:creationId xmlns:a16="http://schemas.microsoft.com/office/drawing/2014/main" id="{A1103F53-5A1B-9678-6B80-45FE7DC6E6ED}"/>
                  </a:ext>
                </a:extLst>
              </p:cNvPr>
              <p:cNvGrpSpPr/>
              <p:nvPr/>
            </p:nvGrpSpPr>
            <p:grpSpPr>
              <a:xfrm>
                <a:off x="4382388" y="1778032"/>
                <a:ext cx="1098904" cy="1084724"/>
                <a:chOff x="4382388" y="1778032"/>
                <a:chExt cx="1098904" cy="1084724"/>
              </a:xfrm>
            </p:grpSpPr>
            <p:sp>
              <p:nvSpPr>
                <p:cNvPr id="144" name="Google Shape;4567;p69">
                  <a:extLst>
                    <a:ext uri="{FF2B5EF4-FFF2-40B4-BE49-F238E27FC236}">
                      <a16:creationId xmlns:a16="http://schemas.microsoft.com/office/drawing/2014/main" id="{0C4C8A1B-DFC0-F7E3-FCBD-161085C4AC2A}"/>
                    </a:ext>
                  </a:extLst>
                </p:cNvPr>
                <p:cNvSpPr/>
                <p:nvPr/>
              </p:nvSpPr>
              <p:spPr>
                <a:xfrm>
                  <a:off x="4382388" y="1778032"/>
                  <a:ext cx="1098904" cy="1084724"/>
                </a:xfrm>
                <a:custGeom>
                  <a:avLst/>
                  <a:gdLst/>
                  <a:ahLst/>
                  <a:cxnLst/>
                  <a:rect l="l" t="t" r="r" b="b"/>
                  <a:pathLst>
                    <a:path w="45721" h="45131" extrusionOk="0">
                      <a:moveTo>
                        <a:pt x="22862" y="0"/>
                      </a:moveTo>
                      <a:cubicBezTo>
                        <a:pt x="22092" y="0"/>
                        <a:pt x="21324" y="295"/>
                        <a:pt x="20741" y="884"/>
                      </a:cubicBezTo>
                      <a:lnTo>
                        <a:pt x="12871" y="8742"/>
                      </a:lnTo>
                      <a:cubicBezTo>
                        <a:pt x="12698" y="8921"/>
                        <a:pt x="12472" y="9005"/>
                        <a:pt x="12246" y="9005"/>
                      </a:cubicBezTo>
                      <a:cubicBezTo>
                        <a:pt x="11945" y="9005"/>
                        <a:pt x="11643" y="8855"/>
                        <a:pt x="11466" y="8576"/>
                      </a:cubicBezTo>
                      <a:cubicBezTo>
                        <a:pt x="11014" y="7861"/>
                        <a:pt x="10645" y="7099"/>
                        <a:pt x="10347" y="6302"/>
                      </a:cubicBezTo>
                      <a:cubicBezTo>
                        <a:pt x="10168" y="5813"/>
                        <a:pt x="9847" y="5373"/>
                        <a:pt x="9394" y="5028"/>
                      </a:cubicBezTo>
                      <a:cubicBezTo>
                        <a:pt x="8866" y="4619"/>
                        <a:pt x="8248" y="4413"/>
                        <a:pt x="7630" y="4413"/>
                      </a:cubicBezTo>
                      <a:cubicBezTo>
                        <a:pt x="7078" y="4413"/>
                        <a:pt x="6526" y="4577"/>
                        <a:pt x="6037" y="4909"/>
                      </a:cubicBezTo>
                      <a:cubicBezTo>
                        <a:pt x="4465" y="5968"/>
                        <a:pt x="4310" y="8123"/>
                        <a:pt x="5584" y="9385"/>
                      </a:cubicBezTo>
                      <a:cubicBezTo>
                        <a:pt x="5894" y="9695"/>
                        <a:pt x="6251" y="9921"/>
                        <a:pt x="6632" y="10064"/>
                      </a:cubicBezTo>
                      <a:cubicBezTo>
                        <a:pt x="7418" y="10350"/>
                        <a:pt x="8180" y="10707"/>
                        <a:pt x="8882" y="11159"/>
                      </a:cubicBezTo>
                      <a:cubicBezTo>
                        <a:pt x="9383" y="11469"/>
                        <a:pt x="9466" y="12148"/>
                        <a:pt x="9049" y="12564"/>
                      </a:cubicBezTo>
                      <a:lnTo>
                        <a:pt x="1179" y="20434"/>
                      </a:lnTo>
                      <a:cubicBezTo>
                        <a:pt x="0" y="21613"/>
                        <a:pt x="0" y="23518"/>
                        <a:pt x="1179" y="24697"/>
                      </a:cubicBezTo>
                      <a:lnTo>
                        <a:pt x="20741" y="44247"/>
                      </a:lnTo>
                      <a:cubicBezTo>
                        <a:pt x="21324" y="44836"/>
                        <a:pt x="22092" y="45131"/>
                        <a:pt x="22862" y="45131"/>
                      </a:cubicBezTo>
                      <a:cubicBezTo>
                        <a:pt x="23631" y="45131"/>
                        <a:pt x="24402" y="44836"/>
                        <a:pt x="24992" y="44247"/>
                      </a:cubicBezTo>
                      <a:lnTo>
                        <a:pt x="44554" y="24697"/>
                      </a:lnTo>
                      <a:cubicBezTo>
                        <a:pt x="45720" y="23518"/>
                        <a:pt x="45720" y="21613"/>
                        <a:pt x="44554" y="20434"/>
                      </a:cubicBezTo>
                      <a:lnTo>
                        <a:pt x="24992" y="884"/>
                      </a:lnTo>
                      <a:cubicBezTo>
                        <a:pt x="24402" y="295"/>
                        <a:pt x="23631" y="0"/>
                        <a:pt x="22862" y="0"/>
                      </a:cubicBezTo>
                      <a:close/>
                    </a:path>
                  </a:pathLst>
                </a:custGeom>
                <a:solidFill>
                  <a:srgbClr val="69E781"/>
                </a:solidFill>
                <a:ln>
                  <a:noFill/>
                </a:ln>
              </p:spPr>
              <p:txBody>
                <a:bodyPr spcFirstLastPara="1" wrap="square" lIns="121900" tIns="121900" rIns="121900" bIns="121900" anchor="ctr" anchorCtr="0">
                  <a:noAutofit/>
                </a:bodyPr>
                <a:lstStyle/>
                <a:p>
                  <a:pPr>
                    <a:buClr>
                      <a:srgbClr val="000000"/>
                    </a:buClr>
                    <a:buFont typeface="Arial"/>
                    <a:buNone/>
                  </a:pPr>
                  <a:endParaRPr sz="2400" kern="0" dirty="0">
                    <a:latin typeface="UTM Avo" panose="02040603050506020204" pitchFamily="18"/>
                    <a:cs typeface="Arial"/>
                    <a:sym typeface="Arial"/>
                  </a:endParaRPr>
                </a:p>
              </p:txBody>
            </p:sp>
            <p:sp>
              <p:nvSpPr>
                <p:cNvPr id="145" name="Google Shape;4568;p69">
                  <a:extLst>
                    <a:ext uri="{FF2B5EF4-FFF2-40B4-BE49-F238E27FC236}">
                      <a16:creationId xmlns:a16="http://schemas.microsoft.com/office/drawing/2014/main" id="{B8C3427B-42BB-6666-B3FC-4C549FF390B2}"/>
                    </a:ext>
                  </a:extLst>
                </p:cNvPr>
                <p:cNvSpPr/>
                <p:nvPr/>
              </p:nvSpPr>
              <p:spPr>
                <a:xfrm>
                  <a:off x="5055718" y="1904160"/>
                  <a:ext cx="287338" cy="287338"/>
                </a:xfrm>
                <a:custGeom>
                  <a:avLst/>
                  <a:gdLst/>
                  <a:ahLst/>
                  <a:cxnLst/>
                  <a:rect l="l" t="t" r="r" b="b"/>
                  <a:pathLst>
                    <a:path w="11955" h="11955" extrusionOk="0">
                      <a:moveTo>
                        <a:pt x="5978" y="0"/>
                      </a:moveTo>
                      <a:cubicBezTo>
                        <a:pt x="2680" y="0"/>
                        <a:pt x="1" y="2679"/>
                        <a:pt x="1" y="5977"/>
                      </a:cubicBezTo>
                      <a:cubicBezTo>
                        <a:pt x="1" y="9275"/>
                        <a:pt x="2680" y="11954"/>
                        <a:pt x="5978" y="11954"/>
                      </a:cubicBezTo>
                      <a:cubicBezTo>
                        <a:pt x="9276" y="11954"/>
                        <a:pt x="11955" y="9275"/>
                        <a:pt x="11955" y="5977"/>
                      </a:cubicBezTo>
                      <a:cubicBezTo>
                        <a:pt x="11955" y="2679"/>
                        <a:pt x="9276" y="0"/>
                        <a:pt x="5978" y="0"/>
                      </a:cubicBezTo>
                      <a:close/>
                    </a:path>
                  </a:pathLst>
                </a:custGeom>
                <a:solidFill>
                  <a:srgbClr val="69E781"/>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grpSp>
          <p:sp>
            <p:nvSpPr>
              <p:cNvPr id="143" name="Google Shape;4571;p69">
                <a:extLst>
                  <a:ext uri="{FF2B5EF4-FFF2-40B4-BE49-F238E27FC236}">
                    <a16:creationId xmlns:a16="http://schemas.microsoft.com/office/drawing/2014/main" id="{11E22110-06B9-2874-1A5E-7E4F882FB768}"/>
                  </a:ext>
                </a:extLst>
              </p:cNvPr>
              <p:cNvSpPr/>
              <p:nvPr/>
            </p:nvSpPr>
            <p:spPr>
              <a:xfrm>
                <a:off x="4802856" y="2242239"/>
                <a:ext cx="233296" cy="233297"/>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grpSp>
        <p:grpSp>
          <p:nvGrpSpPr>
            <p:cNvPr id="117" name="Google Shape;4574;p69">
              <a:extLst>
                <a:ext uri="{FF2B5EF4-FFF2-40B4-BE49-F238E27FC236}">
                  <a16:creationId xmlns:a16="http://schemas.microsoft.com/office/drawing/2014/main" id="{B994BF65-7331-327B-21A4-9C854DBFE11F}"/>
                </a:ext>
              </a:extLst>
            </p:cNvPr>
            <p:cNvGrpSpPr/>
            <p:nvPr/>
          </p:nvGrpSpPr>
          <p:grpSpPr>
            <a:xfrm>
              <a:off x="6568752" y="2669015"/>
              <a:ext cx="956596" cy="944315"/>
              <a:chOff x="3814049" y="2324009"/>
              <a:chExt cx="1098904" cy="1084796"/>
            </a:xfrm>
          </p:grpSpPr>
          <p:grpSp>
            <p:nvGrpSpPr>
              <p:cNvPr id="135" name="Google Shape;4575;p69">
                <a:extLst>
                  <a:ext uri="{FF2B5EF4-FFF2-40B4-BE49-F238E27FC236}">
                    <a16:creationId xmlns:a16="http://schemas.microsoft.com/office/drawing/2014/main" id="{0082F895-2258-341B-323E-899486EA0673}"/>
                  </a:ext>
                </a:extLst>
              </p:cNvPr>
              <p:cNvGrpSpPr/>
              <p:nvPr/>
            </p:nvGrpSpPr>
            <p:grpSpPr>
              <a:xfrm>
                <a:off x="3814049" y="2324009"/>
                <a:ext cx="1098904" cy="1084796"/>
                <a:chOff x="3814049" y="2324009"/>
                <a:chExt cx="1098904" cy="1084796"/>
              </a:xfrm>
            </p:grpSpPr>
            <p:sp>
              <p:nvSpPr>
                <p:cNvPr id="140" name="Google Shape;4576;p69">
                  <a:extLst>
                    <a:ext uri="{FF2B5EF4-FFF2-40B4-BE49-F238E27FC236}">
                      <a16:creationId xmlns:a16="http://schemas.microsoft.com/office/drawing/2014/main" id="{79AAC890-8454-EA6C-4CA1-62C7F9A60456}"/>
                    </a:ext>
                  </a:extLst>
                </p:cNvPr>
                <p:cNvSpPr/>
                <p:nvPr/>
              </p:nvSpPr>
              <p:spPr>
                <a:xfrm>
                  <a:off x="3814049" y="2324009"/>
                  <a:ext cx="1098904" cy="1084796"/>
                </a:xfrm>
                <a:custGeom>
                  <a:avLst/>
                  <a:gdLst/>
                  <a:ahLst/>
                  <a:cxnLst/>
                  <a:rect l="l" t="t" r="r" b="b"/>
                  <a:pathLst>
                    <a:path w="45721" h="45134" extrusionOk="0">
                      <a:moveTo>
                        <a:pt x="22861" y="0"/>
                      </a:moveTo>
                      <a:cubicBezTo>
                        <a:pt x="22090" y="0"/>
                        <a:pt x="21319" y="295"/>
                        <a:pt x="20730" y="884"/>
                      </a:cubicBezTo>
                      <a:lnTo>
                        <a:pt x="1180" y="20446"/>
                      </a:lnTo>
                      <a:cubicBezTo>
                        <a:pt x="1" y="21613"/>
                        <a:pt x="1" y="23518"/>
                        <a:pt x="1180" y="24697"/>
                      </a:cubicBezTo>
                      <a:lnTo>
                        <a:pt x="20730" y="44259"/>
                      </a:lnTo>
                      <a:cubicBezTo>
                        <a:pt x="21319" y="44842"/>
                        <a:pt x="22090" y="45134"/>
                        <a:pt x="22861" y="45134"/>
                      </a:cubicBezTo>
                      <a:cubicBezTo>
                        <a:pt x="23632" y="45134"/>
                        <a:pt x="24403" y="44842"/>
                        <a:pt x="24992" y="44259"/>
                      </a:cubicBezTo>
                      <a:lnTo>
                        <a:pt x="44542" y="24697"/>
                      </a:lnTo>
                      <a:cubicBezTo>
                        <a:pt x="45721" y="23518"/>
                        <a:pt x="45721" y="21613"/>
                        <a:pt x="44542" y="20446"/>
                      </a:cubicBezTo>
                      <a:lnTo>
                        <a:pt x="36684" y="12576"/>
                      </a:lnTo>
                      <a:cubicBezTo>
                        <a:pt x="36267" y="12171"/>
                        <a:pt x="36363" y="11481"/>
                        <a:pt x="36851" y="11171"/>
                      </a:cubicBezTo>
                      <a:cubicBezTo>
                        <a:pt x="37565" y="10719"/>
                        <a:pt x="38327" y="10350"/>
                        <a:pt x="39125" y="10052"/>
                      </a:cubicBezTo>
                      <a:cubicBezTo>
                        <a:pt x="39613" y="9874"/>
                        <a:pt x="40054" y="9552"/>
                        <a:pt x="40399" y="9100"/>
                      </a:cubicBezTo>
                      <a:cubicBezTo>
                        <a:pt x="41173" y="8099"/>
                        <a:pt x="41220" y="6778"/>
                        <a:pt x="40518" y="5730"/>
                      </a:cubicBezTo>
                      <a:cubicBezTo>
                        <a:pt x="39932" y="4868"/>
                        <a:pt x="39013" y="4436"/>
                        <a:pt x="38094" y="4436"/>
                      </a:cubicBezTo>
                      <a:cubicBezTo>
                        <a:pt x="37349" y="4436"/>
                        <a:pt x="36606" y="4720"/>
                        <a:pt x="36041" y="5290"/>
                      </a:cubicBezTo>
                      <a:cubicBezTo>
                        <a:pt x="35732" y="5587"/>
                        <a:pt x="35505" y="5956"/>
                        <a:pt x="35362" y="6337"/>
                      </a:cubicBezTo>
                      <a:cubicBezTo>
                        <a:pt x="35077" y="7123"/>
                        <a:pt x="34720" y="7885"/>
                        <a:pt x="34267" y="8588"/>
                      </a:cubicBezTo>
                      <a:cubicBezTo>
                        <a:pt x="34091" y="8872"/>
                        <a:pt x="33797" y="9021"/>
                        <a:pt x="33498" y="9021"/>
                      </a:cubicBezTo>
                      <a:cubicBezTo>
                        <a:pt x="33271" y="9021"/>
                        <a:pt x="33042" y="8934"/>
                        <a:pt x="32862" y="8754"/>
                      </a:cubicBezTo>
                      <a:lnTo>
                        <a:pt x="24992" y="884"/>
                      </a:lnTo>
                      <a:cubicBezTo>
                        <a:pt x="24403" y="295"/>
                        <a:pt x="23632" y="0"/>
                        <a:pt x="22861" y="0"/>
                      </a:cubicBezTo>
                      <a:close/>
                    </a:path>
                  </a:pathLst>
                </a:custGeom>
                <a:solidFill>
                  <a:srgbClr val="4949E7"/>
                </a:solidFill>
                <a:ln>
                  <a:noFill/>
                </a:ln>
              </p:spPr>
              <p:txBody>
                <a:bodyPr spcFirstLastPara="1" wrap="square" lIns="121900" tIns="121900" rIns="121900" bIns="121900" anchor="ctr" anchorCtr="0">
                  <a:noAutofit/>
                </a:bodyPr>
                <a:lstStyle/>
                <a:p>
                  <a:pPr>
                    <a:buClr>
                      <a:srgbClr val="000000"/>
                    </a:buClr>
                    <a:buFont typeface="Arial"/>
                    <a:buNone/>
                  </a:pPr>
                  <a:endParaRPr sz="2400" kern="0" dirty="0">
                    <a:latin typeface="UTM Avo" panose="02040603050506020204" pitchFamily="18"/>
                    <a:cs typeface="Arial"/>
                    <a:sym typeface="Arial"/>
                  </a:endParaRPr>
                </a:p>
              </p:txBody>
            </p:sp>
            <p:sp>
              <p:nvSpPr>
                <p:cNvPr id="141" name="Google Shape;4577;p69">
                  <a:extLst>
                    <a:ext uri="{FF2B5EF4-FFF2-40B4-BE49-F238E27FC236}">
                      <a16:creationId xmlns:a16="http://schemas.microsoft.com/office/drawing/2014/main" id="{DD23FF4C-24A0-DA54-9695-4A46AB2C318C}"/>
                    </a:ext>
                  </a:extLst>
                </p:cNvPr>
                <p:cNvSpPr/>
                <p:nvPr/>
              </p:nvSpPr>
              <p:spPr>
                <a:xfrm>
                  <a:off x="3885623" y="2465897"/>
                  <a:ext cx="287050" cy="287338"/>
                </a:xfrm>
                <a:custGeom>
                  <a:avLst/>
                  <a:gdLst/>
                  <a:ahLst/>
                  <a:cxnLst/>
                  <a:rect l="l" t="t" r="r" b="b"/>
                  <a:pathLst>
                    <a:path w="11943" h="11955" extrusionOk="0">
                      <a:moveTo>
                        <a:pt x="5977" y="0"/>
                      </a:moveTo>
                      <a:cubicBezTo>
                        <a:pt x="2679" y="0"/>
                        <a:pt x="0" y="2679"/>
                        <a:pt x="0" y="5977"/>
                      </a:cubicBezTo>
                      <a:cubicBezTo>
                        <a:pt x="0" y="9275"/>
                        <a:pt x="2679" y="11954"/>
                        <a:pt x="5977" y="11954"/>
                      </a:cubicBezTo>
                      <a:cubicBezTo>
                        <a:pt x="9275" y="11954"/>
                        <a:pt x="11942" y="9275"/>
                        <a:pt x="11942" y="5977"/>
                      </a:cubicBezTo>
                      <a:cubicBezTo>
                        <a:pt x="11942" y="2679"/>
                        <a:pt x="9275" y="0"/>
                        <a:pt x="5977" y="0"/>
                      </a:cubicBezTo>
                      <a:close/>
                    </a:path>
                  </a:pathLst>
                </a:custGeom>
                <a:solidFill>
                  <a:srgbClr val="4949E7"/>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grpSp>
          <p:grpSp>
            <p:nvGrpSpPr>
              <p:cNvPr id="136" name="Google Shape;4578;p69">
                <a:extLst>
                  <a:ext uri="{FF2B5EF4-FFF2-40B4-BE49-F238E27FC236}">
                    <a16:creationId xmlns:a16="http://schemas.microsoft.com/office/drawing/2014/main" id="{0599FC8C-8949-9D9E-6CBA-0DC84881049A}"/>
                  </a:ext>
                </a:extLst>
              </p:cNvPr>
              <p:cNvGrpSpPr/>
              <p:nvPr/>
            </p:nvGrpSpPr>
            <p:grpSpPr>
              <a:xfrm>
                <a:off x="4151137" y="2732796"/>
                <a:ext cx="374986" cy="374572"/>
                <a:chOff x="3752358" y="3817349"/>
                <a:chExt cx="346056" cy="345674"/>
              </a:xfrm>
            </p:grpSpPr>
            <p:sp>
              <p:nvSpPr>
                <p:cNvPr id="137" name="Google Shape;4579;p69">
                  <a:extLst>
                    <a:ext uri="{FF2B5EF4-FFF2-40B4-BE49-F238E27FC236}">
                      <a16:creationId xmlns:a16="http://schemas.microsoft.com/office/drawing/2014/main" id="{0033F2FC-7011-9632-F8AC-367F547C8AF0}"/>
                    </a:ext>
                  </a:extLst>
                </p:cNvPr>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sp>
              <p:nvSpPr>
                <p:cNvPr id="138" name="Google Shape;4580;p69">
                  <a:extLst>
                    <a:ext uri="{FF2B5EF4-FFF2-40B4-BE49-F238E27FC236}">
                      <a16:creationId xmlns:a16="http://schemas.microsoft.com/office/drawing/2014/main" id="{D6D47685-BDE2-AA10-0C85-C9855494FDC4}"/>
                    </a:ext>
                  </a:extLst>
                </p:cNvPr>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sp>
              <p:nvSpPr>
                <p:cNvPr id="139" name="Google Shape;4581;p69">
                  <a:extLst>
                    <a:ext uri="{FF2B5EF4-FFF2-40B4-BE49-F238E27FC236}">
                      <a16:creationId xmlns:a16="http://schemas.microsoft.com/office/drawing/2014/main" id="{E2605FA9-AF76-CF7C-6A7A-D0D6C7BA78D0}"/>
                    </a:ext>
                  </a:extLst>
                </p:cNvPr>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grpSp>
        </p:grpSp>
        <p:grpSp>
          <p:nvGrpSpPr>
            <p:cNvPr id="118" name="Google Shape;4583;p69">
              <a:extLst>
                <a:ext uri="{FF2B5EF4-FFF2-40B4-BE49-F238E27FC236}">
                  <a16:creationId xmlns:a16="http://schemas.microsoft.com/office/drawing/2014/main" id="{BDCD6231-FF4A-5710-9CC7-170F91A87D3E}"/>
                </a:ext>
              </a:extLst>
            </p:cNvPr>
            <p:cNvGrpSpPr/>
            <p:nvPr/>
          </p:nvGrpSpPr>
          <p:grpSpPr>
            <a:xfrm>
              <a:off x="7034853" y="3222917"/>
              <a:ext cx="956596" cy="944252"/>
              <a:chOff x="4349489" y="2960313"/>
              <a:chExt cx="1098904" cy="1084724"/>
            </a:xfrm>
          </p:grpSpPr>
          <p:grpSp>
            <p:nvGrpSpPr>
              <p:cNvPr id="129" name="Google Shape;4584;p69">
                <a:extLst>
                  <a:ext uri="{FF2B5EF4-FFF2-40B4-BE49-F238E27FC236}">
                    <a16:creationId xmlns:a16="http://schemas.microsoft.com/office/drawing/2014/main" id="{42FF9363-7D1B-8D3F-AAED-A0F66087C785}"/>
                  </a:ext>
                </a:extLst>
              </p:cNvPr>
              <p:cNvGrpSpPr/>
              <p:nvPr/>
            </p:nvGrpSpPr>
            <p:grpSpPr>
              <a:xfrm>
                <a:off x="4349489" y="2960313"/>
                <a:ext cx="1098904" cy="1084724"/>
                <a:chOff x="4349489" y="2960313"/>
                <a:chExt cx="1098904" cy="1084724"/>
              </a:xfrm>
            </p:grpSpPr>
            <p:sp>
              <p:nvSpPr>
                <p:cNvPr id="133" name="Google Shape;4585;p69">
                  <a:extLst>
                    <a:ext uri="{FF2B5EF4-FFF2-40B4-BE49-F238E27FC236}">
                      <a16:creationId xmlns:a16="http://schemas.microsoft.com/office/drawing/2014/main" id="{B4913381-764A-E10A-3596-E85A580D1834}"/>
                    </a:ext>
                  </a:extLst>
                </p:cNvPr>
                <p:cNvSpPr/>
                <p:nvPr/>
              </p:nvSpPr>
              <p:spPr>
                <a:xfrm>
                  <a:off x="4349489" y="2960313"/>
                  <a:ext cx="1098904" cy="1084724"/>
                </a:xfrm>
                <a:custGeom>
                  <a:avLst/>
                  <a:gdLst/>
                  <a:ahLst/>
                  <a:cxnLst/>
                  <a:rect l="l" t="t" r="r" b="b"/>
                  <a:pathLst>
                    <a:path w="45721" h="45131" extrusionOk="0">
                      <a:moveTo>
                        <a:pt x="22862" y="0"/>
                      </a:moveTo>
                      <a:cubicBezTo>
                        <a:pt x="22092" y="0"/>
                        <a:pt x="21324" y="295"/>
                        <a:pt x="20741" y="884"/>
                      </a:cubicBezTo>
                      <a:lnTo>
                        <a:pt x="12871" y="8743"/>
                      </a:lnTo>
                      <a:cubicBezTo>
                        <a:pt x="12697" y="8917"/>
                        <a:pt x="12470" y="9001"/>
                        <a:pt x="12243" y="9001"/>
                      </a:cubicBezTo>
                      <a:cubicBezTo>
                        <a:pt x="11942" y="9001"/>
                        <a:pt x="11642" y="8854"/>
                        <a:pt x="11466" y="8576"/>
                      </a:cubicBezTo>
                      <a:cubicBezTo>
                        <a:pt x="11014" y="7861"/>
                        <a:pt x="10645" y="7099"/>
                        <a:pt x="10347" y="6302"/>
                      </a:cubicBezTo>
                      <a:cubicBezTo>
                        <a:pt x="10168" y="5814"/>
                        <a:pt x="9847" y="5373"/>
                        <a:pt x="9394" y="5028"/>
                      </a:cubicBezTo>
                      <a:cubicBezTo>
                        <a:pt x="8866" y="4619"/>
                        <a:pt x="8248" y="4413"/>
                        <a:pt x="7630" y="4413"/>
                      </a:cubicBezTo>
                      <a:cubicBezTo>
                        <a:pt x="7078" y="4413"/>
                        <a:pt x="6525" y="4577"/>
                        <a:pt x="6037" y="4909"/>
                      </a:cubicBezTo>
                      <a:cubicBezTo>
                        <a:pt x="4465" y="5968"/>
                        <a:pt x="4310" y="8123"/>
                        <a:pt x="5584" y="9385"/>
                      </a:cubicBezTo>
                      <a:cubicBezTo>
                        <a:pt x="5894" y="9695"/>
                        <a:pt x="6251" y="9921"/>
                        <a:pt x="6632" y="10064"/>
                      </a:cubicBezTo>
                      <a:cubicBezTo>
                        <a:pt x="7418" y="10350"/>
                        <a:pt x="8180" y="10707"/>
                        <a:pt x="8882" y="11159"/>
                      </a:cubicBezTo>
                      <a:cubicBezTo>
                        <a:pt x="9382" y="11469"/>
                        <a:pt x="9466" y="12148"/>
                        <a:pt x="9049" y="12564"/>
                      </a:cubicBezTo>
                      <a:lnTo>
                        <a:pt x="1179" y="20434"/>
                      </a:lnTo>
                      <a:cubicBezTo>
                        <a:pt x="0" y="21613"/>
                        <a:pt x="0" y="23518"/>
                        <a:pt x="1179" y="24697"/>
                      </a:cubicBezTo>
                      <a:lnTo>
                        <a:pt x="20741" y="44247"/>
                      </a:lnTo>
                      <a:cubicBezTo>
                        <a:pt x="21324" y="44836"/>
                        <a:pt x="22092" y="45131"/>
                        <a:pt x="22862" y="45131"/>
                      </a:cubicBezTo>
                      <a:cubicBezTo>
                        <a:pt x="23631" y="45131"/>
                        <a:pt x="24402" y="44836"/>
                        <a:pt x="24992" y="44247"/>
                      </a:cubicBezTo>
                      <a:lnTo>
                        <a:pt x="44554" y="24697"/>
                      </a:lnTo>
                      <a:cubicBezTo>
                        <a:pt x="45720" y="23518"/>
                        <a:pt x="45720" y="21613"/>
                        <a:pt x="44554" y="20434"/>
                      </a:cubicBezTo>
                      <a:lnTo>
                        <a:pt x="24992" y="884"/>
                      </a:lnTo>
                      <a:cubicBezTo>
                        <a:pt x="24402" y="295"/>
                        <a:pt x="23631" y="0"/>
                        <a:pt x="22862" y="0"/>
                      </a:cubicBezTo>
                      <a:close/>
                    </a:path>
                  </a:pathLst>
                </a:custGeom>
                <a:solidFill>
                  <a:srgbClr val="FCBD24"/>
                </a:solidFill>
                <a:ln>
                  <a:noFill/>
                </a:ln>
              </p:spPr>
              <p:txBody>
                <a:bodyPr spcFirstLastPara="1" wrap="square" lIns="121900" tIns="121900" rIns="121900" bIns="121900" anchor="ctr" anchorCtr="0">
                  <a:noAutofit/>
                </a:bodyPr>
                <a:lstStyle/>
                <a:p>
                  <a:pPr>
                    <a:buClr>
                      <a:srgbClr val="000000"/>
                    </a:buClr>
                    <a:buFont typeface="Arial"/>
                    <a:buNone/>
                  </a:pPr>
                  <a:endParaRPr sz="2400" kern="0" dirty="0">
                    <a:latin typeface="UTM Avo" panose="02040603050506020204" pitchFamily="18"/>
                    <a:cs typeface="Arial"/>
                    <a:sym typeface="Arial"/>
                  </a:endParaRPr>
                </a:p>
              </p:txBody>
            </p:sp>
            <p:sp>
              <p:nvSpPr>
                <p:cNvPr id="134" name="Google Shape;4586;p69">
                  <a:extLst>
                    <a:ext uri="{FF2B5EF4-FFF2-40B4-BE49-F238E27FC236}">
                      <a16:creationId xmlns:a16="http://schemas.microsoft.com/office/drawing/2014/main" id="{92D55C09-9EBC-E556-93DC-307EAF136A09}"/>
                    </a:ext>
                  </a:extLst>
                </p:cNvPr>
                <p:cNvSpPr/>
                <p:nvPr/>
              </p:nvSpPr>
              <p:spPr>
                <a:xfrm>
                  <a:off x="5065741" y="3026769"/>
                  <a:ext cx="287338" cy="287338"/>
                </a:xfrm>
                <a:custGeom>
                  <a:avLst/>
                  <a:gdLst/>
                  <a:ahLst/>
                  <a:cxnLst/>
                  <a:rect l="l" t="t" r="r" b="b"/>
                  <a:pathLst>
                    <a:path w="11955" h="11955" extrusionOk="0">
                      <a:moveTo>
                        <a:pt x="5978" y="1"/>
                      </a:moveTo>
                      <a:cubicBezTo>
                        <a:pt x="2680" y="1"/>
                        <a:pt x="1" y="2679"/>
                        <a:pt x="1" y="5978"/>
                      </a:cubicBezTo>
                      <a:cubicBezTo>
                        <a:pt x="1" y="9276"/>
                        <a:pt x="2680" y="11954"/>
                        <a:pt x="5978" y="11954"/>
                      </a:cubicBezTo>
                      <a:cubicBezTo>
                        <a:pt x="9276" y="11954"/>
                        <a:pt x="11955" y="9276"/>
                        <a:pt x="11955" y="5978"/>
                      </a:cubicBezTo>
                      <a:cubicBezTo>
                        <a:pt x="11955" y="2679"/>
                        <a:pt x="9276" y="1"/>
                        <a:pt x="5978" y="1"/>
                      </a:cubicBezTo>
                      <a:close/>
                    </a:path>
                  </a:pathLst>
                </a:custGeom>
                <a:solidFill>
                  <a:srgbClr val="FCBD24"/>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grpSp>
          <p:grpSp>
            <p:nvGrpSpPr>
              <p:cNvPr id="130" name="Google Shape;4587;p69">
                <a:extLst>
                  <a:ext uri="{FF2B5EF4-FFF2-40B4-BE49-F238E27FC236}">
                    <a16:creationId xmlns:a16="http://schemas.microsoft.com/office/drawing/2014/main" id="{1D385121-94CF-286A-6DA1-E8803DD10FBA}"/>
                  </a:ext>
                </a:extLst>
              </p:cNvPr>
              <p:cNvGrpSpPr/>
              <p:nvPr/>
            </p:nvGrpSpPr>
            <p:grpSpPr>
              <a:xfrm>
                <a:off x="4732657" y="3315384"/>
                <a:ext cx="374952" cy="374572"/>
                <a:chOff x="4201447" y="3817349"/>
                <a:chExt cx="346024" cy="345674"/>
              </a:xfrm>
            </p:grpSpPr>
            <p:sp>
              <p:nvSpPr>
                <p:cNvPr id="131" name="Google Shape;4588;p69">
                  <a:extLst>
                    <a:ext uri="{FF2B5EF4-FFF2-40B4-BE49-F238E27FC236}">
                      <a16:creationId xmlns:a16="http://schemas.microsoft.com/office/drawing/2014/main" id="{882A198B-B895-1368-F182-ABCD82AF8BAD}"/>
                    </a:ext>
                  </a:extLst>
                </p:cNvPr>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sp>
              <p:nvSpPr>
                <p:cNvPr id="132" name="Google Shape;4589;p69">
                  <a:extLst>
                    <a:ext uri="{FF2B5EF4-FFF2-40B4-BE49-F238E27FC236}">
                      <a16:creationId xmlns:a16="http://schemas.microsoft.com/office/drawing/2014/main" id="{B7E739A9-FA4B-2540-34A8-61AD82099A38}"/>
                    </a:ext>
                  </a:extLst>
                </p:cNvPr>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grpSp>
        </p:grpSp>
        <p:grpSp>
          <p:nvGrpSpPr>
            <p:cNvPr id="119" name="Google Shape;4590;p69">
              <a:extLst>
                <a:ext uri="{FF2B5EF4-FFF2-40B4-BE49-F238E27FC236}">
                  <a16:creationId xmlns:a16="http://schemas.microsoft.com/office/drawing/2014/main" id="{D8896B50-6A3E-A5AB-C066-B1473ACCB810}"/>
                </a:ext>
              </a:extLst>
            </p:cNvPr>
            <p:cNvGrpSpPr/>
            <p:nvPr/>
          </p:nvGrpSpPr>
          <p:grpSpPr>
            <a:xfrm>
              <a:off x="6529419" y="3711909"/>
              <a:ext cx="956596" cy="944315"/>
              <a:chOff x="3768864" y="3522050"/>
              <a:chExt cx="1098904" cy="1084796"/>
            </a:xfrm>
          </p:grpSpPr>
          <p:grpSp>
            <p:nvGrpSpPr>
              <p:cNvPr id="120" name="Google Shape;4591;p69">
                <a:extLst>
                  <a:ext uri="{FF2B5EF4-FFF2-40B4-BE49-F238E27FC236}">
                    <a16:creationId xmlns:a16="http://schemas.microsoft.com/office/drawing/2014/main" id="{C33CF7BE-D5EB-A2C6-CE1B-87A38D005671}"/>
                  </a:ext>
                </a:extLst>
              </p:cNvPr>
              <p:cNvGrpSpPr/>
              <p:nvPr/>
            </p:nvGrpSpPr>
            <p:grpSpPr>
              <a:xfrm>
                <a:off x="3768864" y="3522050"/>
                <a:ext cx="1098904" cy="1084796"/>
                <a:chOff x="3768864" y="3522050"/>
                <a:chExt cx="1098904" cy="1084796"/>
              </a:xfrm>
            </p:grpSpPr>
            <p:sp>
              <p:nvSpPr>
                <p:cNvPr id="127" name="Google Shape;4592;p69">
                  <a:extLst>
                    <a:ext uri="{FF2B5EF4-FFF2-40B4-BE49-F238E27FC236}">
                      <a16:creationId xmlns:a16="http://schemas.microsoft.com/office/drawing/2014/main" id="{B8AC1AEB-A646-83DA-DC02-8C930B65A2B4}"/>
                    </a:ext>
                  </a:extLst>
                </p:cNvPr>
                <p:cNvSpPr/>
                <p:nvPr/>
              </p:nvSpPr>
              <p:spPr>
                <a:xfrm>
                  <a:off x="3768864" y="3522050"/>
                  <a:ext cx="1098904" cy="1084796"/>
                </a:xfrm>
                <a:custGeom>
                  <a:avLst/>
                  <a:gdLst/>
                  <a:ahLst/>
                  <a:cxnLst/>
                  <a:rect l="l" t="t" r="r" b="b"/>
                  <a:pathLst>
                    <a:path w="45721" h="45134" extrusionOk="0">
                      <a:moveTo>
                        <a:pt x="22862" y="0"/>
                      </a:moveTo>
                      <a:cubicBezTo>
                        <a:pt x="22093" y="0"/>
                        <a:pt x="21325" y="295"/>
                        <a:pt x="20741" y="884"/>
                      </a:cubicBezTo>
                      <a:lnTo>
                        <a:pt x="1179" y="20446"/>
                      </a:lnTo>
                      <a:cubicBezTo>
                        <a:pt x="1" y="21613"/>
                        <a:pt x="1" y="23518"/>
                        <a:pt x="1179" y="24697"/>
                      </a:cubicBezTo>
                      <a:lnTo>
                        <a:pt x="20741" y="44259"/>
                      </a:lnTo>
                      <a:cubicBezTo>
                        <a:pt x="21325" y="44842"/>
                        <a:pt x="22093" y="45134"/>
                        <a:pt x="22862" y="45134"/>
                      </a:cubicBezTo>
                      <a:cubicBezTo>
                        <a:pt x="23631" y="45134"/>
                        <a:pt x="24402" y="44842"/>
                        <a:pt x="24992" y="44259"/>
                      </a:cubicBezTo>
                      <a:lnTo>
                        <a:pt x="44554" y="24697"/>
                      </a:lnTo>
                      <a:cubicBezTo>
                        <a:pt x="45721" y="23518"/>
                        <a:pt x="45721" y="21613"/>
                        <a:pt x="44554" y="20446"/>
                      </a:cubicBezTo>
                      <a:lnTo>
                        <a:pt x="36684" y="12576"/>
                      </a:lnTo>
                      <a:cubicBezTo>
                        <a:pt x="36279" y="12171"/>
                        <a:pt x="36362" y="11481"/>
                        <a:pt x="36850" y="11171"/>
                      </a:cubicBezTo>
                      <a:cubicBezTo>
                        <a:pt x="37565" y="10719"/>
                        <a:pt x="38327" y="10362"/>
                        <a:pt x="39124" y="10052"/>
                      </a:cubicBezTo>
                      <a:cubicBezTo>
                        <a:pt x="39613" y="9874"/>
                        <a:pt x="40053" y="9552"/>
                        <a:pt x="40410" y="9100"/>
                      </a:cubicBezTo>
                      <a:cubicBezTo>
                        <a:pt x="41172" y="8111"/>
                        <a:pt x="41220" y="6778"/>
                        <a:pt x="40518" y="5742"/>
                      </a:cubicBezTo>
                      <a:cubicBezTo>
                        <a:pt x="39931" y="4872"/>
                        <a:pt x="39013" y="4437"/>
                        <a:pt x="38094" y="4437"/>
                      </a:cubicBezTo>
                      <a:cubicBezTo>
                        <a:pt x="37352" y="4437"/>
                        <a:pt x="36610" y="4721"/>
                        <a:pt x="36041" y="5290"/>
                      </a:cubicBezTo>
                      <a:cubicBezTo>
                        <a:pt x="35731" y="5599"/>
                        <a:pt x="35505" y="5956"/>
                        <a:pt x="35362" y="6337"/>
                      </a:cubicBezTo>
                      <a:cubicBezTo>
                        <a:pt x="35076" y="7135"/>
                        <a:pt x="34719" y="7885"/>
                        <a:pt x="34267" y="8588"/>
                      </a:cubicBezTo>
                      <a:cubicBezTo>
                        <a:pt x="34091" y="8872"/>
                        <a:pt x="33796" y="9021"/>
                        <a:pt x="33498" y="9021"/>
                      </a:cubicBezTo>
                      <a:cubicBezTo>
                        <a:pt x="33271" y="9021"/>
                        <a:pt x="33042" y="8934"/>
                        <a:pt x="32862" y="8754"/>
                      </a:cubicBezTo>
                      <a:lnTo>
                        <a:pt x="24992" y="884"/>
                      </a:lnTo>
                      <a:cubicBezTo>
                        <a:pt x="24402" y="295"/>
                        <a:pt x="23631" y="0"/>
                        <a:pt x="22862" y="0"/>
                      </a:cubicBezTo>
                      <a:close/>
                    </a:path>
                  </a:pathLst>
                </a:custGeom>
                <a:solidFill>
                  <a:srgbClr val="EC3A3B"/>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sp>
              <p:nvSpPr>
                <p:cNvPr id="128" name="Google Shape;4593;p69">
                  <a:extLst>
                    <a:ext uri="{FF2B5EF4-FFF2-40B4-BE49-F238E27FC236}">
                      <a16:creationId xmlns:a16="http://schemas.microsoft.com/office/drawing/2014/main" id="{CDA6F7AE-B61F-171C-9321-5C49C08BDF4F}"/>
                    </a:ext>
                  </a:extLst>
                </p:cNvPr>
                <p:cNvSpPr/>
                <p:nvPr/>
              </p:nvSpPr>
              <p:spPr>
                <a:xfrm>
                  <a:off x="3887041" y="3641743"/>
                  <a:ext cx="287338" cy="287026"/>
                </a:xfrm>
                <a:custGeom>
                  <a:avLst/>
                  <a:gdLst/>
                  <a:ahLst/>
                  <a:cxnLst/>
                  <a:rect l="l" t="t" r="r" b="b"/>
                  <a:pathLst>
                    <a:path w="11955" h="11942" extrusionOk="0">
                      <a:moveTo>
                        <a:pt x="5978" y="0"/>
                      </a:moveTo>
                      <a:cubicBezTo>
                        <a:pt x="2680" y="0"/>
                        <a:pt x="1" y="2667"/>
                        <a:pt x="1" y="5977"/>
                      </a:cubicBezTo>
                      <a:cubicBezTo>
                        <a:pt x="1" y="9275"/>
                        <a:pt x="2680" y="11942"/>
                        <a:pt x="5978" y="11942"/>
                      </a:cubicBezTo>
                      <a:cubicBezTo>
                        <a:pt x="9276" y="11942"/>
                        <a:pt x="11955" y="9275"/>
                        <a:pt x="11955" y="5977"/>
                      </a:cubicBezTo>
                      <a:cubicBezTo>
                        <a:pt x="11955" y="2667"/>
                        <a:pt x="9276" y="0"/>
                        <a:pt x="5978" y="0"/>
                      </a:cubicBezTo>
                      <a:close/>
                    </a:path>
                  </a:pathLst>
                </a:custGeom>
                <a:solidFill>
                  <a:srgbClr val="EC3A3B"/>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grpSp>
          <p:grpSp>
            <p:nvGrpSpPr>
              <p:cNvPr id="121" name="Google Shape;4594;p69">
                <a:extLst>
                  <a:ext uri="{FF2B5EF4-FFF2-40B4-BE49-F238E27FC236}">
                    <a16:creationId xmlns:a16="http://schemas.microsoft.com/office/drawing/2014/main" id="{962ABE8F-0782-2E1C-FD74-41FBB40B05BE}"/>
                  </a:ext>
                </a:extLst>
              </p:cNvPr>
              <p:cNvGrpSpPr/>
              <p:nvPr/>
            </p:nvGrpSpPr>
            <p:grpSpPr>
              <a:xfrm>
                <a:off x="4139616" y="3871555"/>
                <a:ext cx="357419" cy="357005"/>
                <a:chOff x="7482229" y="3351230"/>
                <a:chExt cx="357419" cy="357005"/>
              </a:xfrm>
            </p:grpSpPr>
            <p:sp>
              <p:nvSpPr>
                <p:cNvPr id="122" name="Google Shape;4595;p69">
                  <a:extLst>
                    <a:ext uri="{FF2B5EF4-FFF2-40B4-BE49-F238E27FC236}">
                      <a16:creationId xmlns:a16="http://schemas.microsoft.com/office/drawing/2014/main" id="{3C28895A-5833-837F-699A-0F905F5572D4}"/>
                    </a:ext>
                  </a:extLst>
                </p:cNvPr>
                <p:cNvSpPr/>
                <p:nvPr/>
              </p:nvSpPr>
              <p:spPr>
                <a:xfrm>
                  <a:off x="7482229" y="3351230"/>
                  <a:ext cx="357419" cy="357005"/>
                </a:xfrm>
                <a:custGeom>
                  <a:avLst/>
                  <a:gdLst/>
                  <a:ahLst/>
                  <a:cxnLst/>
                  <a:rect l="l" t="t" r="r" b="b"/>
                  <a:pathLst>
                    <a:path w="11229" h="11216" extrusionOk="0">
                      <a:moveTo>
                        <a:pt x="5633" y="357"/>
                      </a:moveTo>
                      <a:cubicBezTo>
                        <a:pt x="8538" y="357"/>
                        <a:pt x="10883" y="2703"/>
                        <a:pt x="10883" y="5608"/>
                      </a:cubicBezTo>
                      <a:cubicBezTo>
                        <a:pt x="10883" y="8513"/>
                        <a:pt x="8538" y="10859"/>
                        <a:pt x="5633" y="10859"/>
                      </a:cubicBezTo>
                      <a:cubicBezTo>
                        <a:pt x="2728" y="10859"/>
                        <a:pt x="382" y="8513"/>
                        <a:pt x="382" y="5608"/>
                      </a:cubicBezTo>
                      <a:cubicBezTo>
                        <a:pt x="382" y="2703"/>
                        <a:pt x="2728" y="357"/>
                        <a:pt x="5633" y="357"/>
                      </a:cubicBezTo>
                      <a:close/>
                      <a:moveTo>
                        <a:pt x="5621" y="0"/>
                      </a:moveTo>
                      <a:cubicBezTo>
                        <a:pt x="4109" y="0"/>
                        <a:pt x="2716" y="572"/>
                        <a:pt x="1644" y="1631"/>
                      </a:cubicBezTo>
                      <a:cubicBezTo>
                        <a:pt x="584" y="2691"/>
                        <a:pt x="1" y="4108"/>
                        <a:pt x="1" y="5608"/>
                      </a:cubicBezTo>
                      <a:cubicBezTo>
                        <a:pt x="1" y="7108"/>
                        <a:pt x="584" y="8513"/>
                        <a:pt x="1644" y="9585"/>
                      </a:cubicBezTo>
                      <a:cubicBezTo>
                        <a:pt x="2704" y="10632"/>
                        <a:pt x="4109" y="11216"/>
                        <a:pt x="5621" y="11216"/>
                      </a:cubicBezTo>
                      <a:cubicBezTo>
                        <a:pt x="7121" y="11216"/>
                        <a:pt x="8526" y="10632"/>
                        <a:pt x="9597" y="9585"/>
                      </a:cubicBezTo>
                      <a:cubicBezTo>
                        <a:pt x="10645" y="8525"/>
                        <a:pt x="11229" y="7108"/>
                        <a:pt x="11229" y="5608"/>
                      </a:cubicBezTo>
                      <a:cubicBezTo>
                        <a:pt x="11229" y="4108"/>
                        <a:pt x="10669" y="2703"/>
                        <a:pt x="9597" y="1631"/>
                      </a:cubicBezTo>
                      <a:cubicBezTo>
                        <a:pt x="8538" y="572"/>
                        <a:pt x="7121" y="0"/>
                        <a:pt x="5621"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sp>
              <p:nvSpPr>
                <p:cNvPr id="123" name="Google Shape;4596;p69">
                  <a:extLst>
                    <a:ext uri="{FF2B5EF4-FFF2-40B4-BE49-F238E27FC236}">
                      <a16:creationId xmlns:a16="http://schemas.microsoft.com/office/drawing/2014/main" id="{9ABA8699-CF97-C0D0-283B-8268A9A62981}"/>
                    </a:ext>
                  </a:extLst>
                </p:cNvPr>
                <p:cNvSpPr/>
                <p:nvPr/>
              </p:nvSpPr>
              <p:spPr>
                <a:xfrm>
                  <a:off x="7592138" y="3605616"/>
                  <a:ext cx="137983" cy="32530"/>
                </a:xfrm>
                <a:custGeom>
                  <a:avLst/>
                  <a:gdLst/>
                  <a:ahLst/>
                  <a:cxnLst/>
                  <a:rect l="l" t="t" r="r" b="b"/>
                  <a:pathLst>
                    <a:path w="4335" h="1022" extrusionOk="0">
                      <a:moveTo>
                        <a:pt x="202" y="1"/>
                      </a:moveTo>
                      <a:cubicBezTo>
                        <a:pt x="147" y="1"/>
                        <a:pt x="94" y="21"/>
                        <a:pt x="60" y="69"/>
                      </a:cubicBezTo>
                      <a:cubicBezTo>
                        <a:pt x="1" y="140"/>
                        <a:pt x="1" y="259"/>
                        <a:pt x="96" y="319"/>
                      </a:cubicBezTo>
                      <a:cubicBezTo>
                        <a:pt x="644" y="783"/>
                        <a:pt x="1370" y="1021"/>
                        <a:pt x="2168" y="1021"/>
                      </a:cubicBezTo>
                      <a:cubicBezTo>
                        <a:pt x="2954" y="1021"/>
                        <a:pt x="3680" y="771"/>
                        <a:pt x="4239" y="319"/>
                      </a:cubicBezTo>
                      <a:cubicBezTo>
                        <a:pt x="4323" y="259"/>
                        <a:pt x="4335" y="140"/>
                        <a:pt x="4263" y="69"/>
                      </a:cubicBezTo>
                      <a:cubicBezTo>
                        <a:pt x="4228" y="26"/>
                        <a:pt x="4170" y="4"/>
                        <a:pt x="4115" y="4"/>
                      </a:cubicBezTo>
                      <a:cubicBezTo>
                        <a:pt x="4078" y="4"/>
                        <a:pt x="4042" y="14"/>
                        <a:pt x="4013" y="33"/>
                      </a:cubicBezTo>
                      <a:cubicBezTo>
                        <a:pt x="3537" y="438"/>
                        <a:pt x="2882" y="664"/>
                        <a:pt x="2168" y="664"/>
                      </a:cubicBezTo>
                      <a:cubicBezTo>
                        <a:pt x="1465" y="664"/>
                        <a:pt x="810" y="438"/>
                        <a:pt x="322" y="33"/>
                      </a:cubicBezTo>
                      <a:cubicBezTo>
                        <a:pt x="286" y="12"/>
                        <a:pt x="244" y="1"/>
                        <a:pt x="202"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sp>
              <p:nvSpPr>
                <p:cNvPr id="124" name="Google Shape;4597;p69">
                  <a:extLst>
                    <a:ext uri="{FF2B5EF4-FFF2-40B4-BE49-F238E27FC236}">
                      <a16:creationId xmlns:a16="http://schemas.microsoft.com/office/drawing/2014/main" id="{41C46F4B-CCE6-F2D1-3FEE-50991DCE0B00}"/>
                    </a:ext>
                  </a:extLst>
                </p:cNvPr>
                <p:cNvSpPr/>
                <p:nvPr/>
              </p:nvSpPr>
              <p:spPr>
                <a:xfrm>
                  <a:off x="7513709" y="3387962"/>
                  <a:ext cx="295987" cy="282014"/>
                </a:xfrm>
                <a:custGeom>
                  <a:avLst/>
                  <a:gdLst/>
                  <a:ahLst/>
                  <a:cxnLst/>
                  <a:rect l="l" t="t" r="r" b="b"/>
                  <a:pathLst>
                    <a:path w="9299" h="8860" extrusionOk="0">
                      <a:moveTo>
                        <a:pt x="6060" y="370"/>
                      </a:moveTo>
                      <a:cubicBezTo>
                        <a:pt x="6358" y="370"/>
                        <a:pt x="6596" y="608"/>
                        <a:pt x="6596" y="906"/>
                      </a:cubicBezTo>
                      <a:cubicBezTo>
                        <a:pt x="6596" y="1204"/>
                        <a:pt x="6358" y="1442"/>
                        <a:pt x="6060" y="1442"/>
                      </a:cubicBezTo>
                      <a:cubicBezTo>
                        <a:pt x="5763" y="1442"/>
                        <a:pt x="5525" y="1204"/>
                        <a:pt x="5525" y="906"/>
                      </a:cubicBezTo>
                      <a:cubicBezTo>
                        <a:pt x="5525" y="608"/>
                        <a:pt x="5763" y="370"/>
                        <a:pt x="6060" y="370"/>
                      </a:cubicBezTo>
                      <a:close/>
                      <a:moveTo>
                        <a:pt x="1322" y="2989"/>
                      </a:moveTo>
                      <a:cubicBezTo>
                        <a:pt x="1596" y="2989"/>
                        <a:pt x="1834" y="3097"/>
                        <a:pt x="2012" y="3263"/>
                      </a:cubicBezTo>
                      <a:cubicBezTo>
                        <a:pt x="1477" y="3680"/>
                        <a:pt x="1072" y="4240"/>
                        <a:pt x="881" y="4883"/>
                      </a:cubicBezTo>
                      <a:cubicBezTo>
                        <a:pt x="548" y="4716"/>
                        <a:pt x="334" y="4359"/>
                        <a:pt x="334" y="3990"/>
                      </a:cubicBezTo>
                      <a:cubicBezTo>
                        <a:pt x="334" y="3442"/>
                        <a:pt x="774" y="2989"/>
                        <a:pt x="1322" y="2989"/>
                      </a:cubicBezTo>
                      <a:close/>
                      <a:moveTo>
                        <a:pt x="7954" y="2989"/>
                      </a:moveTo>
                      <a:cubicBezTo>
                        <a:pt x="8501" y="2989"/>
                        <a:pt x="8942" y="3442"/>
                        <a:pt x="8942" y="3990"/>
                      </a:cubicBezTo>
                      <a:cubicBezTo>
                        <a:pt x="8966" y="4359"/>
                        <a:pt x="8739" y="4704"/>
                        <a:pt x="8394" y="4883"/>
                      </a:cubicBezTo>
                      <a:cubicBezTo>
                        <a:pt x="8216" y="4240"/>
                        <a:pt x="7811" y="3680"/>
                        <a:pt x="7263" y="3263"/>
                      </a:cubicBezTo>
                      <a:cubicBezTo>
                        <a:pt x="7442" y="3085"/>
                        <a:pt x="7692" y="2989"/>
                        <a:pt x="7954" y="2989"/>
                      </a:cubicBezTo>
                      <a:close/>
                      <a:moveTo>
                        <a:pt x="6072" y="1"/>
                      </a:moveTo>
                      <a:cubicBezTo>
                        <a:pt x="5632" y="1"/>
                        <a:pt x="5251" y="334"/>
                        <a:pt x="5191" y="763"/>
                      </a:cubicBezTo>
                      <a:lnTo>
                        <a:pt x="4596" y="953"/>
                      </a:lnTo>
                      <a:cubicBezTo>
                        <a:pt x="4525" y="989"/>
                        <a:pt x="4477" y="1049"/>
                        <a:pt x="4477" y="1120"/>
                      </a:cubicBezTo>
                      <a:lnTo>
                        <a:pt x="4477" y="2370"/>
                      </a:lnTo>
                      <a:cubicBezTo>
                        <a:pt x="3679" y="2394"/>
                        <a:pt x="2929" y="2632"/>
                        <a:pt x="2334" y="3025"/>
                      </a:cubicBezTo>
                      <a:cubicBezTo>
                        <a:pt x="2084" y="2751"/>
                        <a:pt x="1727" y="2608"/>
                        <a:pt x="1358" y="2608"/>
                      </a:cubicBezTo>
                      <a:cubicBezTo>
                        <a:pt x="607" y="2608"/>
                        <a:pt x="0" y="3216"/>
                        <a:pt x="0" y="3966"/>
                      </a:cubicBezTo>
                      <a:cubicBezTo>
                        <a:pt x="0" y="4513"/>
                        <a:pt x="345" y="5002"/>
                        <a:pt x="834" y="5216"/>
                      </a:cubicBezTo>
                      <a:cubicBezTo>
                        <a:pt x="822" y="5347"/>
                        <a:pt x="798" y="5478"/>
                        <a:pt x="798" y="5609"/>
                      </a:cubicBezTo>
                      <a:cubicBezTo>
                        <a:pt x="798" y="7395"/>
                        <a:pt x="2524" y="8859"/>
                        <a:pt x="4667" y="8859"/>
                      </a:cubicBezTo>
                      <a:cubicBezTo>
                        <a:pt x="5763" y="8859"/>
                        <a:pt x="6739" y="8490"/>
                        <a:pt x="7442" y="7871"/>
                      </a:cubicBezTo>
                      <a:cubicBezTo>
                        <a:pt x="7513" y="7811"/>
                        <a:pt x="7513" y="7692"/>
                        <a:pt x="7454" y="7621"/>
                      </a:cubicBezTo>
                      <a:cubicBezTo>
                        <a:pt x="7421" y="7588"/>
                        <a:pt x="7374" y="7570"/>
                        <a:pt x="7326" y="7570"/>
                      </a:cubicBezTo>
                      <a:cubicBezTo>
                        <a:pt x="7287" y="7570"/>
                        <a:pt x="7248" y="7582"/>
                        <a:pt x="7215" y="7609"/>
                      </a:cubicBezTo>
                      <a:cubicBezTo>
                        <a:pt x="6572" y="8157"/>
                        <a:pt x="5668" y="8514"/>
                        <a:pt x="4667" y="8514"/>
                      </a:cubicBezTo>
                      <a:cubicBezTo>
                        <a:pt x="2739" y="8514"/>
                        <a:pt x="1167" y="7216"/>
                        <a:pt x="1167" y="5633"/>
                      </a:cubicBezTo>
                      <a:cubicBezTo>
                        <a:pt x="1167" y="4037"/>
                        <a:pt x="2739" y="2739"/>
                        <a:pt x="4667" y="2739"/>
                      </a:cubicBezTo>
                      <a:cubicBezTo>
                        <a:pt x="6608" y="2739"/>
                        <a:pt x="8180" y="4037"/>
                        <a:pt x="8180" y="5633"/>
                      </a:cubicBezTo>
                      <a:cubicBezTo>
                        <a:pt x="8180" y="6133"/>
                        <a:pt x="8037" y="6597"/>
                        <a:pt x="7751" y="7014"/>
                      </a:cubicBezTo>
                      <a:cubicBezTo>
                        <a:pt x="7704" y="7085"/>
                        <a:pt x="7727" y="7169"/>
                        <a:pt x="7787" y="7228"/>
                      </a:cubicBezTo>
                      <a:cubicBezTo>
                        <a:pt x="7818" y="7264"/>
                        <a:pt x="7859" y="7280"/>
                        <a:pt x="7902" y="7280"/>
                      </a:cubicBezTo>
                      <a:cubicBezTo>
                        <a:pt x="7958" y="7280"/>
                        <a:pt x="8015" y="7252"/>
                        <a:pt x="8049" y="7204"/>
                      </a:cubicBezTo>
                      <a:cubicBezTo>
                        <a:pt x="8358" y="6740"/>
                        <a:pt x="8537" y="6192"/>
                        <a:pt x="8537" y="5621"/>
                      </a:cubicBezTo>
                      <a:cubicBezTo>
                        <a:pt x="8537" y="5490"/>
                        <a:pt x="8525" y="5359"/>
                        <a:pt x="8513" y="5228"/>
                      </a:cubicBezTo>
                      <a:cubicBezTo>
                        <a:pt x="8978" y="5014"/>
                        <a:pt x="9299" y="4525"/>
                        <a:pt x="9299" y="3978"/>
                      </a:cubicBezTo>
                      <a:cubicBezTo>
                        <a:pt x="9299" y="3228"/>
                        <a:pt x="8692" y="2620"/>
                        <a:pt x="7954" y="2620"/>
                      </a:cubicBezTo>
                      <a:cubicBezTo>
                        <a:pt x="7573" y="2620"/>
                        <a:pt x="7215" y="2775"/>
                        <a:pt x="6965" y="3037"/>
                      </a:cubicBezTo>
                      <a:cubicBezTo>
                        <a:pt x="6358" y="2656"/>
                        <a:pt x="5632" y="2406"/>
                        <a:pt x="4822" y="2382"/>
                      </a:cubicBezTo>
                      <a:lnTo>
                        <a:pt x="4822" y="1263"/>
                      </a:lnTo>
                      <a:lnTo>
                        <a:pt x="5215" y="1132"/>
                      </a:lnTo>
                      <a:cubicBezTo>
                        <a:pt x="5303" y="1507"/>
                        <a:pt x="5647" y="1780"/>
                        <a:pt x="6048" y="1780"/>
                      </a:cubicBezTo>
                      <a:cubicBezTo>
                        <a:pt x="6080" y="1780"/>
                        <a:pt x="6112" y="1779"/>
                        <a:pt x="6144" y="1775"/>
                      </a:cubicBezTo>
                      <a:cubicBezTo>
                        <a:pt x="6584" y="1727"/>
                        <a:pt x="6918" y="1382"/>
                        <a:pt x="6953" y="953"/>
                      </a:cubicBezTo>
                      <a:cubicBezTo>
                        <a:pt x="6977" y="430"/>
                        <a:pt x="6584" y="1"/>
                        <a:pt x="6072"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sp>
              <p:nvSpPr>
                <p:cNvPr id="125" name="Google Shape;4598;p69">
                  <a:extLst>
                    <a:ext uri="{FF2B5EF4-FFF2-40B4-BE49-F238E27FC236}">
                      <a16:creationId xmlns:a16="http://schemas.microsoft.com/office/drawing/2014/main" id="{658AB54F-B801-2458-1CD8-5BB439C1CFDD}"/>
                    </a:ext>
                  </a:extLst>
                </p:cNvPr>
                <p:cNvSpPr/>
                <p:nvPr/>
              </p:nvSpPr>
              <p:spPr>
                <a:xfrm>
                  <a:off x="7580393" y="3516460"/>
                  <a:ext cx="56880" cy="56880"/>
                </a:xfrm>
                <a:custGeom>
                  <a:avLst/>
                  <a:gdLst/>
                  <a:ahLst/>
                  <a:cxnLst/>
                  <a:rect l="l" t="t" r="r" b="b"/>
                  <a:pathLst>
                    <a:path w="1787" h="1787" extrusionOk="0">
                      <a:moveTo>
                        <a:pt x="894" y="345"/>
                      </a:moveTo>
                      <a:cubicBezTo>
                        <a:pt x="1191" y="345"/>
                        <a:pt x="1429" y="584"/>
                        <a:pt x="1429" y="881"/>
                      </a:cubicBezTo>
                      <a:cubicBezTo>
                        <a:pt x="1418" y="1179"/>
                        <a:pt x="1179" y="1417"/>
                        <a:pt x="894" y="1417"/>
                      </a:cubicBezTo>
                      <a:cubicBezTo>
                        <a:pt x="596" y="1417"/>
                        <a:pt x="358" y="1179"/>
                        <a:pt x="358" y="881"/>
                      </a:cubicBezTo>
                      <a:cubicBezTo>
                        <a:pt x="358" y="584"/>
                        <a:pt x="596" y="345"/>
                        <a:pt x="894" y="345"/>
                      </a:cubicBezTo>
                      <a:close/>
                      <a:moveTo>
                        <a:pt x="894" y="0"/>
                      </a:moveTo>
                      <a:cubicBezTo>
                        <a:pt x="406" y="0"/>
                        <a:pt x="1" y="405"/>
                        <a:pt x="1" y="893"/>
                      </a:cubicBezTo>
                      <a:cubicBezTo>
                        <a:pt x="1" y="1381"/>
                        <a:pt x="406" y="1786"/>
                        <a:pt x="894" y="1786"/>
                      </a:cubicBezTo>
                      <a:cubicBezTo>
                        <a:pt x="1394" y="1786"/>
                        <a:pt x="1787" y="1381"/>
                        <a:pt x="1787" y="893"/>
                      </a:cubicBezTo>
                      <a:cubicBezTo>
                        <a:pt x="1775" y="405"/>
                        <a:pt x="1394" y="0"/>
                        <a:pt x="894"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sp>
              <p:nvSpPr>
                <p:cNvPr id="126" name="Google Shape;4599;p69">
                  <a:extLst>
                    <a:ext uri="{FF2B5EF4-FFF2-40B4-BE49-F238E27FC236}">
                      <a16:creationId xmlns:a16="http://schemas.microsoft.com/office/drawing/2014/main" id="{542306A5-8DB2-3006-CEDD-5172548E76CF}"/>
                    </a:ext>
                  </a:extLst>
                </p:cNvPr>
                <p:cNvSpPr/>
                <p:nvPr/>
              </p:nvSpPr>
              <p:spPr>
                <a:xfrm>
                  <a:off x="7685750" y="3516460"/>
                  <a:ext cx="56880" cy="56880"/>
                </a:xfrm>
                <a:custGeom>
                  <a:avLst/>
                  <a:gdLst/>
                  <a:ahLst/>
                  <a:cxnLst/>
                  <a:rect l="l" t="t" r="r" b="b"/>
                  <a:pathLst>
                    <a:path w="1787" h="1787" extrusionOk="0">
                      <a:moveTo>
                        <a:pt x="894" y="345"/>
                      </a:moveTo>
                      <a:cubicBezTo>
                        <a:pt x="1191" y="345"/>
                        <a:pt x="1429" y="584"/>
                        <a:pt x="1429" y="881"/>
                      </a:cubicBezTo>
                      <a:cubicBezTo>
                        <a:pt x="1429" y="1179"/>
                        <a:pt x="1191" y="1417"/>
                        <a:pt x="894" y="1417"/>
                      </a:cubicBezTo>
                      <a:cubicBezTo>
                        <a:pt x="596" y="1417"/>
                        <a:pt x="358" y="1179"/>
                        <a:pt x="358" y="881"/>
                      </a:cubicBezTo>
                      <a:cubicBezTo>
                        <a:pt x="358" y="584"/>
                        <a:pt x="596" y="345"/>
                        <a:pt x="894" y="345"/>
                      </a:cubicBezTo>
                      <a:close/>
                      <a:moveTo>
                        <a:pt x="894" y="0"/>
                      </a:moveTo>
                      <a:cubicBezTo>
                        <a:pt x="405" y="0"/>
                        <a:pt x="1" y="405"/>
                        <a:pt x="1" y="893"/>
                      </a:cubicBezTo>
                      <a:cubicBezTo>
                        <a:pt x="1" y="1381"/>
                        <a:pt x="405" y="1786"/>
                        <a:pt x="894" y="1786"/>
                      </a:cubicBezTo>
                      <a:cubicBezTo>
                        <a:pt x="1382" y="1786"/>
                        <a:pt x="1787" y="1381"/>
                        <a:pt x="1787" y="893"/>
                      </a:cubicBezTo>
                      <a:cubicBezTo>
                        <a:pt x="1775" y="405"/>
                        <a:pt x="1382" y="0"/>
                        <a:pt x="894"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2400" kern="0">
                    <a:latin typeface="UTM Avo" panose="02040603050506020204" pitchFamily="18"/>
                    <a:cs typeface="Arial"/>
                    <a:sym typeface="Arial"/>
                  </a:endParaRPr>
                </a:p>
              </p:txBody>
            </p:sp>
          </p:grpSp>
        </p:grpSp>
      </p:grpSp>
      <p:sp>
        <p:nvSpPr>
          <p:cNvPr id="148" name="Google Shape;1977;p38">
            <a:hlinkClick r:id="" action="ppaction://hlinkshowjump?jump=nextslide"/>
            <a:extLst>
              <a:ext uri="{FF2B5EF4-FFF2-40B4-BE49-F238E27FC236}">
                <a16:creationId xmlns:a16="http://schemas.microsoft.com/office/drawing/2014/main" id="{2E848D73-A3DC-0AF6-205E-1E2212C6F9E5}"/>
              </a:ext>
            </a:extLst>
          </p:cNvPr>
          <p:cNvSpPr/>
          <p:nvPr/>
        </p:nvSpPr>
        <p:spPr>
          <a:xfrm>
            <a:off x="630234" y="843175"/>
            <a:ext cx="3997365" cy="676692"/>
          </a:xfrm>
          <a:prstGeom prst="roundRect">
            <a:avLst>
              <a:gd name="adj" fmla="val 50000"/>
            </a:avLst>
          </a:prstGeom>
          <a:solidFill>
            <a:srgbClr val="FD8762"/>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3600" b="1" i="0" u="none" strike="noStrike" kern="0" cap="none" spc="0" normalizeH="0" baseline="0" noProof="0" dirty="0">
                <a:ln>
                  <a:noFill/>
                </a:ln>
                <a:effectLst/>
                <a:uLnTx/>
                <a:uFillTx/>
                <a:latin typeface="UTM Avo" panose="02040603050506020204" pitchFamily="18"/>
                <a:ea typeface="Lexend"/>
                <a:cs typeface="Lexend"/>
                <a:sym typeface="Lexend"/>
              </a:rPr>
              <a:t>TRÒ CHƠI </a:t>
            </a:r>
            <a:endParaRPr kumimoji="0" sz="3600" b="1"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149" name="Google Shape;2722;p41">
            <a:extLst>
              <a:ext uri="{FF2B5EF4-FFF2-40B4-BE49-F238E27FC236}">
                <a16:creationId xmlns:a16="http://schemas.microsoft.com/office/drawing/2014/main" id="{C5D98C69-37A9-C204-29EC-EBCBDD3407DD}"/>
              </a:ext>
            </a:extLst>
          </p:cNvPr>
          <p:cNvSpPr/>
          <p:nvPr/>
        </p:nvSpPr>
        <p:spPr>
          <a:xfrm>
            <a:off x="6986469" y="948070"/>
            <a:ext cx="487256" cy="41432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50" name="Google Shape;2723;p41">
            <a:extLst>
              <a:ext uri="{FF2B5EF4-FFF2-40B4-BE49-F238E27FC236}">
                <a16:creationId xmlns:a16="http://schemas.microsoft.com/office/drawing/2014/main" id="{11371574-0692-9B31-C7A6-695F1B93EC39}"/>
              </a:ext>
            </a:extLst>
          </p:cNvPr>
          <p:cNvSpPr/>
          <p:nvPr/>
        </p:nvSpPr>
        <p:spPr>
          <a:xfrm>
            <a:off x="7050267" y="1023220"/>
            <a:ext cx="308748" cy="219168"/>
          </a:xfrm>
          <a:custGeom>
            <a:avLst/>
            <a:gdLst/>
            <a:ahLst/>
            <a:cxnLst/>
            <a:rect l="l" t="t" r="r" b="b"/>
            <a:pathLst>
              <a:path w="19273" h="14717" extrusionOk="0">
                <a:moveTo>
                  <a:pt x="5120" y="4517"/>
                </a:moveTo>
                <a:cubicBezTo>
                  <a:pt x="5623" y="4517"/>
                  <a:pt x="5873" y="5122"/>
                  <a:pt x="5517" y="5481"/>
                </a:cubicBezTo>
                <a:cubicBezTo>
                  <a:pt x="5403" y="5595"/>
                  <a:pt x="5262" y="5647"/>
                  <a:pt x="5123" y="5647"/>
                </a:cubicBezTo>
                <a:cubicBezTo>
                  <a:pt x="4833" y="5647"/>
                  <a:pt x="4554" y="5421"/>
                  <a:pt x="4554" y="5080"/>
                </a:cubicBezTo>
                <a:cubicBezTo>
                  <a:pt x="4554" y="4767"/>
                  <a:pt x="4807" y="4517"/>
                  <a:pt x="5120" y="4517"/>
                </a:cubicBezTo>
                <a:close/>
                <a:moveTo>
                  <a:pt x="3991" y="0"/>
                </a:moveTo>
                <a:cubicBezTo>
                  <a:pt x="3677" y="0"/>
                  <a:pt x="3425" y="250"/>
                  <a:pt x="3425" y="563"/>
                </a:cubicBezTo>
                <a:lnTo>
                  <a:pt x="3425" y="2572"/>
                </a:lnTo>
                <a:cubicBezTo>
                  <a:pt x="2455" y="3367"/>
                  <a:pt x="1750" y="4439"/>
                  <a:pt x="1401" y="5646"/>
                </a:cubicBezTo>
                <a:lnTo>
                  <a:pt x="564" y="5646"/>
                </a:lnTo>
                <a:cubicBezTo>
                  <a:pt x="251" y="5646"/>
                  <a:pt x="1" y="5896"/>
                  <a:pt x="1" y="6209"/>
                </a:cubicBezTo>
                <a:lnTo>
                  <a:pt x="1" y="9597"/>
                </a:lnTo>
                <a:cubicBezTo>
                  <a:pt x="1" y="9910"/>
                  <a:pt x="251" y="10163"/>
                  <a:pt x="564" y="10163"/>
                </a:cubicBezTo>
                <a:lnTo>
                  <a:pt x="1850" y="10163"/>
                </a:lnTo>
                <a:cubicBezTo>
                  <a:pt x="2446" y="11322"/>
                  <a:pt x="3391" y="12265"/>
                  <a:pt x="4554" y="12858"/>
                </a:cubicBezTo>
                <a:lnTo>
                  <a:pt x="4554" y="14153"/>
                </a:lnTo>
                <a:cubicBezTo>
                  <a:pt x="4554" y="14463"/>
                  <a:pt x="4807" y="14716"/>
                  <a:pt x="5120" y="14716"/>
                </a:cubicBezTo>
                <a:lnTo>
                  <a:pt x="7378" y="14716"/>
                </a:lnTo>
                <a:cubicBezTo>
                  <a:pt x="7688" y="14716"/>
                  <a:pt x="7941" y="14463"/>
                  <a:pt x="7941" y="14153"/>
                </a:cubicBezTo>
                <a:lnTo>
                  <a:pt x="7941" y="13551"/>
                </a:lnTo>
                <a:lnTo>
                  <a:pt x="11329" y="13551"/>
                </a:lnTo>
                <a:lnTo>
                  <a:pt x="11329" y="14153"/>
                </a:lnTo>
                <a:cubicBezTo>
                  <a:pt x="11329" y="14463"/>
                  <a:pt x="11582" y="14716"/>
                  <a:pt x="11895" y="14716"/>
                </a:cubicBezTo>
                <a:lnTo>
                  <a:pt x="14154" y="14716"/>
                </a:lnTo>
                <a:cubicBezTo>
                  <a:pt x="14464" y="14716"/>
                  <a:pt x="14717" y="14463"/>
                  <a:pt x="14717" y="14153"/>
                </a:cubicBezTo>
                <a:lnTo>
                  <a:pt x="14717" y="12864"/>
                </a:lnTo>
                <a:cubicBezTo>
                  <a:pt x="16647" y="11880"/>
                  <a:pt x="17945" y="9958"/>
                  <a:pt x="18107" y="7808"/>
                </a:cubicBezTo>
                <a:cubicBezTo>
                  <a:pt x="18800" y="7582"/>
                  <a:pt x="19270" y="6938"/>
                  <a:pt x="19273" y="6209"/>
                </a:cubicBezTo>
                <a:lnTo>
                  <a:pt x="19273" y="5080"/>
                </a:lnTo>
                <a:cubicBezTo>
                  <a:pt x="19273" y="4767"/>
                  <a:pt x="19020" y="4517"/>
                  <a:pt x="18707" y="4517"/>
                </a:cubicBezTo>
                <a:cubicBezTo>
                  <a:pt x="18393" y="4517"/>
                  <a:pt x="18144" y="4767"/>
                  <a:pt x="18144" y="5080"/>
                </a:cubicBezTo>
                <a:lnTo>
                  <a:pt x="18144" y="6209"/>
                </a:lnTo>
                <a:cubicBezTo>
                  <a:pt x="18141" y="6300"/>
                  <a:pt x="18116" y="6387"/>
                  <a:pt x="18074" y="6465"/>
                </a:cubicBezTo>
                <a:cubicBezTo>
                  <a:pt x="17647" y="3454"/>
                  <a:pt x="15021" y="1129"/>
                  <a:pt x="11895" y="1129"/>
                </a:cubicBezTo>
                <a:lnTo>
                  <a:pt x="7378" y="1129"/>
                </a:lnTo>
                <a:cubicBezTo>
                  <a:pt x="7020" y="1129"/>
                  <a:pt x="6665" y="1166"/>
                  <a:pt x="6315" y="1232"/>
                </a:cubicBezTo>
                <a:cubicBezTo>
                  <a:pt x="5788" y="464"/>
                  <a:pt x="4921" y="3"/>
                  <a:pt x="3991"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51" name="Google Shape;2724;p41">
            <a:extLst>
              <a:ext uri="{FF2B5EF4-FFF2-40B4-BE49-F238E27FC236}">
                <a16:creationId xmlns:a16="http://schemas.microsoft.com/office/drawing/2014/main" id="{247484D9-62F8-7CEC-8988-3F550D55900C}"/>
              </a:ext>
            </a:extLst>
          </p:cNvPr>
          <p:cNvSpPr/>
          <p:nvPr/>
        </p:nvSpPr>
        <p:spPr>
          <a:xfrm>
            <a:off x="7938705" y="948070"/>
            <a:ext cx="487256" cy="41432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52" name="Google Shape;2725;p41">
            <a:extLst>
              <a:ext uri="{FF2B5EF4-FFF2-40B4-BE49-F238E27FC236}">
                <a16:creationId xmlns:a16="http://schemas.microsoft.com/office/drawing/2014/main" id="{0D736850-C221-D79F-B4BD-10BEF4E32D94}"/>
              </a:ext>
            </a:extLst>
          </p:cNvPr>
          <p:cNvSpPr/>
          <p:nvPr/>
        </p:nvSpPr>
        <p:spPr>
          <a:xfrm>
            <a:off x="8002503" y="1023220"/>
            <a:ext cx="308748" cy="219168"/>
          </a:xfrm>
          <a:custGeom>
            <a:avLst/>
            <a:gdLst/>
            <a:ahLst/>
            <a:cxnLst/>
            <a:rect l="l" t="t" r="r" b="b"/>
            <a:pathLst>
              <a:path w="19273" h="14717" extrusionOk="0">
                <a:moveTo>
                  <a:pt x="5120" y="4517"/>
                </a:moveTo>
                <a:cubicBezTo>
                  <a:pt x="5623" y="4517"/>
                  <a:pt x="5873" y="5122"/>
                  <a:pt x="5517" y="5481"/>
                </a:cubicBezTo>
                <a:cubicBezTo>
                  <a:pt x="5403" y="5595"/>
                  <a:pt x="5262" y="5647"/>
                  <a:pt x="5123" y="5647"/>
                </a:cubicBezTo>
                <a:cubicBezTo>
                  <a:pt x="4833" y="5647"/>
                  <a:pt x="4554" y="5421"/>
                  <a:pt x="4554" y="5080"/>
                </a:cubicBezTo>
                <a:cubicBezTo>
                  <a:pt x="4554" y="4767"/>
                  <a:pt x="4807" y="4517"/>
                  <a:pt x="5120" y="4517"/>
                </a:cubicBezTo>
                <a:close/>
                <a:moveTo>
                  <a:pt x="3991" y="0"/>
                </a:moveTo>
                <a:cubicBezTo>
                  <a:pt x="3677" y="0"/>
                  <a:pt x="3425" y="250"/>
                  <a:pt x="3425" y="563"/>
                </a:cubicBezTo>
                <a:lnTo>
                  <a:pt x="3425" y="2572"/>
                </a:lnTo>
                <a:cubicBezTo>
                  <a:pt x="2455" y="3367"/>
                  <a:pt x="1750" y="4439"/>
                  <a:pt x="1401" y="5646"/>
                </a:cubicBezTo>
                <a:lnTo>
                  <a:pt x="564" y="5646"/>
                </a:lnTo>
                <a:cubicBezTo>
                  <a:pt x="251" y="5646"/>
                  <a:pt x="1" y="5896"/>
                  <a:pt x="1" y="6209"/>
                </a:cubicBezTo>
                <a:lnTo>
                  <a:pt x="1" y="9597"/>
                </a:lnTo>
                <a:cubicBezTo>
                  <a:pt x="1" y="9910"/>
                  <a:pt x="251" y="10163"/>
                  <a:pt x="564" y="10163"/>
                </a:cubicBezTo>
                <a:lnTo>
                  <a:pt x="1850" y="10163"/>
                </a:lnTo>
                <a:cubicBezTo>
                  <a:pt x="2446" y="11322"/>
                  <a:pt x="3391" y="12265"/>
                  <a:pt x="4554" y="12858"/>
                </a:cubicBezTo>
                <a:lnTo>
                  <a:pt x="4554" y="14153"/>
                </a:lnTo>
                <a:cubicBezTo>
                  <a:pt x="4554" y="14463"/>
                  <a:pt x="4807" y="14716"/>
                  <a:pt x="5120" y="14716"/>
                </a:cubicBezTo>
                <a:lnTo>
                  <a:pt x="7378" y="14716"/>
                </a:lnTo>
                <a:cubicBezTo>
                  <a:pt x="7688" y="14716"/>
                  <a:pt x="7941" y="14463"/>
                  <a:pt x="7941" y="14153"/>
                </a:cubicBezTo>
                <a:lnTo>
                  <a:pt x="7941" y="13551"/>
                </a:lnTo>
                <a:lnTo>
                  <a:pt x="11329" y="13551"/>
                </a:lnTo>
                <a:lnTo>
                  <a:pt x="11329" y="14153"/>
                </a:lnTo>
                <a:cubicBezTo>
                  <a:pt x="11329" y="14463"/>
                  <a:pt x="11582" y="14716"/>
                  <a:pt x="11895" y="14716"/>
                </a:cubicBezTo>
                <a:lnTo>
                  <a:pt x="14154" y="14716"/>
                </a:lnTo>
                <a:cubicBezTo>
                  <a:pt x="14464" y="14716"/>
                  <a:pt x="14717" y="14463"/>
                  <a:pt x="14717" y="14153"/>
                </a:cubicBezTo>
                <a:lnTo>
                  <a:pt x="14717" y="12864"/>
                </a:lnTo>
                <a:cubicBezTo>
                  <a:pt x="16647" y="11880"/>
                  <a:pt x="17945" y="9958"/>
                  <a:pt x="18107" y="7808"/>
                </a:cubicBezTo>
                <a:cubicBezTo>
                  <a:pt x="18800" y="7582"/>
                  <a:pt x="19270" y="6938"/>
                  <a:pt x="19273" y="6209"/>
                </a:cubicBezTo>
                <a:lnTo>
                  <a:pt x="19273" y="5080"/>
                </a:lnTo>
                <a:cubicBezTo>
                  <a:pt x="19273" y="4767"/>
                  <a:pt x="19020" y="4517"/>
                  <a:pt x="18707" y="4517"/>
                </a:cubicBezTo>
                <a:cubicBezTo>
                  <a:pt x="18393" y="4517"/>
                  <a:pt x="18144" y="4767"/>
                  <a:pt x="18144" y="5080"/>
                </a:cubicBezTo>
                <a:lnTo>
                  <a:pt x="18144" y="6209"/>
                </a:lnTo>
                <a:cubicBezTo>
                  <a:pt x="18141" y="6300"/>
                  <a:pt x="18116" y="6387"/>
                  <a:pt x="18074" y="6465"/>
                </a:cubicBezTo>
                <a:cubicBezTo>
                  <a:pt x="17647" y="3454"/>
                  <a:pt x="15021" y="1129"/>
                  <a:pt x="11895" y="1129"/>
                </a:cubicBezTo>
                <a:lnTo>
                  <a:pt x="7378" y="1129"/>
                </a:lnTo>
                <a:cubicBezTo>
                  <a:pt x="7020" y="1129"/>
                  <a:pt x="6665" y="1166"/>
                  <a:pt x="6315" y="1232"/>
                </a:cubicBezTo>
                <a:cubicBezTo>
                  <a:pt x="5788" y="464"/>
                  <a:pt x="4921" y="3"/>
                  <a:pt x="3991"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53" name="Google Shape;2726;p41">
            <a:extLst>
              <a:ext uri="{FF2B5EF4-FFF2-40B4-BE49-F238E27FC236}">
                <a16:creationId xmlns:a16="http://schemas.microsoft.com/office/drawing/2014/main" id="{52A6F5A4-27BF-AFE6-E469-8D3AE2CA86AF}"/>
              </a:ext>
            </a:extLst>
          </p:cNvPr>
          <p:cNvSpPr/>
          <p:nvPr/>
        </p:nvSpPr>
        <p:spPr>
          <a:xfrm>
            <a:off x="8890939" y="948070"/>
            <a:ext cx="487256" cy="41432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54" name="Google Shape;2727;p41">
            <a:extLst>
              <a:ext uri="{FF2B5EF4-FFF2-40B4-BE49-F238E27FC236}">
                <a16:creationId xmlns:a16="http://schemas.microsoft.com/office/drawing/2014/main" id="{CDFD13AF-0AC0-F7D1-57C0-48FD652FC7F5}"/>
              </a:ext>
            </a:extLst>
          </p:cNvPr>
          <p:cNvSpPr/>
          <p:nvPr/>
        </p:nvSpPr>
        <p:spPr>
          <a:xfrm>
            <a:off x="8954739" y="1023220"/>
            <a:ext cx="308748" cy="219168"/>
          </a:xfrm>
          <a:custGeom>
            <a:avLst/>
            <a:gdLst/>
            <a:ahLst/>
            <a:cxnLst/>
            <a:rect l="l" t="t" r="r" b="b"/>
            <a:pathLst>
              <a:path w="19273" h="14717" extrusionOk="0">
                <a:moveTo>
                  <a:pt x="5120" y="4517"/>
                </a:moveTo>
                <a:cubicBezTo>
                  <a:pt x="5623" y="4517"/>
                  <a:pt x="5873" y="5122"/>
                  <a:pt x="5517" y="5481"/>
                </a:cubicBezTo>
                <a:cubicBezTo>
                  <a:pt x="5403" y="5595"/>
                  <a:pt x="5262" y="5647"/>
                  <a:pt x="5123" y="5647"/>
                </a:cubicBezTo>
                <a:cubicBezTo>
                  <a:pt x="4833" y="5647"/>
                  <a:pt x="4554" y="5421"/>
                  <a:pt x="4554" y="5080"/>
                </a:cubicBezTo>
                <a:cubicBezTo>
                  <a:pt x="4554" y="4767"/>
                  <a:pt x="4807" y="4517"/>
                  <a:pt x="5120" y="4517"/>
                </a:cubicBezTo>
                <a:close/>
                <a:moveTo>
                  <a:pt x="3991" y="0"/>
                </a:moveTo>
                <a:cubicBezTo>
                  <a:pt x="3677" y="0"/>
                  <a:pt x="3425" y="250"/>
                  <a:pt x="3425" y="563"/>
                </a:cubicBezTo>
                <a:lnTo>
                  <a:pt x="3425" y="2572"/>
                </a:lnTo>
                <a:cubicBezTo>
                  <a:pt x="2455" y="3367"/>
                  <a:pt x="1750" y="4439"/>
                  <a:pt x="1401" y="5646"/>
                </a:cubicBezTo>
                <a:lnTo>
                  <a:pt x="564" y="5646"/>
                </a:lnTo>
                <a:cubicBezTo>
                  <a:pt x="251" y="5646"/>
                  <a:pt x="1" y="5896"/>
                  <a:pt x="1" y="6209"/>
                </a:cubicBezTo>
                <a:lnTo>
                  <a:pt x="1" y="9597"/>
                </a:lnTo>
                <a:cubicBezTo>
                  <a:pt x="1" y="9910"/>
                  <a:pt x="251" y="10163"/>
                  <a:pt x="564" y="10163"/>
                </a:cubicBezTo>
                <a:lnTo>
                  <a:pt x="1850" y="10163"/>
                </a:lnTo>
                <a:cubicBezTo>
                  <a:pt x="2446" y="11322"/>
                  <a:pt x="3391" y="12265"/>
                  <a:pt x="4554" y="12858"/>
                </a:cubicBezTo>
                <a:lnTo>
                  <a:pt x="4554" y="14153"/>
                </a:lnTo>
                <a:cubicBezTo>
                  <a:pt x="4554" y="14463"/>
                  <a:pt x="4807" y="14716"/>
                  <a:pt x="5120" y="14716"/>
                </a:cubicBezTo>
                <a:lnTo>
                  <a:pt x="7378" y="14716"/>
                </a:lnTo>
                <a:cubicBezTo>
                  <a:pt x="7688" y="14716"/>
                  <a:pt x="7941" y="14463"/>
                  <a:pt x="7941" y="14153"/>
                </a:cubicBezTo>
                <a:lnTo>
                  <a:pt x="7941" y="13551"/>
                </a:lnTo>
                <a:lnTo>
                  <a:pt x="11329" y="13551"/>
                </a:lnTo>
                <a:lnTo>
                  <a:pt x="11329" y="14153"/>
                </a:lnTo>
                <a:cubicBezTo>
                  <a:pt x="11329" y="14463"/>
                  <a:pt x="11582" y="14716"/>
                  <a:pt x="11895" y="14716"/>
                </a:cubicBezTo>
                <a:lnTo>
                  <a:pt x="14154" y="14716"/>
                </a:lnTo>
                <a:cubicBezTo>
                  <a:pt x="14464" y="14716"/>
                  <a:pt x="14717" y="14463"/>
                  <a:pt x="14717" y="14153"/>
                </a:cubicBezTo>
                <a:lnTo>
                  <a:pt x="14717" y="12864"/>
                </a:lnTo>
                <a:cubicBezTo>
                  <a:pt x="16647" y="11880"/>
                  <a:pt x="17945" y="9958"/>
                  <a:pt x="18107" y="7808"/>
                </a:cubicBezTo>
                <a:cubicBezTo>
                  <a:pt x="18800" y="7582"/>
                  <a:pt x="19270" y="6938"/>
                  <a:pt x="19273" y="6209"/>
                </a:cubicBezTo>
                <a:lnTo>
                  <a:pt x="19273" y="5080"/>
                </a:lnTo>
                <a:cubicBezTo>
                  <a:pt x="19273" y="4767"/>
                  <a:pt x="19020" y="4517"/>
                  <a:pt x="18707" y="4517"/>
                </a:cubicBezTo>
                <a:cubicBezTo>
                  <a:pt x="18393" y="4517"/>
                  <a:pt x="18144" y="4767"/>
                  <a:pt x="18144" y="5080"/>
                </a:cubicBezTo>
                <a:lnTo>
                  <a:pt x="18144" y="6209"/>
                </a:lnTo>
                <a:cubicBezTo>
                  <a:pt x="18141" y="6300"/>
                  <a:pt x="18116" y="6387"/>
                  <a:pt x="18074" y="6465"/>
                </a:cubicBezTo>
                <a:cubicBezTo>
                  <a:pt x="17647" y="3454"/>
                  <a:pt x="15021" y="1129"/>
                  <a:pt x="11895" y="1129"/>
                </a:cubicBezTo>
                <a:lnTo>
                  <a:pt x="7378" y="1129"/>
                </a:lnTo>
                <a:cubicBezTo>
                  <a:pt x="7020" y="1129"/>
                  <a:pt x="6665" y="1166"/>
                  <a:pt x="6315" y="1232"/>
                </a:cubicBezTo>
                <a:cubicBezTo>
                  <a:pt x="5788" y="464"/>
                  <a:pt x="4921" y="3"/>
                  <a:pt x="3991"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55" name="Google Shape;2728;p41">
            <a:extLst>
              <a:ext uri="{FF2B5EF4-FFF2-40B4-BE49-F238E27FC236}">
                <a16:creationId xmlns:a16="http://schemas.microsoft.com/office/drawing/2014/main" id="{D313FCBF-E4D3-5C0E-1FB9-61653B3C654B}"/>
              </a:ext>
            </a:extLst>
          </p:cNvPr>
          <p:cNvSpPr/>
          <p:nvPr/>
        </p:nvSpPr>
        <p:spPr>
          <a:xfrm>
            <a:off x="9843175" y="948070"/>
            <a:ext cx="487256" cy="41432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56" name="Google Shape;2729;p41">
            <a:extLst>
              <a:ext uri="{FF2B5EF4-FFF2-40B4-BE49-F238E27FC236}">
                <a16:creationId xmlns:a16="http://schemas.microsoft.com/office/drawing/2014/main" id="{6AC2BFB3-8F0F-3A60-2A38-FC847EBC8DDF}"/>
              </a:ext>
            </a:extLst>
          </p:cNvPr>
          <p:cNvSpPr/>
          <p:nvPr/>
        </p:nvSpPr>
        <p:spPr>
          <a:xfrm>
            <a:off x="10795410" y="948070"/>
            <a:ext cx="487256" cy="41432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grpSp>
        <p:nvGrpSpPr>
          <p:cNvPr id="157" name="Google Shape;2730;p41">
            <a:extLst>
              <a:ext uri="{FF2B5EF4-FFF2-40B4-BE49-F238E27FC236}">
                <a16:creationId xmlns:a16="http://schemas.microsoft.com/office/drawing/2014/main" id="{57777095-4B9A-331B-37F5-1B5D6FE8F055}"/>
              </a:ext>
            </a:extLst>
          </p:cNvPr>
          <p:cNvGrpSpPr/>
          <p:nvPr/>
        </p:nvGrpSpPr>
        <p:grpSpPr>
          <a:xfrm>
            <a:off x="9918757" y="1010439"/>
            <a:ext cx="274576" cy="251945"/>
            <a:chOff x="6232000" y="1435050"/>
            <a:chExt cx="488225" cy="481850"/>
          </a:xfrm>
        </p:grpSpPr>
        <p:sp>
          <p:nvSpPr>
            <p:cNvPr id="158" name="Google Shape;2731;p41">
              <a:extLst>
                <a:ext uri="{FF2B5EF4-FFF2-40B4-BE49-F238E27FC236}">
                  <a16:creationId xmlns:a16="http://schemas.microsoft.com/office/drawing/2014/main" id="{51E36110-0DC0-509F-626B-8671F688B0AC}"/>
                </a:ext>
              </a:extLst>
            </p:cNvPr>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59" name="Google Shape;2732;p41">
              <a:extLst>
                <a:ext uri="{FF2B5EF4-FFF2-40B4-BE49-F238E27FC236}">
                  <a16:creationId xmlns:a16="http://schemas.microsoft.com/office/drawing/2014/main" id="{9AD23B15-96FA-BA28-E39E-E66706112AA1}"/>
                </a:ext>
              </a:extLst>
            </p:cNvPr>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60" name="Google Shape;2733;p41">
              <a:extLst>
                <a:ext uri="{FF2B5EF4-FFF2-40B4-BE49-F238E27FC236}">
                  <a16:creationId xmlns:a16="http://schemas.microsoft.com/office/drawing/2014/main" id="{B831B3BF-8684-4BDF-ADF8-2BC3DAFBE5CE}"/>
                </a:ext>
              </a:extLst>
            </p:cNvPr>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61" name="Google Shape;2734;p41">
              <a:extLst>
                <a:ext uri="{FF2B5EF4-FFF2-40B4-BE49-F238E27FC236}">
                  <a16:creationId xmlns:a16="http://schemas.microsoft.com/office/drawing/2014/main" id="{180793DC-A661-99CD-8272-3EBABDE7B2AA}"/>
                </a:ext>
              </a:extLst>
            </p:cNvPr>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62" name="Google Shape;2735;p41">
              <a:extLst>
                <a:ext uri="{FF2B5EF4-FFF2-40B4-BE49-F238E27FC236}">
                  <a16:creationId xmlns:a16="http://schemas.microsoft.com/office/drawing/2014/main" id="{D6DC09DD-669B-B959-BE2C-76325418A7B9}"/>
                </a:ext>
              </a:extLst>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grpSp>
      <p:grpSp>
        <p:nvGrpSpPr>
          <p:cNvPr id="163" name="Google Shape;2736;p41">
            <a:extLst>
              <a:ext uri="{FF2B5EF4-FFF2-40B4-BE49-F238E27FC236}">
                <a16:creationId xmlns:a16="http://schemas.microsoft.com/office/drawing/2014/main" id="{C8C71ABC-2F36-673E-EBCB-417725C507D6}"/>
              </a:ext>
            </a:extLst>
          </p:cNvPr>
          <p:cNvGrpSpPr/>
          <p:nvPr/>
        </p:nvGrpSpPr>
        <p:grpSpPr>
          <a:xfrm>
            <a:off x="10859044" y="997683"/>
            <a:ext cx="306567" cy="284997"/>
            <a:chOff x="-18270275" y="3710875"/>
            <a:chExt cx="303275" cy="303250"/>
          </a:xfrm>
        </p:grpSpPr>
        <p:sp>
          <p:nvSpPr>
            <p:cNvPr id="164" name="Google Shape;2737;p41">
              <a:extLst>
                <a:ext uri="{FF2B5EF4-FFF2-40B4-BE49-F238E27FC236}">
                  <a16:creationId xmlns:a16="http://schemas.microsoft.com/office/drawing/2014/main" id="{60BE7EB9-9256-A65A-40A9-CFA795F3A3CB}"/>
                </a:ext>
              </a:extLst>
            </p:cNvPr>
            <p:cNvSpPr/>
            <p:nvPr/>
          </p:nvSpPr>
          <p:spPr>
            <a:xfrm>
              <a:off x="-18240325" y="3896975"/>
              <a:ext cx="59875" cy="71475"/>
            </a:xfrm>
            <a:custGeom>
              <a:avLst/>
              <a:gdLst/>
              <a:ahLst/>
              <a:cxnLst/>
              <a:rect l="l" t="t" r="r" b="b"/>
              <a:pathLst>
                <a:path w="2395" h="2859" extrusionOk="0">
                  <a:moveTo>
                    <a:pt x="1520" y="0"/>
                  </a:moveTo>
                  <a:cubicBezTo>
                    <a:pt x="1300" y="0"/>
                    <a:pt x="1085" y="84"/>
                    <a:pt x="945" y="244"/>
                  </a:cubicBezTo>
                  <a:lnTo>
                    <a:pt x="0" y="1189"/>
                  </a:lnTo>
                  <a:cubicBezTo>
                    <a:pt x="725" y="1220"/>
                    <a:pt x="1418" y="1567"/>
                    <a:pt x="1827" y="2165"/>
                  </a:cubicBezTo>
                  <a:cubicBezTo>
                    <a:pt x="1827" y="2165"/>
                    <a:pt x="2048" y="2386"/>
                    <a:pt x="2395" y="2859"/>
                  </a:cubicBezTo>
                  <a:cubicBezTo>
                    <a:pt x="2395" y="2670"/>
                    <a:pt x="2363" y="2512"/>
                    <a:pt x="2363" y="2354"/>
                  </a:cubicBezTo>
                  <a:lnTo>
                    <a:pt x="2363" y="811"/>
                  </a:lnTo>
                  <a:cubicBezTo>
                    <a:pt x="2363" y="496"/>
                    <a:pt x="2205" y="244"/>
                    <a:pt x="1890" y="86"/>
                  </a:cubicBezTo>
                  <a:cubicBezTo>
                    <a:pt x="1775" y="28"/>
                    <a:pt x="1647" y="0"/>
                    <a:pt x="1520"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65" name="Google Shape;2738;p41">
              <a:extLst>
                <a:ext uri="{FF2B5EF4-FFF2-40B4-BE49-F238E27FC236}">
                  <a16:creationId xmlns:a16="http://schemas.microsoft.com/office/drawing/2014/main" id="{C32ED194-6C94-F542-8120-C692ACA49534}"/>
                </a:ext>
              </a:extLst>
            </p:cNvPr>
            <p:cNvSpPr/>
            <p:nvPr/>
          </p:nvSpPr>
          <p:spPr>
            <a:xfrm>
              <a:off x="-18254500" y="3765100"/>
              <a:ext cx="267800" cy="249025"/>
            </a:xfrm>
            <a:custGeom>
              <a:avLst/>
              <a:gdLst/>
              <a:ahLst/>
              <a:cxnLst/>
              <a:rect l="l" t="t" r="r" b="b"/>
              <a:pathLst>
                <a:path w="10712" h="9961" extrusionOk="0">
                  <a:moveTo>
                    <a:pt x="2583" y="2880"/>
                  </a:moveTo>
                  <a:cubicBezTo>
                    <a:pt x="2670" y="2880"/>
                    <a:pt x="2757" y="2919"/>
                    <a:pt x="2835" y="2998"/>
                  </a:cubicBezTo>
                  <a:lnTo>
                    <a:pt x="3560" y="3691"/>
                  </a:lnTo>
                  <a:cubicBezTo>
                    <a:pt x="3718" y="3849"/>
                    <a:pt x="3718" y="4038"/>
                    <a:pt x="3560" y="4195"/>
                  </a:cubicBezTo>
                  <a:cubicBezTo>
                    <a:pt x="3466" y="4290"/>
                    <a:pt x="3403" y="4321"/>
                    <a:pt x="3308" y="4321"/>
                  </a:cubicBezTo>
                  <a:cubicBezTo>
                    <a:pt x="3245" y="4321"/>
                    <a:pt x="3119" y="4290"/>
                    <a:pt x="3088" y="4195"/>
                  </a:cubicBezTo>
                  <a:lnTo>
                    <a:pt x="2363" y="3502"/>
                  </a:lnTo>
                  <a:cubicBezTo>
                    <a:pt x="2174" y="3345"/>
                    <a:pt x="2174" y="3093"/>
                    <a:pt x="2331" y="2998"/>
                  </a:cubicBezTo>
                  <a:cubicBezTo>
                    <a:pt x="2410" y="2919"/>
                    <a:pt x="2497" y="2880"/>
                    <a:pt x="2583" y="2880"/>
                  </a:cubicBezTo>
                  <a:close/>
                  <a:moveTo>
                    <a:pt x="8286" y="2880"/>
                  </a:moveTo>
                  <a:cubicBezTo>
                    <a:pt x="8372" y="2880"/>
                    <a:pt x="8459" y="2919"/>
                    <a:pt x="8538" y="2998"/>
                  </a:cubicBezTo>
                  <a:cubicBezTo>
                    <a:pt x="8695" y="3156"/>
                    <a:pt x="8695" y="3345"/>
                    <a:pt x="8538" y="3502"/>
                  </a:cubicBezTo>
                  <a:lnTo>
                    <a:pt x="7845" y="4195"/>
                  </a:lnTo>
                  <a:cubicBezTo>
                    <a:pt x="7750" y="4290"/>
                    <a:pt x="7687" y="4321"/>
                    <a:pt x="7593" y="4321"/>
                  </a:cubicBezTo>
                  <a:cubicBezTo>
                    <a:pt x="7530" y="4321"/>
                    <a:pt x="7404" y="4290"/>
                    <a:pt x="7372" y="4195"/>
                  </a:cubicBezTo>
                  <a:cubicBezTo>
                    <a:pt x="7183" y="4038"/>
                    <a:pt x="7183" y="3817"/>
                    <a:pt x="7341" y="3691"/>
                  </a:cubicBezTo>
                  <a:lnTo>
                    <a:pt x="8034" y="2998"/>
                  </a:lnTo>
                  <a:cubicBezTo>
                    <a:pt x="8113" y="2919"/>
                    <a:pt x="8199" y="2880"/>
                    <a:pt x="8286" y="2880"/>
                  </a:cubicBezTo>
                  <a:close/>
                  <a:moveTo>
                    <a:pt x="5272" y="0"/>
                  </a:moveTo>
                  <a:cubicBezTo>
                    <a:pt x="3911" y="0"/>
                    <a:pt x="2618" y="504"/>
                    <a:pt x="1607" y="1486"/>
                  </a:cubicBezTo>
                  <a:cubicBezTo>
                    <a:pt x="567" y="2526"/>
                    <a:pt x="0" y="3849"/>
                    <a:pt x="0" y="5361"/>
                  </a:cubicBezTo>
                  <a:lnTo>
                    <a:pt x="0" y="5897"/>
                  </a:lnTo>
                  <a:lnTo>
                    <a:pt x="977" y="4983"/>
                  </a:lnTo>
                  <a:cubicBezTo>
                    <a:pt x="1267" y="4693"/>
                    <a:pt x="1651" y="4534"/>
                    <a:pt x="2044" y="4534"/>
                  </a:cubicBezTo>
                  <a:cubicBezTo>
                    <a:pt x="2291" y="4534"/>
                    <a:pt x="2541" y="4597"/>
                    <a:pt x="2772" y="4731"/>
                  </a:cubicBezTo>
                  <a:cubicBezTo>
                    <a:pt x="3277" y="4983"/>
                    <a:pt x="3623" y="5519"/>
                    <a:pt x="3623" y="6086"/>
                  </a:cubicBezTo>
                  <a:lnTo>
                    <a:pt x="3623" y="7629"/>
                  </a:lnTo>
                  <a:cubicBezTo>
                    <a:pt x="3623" y="8575"/>
                    <a:pt x="4190" y="9709"/>
                    <a:pt x="5041" y="9961"/>
                  </a:cubicBezTo>
                  <a:lnTo>
                    <a:pt x="5041" y="8701"/>
                  </a:lnTo>
                  <a:lnTo>
                    <a:pt x="4411" y="7913"/>
                  </a:lnTo>
                  <a:cubicBezTo>
                    <a:pt x="4379" y="7818"/>
                    <a:pt x="4348" y="7755"/>
                    <a:pt x="4348" y="7661"/>
                  </a:cubicBezTo>
                  <a:cubicBezTo>
                    <a:pt x="4348" y="7062"/>
                    <a:pt x="4820" y="6590"/>
                    <a:pt x="5387" y="6590"/>
                  </a:cubicBezTo>
                  <a:cubicBezTo>
                    <a:pt x="5986" y="6590"/>
                    <a:pt x="6459" y="7062"/>
                    <a:pt x="6459" y="7661"/>
                  </a:cubicBezTo>
                  <a:cubicBezTo>
                    <a:pt x="6459" y="7755"/>
                    <a:pt x="6427" y="7818"/>
                    <a:pt x="6396" y="7913"/>
                  </a:cubicBezTo>
                  <a:lnTo>
                    <a:pt x="5765" y="8701"/>
                  </a:lnTo>
                  <a:lnTo>
                    <a:pt x="5765" y="9961"/>
                  </a:lnTo>
                  <a:cubicBezTo>
                    <a:pt x="6616" y="9709"/>
                    <a:pt x="7183" y="8575"/>
                    <a:pt x="7183" y="7629"/>
                  </a:cubicBezTo>
                  <a:lnTo>
                    <a:pt x="7183" y="6086"/>
                  </a:lnTo>
                  <a:cubicBezTo>
                    <a:pt x="7183" y="5519"/>
                    <a:pt x="7498" y="4983"/>
                    <a:pt x="8034" y="4731"/>
                  </a:cubicBezTo>
                  <a:cubicBezTo>
                    <a:pt x="8265" y="4597"/>
                    <a:pt x="8511" y="4534"/>
                    <a:pt x="8752" y="4534"/>
                  </a:cubicBezTo>
                  <a:cubicBezTo>
                    <a:pt x="9135" y="4534"/>
                    <a:pt x="9508" y="4693"/>
                    <a:pt x="9798" y="4983"/>
                  </a:cubicBezTo>
                  <a:lnTo>
                    <a:pt x="10712" y="5897"/>
                  </a:lnTo>
                  <a:lnTo>
                    <a:pt x="10712" y="5550"/>
                  </a:lnTo>
                  <a:cubicBezTo>
                    <a:pt x="10712" y="2557"/>
                    <a:pt x="8380" y="68"/>
                    <a:pt x="5513" y="5"/>
                  </a:cubicBezTo>
                  <a:cubicBezTo>
                    <a:pt x="5433" y="2"/>
                    <a:pt x="5352" y="0"/>
                    <a:pt x="5272"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66" name="Google Shape;2739;p41">
              <a:extLst>
                <a:ext uri="{FF2B5EF4-FFF2-40B4-BE49-F238E27FC236}">
                  <a16:creationId xmlns:a16="http://schemas.microsoft.com/office/drawing/2014/main" id="{C8C91BE2-20DC-E949-F0DC-C188F2254CDC}"/>
                </a:ext>
              </a:extLst>
            </p:cNvPr>
            <p:cNvSpPr/>
            <p:nvPr/>
          </p:nvSpPr>
          <p:spPr>
            <a:xfrm>
              <a:off x="-18057600" y="3896625"/>
              <a:ext cx="61450" cy="71825"/>
            </a:xfrm>
            <a:custGeom>
              <a:avLst/>
              <a:gdLst/>
              <a:ahLst/>
              <a:cxnLst/>
              <a:rect l="l" t="t" r="r" b="b"/>
              <a:pathLst>
                <a:path w="2458" h="2873" extrusionOk="0">
                  <a:moveTo>
                    <a:pt x="885" y="0"/>
                  </a:moveTo>
                  <a:cubicBezTo>
                    <a:pt x="760" y="0"/>
                    <a:pt x="630" y="32"/>
                    <a:pt x="504" y="100"/>
                  </a:cubicBezTo>
                  <a:cubicBezTo>
                    <a:pt x="252" y="258"/>
                    <a:pt x="32" y="510"/>
                    <a:pt x="32" y="825"/>
                  </a:cubicBezTo>
                  <a:lnTo>
                    <a:pt x="32" y="2368"/>
                  </a:lnTo>
                  <a:cubicBezTo>
                    <a:pt x="32" y="2526"/>
                    <a:pt x="32" y="2684"/>
                    <a:pt x="0" y="2873"/>
                  </a:cubicBezTo>
                  <a:lnTo>
                    <a:pt x="32" y="2841"/>
                  </a:lnTo>
                  <a:lnTo>
                    <a:pt x="567" y="2179"/>
                  </a:lnTo>
                  <a:cubicBezTo>
                    <a:pt x="630" y="2053"/>
                    <a:pt x="725" y="1959"/>
                    <a:pt x="819" y="1864"/>
                  </a:cubicBezTo>
                  <a:cubicBezTo>
                    <a:pt x="1260" y="1455"/>
                    <a:pt x="1828" y="1171"/>
                    <a:pt x="2458" y="1171"/>
                  </a:cubicBezTo>
                  <a:lnTo>
                    <a:pt x="1450" y="258"/>
                  </a:lnTo>
                  <a:cubicBezTo>
                    <a:pt x="1309" y="97"/>
                    <a:pt x="1104" y="0"/>
                    <a:pt x="885"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67" name="Google Shape;2740;p41">
              <a:extLst>
                <a:ext uri="{FF2B5EF4-FFF2-40B4-BE49-F238E27FC236}">
                  <a16:creationId xmlns:a16="http://schemas.microsoft.com/office/drawing/2014/main" id="{97482CC0-93FB-C15F-7A38-E603EE27C54D}"/>
                </a:ext>
              </a:extLst>
            </p:cNvPr>
            <p:cNvSpPr/>
            <p:nvPr/>
          </p:nvSpPr>
          <p:spPr>
            <a:xfrm>
              <a:off x="-18127700" y="3949125"/>
              <a:ext cx="18125" cy="16975"/>
            </a:xfrm>
            <a:custGeom>
              <a:avLst/>
              <a:gdLst/>
              <a:ahLst/>
              <a:cxnLst/>
              <a:rect l="l" t="t" r="r" b="b"/>
              <a:pathLst>
                <a:path w="725" h="679" extrusionOk="0">
                  <a:moveTo>
                    <a:pt x="351" y="1"/>
                  </a:moveTo>
                  <a:cubicBezTo>
                    <a:pt x="197" y="1"/>
                    <a:pt x="48" y="79"/>
                    <a:pt x="0" y="237"/>
                  </a:cubicBezTo>
                  <a:lnTo>
                    <a:pt x="378" y="678"/>
                  </a:lnTo>
                  <a:lnTo>
                    <a:pt x="725" y="237"/>
                  </a:lnTo>
                  <a:cubicBezTo>
                    <a:pt x="662" y="79"/>
                    <a:pt x="504" y="1"/>
                    <a:pt x="351" y="1"/>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68" name="Google Shape;2741;p41">
              <a:extLst>
                <a:ext uri="{FF2B5EF4-FFF2-40B4-BE49-F238E27FC236}">
                  <a16:creationId xmlns:a16="http://schemas.microsoft.com/office/drawing/2014/main" id="{3B2082AE-4656-0C6C-DB68-14CA9F95891D}"/>
                </a:ext>
              </a:extLst>
            </p:cNvPr>
            <p:cNvSpPr/>
            <p:nvPr/>
          </p:nvSpPr>
          <p:spPr>
            <a:xfrm>
              <a:off x="-18270275" y="3710875"/>
              <a:ext cx="107150" cy="98475"/>
            </a:xfrm>
            <a:custGeom>
              <a:avLst/>
              <a:gdLst/>
              <a:ahLst/>
              <a:cxnLst/>
              <a:rect l="l" t="t" r="r" b="b"/>
              <a:pathLst>
                <a:path w="4286" h="3939" extrusionOk="0">
                  <a:moveTo>
                    <a:pt x="347" y="0"/>
                  </a:moveTo>
                  <a:cubicBezTo>
                    <a:pt x="158" y="0"/>
                    <a:pt x="32" y="189"/>
                    <a:pt x="32" y="379"/>
                  </a:cubicBezTo>
                  <a:lnTo>
                    <a:pt x="1" y="1103"/>
                  </a:lnTo>
                  <a:cubicBezTo>
                    <a:pt x="1" y="2174"/>
                    <a:pt x="474" y="3214"/>
                    <a:pt x="1230" y="3939"/>
                  </a:cubicBezTo>
                  <a:cubicBezTo>
                    <a:pt x="1387" y="3655"/>
                    <a:pt x="1576" y="3403"/>
                    <a:pt x="1860" y="3182"/>
                  </a:cubicBezTo>
                  <a:cubicBezTo>
                    <a:pt x="2553" y="2521"/>
                    <a:pt x="3403" y="2017"/>
                    <a:pt x="4286" y="1733"/>
                  </a:cubicBezTo>
                  <a:cubicBezTo>
                    <a:pt x="3593" y="694"/>
                    <a:pt x="2364" y="0"/>
                    <a:pt x="1072"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69" name="Google Shape;2742;p41">
              <a:extLst>
                <a:ext uri="{FF2B5EF4-FFF2-40B4-BE49-F238E27FC236}">
                  <a16:creationId xmlns:a16="http://schemas.microsoft.com/office/drawing/2014/main" id="{065EBAE9-3657-9C19-DC65-FF22CA10B0F3}"/>
                </a:ext>
              </a:extLst>
            </p:cNvPr>
            <p:cNvSpPr/>
            <p:nvPr/>
          </p:nvSpPr>
          <p:spPr>
            <a:xfrm>
              <a:off x="-18074925" y="3710875"/>
              <a:ext cx="107925" cy="99275"/>
            </a:xfrm>
            <a:custGeom>
              <a:avLst/>
              <a:gdLst/>
              <a:ahLst/>
              <a:cxnLst/>
              <a:rect l="l" t="t" r="r" b="b"/>
              <a:pathLst>
                <a:path w="4317" h="3971" extrusionOk="0">
                  <a:moveTo>
                    <a:pt x="3245" y="0"/>
                  </a:moveTo>
                  <a:cubicBezTo>
                    <a:pt x="1953" y="0"/>
                    <a:pt x="725" y="662"/>
                    <a:pt x="0" y="1733"/>
                  </a:cubicBezTo>
                  <a:cubicBezTo>
                    <a:pt x="1197" y="2111"/>
                    <a:pt x="2269" y="2899"/>
                    <a:pt x="3056" y="3970"/>
                  </a:cubicBezTo>
                  <a:cubicBezTo>
                    <a:pt x="3844" y="3214"/>
                    <a:pt x="4316" y="2206"/>
                    <a:pt x="4316" y="1103"/>
                  </a:cubicBezTo>
                  <a:lnTo>
                    <a:pt x="4316" y="379"/>
                  </a:lnTo>
                  <a:cubicBezTo>
                    <a:pt x="4316" y="189"/>
                    <a:pt x="4159" y="0"/>
                    <a:pt x="3970"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grpSp>
      <p:sp>
        <p:nvSpPr>
          <p:cNvPr id="170" name="Google Shape;2744;p41">
            <a:extLst>
              <a:ext uri="{FF2B5EF4-FFF2-40B4-BE49-F238E27FC236}">
                <a16:creationId xmlns:a16="http://schemas.microsoft.com/office/drawing/2014/main" id="{FB754C2B-9F56-EBDD-A18E-1381CA78F4B8}"/>
              </a:ext>
            </a:extLst>
          </p:cNvPr>
          <p:cNvSpPr/>
          <p:nvPr/>
        </p:nvSpPr>
        <p:spPr>
          <a:xfrm>
            <a:off x="724446" y="5970658"/>
            <a:ext cx="540333" cy="394069"/>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71" name="Google Shape;2745;p41">
            <a:extLst>
              <a:ext uri="{FF2B5EF4-FFF2-40B4-BE49-F238E27FC236}">
                <a16:creationId xmlns:a16="http://schemas.microsoft.com/office/drawing/2014/main" id="{CDF346B3-1D88-4C25-D224-7921DD0E7B84}"/>
              </a:ext>
            </a:extLst>
          </p:cNvPr>
          <p:cNvSpPr/>
          <p:nvPr/>
        </p:nvSpPr>
        <p:spPr>
          <a:xfrm>
            <a:off x="1676682" y="5970658"/>
            <a:ext cx="540333" cy="394069"/>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72" name="Google Shape;2746;p41">
            <a:extLst>
              <a:ext uri="{FF2B5EF4-FFF2-40B4-BE49-F238E27FC236}">
                <a16:creationId xmlns:a16="http://schemas.microsoft.com/office/drawing/2014/main" id="{0A376E72-1363-A085-7548-6C1EBFEB408E}"/>
              </a:ext>
            </a:extLst>
          </p:cNvPr>
          <p:cNvSpPr/>
          <p:nvPr/>
        </p:nvSpPr>
        <p:spPr>
          <a:xfrm>
            <a:off x="2628917" y="5970658"/>
            <a:ext cx="540333" cy="394069"/>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73" name="Google Shape;2747;p41">
            <a:extLst>
              <a:ext uri="{FF2B5EF4-FFF2-40B4-BE49-F238E27FC236}">
                <a16:creationId xmlns:a16="http://schemas.microsoft.com/office/drawing/2014/main" id="{7DF3DAF4-042A-B1B9-9063-BC01892AC002}"/>
              </a:ext>
            </a:extLst>
          </p:cNvPr>
          <p:cNvSpPr/>
          <p:nvPr/>
        </p:nvSpPr>
        <p:spPr>
          <a:xfrm>
            <a:off x="3581153" y="5970658"/>
            <a:ext cx="540333" cy="394069"/>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74" name="Google Shape;2748;p41">
            <a:extLst>
              <a:ext uri="{FF2B5EF4-FFF2-40B4-BE49-F238E27FC236}">
                <a16:creationId xmlns:a16="http://schemas.microsoft.com/office/drawing/2014/main" id="{B4EE41A7-D8FC-03E9-03B5-00D09EBB932C}"/>
              </a:ext>
            </a:extLst>
          </p:cNvPr>
          <p:cNvSpPr/>
          <p:nvPr/>
        </p:nvSpPr>
        <p:spPr>
          <a:xfrm>
            <a:off x="4533388" y="5970658"/>
            <a:ext cx="540333" cy="394069"/>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grpSp>
        <p:nvGrpSpPr>
          <p:cNvPr id="175" name="Google Shape;2749;p41">
            <a:extLst>
              <a:ext uri="{FF2B5EF4-FFF2-40B4-BE49-F238E27FC236}">
                <a16:creationId xmlns:a16="http://schemas.microsoft.com/office/drawing/2014/main" id="{0FD0D14C-993E-B0C0-6B03-813E24C170DE}"/>
              </a:ext>
            </a:extLst>
          </p:cNvPr>
          <p:cNvGrpSpPr/>
          <p:nvPr/>
        </p:nvGrpSpPr>
        <p:grpSpPr>
          <a:xfrm>
            <a:off x="3614788" y="6020271"/>
            <a:ext cx="339961" cy="271067"/>
            <a:chOff x="-18270275" y="3710875"/>
            <a:chExt cx="303275" cy="303250"/>
          </a:xfrm>
        </p:grpSpPr>
        <p:sp>
          <p:nvSpPr>
            <p:cNvPr id="176" name="Google Shape;2750;p41">
              <a:extLst>
                <a:ext uri="{FF2B5EF4-FFF2-40B4-BE49-F238E27FC236}">
                  <a16:creationId xmlns:a16="http://schemas.microsoft.com/office/drawing/2014/main" id="{2EFCB80B-F8C6-D10B-11D4-E7A07B69D261}"/>
                </a:ext>
              </a:extLst>
            </p:cNvPr>
            <p:cNvSpPr/>
            <p:nvPr/>
          </p:nvSpPr>
          <p:spPr>
            <a:xfrm>
              <a:off x="-18240325" y="3896975"/>
              <a:ext cx="59875" cy="71475"/>
            </a:xfrm>
            <a:custGeom>
              <a:avLst/>
              <a:gdLst/>
              <a:ahLst/>
              <a:cxnLst/>
              <a:rect l="l" t="t" r="r" b="b"/>
              <a:pathLst>
                <a:path w="2395" h="2859" extrusionOk="0">
                  <a:moveTo>
                    <a:pt x="1520" y="0"/>
                  </a:moveTo>
                  <a:cubicBezTo>
                    <a:pt x="1300" y="0"/>
                    <a:pt x="1085" y="84"/>
                    <a:pt x="945" y="244"/>
                  </a:cubicBezTo>
                  <a:lnTo>
                    <a:pt x="0" y="1189"/>
                  </a:lnTo>
                  <a:cubicBezTo>
                    <a:pt x="725" y="1220"/>
                    <a:pt x="1418" y="1567"/>
                    <a:pt x="1827" y="2165"/>
                  </a:cubicBezTo>
                  <a:cubicBezTo>
                    <a:pt x="1827" y="2165"/>
                    <a:pt x="2048" y="2386"/>
                    <a:pt x="2395" y="2859"/>
                  </a:cubicBezTo>
                  <a:cubicBezTo>
                    <a:pt x="2395" y="2670"/>
                    <a:pt x="2363" y="2512"/>
                    <a:pt x="2363" y="2354"/>
                  </a:cubicBezTo>
                  <a:lnTo>
                    <a:pt x="2363" y="811"/>
                  </a:lnTo>
                  <a:cubicBezTo>
                    <a:pt x="2363" y="496"/>
                    <a:pt x="2205" y="244"/>
                    <a:pt x="1890" y="86"/>
                  </a:cubicBezTo>
                  <a:cubicBezTo>
                    <a:pt x="1775" y="28"/>
                    <a:pt x="1647" y="0"/>
                    <a:pt x="1520"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77" name="Google Shape;2751;p41">
              <a:extLst>
                <a:ext uri="{FF2B5EF4-FFF2-40B4-BE49-F238E27FC236}">
                  <a16:creationId xmlns:a16="http://schemas.microsoft.com/office/drawing/2014/main" id="{1A8FDFC4-82B7-4D97-D17D-043D27956D92}"/>
                </a:ext>
              </a:extLst>
            </p:cNvPr>
            <p:cNvSpPr/>
            <p:nvPr/>
          </p:nvSpPr>
          <p:spPr>
            <a:xfrm>
              <a:off x="-18254500" y="3765100"/>
              <a:ext cx="267800" cy="249025"/>
            </a:xfrm>
            <a:custGeom>
              <a:avLst/>
              <a:gdLst/>
              <a:ahLst/>
              <a:cxnLst/>
              <a:rect l="l" t="t" r="r" b="b"/>
              <a:pathLst>
                <a:path w="10712" h="9961" extrusionOk="0">
                  <a:moveTo>
                    <a:pt x="2583" y="2880"/>
                  </a:moveTo>
                  <a:cubicBezTo>
                    <a:pt x="2670" y="2880"/>
                    <a:pt x="2757" y="2919"/>
                    <a:pt x="2835" y="2998"/>
                  </a:cubicBezTo>
                  <a:lnTo>
                    <a:pt x="3560" y="3691"/>
                  </a:lnTo>
                  <a:cubicBezTo>
                    <a:pt x="3718" y="3849"/>
                    <a:pt x="3718" y="4038"/>
                    <a:pt x="3560" y="4195"/>
                  </a:cubicBezTo>
                  <a:cubicBezTo>
                    <a:pt x="3466" y="4290"/>
                    <a:pt x="3403" y="4321"/>
                    <a:pt x="3308" y="4321"/>
                  </a:cubicBezTo>
                  <a:cubicBezTo>
                    <a:pt x="3245" y="4321"/>
                    <a:pt x="3119" y="4290"/>
                    <a:pt x="3088" y="4195"/>
                  </a:cubicBezTo>
                  <a:lnTo>
                    <a:pt x="2363" y="3502"/>
                  </a:lnTo>
                  <a:cubicBezTo>
                    <a:pt x="2174" y="3345"/>
                    <a:pt x="2174" y="3093"/>
                    <a:pt x="2331" y="2998"/>
                  </a:cubicBezTo>
                  <a:cubicBezTo>
                    <a:pt x="2410" y="2919"/>
                    <a:pt x="2497" y="2880"/>
                    <a:pt x="2583" y="2880"/>
                  </a:cubicBezTo>
                  <a:close/>
                  <a:moveTo>
                    <a:pt x="8286" y="2880"/>
                  </a:moveTo>
                  <a:cubicBezTo>
                    <a:pt x="8372" y="2880"/>
                    <a:pt x="8459" y="2919"/>
                    <a:pt x="8538" y="2998"/>
                  </a:cubicBezTo>
                  <a:cubicBezTo>
                    <a:pt x="8695" y="3156"/>
                    <a:pt x="8695" y="3345"/>
                    <a:pt x="8538" y="3502"/>
                  </a:cubicBezTo>
                  <a:lnTo>
                    <a:pt x="7845" y="4195"/>
                  </a:lnTo>
                  <a:cubicBezTo>
                    <a:pt x="7750" y="4290"/>
                    <a:pt x="7687" y="4321"/>
                    <a:pt x="7593" y="4321"/>
                  </a:cubicBezTo>
                  <a:cubicBezTo>
                    <a:pt x="7530" y="4321"/>
                    <a:pt x="7404" y="4290"/>
                    <a:pt x="7372" y="4195"/>
                  </a:cubicBezTo>
                  <a:cubicBezTo>
                    <a:pt x="7183" y="4038"/>
                    <a:pt x="7183" y="3817"/>
                    <a:pt x="7341" y="3691"/>
                  </a:cubicBezTo>
                  <a:lnTo>
                    <a:pt x="8034" y="2998"/>
                  </a:lnTo>
                  <a:cubicBezTo>
                    <a:pt x="8113" y="2919"/>
                    <a:pt x="8199" y="2880"/>
                    <a:pt x="8286" y="2880"/>
                  </a:cubicBezTo>
                  <a:close/>
                  <a:moveTo>
                    <a:pt x="5272" y="0"/>
                  </a:moveTo>
                  <a:cubicBezTo>
                    <a:pt x="3911" y="0"/>
                    <a:pt x="2618" y="504"/>
                    <a:pt x="1607" y="1486"/>
                  </a:cubicBezTo>
                  <a:cubicBezTo>
                    <a:pt x="567" y="2526"/>
                    <a:pt x="0" y="3849"/>
                    <a:pt x="0" y="5361"/>
                  </a:cubicBezTo>
                  <a:lnTo>
                    <a:pt x="0" y="5897"/>
                  </a:lnTo>
                  <a:lnTo>
                    <a:pt x="977" y="4983"/>
                  </a:lnTo>
                  <a:cubicBezTo>
                    <a:pt x="1267" y="4693"/>
                    <a:pt x="1651" y="4534"/>
                    <a:pt x="2044" y="4534"/>
                  </a:cubicBezTo>
                  <a:cubicBezTo>
                    <a:pt x="2291" y="4534"/>
                    <a:pt x="2541" y="4597"/>
                    <a:pt x="2772" y="4731"/>
                  </a:cubicBezTo>
                  <a:cubicBezTo>
                    <a:pt x="3277" y="4983"/>
                    <a:pt x="3623" y="5519"/>
                    <a:pt x="3623" y="6086"/>
                  </a:cubicBezTo>
                  <a:lnTo>
                    <a:pt x="3623" y="7629"/>
                  </a:lnTo>
                  <a:cubicBezTo>
                    <a:pt x="3623" y="8575"/>
                    <a:pt x="4190" y="9709"/>
                    <a:pt x="5041" y="9961"/>
                  </a:cubicBezTo>
                  <a:lnTo>
                    <a:pt x="5041" y="8701"/>
                  </a:lnTo>
                  <a:lnTo>
                    <a:pt x="4411" y="7913"/>
                  </a:lnTo>
                  <a:cubicBezTo>
                    <a:pt x="4379" y="7818"/>
                    <a:pt x="4348" y="7755"/>
                    <a:pt x="4348" y="7661"/>
                  </a:cubicBezTo>
                  <a:cubicBezTo>
                    <a:pt x="4348" y="7062"/>
                    <a:pt x="4820" y="6590"/>
                    <a:pt x="5387" y="6590"/>
                  </a:cubicBezTo>
                  <a:cubicBezTo>
                    <a:pt x="5986" y="6590"/>
                    <a:pt x="6459" y="7062"/>
                    <a:pt x="6459" y="7661"/>
                  </a:cubicBezTo>
                  <a:cubicBezTo>
                    <a:pt x="6459" y="7755"/>
                    <a:pt x="6427" y="7818"/>
                    <a:pt x="6396" y="7913"/>
                  </a:cubicBezTo>
                  <a:lnTo>
                    <a:pt x="5765" y="8701"/>
                  </a:lnTo>
                  <a:lnTo>
                    <a:pt x="5765" y="9961"/>
                  </a:lnTo>
                  <a:cubicBezTo>
                    <a:pt x="6616" y="9709"/>
                    <a:pt x="7183" y="8575"/>
                    <a:pt x="7183" y="7629"/>
                  </a:cubicBezTo>
                  <a:lnTo>
                    <a:pt x="7183" y="6086"/>
                  </a:lnTo>
                  <a:cubicBezTo>
                    <a:pt x="7183" y="5519"/>
                    <a:pt x="7498" y="4983"/>
                    <a:pt x="8034" y="4731"/>
                  </a:cubicBezTo>
                  <a:cubicBezTo>
                    <a:pt x="8265" y="4597"/>
                    <a:pt x="8511" y="4534"/>
                    <a:pt x="8752" y="4534"/>
                  </a:cubicBezTo>
                  <a:cubicBezTo>
                    <a:pt x="9135" y="4534"/>
                    <a:pt x="9508" y="4693"/>
                    <a:pt x="9798" y="4983"/>
                  </a:cubicBezTo>
                  <a:lnTo>
                    <a:pt x="10712" y="5897"/>
                  </a:lnTo>
                  <a:lnTo>
                    <a:pt x="10712" y="5550"/>
                  </a:lnTo>
                  <a:cubicBezTo>
                    <a:pt x="10712" y="2557"/>
                    <a:pt x="8380" y="68"/>
                    <a:pt x="5513" y="5"/>
                  </a:cubicBezTo>
                  <a:cubicBezTo>
                    <a:pt x="5433" y="2"/>
                    <a:pt x="5352" y="0"/>
                    <a:pt x="5272"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78" name="Google Shape;2752;p41">
              <a:extLst>
                <a:ext uri="{FF2B5EF4-FFF2-40B4-BE49-F238E27FC236}">
                  <a16:creationId xmlns:a16="http://schemas.microsoft.com/office/drawing/2014/main" id="{AD95C3BC-E43D-A71C-F8BF-949F2969656D}"/>
                </a:ext>
              </a:extLst>
            </p:cNvPr>
            <p:cNvSpPr/>
            <p:nvPr/>
          </p:nvSpPr>
          <p:spPr>
            <a:xfrm>
              <a:off x="-18057600" y="3896625"/>
              <a:ext cx="61450" cy="71825"/>
            </a:xfrm>
            <a:custGeom>
              <a:avLst/>
              <a:gdLst/>
              <a:ahLst/>
              <a:cxnLst/>
              <a:rect l="l" t="t" r="r" b="b"/>
              <a:pathLst>
                <a:path w="2458" h="2873" extrusionOk="0">
                  <a:moveTo>
                    <a:pt x="885" y="0"/>
                  </a:moveTo>
                  <a:cubicBezTo>
                    <a:pt x="760" y="0"/>
                    <a:pt x="630" y="32"/>
                    <a:pt x="504" y="100"/>
                  </a:cubicBezTo>
                  <a:cubicBezTo>
                    <a:pt x="252" y="258"/>
                    <a:pt x="32" y="510"/>
                    <a:pt x="32" y="825"/>
                  </a:cubicBezTo>
                  <a:lnTo>
                    <a:pt x="32" y="2368"/>
                  </a:lnTo>
                  <a:cubicBezTo>
                    <a:pt x="32" y="2526"/>
                    <a:pt x="32" y="2684"/>
                    <a:pt x="0" y="2873"/>
                  </a:cubicBezTo>
                  <a:lnTo>
                    <a:pt x="32" y="2841"/>
                  </a:lnTo>
                  <a:lnTo>
                    <a:pt x="567" y="2179"/>
                  </a:lnTo>
                  <a:cubicBezTo>
                    <a:pt x="630" y="2053"/>
                    <a:pt x="725" y="1959"/>
                    <a:pt x="819" y="1864"/>
                  </a:cubicBezTo>
                  <a:cubicBezTo>
                    <a:pt x="1260" y="1455"/>
                    <a:pt x="1828" y="1171"/>
                    <a:pt x="2458" y="1171"/>
                  </a:cubicBezTo>
                  <a:lnTo>
                    <a:pt x="1450" y="258"/>
                  </a:lnTo>
                  <a:cubicBezTo>
                    <a:pt x="1309" y="97"/>
                    <a:pt x="1104" y="0"/>
                    <a:pt x="885"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79" name="Google Shape;2753;p41">
              <a:extLst>
                <a:ext uri="{FF2B5EF4-FFF2-40B4-BE49-F238E27FC236}">
                  <a16:creationId xmlns:a16="http://schemas.microsoft.com/office/drawing/2014/main" id="{C82FC741-36A4-75F2-0BF8-697B0F5E840D}"/>
                </a:ext>
              </a:extLst>
            </p:cNvPr>
            <p:cNvSpPr/>
            <p:nvPr/>
          </p:nvSpPr>
          <p:spPr>
            <a:xfrm>
              <a:off x="-18127700" y="3949125"/>
              <a:ext cx="18125" cy="16975"/>
            </a:xfrm>
            <a:custGeom>
              <a:avLst/>
              <a:gdLst/>
              <a:ahLst/>
              <a:cxnLst/>
              <a:rect l="l" t="t" r="r" b="b"/>
              <a:pathLst>
                <a:path w="725" h="679" extrusionOk="0">
                  <a:moveTo>
                    <a:pt x="351" y="1"/>
                  </a:moveTo>
                  <a:cubicBezTo>
                    <a:pt x="197" y="1"/>
                    <a:pt x="48" y="79"/>
                    <a:pt x="0" y="237"/>
                  </a:cubicBezTo>
                  <a:lnTo>
                    <a:pt x="378" y="678"/>
                  </a:lnTo>
                  <a:lnTo>
                    <a:pt x="725" y="237"/>
                  </a:lnTo>
                  <a:cubicBezTo>
                    <a:pt x="662" y="79"/>
                    <a:pt x="504" y="1"/>
                    <a:pt x="351" y="1"/>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80" name="Google Shape;2754;p41">
              <a:extLst>
                <a:ext uri="{FF2B5EF4-FFF2-40B4-BE49-F238E27FC236}">
                  <a16:creationId xmlns:a16="http://schemas.microsoft.com/office/drawing/2014/main" id="{F1D4FCE5-C2B0-64E9-4959-709DFC9E5033}"/>
                </a:ext>
              </a:extLst>
            </p:cNvPr>
            <p:cNvSpPr/>
            <p:nvPr/>
          </p:nvSpPr>
          <p:spPr>
            <a:xfrm>
              <a:off x="-18270275" y="3710875"/>
              <a:ext cx="107150" cy="98475"/>
            </a:xfrm>
            <a:custGeom>
              <a:avLst/>
              <a:gdLst/>
              <a:ahLst/>
              <a:cxnLst/>
              <a:rect l="l" t="t" r="r" b="b"/>
              <a:pathLst>
                <a:path w="4286" h="3939" extrusionOk="0">
                  <a:moveTo>
                    <a:pt x="347" y="0"/>
                  </a:moveTo>
                  <a:cubicBezTo>
                    <a:pt x="158" y="0"/>
                    <a:pt x="32" y="189"/>
                    <a:pt x="32" y="379"/>
                  </a:cubicBezTo>
                  <a:lnTo>
                    <a:pt x="1" y="1103"/>
                  </a:lnTo>
                  <a:cubicBezTo>
                    <a:pt x="1" y="2174"/>
                    <a:pt x="474" y="3214"/>
                    <a:pt x="1230" y="3939"/>
                  </a:cubicBezTo>
                  <a:cubicBezTo>
                    <a:pt x="1387" y="3655"/>
                    <a:pt x="1576" y="3403"/>
                    <a:pt x="1860" y="3182"/>
                  </a:cubicBezTo>
                  <a:cubicBezTo>
                    <a:pt x="2553" y="2521"/>
                    <a:pt x="3403" y="2017"/>
                    <a:pt x="4286" y="1733"/>
                  </a:cubicBezTo>
                  <a:cubicBezTo>
                    <a:pt x="3593" y="694"/>
                    <a:pt x="2364" y="0"/>
                    <a:pt x="1072"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81" name="Google Shape;2755;p41">
              <a:extLst>
                <a:ext uri="{FF2B5EF4-FFF2-40B4-BE49-F238E27FC236}">
                  <a16:creationId xmlns:a16="http://schemas.microsoft.com/office/drawing/2014/main" id="{E15171F3-1BC4-FDC5-7389-B5AA7DA810C6}"/>
                </a:ext>
              </a:extLst>
            </p:cNvPr>
            <p:cNvSpPr/>
            <p:nvPr/>
          </p:nvSpPr>
          <p:spPr>
            <a:xfrm>
              <a:off x="-18074925" y="3710875"/>
              <a:ext cx="107925" cy="99275"/>
            </a:xfrm>
            <a:custGeom>
              <a:avLst/>
              <a:gdLst/>
              <a:ahLst/>
              <a:cxnLst/>
              <a:rect l="l" t="t" r="r" b="b"/>
              <a:pathLst>
                <a:path w="4317" h="3971" extrusionOk="0">
                  <a:moveTo>
                    <a:pt x="3245" y="0"/>
                  </a:moveTo>
                  <a:cubicBezTo>
                    <a:pt x="1953" y="0"/>
                    <a:pt x="725" y="662"/>
                    <a:pt x="0" y="1733"/>
                  </a:cubicBezTo>
                  <a:cubicBezTo>
                    <a:pt x="1197" y="2111"/>
                    <a:pt x="2269" y="2899"/>
                    <a:pt x="3056" y="3970"/>
                  </a:cubicBezTo>
                  <a:cubicBezTo>
                    <a:pt x="3844" y="3214"/>
                    <a:pt x="4316" y="2206"/>
                    <a:pt x="4316" y="1103"/>
                  </a:cubicBezTo>
                  <a:lnTo>
                    <a:pt x="4316" y="379"/>
                  </a:lnTo>
                  <a:cubicBezTo>
                    <a:pt x="4316" y="189"/>
                    <a:pt x="4159" y="0"/>
                    <a:pt x="3970"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grpSp>
      <p:grpSp>
        <p:nvGrpSpPr>
          <p:cNvPr id="182" name="Google Shape;2756;p41">
            <a:extLst>
              <a:ext uri="{FF2B5EF4-FFF2-40B4-BE49-F238E27FC236}">
                <a16:creationId xmlns:a16="http://schemas.microsoft.com/office/drawing/2014/main" id="{28C932EF-C139-2B72-7D58-45D7594194D4}"/>
              </a:ext>
            </a:extLst>
          </p:cNvPr>
          <p:cNvGrpSpPr/>
          <p:nvPr/>
        </p:nvGrpSpPr>
        <p:grpSpPr>
          <a:xfrm>
            <a:off x="761075" y="6032614"/>
            <a:ext cx="304528" cy="241633"/>
            <a:chOff x="-55202750" y="3198925"/>
            <a:chExt cx="318225" cy="316650"/>
          </a:xfrm>
        </p:grpSpPr>
        <p:sp>
          <p:nvSpPr>
            <p:cNvPr id="183" name="Google Shape;2757;p41">
              <a:extLst>
                <a:ext uri="{FF2B5EF4-FFF2-40B4-BE49-F238E27FC236}">
                  <a16:creationId xmlns:a16="http://schemas.microsoft.com/office/drawing/2014/main" id="{139F11A5-2F1A-54F7-E6E5-B1933B76A27F}"/>
                </a:ext>
              </a:extLst>
            </p:cNvPr>
            <p:cNvSpPr/>
            <p:nvPr/>
          </p:nvSpPr>
          <p:spPr>
            <a:xfrm>
              <a:off x="-55130275" y="3293425"/>
              <a:ext cx="167775" cy="168575"/>
            </a:xfrm>
            <a:custGeom>
              <a:avLst/>
              <a:gdLst/>
              <a:ahLst/>
              <a:cxnLst/>
              <a:rect l="l" t="t" r="r" b="b"/>
              <a:pathLst>
                <a:path w="6711" h="6743" extrusionOk="0">
                  <a:moveTo>
                    <a:pt x="1891" y="2238"/>
                  </a:moveTo>
                  <a:cubicBezTo>
                    <a:pt x="2111" y="2238"/>
                    <a:pt x="2269" y="2395"/>
                    <a:pt x="2269" y="2584"/>
                  </a:cubicBezTo>
                  <a:cubicBezTo>
                    <a:pt x="2269" y="2805"/>
                    <a:pt x="2111" y="2962"/>
                    <a:pt x="1891" y="2962"/>
                  </a:cubicBezTo>
                  <a:cubicBezTo>
                    <a:pt x="1702" y="2962"/>
                    <a:pt x="1544" y="2836"/>
                    <a:pt x="1544" y="2584"/>
                  </a:cubicBezTo>
                  <a:cubicBezTo>
                    <a:pt x="1544" y="2395"/>
                    <a:pt x="1702" y="2238"/>
                    <a:pt x="1891" y="2238"/>
                  </a:cubicBezTo>
                  <a:close/>
                  <a:moveTo>
                    <a:pt x="4884" y="2269"/>
                  </a:moveTo>
                  <a:cubicBezTo>
                    <a:pt x="5104" y="2269"/>
                    <a:pt x="5262" y="2427"/>
                    <a:pt x="5262" y="2647"/>
                  </a:cubicBezTo>
                  <a:cubicBezTo>
                    <a:pt x="5262" y="2836"/>
                    <a:pt x="5104" y="2994"/>
                    <a:pt x="4884" y="2994"/>
                  </a:cubicBezTo>
                  <a:cubicBezTo>
                    <a:pt x="4695" y="2994"/>
                    <a:pt x="4537" y="2836"/>
                    <a:pt x="4537" y="2647"/>
                  </a:cubicBezTo>
                  <a:cubicBezTo>
                    <a:pt x="4537" y="2427"/>
                    <a:pt x="4695" y="2269"/>
                    <a:pt x="4884" y="2269"/>
                  </a:cubicBezTo>
                  <a:close/>
                  <a:moveTo>
                    <a:pt x="4454" y="4798"/>
                  </a:moveTo>
                  <a:cubicBezTo>
                    <a:pt x="4545" y="4798"/>
                    <a:pt x="4632" y="4837"/>
                    <a:pt x="4695" y="4916"/>
                  </a:cubicBezTo>
                  <a:cubicBezTo>
                    <a:pt x="4852" y="5042"/>
                    <a:pt x="4852" y="5262"/>
                    <a:pt x="4726" y="5420"/>
                  </a:cubicBezTo>
                  <a:cubicBezTo>
                    <a:pt x="4380" y="5798"/>
                    <a:pt x="3907" y="5987"/>
                    <a:pt x="3403" y="5987"/>
                  </a:cubicBezTo>
                  <a:cubicBezTo>
                    <a:pt x="2899" y="5987"/>
                    <a:pt x="2426" y="5798"/>
                    <a:pt x="2111" y="5420"/>
                  </a:cubicBezTo>
                  <a:cubicBezTo>
                    <a:pt x="1954" y="5262"/>
                    <a:pt x="1954" y="5042"/>
                    <a:pt x="2111" y="4916"/>
                  </a:cubicBezTo>
                  <a:cubicBezTo>
                    <a:pt x="2190" y="4837"/>
                    <a:pt x="2284" y="4798"/>
                    <a:pt x="2375" y="4798"/>
                  </a:cubicBezTo>
                  <a:cubicBezTo>
                    <a:pt x="2466" y="4798"/>
                    <a:pt x="2552" y="4837"/>
                    <a:pt x="2615" y="4916"/>
                  </a:cubicBezTo>
                  <a:cubicBezTo>
                    <a:pt x="2836" y="5136"/>
                    <a:pt x="3119" y="5246"/>
                    <a:pt x="3403" y="5246"/>
                  </a:cubicBezTo>
                  <a:cubicBezTo>
                    <a:pt x="3686" y="5246"/>
                    <a:pt x="3970" y="5136"/>
                    <a:pt x="4191" y="4916"/>
                  </a:cubicBezTo>
                  <a:cubicBezTo>
                    <a:pt x="4269" y="4837"/>
                    <a:pt x="4364" y="4798"/>
                    <a:pt x="4454" y="4798"/>
                  </a:cubicBezTo>
                  <a:close/>
                  <a:moveTo>
                    <a:pt x="3403" y="1"/>
                  </a:moveTo>
                  <a:cubicBezTo>
                    <a:pt x="2773" y="1261"/>
                    <a:pt x="1513" y="2112"/>
                    <a:pt x="63" y="2238"/>
                  </a:cubicBezTo>
                  <a:cubicBezTo>
                    <a:pt x="63" y="2364"/>
                    <a:pt x="0" y="2521"/>
                    <a:pt x="0" y="2647"/>
                  </a:cubicBezTo>
                  <a:lnTo>
                    <a:pt x="0" y="4128"/>
                  </a:lnTo>
                  <a:cubicBezTo>
                    <a:pt x="0" y="5577"/>
                    <a:pt x="1198" y="6743"/>
                    <a:pt x="2615" y="6743"/>
                  </a:cubicBezTo>
                  <a:lnTo>
                    <a:pt x="4096" y="6743"/>
                  </a:lnTo>
                  <a:cubicBezTo>
                    <a:pt x="5577" y="6743"/>
                    <a:pt x="6711" y="5546"/>
                    <a:pt x="6711" y="4128"/>
                  </a:cubicBezTo>
                  <a:lnTo>
                    <a:pt x="6711" y="2647"/>
                  </a:lnTo>
                  <a:cubicBezTo>
                    <a:pt x="6711" y="2521"/>
                    <a:pt x="6711" y="2364"/>
                    <a:pt x="6679" y="2238"/>
                  </a:cubicBezTo>
                  <a:cubicBezTo>
                    <a:pt x="5293" y="2112"/>
                    <a:pt x="4033" y="1261"/>
                    <a:pt x="3403" y="1"/>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84" name="Google Shape;2758;p41">
              <a:extLst>
                <a:ext uri="{FF2B5EF4-FFF2-40B4-BE49-F238E27FC236}">
                  <a16:creationId xmlns:a16="http://schemas.microsoft.com/office/drawing/2014/main" id="{19C4D565-698D-C830-1430-E8357F6BCA7C}"/>
                </a:ext>
              </a:extLst>
            </p:cNvPr>
            <p:cNvSpPr/>
            <p:nvPr/>
          </p:nvSpPr>
          <p:spPr>
            <a:xfrm>
              <a:off x="-55202750" y="3198925"/>
              <a:ext cx="318225" cy="316650"/>
            </a:xfrm>
            <a:custGeom>
              <a:avLst/>
              <a:gdLst/>
              <a:ahLst/>
              <a:cxnLst/>
              <a:rect l="l" t="t" r="r" b="b"/>
              <a:pathLst>
                <a:path w="12729" h="12666" extrusionOk="0">
                  <a:moveTo>
                    <a:pt x="6302" y="2221"/>
                  </a:moveTo>
                  <a:cubicBezTo>
                    <a:pt x="6459" y="2221"/>
                    <a:pt x="6617" y="2300"/>
                    <a:pt x="6648" y="2458"/>
                  </a:cubicBezTo>
                  <a:lnTo>
                    <a:pt x="6680" y="2615"/>
                  </a:lnTo>
                  <a:cubicBezTo>
                    <a:pt x="7058" y="4127"/>
                    <a:pt x="8381" y="5230"/>
                    <a:pt x="9956" y="5230"/>
                  </a:cubicBezTo>
                  <a:cubicBezTo>
                    <a:pt x="10145" y="5230"/>
                    <a:pt x="10272" y="5356"/>
                    <a:pt x="10303" y="5545"/>
                  </a:cubicBezTo>
                  <a:cubicBezTo>
                    <a:pt x="10366" y="5829"/>
                    <a:pt x="10398" y="6112"/>
                    <a:pt x="10398" y="6364"/>
                  </a:cubicBezTo>
                  <a:lnTo>
                    <a:pt x="10398" y="7877"/>
                  </a:lnTo>
                  <a:cubicBezTo>
                    <a:pt x="10398" y="9704"/>
                    <a:pt x="8885" y="11216"/>
                    <a:pt x="7058" y="11216"/>
                  </a:cubicBezTo>
                  <a:lnTo>
                    <a:pt x="5546" y="11216"/>
                  </a:lnTo>
                  <a:cubicBezTo>
                    <a:pt x="3687" y="11216"/>
                    <a:pt x="2206" y="9704"/>
                    <a:pt x="2206" y="7877"/>
                  </a:cubicBezTo>
                  <a:lnTo>
                    <a:pt x="2206" y="6364"/>
                  </a:lnTo>
                  <a:cubicBezTo>
                    <a:pt x="2206" y="6112"/>
                    <a:pt x="2238" y="5829"/>
                    <a:pt x="2269" y="5545"/>
                  </a:cubicBezTo>
                  <a:cubicBezTo>
                    <a:pt x="2332" y="5388"/>
                    <a:pt x="2490" y="5230"/>
                    <a:pt x="2647" y="5230"/>
                  </a:cubicBezTo>
                  <a:cubicBezTo>
                    <a:pt x="4160" y="5230"/>
                    <a:pt x="5514" y="4127"/>
                    <a:pt x="5892" y="2615"/>
                  </a:cubicBezTo>
                  <a:lnTo>
                    <a:pt x="5955" y="2458"/>
                  </a:lnTo>
                  <a:cubicBezTo>
                    <a:pt x="5987" y="2300"/>
                    <a:pt x="6144" y="2221"/>
                    <a:pt x="6302" y="2221"/>
                  </a:cubicBezTo>
                  <a:close/>
                  <a:moveTo>
                    <a:pt x="6333" y="0"/>
                  </a:moveTo>
                  <a:cubicBezTo>
                    <a:pt x="3529" y="0"/>
                    <a:pt x="1135" y="2111"/>
                    <a:pt x="789" y="4884"/>
                  </a:cubicBezTo>
                  <a:cubicBezTo>
                    <a:pt x="284" y="5230"/>
                    <a:pt x="1" y="5797"/>
                    <a:pt x="1" y="6427"/>
                  </a:cubicBezTo>
                  <a:cubicBezTo>
                    <a:pt x="1" y="6805"/>
                    <a:pt x="127" y="7215"/>
                    <a:pt x="379" y="7530"/>
                  </a:cubicBezTo>
                  <a:cubicBezTo>
                    <a:pt x="158" y="7845"/>
                    <a:pt x="1" y="8223"/>
                    <a:pt x="1" y="8633"/>
                  </a:cubicBezTo>
                  <a:cubicBezTo>
                    <a:pt x="1" y="9011"/>
                    <a:pt x="127" y="9420"/>
                    <a:pt x="379" y="9735"/>
                  </a:cubicBezTo>
                  <a:cubicBezTo>
                    <a:pt x="158" y="10050"/>
                    <a:pt x="1" y="10428"/>
                    <a:pt x="1" y="10838"/>
                  </a:cubicBezTo>
                  <a:cubicBezTo>
                    <a:pt x="1" y="11846"/>
                    <a:pt x="852" y="12665"/>
                    <a:pt x="1891" y="12665"/>
                  </a:cubicBezTo>
                  <a:lnTo>
                    <a:pt x="10839" y="12665"/>
                  </a:lnTo>
                  <a:cubicBezTo>
                    <a:pt x="11847" y="12665"/>
                    <a:pt x="12729" y="11846"/>
                    <a:pt x="12729" y="10838"/>
                  </a:cubicBezTo>
                  <a:cubicBezTo>
                    <a:pt x="12729" y="10428"/>
                    <a:pt x="12603" y="10050"/>
                    <a:pt x="12319" y="9735"/>
                  </a:cubicBezTo>
                  <a:cubicBezTo>
                    <a:pt x="12571" y="9420"/>
                    <a:pt x="12729" y="9011"/>
                    <a:pt x="12729" y="8633"/>
                  </a:cubicBezTo>
                  <a:cubicBezTo>
                    <a:pt x="12666" y="8223"/>
                    <a:pt x="12508" y="7845"/>
                    <a:pt x="12288" y="7530"/>
                  </a:cubicBezTo>
                  <a:cubicBezTo>
                    <a:pt x="12508" y="7215"/>
                    <a:pt x="12666" y="6805"/>
                    <a:pt x="12666" y="6427"/>
                  </a:cubicBezTo>
                  <a:cubicBezTo>
                    <a:pt x="12666" y="5829"/>
                    <a:pt x="12351" y="5230"/>
                    <a:pt x="11878" y="4884"/>
                  </a:cubicBezTo>
                  <a:cubicBezTo>
                    <a:pt x="11500" y="2111"/>
                    <a:pt x="9137" y="0"/>
                    <a:pt x="6333"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grpSp>
      <p:grpSp>
        <p:nvGrpSpPr>
          <p:cNvPr id="185" name="Google Shape;2759;p41">
            <a:extLst>
              <a:ext uri="{FF2B5EF4-FFF2-40B4-BE49-F238E27FC236}">
                <a16:creationId xmlns:a16="http://schemas.microsoft.com/office/drawing/2014/main" id="{4717BE24-8F28-15E1-E012-575BA0832336}"/>
              </a:ext>
            </a:extLst>
          </p:cNvPr>
          <p:cNvGrpSpPr/>
          <p:nvPr/>
        </p:nvGrpSpPr>
        <p:grpSpPr>
          <a:xfrm>
            <a:off x="2668494" y="6021011"/>
            <a:ext cx="304517" cy="269285"/>
            <a:chOff x="-57162350" y="3982000"/>
            <a:chExt cx="287500" cy="318825"/>
          </a:xfrm>
        </p:grpSpPr>
        <p:sp>
          <p:nvSpPr>
            <p:cNvPr id="186" name="Google Shape;2760;p41">
              <a:extLst>
                <a:ext uri="{FF2B5EF4-FFF2-40B4-BE49-F238E27FC236}">
                  <a16:creationId xmlns:a16="http://schemas.microsoft.com/office/drawing/2014/main" id="{EA350D2F-FD4C-2259-29B1-BDFAF2CF476E}"/>
                </a:ext>
              </a:extLst>
            </p:cNvPr>
            <p:cNvSpPr/>
            <p:nvPr/>
          </p:nvSpPr>
          <p:spPr>
            <a:xfrm>
              <a:off x="-56989850" y="4151150"/>
              <a:ext cx="55150" cy="55150"/>
            </a:xfrm>
            <a:custGeom>
              <a:avLst/>
              <a:gdLst/>
              <a:ahLst/>
              <a:cxnLst/>
              <a:rect l="l" t="t" r="r" b="b"/>
              <a:pathLst>
                <a:path w="2206" h="2206" extrusionOk="0">
                  <a:moveTo>
                    <a:pt x="1103" y="1"/>
                  </a:moveTo>
                  <a:cubicBezTo>
                    <a:pt x="504" y="1"/>
                    <a:pt x="0" y="473"/>
                    <a:pt x="0" y="1103"/>
                  </a:cubicBezTo>
                  <a:cubicBezTo>
                    <a:pt x="0" y="1702"/>
                    <a:pt x="504" y="2206"/>
                    <a:pt x="1103" y="2206"/>
                  </a:cubicBezTo>
                  <a:cubicBezTo>
                    <a:pt x="1733" y="2206"/>
                    <a:pt x="2205" y="1702"/>
                    <a:pt x="2205" y="1103"/>
                  </a:cubicBezTo>
                  <a:cubicBezTo>
                    <a:pt x="2205" y="473"/>
                    <a:pt x="1733" y="1"/>
                    <a:pt x="1103" y="1"/>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87" name="Google Shape;2761;p41">
              <a:extLst>
                <a:ext uri="{FF2B5EF4-FFF2-40B4-BE49-F238E27FC236}">
                  <a16:creationId xmlns:a16="http://schemas.microsoft.com/office/drawing/2014/main" id="{F53B4866-2E88-02A1-E90A-F8398BDD4DA1}"/>
                </a:ext>
              </a:extLst>
            </p:cNvPr>
            <p:cNvSpPr/>
            <p:nvPr/>
          </p:nvSpPr>
          <p:spPr>
            <a:xfrm>
              <a:off x="-57162350" y="3982000"/>
              <a:ext cx="287500" cy="161300"/>
            </a:xfrm>
            <a:custGeom>
              <a:avLst/>
              <a:gdLst/>
              <a:ahLst/>
              <a:cxnLst/>
              <a:rect l="l" t="t" r="r" b="b"/>
              <a:pathLst>
                <a:path w="11500" h="6452" extrusionOk="0">
                  <a:moveTo>
                    <a:pt x="5778" y="1"/>
                  </a:moveTo>
                  <a:cubicBezTo>
                    <a:pt x="5286" y="1"/>
                    <a:pt x="4789" y="166"/>
                    <a:pt x="4380" y="497"/>
                  </a:cubicBezTo>
                  <a:cubicBezTo>
                    <a:pt x="4263" y="479"/>
                    <a:pt x="4146" y="470"/>
                    <a:pt x="4031" y="470"/>
                  </a:cubicBezTo>
                  <a:cubicBezTo>
                    <a:pt x="3147" y="470"/>
                    <a:pt x="2323" y="992"/>
                    <a:pt x="2017" y="1883"/>
                  </a:cubicBezTo>
                  <a:cubicBezTo>
                    <a:pt x="1072" y="2230"/>
                    <a:pt x="473" y="3238"/>
                    <a:pt x="631" y="4246"/>
                  </a:cubicBezTo>
                  <a:cubicBezTo>
                    <a:pt x="127" y="4876"/>
                    <a:pt x="1" y="5695"/>
                    <a:pt x="316" y="6452"/>
                  </a:cubicBezTo>
                  <a:cubicBezTo>
                    <a:pt x="536" y="6294"/>
                    <a:pt x="757" y="6168"/>
                    <a:pt x="1040" y="6074"/>
                  </a:cubicBezTo>
                  <a:cubicBezTo>
                    <a:pt x="1355" y="4498"/>
                    <a:pt x="2458" y="3175"/>
                    <a:pt x="4002" y="2577"/>
                  </a:cubicBezTo>
                  <a:cubicBezTo>
                    <a:pt x="4096" y="2545"/>
                    <a:pt x="4096" y="2545"/>
                    <a:pt x="4191" y="2513"/>
                  </a:cubicBezTo>
                  <a:cubicBezTo>
                    <a:pt x="4224" y="2504"/>
                    <a:pt x="4257" y="2499"/>
                    <a:pt x="4290" y="2499"/>
                  </a:cubicBezTo>
                  <a:cubicBezTo>
                    <a:pt x="4474" y="2499"/>
                    <a:pt x="4637" y="2641"/>
                    <a:pt x="4663" y="2829"/>
                  </a:cubicBezTo>
                  <a:cubicBezTo>
                    <a:pt x="4789" y="4593"/>
                    <a:pt x="6239" y="5979"/>
                    <a:pt x="8003" y="5979"/>
                  </a:cubicBezTo>
                  <a:lnTo>
                    <a:pt x="9862" y="5979"/>
                  </a:lnTo>
                  <a:cubicBezTo>
                    <a:pt x="10366" y="5979"/>
                    <a:pt x="10807" y="6137"/>
                    <a:pt x="11185" y="6389"/>
                  </a:cubicBezTo>
                  <a:cubicBezTo>
                    <a:pt x="11500" y="5695"/>
                    <a:pt x="11405" y="4876"/>
                    <a:pt x="10870" y="4246"/>
                  </a:cubicBezTo>
                  <a:cubicBezTo>
                    <a:pt x="11027" y="3207"/>
                    <a:pt x="10492" y="2230"/>
                    <a:pt x="9515" y="1883"/>
                  </a:cubicBezTo>
                  <a:cubicBezTo>
                    <a:pt x="9178" y="1040"/>
                    <a:pt x="8363" y="472"/>
                    <a:pt x="7475" y="472"/>
                  </a:cubicBezTo>
                  <a:cubicBezTo>
                    <a:pt x="7368" y="472"/>
                    <a:pt x="7260" y="480"/>
                    <a:pt x="7152" y="497"/>
                  </a:cubicBezTo>
                  <a:cubicBezTo>
                    <a:pt x="6758" y="166"/>
                    <a:pt x="6270" y="1"/>
                    <a:pt x="5778" y="1"/>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88" name="Google Shape;2762;p41">
              <a:extLst>
                <a:ext uri="{FF2B5EF4-FFF2-40B4-BE49-F238E27FC236}">
                  <a16:creationId xmlns:a16="http://schemas.microsoft.com/office/drawing/2014/main" id="{69DE6354-BF57-056D-F44D-32494C041739}"/>
                </a:ext>
              </a:extLst>
            </p:cNvPr>
            <p:cNvSpPr/>
            <p:nvPr/>
          </p:nvSpPr>
          <p:spPr>
            <a:xfrm>
              <a:off x="-57119850" y="4066875"/>
              <a:ext cx="126075" cy="111875"/>
            </a:xfrm>
            <a:custGeom>
              <a:avLst/>
              <a:gdLst/>
              <a:ahLst/>
              <a:cxnLst/>
              <a:rect l="l" t="t" r="r" b="b"/>
              <a:pathLst>
                <a:path w="5043" h="4475" extrusionOk="0">
                  <a:moveTo>
                    <a:pt x="2333" y="1"/>
                  </a:moveTo>
                  <a:cubicBezTo>
                    <a:pt x="915" y="694"/>
                    <a:pt x="2" y="2111"/>
                    <a:pt x="2" y="3718"/>
                  </a:cubicBezTo>
                  <a:lnTo>
                    <a:pt x="2" y="4191"/>
                  </a:lnTo>
                  <a:lnTo>
                    <a:pt x="2" y="4359"/>
                  </a:lnTo>
                  <a:lnTo>
                    <a:pt x="2" y="4359"/>
                  </a:lnTo>
                  <a:cubicBezTo>
                    <a:pt x="32" y="3375"/>
                    <a:pt x="829" y="2616"/>
                    <a:pt x="1861" y="2616"/>
                  </a:cubicBezTo>
                  <a:cubicBezTo>
                    <a:pt x="2774" y="2616"/>
                    <a:pt x="3499" y="3246"/>
                    <a:pt x="3656" y="4096"/>
                  </a:cubicBezTo>
                  <a:lnTo>
                    <a:pt x="4507" y="4096"/>
                  </a:lnTo>
                  <a:cubicBezTo>
                    <a:pt x="4570" y="3718"/>
                    <a:pt x="4791" y="3403"/>
                    <a:pt x="5043" y="3120"/>
                  </a:cubicBezTo>
                  <a:cubicBezTo>
                    <a:pt x="3656" y="2647"/>
                    <a:pt x="2617" y="1481"/>
                    <a:pt x="2333" y="1"/>
                  </a:cubicBezTo>
                  <a:close/>
                  <a:moveTo>
                    <a:pt x="2" y="4359"/>
                  </a:moveTo>
                  <a:cubicBezTo>
                    <a:pt x="1" y="4397"/>
                    <a:pt x="1" y="4435"/>
                    <a:pt x="2" y="4474"/>
                  </a:cubicBezTo>
                  <a:lnTo>
                    <a:pt x="2" y="4359"/>
                  </a:ln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89" name="Google Shape;2763;p41">
              <a:extLst>
                <a:ext uri="{FF2B5EF4-FFF2-40B4-BE49-F238E27FC236}">
                  <a16:creationId xmlns:a16="http://schemas.microsoft.com/office/drawing/2014/main" id="{5C16E149-24BD-D7AF-EF10-D778B2E4A860}"/>
                </a:ext>
              </a:extLst>
            </p:cNvPr>
            <p:cNvSpPr/>
            <p:nvPr/>
          </p:nvSpPr>
          <p:spPr>
            <a:xfrm>
              <a:off x="-57100925" y="4151150"/>
              <a:ext cx="55175" cy="55150"/>
            </a:xfrm>
            <a:custGeom>
              <a:avLst/>
              <a:gdLst/>
              <a:ahLst/>
              <a:cxnLst/>
              <a:rect l="l" t="t" r="r" b="b"/>
              <a:pathLst>
                <a:path w="2207" h="2206" extrusionOk="0">
                  <a:moveTo>
                    <a:pt x="1104" y="1"/>
                  </a:moveTo>
                  <a:cubicBezTo>
                    <a:pt x="505" y="1"/>
                    <a:pt x="1" y="473"/>
                    <a:pt x="1" y="1103"/>
                  </a:cubicBezTo>
                  <a:cubicBezTo>
                    <a:pt x="1" y="1702"/>
                    <a:pt x="505" y="2206"/>
                    <a:pt x="1104" y="2206"/>
                  </a:cubicBezTo>
                  <a:cubicBezTo>
                    <a:pt x="1702" y="2206"/>
                    <a:pt x="2206" y="1702"/>
                    <a:pt x="2206" y="1103"/>
                  </a:cubicBezTo>
                  <a:cubicBezTo>
                    <a:pt x="2206" y="473"/>
                    <a:pt x="1702" y="1"/>
                    <a:pt x="1104" y="1"/>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90" name="Google Shape;2764;p41">
              <a:extLst>
                <a:ext uri="{FF2B5EF4-FFF2-40B4-BE49-F238E27FC236}">
                  <a16:creationId xmlns:a16="http://schemas.microsoft.com/office/drawing/2014/main" id="{73217DF6-956A-D53F-5C66-C05695AE2D13}"/>
                </a:ext>
              </a:extLst>
            </p:cNvPr>
            <p:cNvSpPr/>
            <p:nvPr/>
          </p:nvSpPr>
          <p:spPr>
            <a:xfrm>
              <a:off x="-57119825" y="4179500"/>
              <a:ext cx="204800" cy="121325"/>
            </a:xfrm>
            <a:custGeom>
              <a:avLst/>
              <a:gdLst/>
              <a:ahLst/>
              <a:cxnLst/>
              <a:rect l="l" t="t" r="r" b="b"/>
              <a:pathLst>
                <a:path w="8192" h="4853" extrusionOk="0">
                  <a:moveTo>
                    <a:pt x="5160" y="2151"/>
                  </a:moveTo>
                  <a:cubicBezTo>
                    <a:pt x="5254" y="2151"/>
                    <a:pt x="5341" y="2190"/>
                    <a:pt x="5388" y="2269"/>
                  </a:cubicBezTo>
                  <a:cubicBezTo>
                    <a:pt x="5546" y="2427"/>
                    <a:pt x="5546" y="2679"/>
                    <a:pt x="5388" y="2805"/>
                  </a:cubicBezTo>
                  <a:cubicBezTo>
                    <a:pt x="5042" y="3151"/>
                    <a:pt x="4569" y="3340"/>
                    <a:pt x="4096" y="3340"/>
                  </a:cubicBezTo>
                  <a:cubicBezTo>
                    <a:pt x="3624" y="3340"/>
                    <a:pt x="3120" y="3151"/>
                    <a:pt x="2805" y="2805"/>
                  </a:cubicBezTo>
                  <a:cubicBezTo>
                    <a:pt x="2647" y="2647"/>
                    <a:pt x="2647" y="2395"/>
                    <a:pt x="2805" y="2269"/>
                  </a:cubicBezTo>
                  <a:cubicBezTo>
                    <a:pt x="2884" y="2190"/>
                    <a:pt x="2978" y="2151"/>
                    <a:pt x="3069" y="2151"/>
                  </a:cubicBezTo>
                  <a:cubicBezTo>
                    <a:pt x="3159" y="2151"/>
                    <a:pt x="3246" y="2190"/>
                    <a:pt x="3309" y="2269"/>
                  </a:cubicBezTo>
                  <a:cubicBezTo>
                    <a:pt x="3529" y="2490"/>
                    <a:pt x="3813" y="2600"/>
                    <a:pt x="4096" y="2600"/>
                  </a:cubicBezTo>
                  <a:cubicBezTo>
                    <a:pt x="4380" y="2600"/>
                    <a:pt x="4664" y="2490"/>
                    <a:pt x="4884" y="2269"/>
                  </a:cubicBezTo>
                  <a:cubicBezTo>
                    <a:pt x="4963" y="2190"/>
                    <a:pt x="5065" y="2151"/>
                    <a:pt x="5160" y="2151"/>
                  </a:cubicBezTo>
                  <a:close/>
                  <a:moveTo>
                    <a:pt x="1" y="1"/>
                  </a:moveTo>
                  <a:lnTo>
                    <a:pt x="1" y="2238"/>
                  </a:lnTo>
                  <a:cubicBezTo>
                    <a:pt x="1" y="3687"/>
                    <a:pt x="1198" y="4853"/>
                    <a:pt x="2616" y="4853"/>
                  </a:cubicBezTo>
                  <a:lnTo>
                    <a:pt x="5609" y="4853"/>
                  </a:lnTo>
                  <a:cubicBezTo>
                    <a:pt x="7058" y="4853"/>
                    <a:pt x="8192" y="3655"/>
                    <a:pt x="8192" y="2238"/>
                  </a:cubicBezTo>
                  <a:lnTo>
                    <a:pt x="8192" y="1"/>
                  </a:lnTo>
                  <a:cubicBezTo>
                    <a:pt x="8192" y="977"/>
                    <a:pt x="7341" y="1860"/>
                    <a:pt x="6302" y="1860"/>
                  </a:cubicBezTo>
                  <a:cubicBezTo>
                    <a:pt x="5388" y="1860"/>
                    <a:pt x="4664" y="1230"/>
                    <a:pt x="4506" y="347"/>
                  </a:cubicBezTo>
                  <a:lnTo>
                    <a:pt x="3655" y="347"/>
                  </a:lnTo>
                  <a:cubicBezTo>
                    <a:pt x="3498" y="1230"/>
                    <a:pt x="2710" y="1860"/>
                    <a:pt x="1860" y="1860"/>
                  </a:cubicBezTo>
                  <a:cubicBezTo>
                    <a:pt x="820" y="1860"/>
                    <a:pt x="1" y="1009"/>
                    <a:pt x="1" y="1"/>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91" name="Google Shape;2765;p41">
              <a:extLst>
                <a:ext uri="{FF2B5EF4-FFF2-40B4-BE49-F238E27FC236}">
                  <a16:creationId xmlns:a16="http://schemas.microsoft.com/office/drawing/2014/main" id="{1249041C-F80E-E55E-A7F3-C81E56F8C39D}"/>
                </a:ext>
              </a:extLst>
            </p:cNvPr>
            <p:cNvSpPr/>
            <p:nvPr/>
          </p:nvSpPr>
          <p:spPr>
            <a:xfrm>
              <a:off x="-57158400" y="4156675"/>
              <a:ext cx="18900" cy="63825"/>
            </a:xfrm>
            <a:custGeom>
              <a:avLst/>
              <a:gdLst/>
              <a:ahLst/>
              <a:cxnLst/>
              <a:rect l="l" t="t" r="r" b="b"/>
              <a:pathLst>
                <a:path w="756" h="2553" extrusionOk="0">
                  <a:moveTo>
                    <a:pt x="756" y="0"/>
                  </a:moveTo>
                  <a:cubicBezTo>
                    <a:pt x="315" y="252"/>
                    <a:pt x="0" y="725"/>
                    <a:pt x="0" y="1260"/>
                  </a:cubicBezTo>
                  <a:cubicBezTo>
                    <a:pt x="0" y="1827"/>
                    <a:pt x="315" y="2300"/>
                    <a:pt x="756" y="2552"/>
                  </a:cubicBezTo>
                  <a:lnTo>
                    <a:pt x="756" y="0"/>
                  </a:ln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92" name="Google Shape;2766;p41">
              <a:extLst>
                <a:ext uri="{FF2B5EF4-FFF2-40B4-BE49-F238E27FC236}">
                  <a16:creationId xmlns:a16="http://schemas.microsoft.com/office/drawing/2014/main" id="{A756CF8A-E62B-CCD9-7CB9-C879D3E8684D}"/>
                </a:ext>
              </a:extLst>
            </p:cNvPr>
            <p:cNvSpPr/>
            <p:nvPr/>
          </p:nvSpPr>
          <p:spPr>
            <a:xfrm>
              <a:off x="-56896125" y="4155875"/>
              <a:ext cx="18925" cy="63825"/>
            </a:xfrm>
            <a:custGeom>
              <a:avLst/>
              <a:gdLst/>
              <a:ahLst/>
              <a:cxnLst/>
              <a:rect l="l" t="t" r="r" b="b"/>
              <a:pathLst>
                <a:path w="757" h="2553" extrusionOk="0">
                  <a:moveTo>
                    <a:pt x="0" y="1"/>
                  </a:moveTo>
                  <a:lnTo>
                    <a:pt x="0" y="2553"/>
                  </a:lnTo>
                  <a:cubicBezTo>
                    <a:pt x="441" y="2269"/>
                    <a:pt x="756" y="1796"/>
                    <a:pt x="756" y="1261"/>
                  </a:cubicBezTo>
                  <a:cubicBezTo>
                    <a:pt x="756" y="757"/>
                    <a:pt x="441" y="284"/>
                    <a:pt x="0" y="1"/>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93" name="Google Shape;2767;p41">
              <a:extLst>
                <a:ext uri="{FF2B5EF4-FFF2-40B4-BE49-F238E27FC236}">
                  <a16:creationId xmlns:a16="http://schemas.microsoft.com/office/drawing/2014/main" id="{FB2B2EE1-C0E6-A428-A452-8C521278B149}"/>
                </a:ext>
              </a:extLst>
            </p:cNvPr>
            <p:cNvSpPr/>
            <p:nvPr/>
          </p:nvSpPr>
          <p:spPr>
            <a:xfrm>
              <a:off x="-56924475" y="4149575"/>
              <a:ext cx="9450" cy="29175"/>
            </a:xfrm>
            <a:custGeom>
              <a:avLst/>
              <a:gdLst/>
              <a:ahLst/>
              <a:cxnLst/>
              <a:rect l="l" t="t" r="r" b="b"/>
              <a:pathLst>
                <a:path w="378" h="1167" extrusionOk="0">
                  <a:moveTo>
                    <a:pt x="0" y="1"/>
                  </a:moveTo>
                  <a:cubicBezTo>
                    <a:pt x="221" y="379"/>
                    <a:pt x="378" y="757"/>
                    <a:pt x="378" y="1166"/>
                  </a:cubicBezTo>
                  <a:lnTo>
                    <a:pt x="378" y="883"/>
                  </a:lnTo>
                  <a:lnTo>
                    <a:pt x="378" y="1"/>
                  </a:ln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grpSp>
      <p:grpSp>
        <p:nvGrpSpPr>
          <p:cNvPr id="194" name="Google Shape;2768;p41">
            <a:extLst>
              <a:ext uri="{FF2B5EF4-FFF2-40B4-BE49-F238E27FC236}">
                <a16:creationId xmlns:a16="http://schemas.microsoft.com/office/drawing/2014/main" id="{AB214D2E-B796-4AB1-D142-7F47C7196784}"/>
              </a:ext>
            </a:extLst>
          </p:cNvPr>
          <p:cNvGrpSpPr/>
          <p:nvPr/>
        </p:nvGrpSpPr>
        <p:grpSpPr>
          <a:xfrm>
            <a:off x="1720851" y="6027938"/>
            <a:ext cx="279033" cy="253137"/>
            <a:chOff x="2707950" y="4399325"/>
            <a:chExt cx="423475" cy="481775"/>
          </a:xfrm>
        </p:grpSpPr>
        <p:sp>
          <p:nvSpPr>
            <p:cNvPr id="195" name="Google Shape;2769;p41">
              <a:extLst>
                <a:ext uri="{FF2B5EF4-FFF2-40B4-BE49-F238E27FC236}">
                  <a16:creationId xmlns:a16="http://schemas.microsoft.com/office/drawing/2014/main" id="{C4774418-4698-1122-3472-5DCF9F81F069}"/>
                </a:ext>
              </a:extLst>
            </p:cNvPr>
            <p:cNvSpPr/>
            <p:nvPr/>
          </p:nvSpPr>
          <p:spPr>
            <a:xfrm>
              <a:off x="2905550" y="4515000"/>
              <a:ext cx="28275" cy="366100"/>
            </a:xfrm>
            <a:custGeom>
              <a:avLst/>
              <a:gdLst/>
              <a:ahLst/>
              <a:cxnLst/>
              <a:rect l="l" t="t" r="r" b="b"/>
              <a:pathLst>
                <a:path w="1131" h="14644" extrusionOk="0">
                  <a:moveTo>
                    <a:pt x="1" y="0"/>
                  </a:moveTo>
                  <a:lnTo>
                    <a:pt x="1" y="14644"/>
                  </a:lnTo>
                  <a:lnTo>
                    <a:pt x="1130" y="14644"/>
                  </a:lnTo>
                  <a:lnTo>
                    <a:pt x="1130" y="0"/>
                  </a:ln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96" name="Google Shape;2770;p41">
              <a:extLst>
                <a:ext uri="{FF2B5EF4-FFF2-40B4-BE49-F238E27FC236}">
                  <a16:creationId xmlns:a16="http://schemas.microsoft.com/office/drawing/2014/main" id="{A525403E-8B45-5DEA-C80D-4CC2BEEBCBE0}"/>
                </a:ext>
              </a:extLst>
            </p:cNvPr>
            <p:cNvSpPr/>
            <p:nvPr/>
          </p:nvSpPr>
          <p:spPr>
            <a:xfrm>
              <a:off x="2962025" y="4710725"/>
              <a:ext cx="141175" cy="29225"/>
            </a:xfrm>
            <a:custGeom>
              <a:avLst/>
              <a:gdLst/>
              <a:ahLst/>
              <a:cxnLst/>
              <a:rect l="l" t="t" r="r" b="b"/>
              <a:pathLst>
                <a:path w="5647" h="1169" extrusionOk="0">
                  <a:moveTo>
                    <a:pt x="0" y="0"/>
                  </a:moveTo>
                  <a:lnTo>
                    <a:pt x="0" y="1169"/>
                  </a:lnTo>
                  <a:lnTo>
                    <a:pt x="5646" y="1169"/>
                  </a:lnTo>
                  <a:lnTo>
                    <a:pt x="5646" y="0"/>
                  </a:ln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97" name="Google Shape;2771;p41">
              <a:extLst>
                <a:ext uri="{FF2B5EF4-FFF2-40B4-BE49-F238E27FC236}">
                  <a16:creationId xmlns:a16="http://schemas.microsoft.com/office/drawing/2014/main" id="{5DEDC58D-E5C6-CB9C-7781-A97E23FCF577}"/>
                </a:ext>
              </a:extLst>
            </p:cNvPr>
            <p:cNvSpPr/>
            <p:nvPr/>
          </p:nvSpPr>
          <p:spPr>
            <a:xfrm>
              <a:off x="2962025" y="4768175"/>
              <a:ext cx="141175" cy="112925"/>
            </a:xfrm>
            <a:custGeom>
              <a:avLst/>
              <a:gdLst/>
              <a:ahLst/>
              <a:cxnLst/>
              <a:rect l="l" t="t" r="r" b="b"/>
              <a:pathLst>
                <a:path w="5647" h="4517" extrusionOk="0">
                  <a:moveTo>
                    <a:pt x="0" y="0"/>
                  </a:moveTo>
                  <a:lnTo>
                    <a:pt x="0" y="4517"/>
                  </a:lnTo>
                  <a:lnTo>
                    <a:pt x="3951" y="4517"/>
                  </a:lnTo>
                  <a:cubicBezTo>
                    <a:pt x="4888" y="4517"/>
                    <a:pt x="5646" y="3758"/>
                    <a:pt x="5646" y="2825"/>
                  </a:cubicBezTo>
                  <a:lnTo>
                    <a:pt x="5646" y="0"/>
                  </a:ln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98" name="Google Shape;2772;p41">
              <a:extLst>
                <a:ext uri="{FF2B5EF4-FFF2-40B4-BE49-F238E27FC236}">
                  <a16:creationId xmlns:a16="http://schemas.microsoft.com/office/drawing/2014/main" id="{7E24D7DD-7AB9-AF16-9DE9-B1827E144FF9}"/>
                </a:ext>
              </a:extLst>
            </p:cNvPr>
            <p:cNvSpPr/>
            <p:nvPr/>
          </p:nvSpPr>
          <p:spPr>
            <a:xfrm>
              <a:off x="2736175" y="4710725"/>
              <a:ext cx="141175" cy="29225"/>
            </a:xfrm>
            <a:custGeom>
              <a:avLst/>
              <a:gdLst/>
              <a:ahLst/>
              <a:cxnLst/>
              <a:rect l="l" t="t" r="r" b="b"/>
              <a:pathLst>
                <a:path w="5647" h="1169" extrusionOk="0">
                  <a:moveTo>
                    <a:pt x="1" y="0"/>
                  </a:moveTo>
                  <a:lnTo>
                    <a:pt x="1" y="1169"/>
                  </a:lnTo>
                  <a:lnTo>
                    <a:pt x="5647" y="1169"/>
                  </a:lnTo>
                  <a:lnTo>
                    <a:pt x="5647" y="0"/>
                  </a:ln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99" name="Google Shape;2773;p41">
              <a:extLst>
                <a:ext uri="{FF2B5EF4-FFF2-40B4-BE49-F238E27FC236}">
                  <a16:creationId xmlns:a16="http://schemas.microsoft.com/office/drawing/2014/main" id="{F6EF5CE5-77F8-1390-F002-2AE6F35C56BF}"/>
                </a:ext>
              </a:extLst>
            </p:cNvPr>
            <p:cNvSpPr/>
            <p:nvPr/>
          </p:nvSpPr>
          <p:spPr>
            <a:xfrm>
              <a:off x="2736175" y="4768175"/>
              <a:ext cx="141175" cy="112925"/>
            </a:xfrm>
            <a:custGeom>
              <a:avLst/>
              <a:gdLst/>
              <a:ahLst/>
              <a:cxnLst/>
              <a:rect l="l" t="t" r="r" b="b"/>
              <a:pathLst>
                <a:path w="5647" h="4517" extrusionOk="0">
                  <a:moveTo>
                    <a:pt x="1" y="0"/>
                  </a:moveTo>
                  <a:lnTo>
                    <a:pt x="1" y="2825"/>
                  </a:lnTo>
                  <a:cubicBezTo>
                    <a:pt x="1" y="3758"/>
                    <a:pt x="759" y="4517"/>
                    <a:pt x="1693" y="4517"/>
                  </a:cubicBezTo>
                  <a:lnTo>
                    <a:pt x="5647" y="4517"/>
                  </a:lnTo>
                  <a:lnTo>
                    <a:pt x="5647" y="0"/>
                  </a:ln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200" name="Google Shape;2774;p41">
              <a:extLst>
                <a:ext uri="{FF2B5EF4-FFF2-40B4-BE49-F238E27FC236}">
                  <a16:creationId xmlns:a16="http://schemas.microsoft.com/office/drawing/2014/main" id="{1A4FCD13-1439-ABFB-C35F-9F10F7B07C13}"/>
                </a:ext>
              </a:extLst>
            </p:cNvPr>
            <p:cNvSpPr/>
            <p:nvPr/>
          </p:nvSpPr>
          <p:spPr>
            <a:xfrm>
              <a:off x="2707950" y="4515075"/>
              <a:ext cx="169400" cy="82825"/>
            </a:xfrm>
            <a:custGeom>
              <a:avLst/>
              <a:gdLst/>
              <a:ahLst/>
              <a:cxnLst/>
              <a:rect l="l" t="t" r="r" b="b"/>
              <a:pathLst>
                <a:path w="6776" h="3313" extrusionOk="0">
                  <a:moveTo>
                    <a:pt x="1693" y="0"/>
                  </a:moveTo>
                  <a:cubicBezTo>
                    <a:pt x="759" y="0"/>
                    <a:pt x="0" y="756"/>
                    <a:pt x="0" y="1693"/>
                  </a:cubicBezTo>
                  <a:lnTo>
                    <a:pt x="0" y="2747"/>
                  </a:lnTo>
                  <a:cubicBezTo>
                    <a:pt x="0" y="3060"/>
                    <a:pt x="253" y="3313"/>
                    <a:pt x="563" y="3313"/>
                  </a:cubicBezTo>
                  <a:lnTo>
                    <a:pt x="6776" y="3313"/>
                  </a:lnTo>
                  <a:lnTo>
                    <a:pt x="6776" y="0"/>
                  </a:ln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201" name="Google Shape;2775;p41">
              <a:extLst>
                <a:ext uri="{FF2B5EF4-FFF2-40B4-BE49-F238E27FC236}">
                  <a16:creationId xmlns:a16="http://schemas.microsoft.com/office/drawing/2014/main" id="{E63DF720-349F-D210-FE1E-6842E1A77B92}"/>
                </a:ext>
              </a:extLst>
            </p:cNvPr>
            <p:cNvSpPr/>
            <p:nvPr/>
          </p:nvSpPr>
          <p:spPr>
            <a:xfrm>
              <a:off x="2736175" y="4626025"/>
              <a:ext cx="141175" cy="56500"/>
            </a:xfrm>
            <a:custGeom>
              <a:avLst/>
              <a:gdLst/>
              <a:ahLst/>
              <a:cxnLst/>
              <a:rect l="l" t="t" r="r" b="b"/>
              <a:pathLst>
                <a:path w="5647" h="2260" extrusionOk="0">
                  <a:moveTo>
                    <a:pt x="1" y="1"/>
                  </a:moveTo>
                  <a:lnTo>
                    <a:pt x="1" y="2259"/>
                  </a:lnTo>
                  <a:lnTo>
                    <a:pt x="5647" y="2259"/>
                  </a:lnTo>
                  <a:lnTo>
                    <a:pt x="5647" y="1"/>
                  </a:ln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202" name="Google Shape;2776;p41">
              <a:extLst>
                <a:ext uri="{FF2B5EF4-FFF2-40B4-BE49-F238E27FC236}">
                  <a16:creationId xmlns:a16="http://schemas.microsoft.com/office/drawing/2014/main" id="{8C8C021F-94C4-E9B6-FDB3-1BD59EF38601}"/>
                </a:ext>
              </a:extLst>
            </p:cNvPr>
            <p:cNvSpPr/>
            <p:nvPr/>
          </p:nvSpPr>
          <p:spPr>
            <a:xfrm>
              <a:off x="2850525" y="4430375"/>
              <a:ext cx="138325" cy="56500"/>
            </a:xfrm>
            <a:custGeom>
              <a:avLst/>
              <a:gdLst/>
              <a:ahLst/>
              <a:cxnLst/>
              <a:rect l="l" t="t" r="r" b="b"/>
              <a:pathLst>
                <a:path w="5533" h="2260" extrusionOk="0">
                  <a:moveTo>
                    <a:pt x="2765" y="1"/>
                  </a:moveTo>
                  <a:cubicBezTo>
                    <a:pt x="1500" y="1"/>
                    <a:pt x="275" y="916"/>
                    <a:pt x="1" y="2259"/>
                  </a:cubicBezTo>
                  <a:lnTo>
                    <a:pt x="5532" y="2259"/>
                  </a:lnTo>
                  <a:cubicBezTo>
                    <a:pt x="5258" y="910"/>
                    <a:pt x="4030" y="1"/>
                    <a:pt x="2765" y="1"/>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203" name="Google Shape;2777;p41">
              <a:extLst>
                <a:ext uri="{FF2B5EF4-FFF2-40B4-BE49-F238E27FC236}">
                  <a16:creationId xmlns:a16="http://schemas.microsoft.com/office/drawing/2014/main" id="{41D57F8D-CACE-80F9-51BD-07FE70277B42}"/>
                </a:ext>
              </a:extLst>
            </p:cNvPr>
            <p:cNvSpPr/>
            <p:nvPr/>
          </p:nvSpPr>
          <p:spPr>
            <a:xfrm>
              <a:off x="2974300" y="4399350"/>
              <a:ext cx="129650" cy="87525"/>
            </a:xfrm>
            <a:custGeom>
              <a:avLst/>
              <a:gdLst/>
              <a:ahLst/>
              <a:cxnLst/>
              <a:rect l="l" t="t" r="r" b="b"/>
              <a:pathLst>
                <a:path w="5186" h="3501" extrusionOk="0">
                  <a:moveTo>
                    <a:pt x="2058" y="0"/>
                  </a:moveTo>
                  <a:cubicBezTo>
                    <a:pt x="1374" y="0"/>
                    <a:pt x="670" y="239"/>
                    <a:pt x="0" y="775"/>
                  </a:cubicBezTo>
                  <a:cubicBezTo>
                    <a:pt x="931" y="1398"/>
                    <a:pt x="1554" y="2389"/>
                    <a:pt x="1714" y="3500"/>
                  </a:cubicBezTo>
                  <a:lnTo>
                    <a:pt x="4397" y="3500"/>
                  </a:lnTo>
                  <a:cubicBezTo>
                    <a:pt x="4842" y="3497"/>
                    <a:pt x="5185" y="3109"/>
                    <a:pt x="5131" y="2666"/>
                  </a:cubicBezTo>
                  <a:cubicBezTo>
                    <a:pt x="5128" y="2639"/>
                    <a:pt x="5125" y="2609"/>
                    <a:pt x="5119" y="2579"/>
                  </a:cubicBezTo>
                  <a:cubicBezTo>
                    <a:pt x="4936" y="1482"/>
                    <a:pt x="4207" y="609"/>
                    <a:pt x="3171" y="212"/>
                  </a:cubicBezTo>
                  <a:cubicBezTo>
                    <a:pt x="2813" y="74"/>
                    <a:pt x="2438" y="0"/>
                    <a:pt x="2058"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204" name="Google Shape;2778;p41">
              <a:extLst>
                <a:ext uri="{FF2B5EF4-FFF2-40B4-BE49-F238E27FC236}">
                  <a16:creationId xmlns:a16="http://schemas.microsoft.com/office/drawing/2014/main" id="{1EA306DB-EC72-09D5-BD04-02F089A22F37}"/>
                </a:ext>
              </a:extLst>
            </p:cNvPr>
            <p:cNvSpPr/>
            <p:nvPr/>
          </p:nvSpPr>
          <p:spPr>
            <a:xfrm>
              <a:off x="2735425" y="4399325"/>
              <a:ext cx="129650" cy="87475"/>
            </a:xfrm>
            <a:custGeom>
              <a:avLst/>
              <a:gdLst/>
              <a:ahLst/>
              <a:cxnLst/>
              <a:rect l="l" t="t" r="r" b="b"/>
              <a:pathLst>
                <a:path w="5186" h="3499" extrusionOk="0">
                  <a:moveTo>
                    <a:pt x="3150" y="0"/>
                  </a:moveTo>
                  <a:cubicBezTo>
                    <a:pt x="2765" y="0"/>
                    <a:pt x="2385" y="77"/>
                    <a:pt x="2015" y="219"/>
                  </a:cubicBezTo>
                  <a:cubicBezTo>
                    <a:pt x="979" y="616"/>
                    <a:pt x="250" y="1483"/>
                    <a:pt x="67" y="2580"/>
                  </a:cubicBezTo>
                  <a:cubicBezTo>
                    <a:pt x="64" y="2610"/>
                    <a:pt x="58" y="2637"/>
                    <a:pt x="55" y="2667"/>
                  </a:cubicBezTo>
                  <a:cubicBezTo>
                    <a:pt x="0" y="3110"/>
                    <a:pt x="344" y="3498"/>
                    <a:pt x="789" y="3498"/>
                  </a:cubicBezTo>
                  <a:lnTo>
                    <a:pt x="3475" y="3498"/>
                  </a:lnTo>
                  <a:cubicBezTo>
                    <a:pt x="3632" y="2390"/>
                    <a:pt x="4255" y="1399"/>
                    <a:pt x="5186" y="776"/>
                  </a:cubicBezTo>
                  <a:cubicBezTo>
                    <a:pt x="4510" y="236"/>
                    <a:pt x="3823" y="0"/>
                    <a:pt x="3150"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205" name="Google Shape;2779;p41">
              <a:extLst>
                <a:ext uri="{FF2B5EF4-FFF2-40B4-BE49-F238E27FC236}">
                  <a16:creationId xmlns:a16="http://schemas.microsoft.com/office/drawing/2014/main" id="{DA79FB2A-234E-2487-3969-79C85682AEAE}"/>
                </a:ext>
              </a:extLst>
            </p:cNvPr>
            <p:cNvSpPr/>
            <p:nvPr/>
          </p:nvSpPr>
          <p:spPr>
            <a:xfrm>
              <a:off x="2962025" y="4515075"/>
              <a:ext cx="169400" cy="82825"/>
            </a:xfrm>
            <a:custGeom>
              <a:avLst/>
              <a:gdLst/>
              <a:ahLst/>
              <a:cxnLst/>
              <a:rect l="l" t="t" r="r" b="b"/>
              <a:pathLst>
                <a:path w="6776" h="3313" extrusionOk="0">
                  <a:moveTo>
                    <a:pt x="0" y="0"/>
                  </a:moveTo>
                  <a:lnTo>
                    <a:pt x="0" y="3313"/>
                  </a:lnTo>
                  <a:lnTo>
                    <a:pt x="6209" y="3313"/>
                  </a:lnTo>
                  <a:cubicBezTo>
                    <a:pt x="6523" y="3313"/>
                    <a:pt x="6776" y="3060"/>
                    <a:pt x="6776" y="2747"/>
                  </a:cubicBezTo>
                  <a:lnTo>
                    <a:pt x="6776" y="1693"/>
                  </a:lnTo>
                  <a:cubicBezTo>
                    <a:pt x="6776" y="756"/>
                    <a:pt x="6017" y="0"/>
                    <a:pt x="5080" y="0"/>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206" name="Google Shape;2780;p41">
              <a:extLst>
                <a:ext uri="{FF2B5EF4-FFF2-40B4-BE49-F238E27FC236}">
                  <a16:creationId xmlns:a16="http://schemas.microsoft.com/office/drawing/2014/main" id="{484C62C3-4F08-1F5F-A148-B85B68265CEC}"/>
                </a:ext>
              </a:extLst>
            </p:cNvPr>
            <p:cNvSpPr/>
            <p:nvPr/>
          </p:nvSpPr>
          <p:spPr>
            <a:xfrm>
              <a:off x="2962025" y="4626025"/>
              <a:ext cx="141175" cy="56500"/>
            </a:xfrm>
            <a:custGeom>
              <a:avLst/>
              <a:gdLst/>
              <a:ahLst/>
              <a:cxnLst/>
              <a:rect l="l" t="t" r="r" b="b"/>
              <a:pathLst>
                <a:path w="5647" h="2260" extrusionOk="0">
                  <a:moveTo>
                    <a:pt x="0" y="1"/>
                  </a:moveTo>
                  <a:lnTo>
                    <a:pt x="0" y="2259"/>
                  </a:lnTo>
                  <a:lnTo>
                    <a:pt x="5646" y="2259"/>
                  </a:lnTo>
                  <a:lnTo>
                    <a:pt x="5646" y="1"/>
                  </a:ln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grpSp>
      <p:grpSp>
        <p:nvGrpSpPr>
          <p:cNvPr id="207" name="Google Shape;2781;p41">
            <a:extLst>
              <a:ext uri="{FF2B5EF4-FFF2-40B4-BE49-F238E27FC236}">
                <a16:creationId xmlns:a16="http://schemas.microsoft.com/office/drawing/2014/main" id="{49E421BF-DAE5-1E55-C8B5-B766AF4E9730}"/>
              </a:ext>
            </a:extLst>
          </p:cNvPr>
          <p:cNvGrpSpPr/>
          <p:nvPr/>
        </p:nvGrpSpPr>
        <p:grpSpPr>
          <a:xfrm>
            <a:off x="4560524" y="6032093"/>
            <a:ext cx="304509" cy="242820"/>
            <a:chOff x="2678350" y="4992125"/>
            <a:chExt cx="481825" cy="481825"/>
          </a:xfrm>
        </p:grpSpPr>
        <p:sp>
          <p:nvSpPr>
            <p:cNvPr id="208" name="Google Shape;2782;p41">
              <a:extLst>
                <a:ext uri="{FF2B5EF4-FFF2-40B4-BE49-F238E27FC236}">
                  <a16:creationId xmlns:a16="http://schemas.microsoft.com/office/drawing/2014/main" id="{68564897-2543-32EF-EADB-B7BA89BDFA27}"/>
                </a:ext>
              </a:extLst>
            </p:cNvPr>
            <p:cNvSpPr/>
            <p:nvPr/>
          </p:nvSpPr>
          <p:spPr>
            <a:xfrm>
              <a:off x="2975725" y="5079150"/>
              <a:ext cx="56475" cy="309125"/>
            </a:xfrm>
            <a:custGeom>
              <a:avLst/>
              <a:gdLst/>
              <a:ahLst/>
              <a:cxnLst/>
              <a:rect l="l" t="t" r="r" b="b"/>
              <a:pathLst>
                <a:path w="2259" h="12365" extrusionOk="0">
                  <a:moveTo>
                    <a:pt x="2259" y="1"/>
                  </a:moveTo>
                  <a:cubicBezTo>
                    <a:pt x="943" y="272"/>
                    <a:pt x="0" y="1428"/>
                    <a:pt x="0" y="2768"/>
                  </a:cubicBezTo>
                  <a:lnTo>
                    <a:pt x="0" y="6722"/>
                  </a:lnTo>
                  <a:lnTo>
                    <a:pt x="563" y="6722"/>
                  </a:lnTo>
                  <a:cubicBezTo>
                    <a:pt x="877" y="6722"/>
                    <a:pt x="1130" y="6972"/>
                    <a:pt x="1130" y="7285"/>
                  </a:cubicBezTo>
                  <a:lnTo>
                    <a:pt x="1130" y="11802"/>
                  </a:lnTo>
                  <a:cubicBezTo>
                    <a:pt x="1130" y="12115"/>
                    <a:pt x="1379" y="12365"/>
                    <a:pt x="1693" y="12365"/>
                  </a:cubicBezTo>
                  <a:cubicBezTo>
                    <a:pt x="2006" y="12365"/>
                    <a:pt x="2259" y="12115"/>
                    <a:pt x="2259" y="11802"/>
                  </a:cubicBezTo>
                  <a:lnTo>
                    <a:pt x="2259" y="1"/>
                  </a:ln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209" name="Google Shape;2783;p41">
              <a:extLst>
                <a:ext uri="{FF2B5EF4-FFF2-40B4-BE49-F238E27FC236}">
                  <a16:creationId xmlns:a16="http://schemas.microsoft.com/office/drawing/2014/main" id="{2B45EA18-892F-5A58-108C-42D7690A8097}"/>
                </a:ext>
              </a:extLst>
            </p:cNvPr>
            <p:cNvSpPr/>
            <p:nvPr/>
          </p:nvSpPr>
          <p:spPr>
            <a:xfrm>
              <a:off x="2806350" y="5162500"/>
              <a:ext cx="84700" cy="225775"/>
            </a:xfrm>
            <a:custGeom>
              <a:avLst/>
              <a:gdLst/>
              <a:ahLst/>
              <a:cxnLst/>
              <a:rect l="l" t="t" r="r" b="b"/>
              <a:pathLst>
                <a:path w="3388" h="9031" extrusionOk="0">
                  <a:moveTo>
                    <a:pt x="0" y="0"/>
                  </a:moveTo>
                  <a:lnTo>
                    <a:pt x="0" y="563"/>
                  </a:lnTo>
                  <a:cubicBezTo>
                    <a:pt x="0" y="876"/>
                    <a:pt x="250" y="1129"/>
                    <a:pt x="563" y="1129"/>
                  </a:cubicBezTo>
                  <a:cubicBezTo>
                    <a:pt x="876" y="1129"/>
                    <a:pt x="1129" y="1379"/>
                    <a:pt x="1129" y="1692"/>
                  </a:cubicBezTo>
                  <a:lnTo>
                    <a:pt x="1129" y="8468"/>
                  </a:lnTo>
                  <a:cubicBezTo>
                    <a:pt x="1129" y="8781"/>
                    <a:pt x="1379" y="9031"/>
                    <a:pt x="1692" y="9031"/>
                  </a:cubicBezTo>
                  <a:cubicBezTo>
                    <a:pt x="2006" y="9031"/>
                    <a:pt x="2258" y="8781"/>
                    <a:pt x="2258" y="8468"/>
                  </a:cubicBezTo>
                  <a:lnTo>
                    <a:pt x="2258" y="1692"/>
                  </a:lnTo>
                  <a:cubicBezTo>
                    <a:pt x="2258" y="1379"/>
                    <a:pt x="2508" y="1129"/>
                    <a:pt x="2822" y="1129"/>
                  </a:cubicBezTo>
                  <a:cubicBezTo>
                    <a:pt x="3135" y="1129"/>
                    <a:pt x="3388" y="876"/>
                    <a:pt x="3388" y="563"/>
                  </a:cubicBezTo>
                  <a:lnTo>
                    <a:pt x="3388" y="0"/>
                  </a:ln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210" name="Google Shape;2784;p41">
              <a:extLst>
                <a:ext uri="{FF2B5EF4-FFF2-40B4-BE49-F238E27FC236}">
                  <a16:creationId xmlns:a16="http://schemas.microsoft.com/office/drawing/2014/main" id="{CCD5ADE6-03FF-0DDA-4016-5D7F151210E6}"/>
                </a:ext>
              </a:extLst>
            </p:cNvPr>
            <p:cNvSpPr/>
            <p:nvPr/>
          </p:nvSpPr>
          <p:spPr>
            <a:xfrm>
              <a:off x="2678350" y="4992125"/>
              <a:ext cx="481825" cy="481825"/>
            </a:xfrm>
            <a:custGeom>
              <a:avLst/>
              <a:gdLst/>
              <a:ahLst/>
              <a:cxnLst/>
              <a:rect l="l" t="t" r="r" b="b"/>
              <a:pathLst>
                <a:path w="19273" h="19273" extrusionOk="0">
                  <a:moveTo>
                    <a:pt x="9071" y="2298"/>
                  </a:moveTo>
                  <a:cubicBezTo>
                    <a:pt x="9384" y="2298"/>
                    <a:pt x="9637" y="2548"/>
                    <a:pt x="9637" y="2861"/>
                  </a:cubicBezTo>
                  <a:lnTo>
                    <a:pt x="9637" y="6249"/>
                  </a:lnTo>
                  <a:lnTo>
                    <a:pt x="9637" y="7378"/>
                  </a:lnTo>
                  <a:cubicBezTo>
                    <a:pt x="9634" y="8095"/>
                    <a:pt x="9182" y="8736"/>
                    <a:pt x="8508" y="8977"/>
                  </a:cubicBezTo>
                  <a:lnTo>
                    <a:pt x="8508" y="15283"/>
                  </a:lnTo>
                  <a:cubicBezTo>
                    <a:pt x="8508" y="16219"/>
                    <a:pt x="7749" y="16975"/>
                    <a:pt x="6812" y="16975"/>
                  </a:cubicBezTo>
                  <a:cubicBezTo>
                    <a:pt x="5876" y="16975"/>
                    <a:pt x="5120" y="16219"/>
                    <a:pt x="5120" y="15283"/>
                  </a:cubicBezTo>
                  <a:lnTo>
                    <a:pt x="5120" y="8977"/>
                  </a:lnTo>
                  <a:cubicBezTo>
                    <a:pt x="4443" y="8736"/>
                    <a:pt x="3991" y="8095"/>
                    <a:pt x="3991" y="7378"/>
                  </a:cubicBezTo>
                  <a:lnTo>
                    <a:pt x="3991" y="2861"/>
                  </a:lnTo>
                  <a:cubicBezTo>
                    <a:pt x="3991" y="2548"/>
                    <a:pt x="4241" y="2298"/>
                    <a:pt x="4554" y="2298"/>
                  </a:cubicBezTo>
                  <a:cubicBezTo>
                    <a:pt x="4867" y="2298"/>
                    <a:pt x="5120" y="2548"/>
                    <a:pt x="5120" y="2861"/>
                  </a:cubicBezTo>
                  <a:lnTo>
                    <a:pt x="5120" y="5686"/>
                  </a:lnTo>
                  <a:lnTo>
                    <a:pt x="6249" y="5686"/>
                  </a:lnTo>
                  <a:lnTo>
                    <a:pt x="6249" y="2861"/>
                  </a:lnTo>
                  <a:cubicBezTo>
                    <a:pt x="6249" y="2548"/>
                    <a:pt x="6499" y="2298"/>
                    <a:pt x="6812" y="2298"/>
                  </a:cubicBezTo>
                  <a:cubicBezTo>
                    <a:pt x="7126" y="2298"/>
                    <a:pt x="7378" y="2548"/>
                    <a:pt x="7378" y="2861"/>
                  </a:cubicBezTo>
                  <a:lnTo>
                    <a:pt x="7378" y="5686"/>
                  </a:lnTo>
                  <a:lnTo>
                    <a:pt x="8508" y="5686"/>
                  </a:lnTo>
                  <a:lnTo>
                    <a:pt x="8508" y="2861"/>
                  </a:lnTo>
                  <a:cubicBezTo>
                    <a:pt x="8508" y="2548"/>
                    <a:pt x="8758" y="2298"/>
                    <a:pt x="9071" y="2298"/>
                  </a:cubicBezTo>
                  <a:close/>
                  <a:moveTo>
                    <a:pt x="14717" y="2298"/>
                  </a:moveTo>
                  <a:cubicBezTo>
                    <a:pt x="15030" y="2298"/>
                    <a:pt x="15283" y="2548"/>
                    <a:pt x="15283" y="2861"/>
                  </a:cubicBezTo>
                  <a:lnTo>
                    <a:pt x="15283" y="15283"/>
                  </a:lnTo>
                  <a:cubicBezTo>
                    <a:pt x="15283" y="16219"/>
                    <a:pt x="14524" y="16975"/>
                    <a:pt x="13588" y="16975"/>
                  </a:cubicBezTo>
                  <a:cubicBezTo>
                    <a:pt x="12651" y="16975"/>
                    <a:pt x="11895" y="16219"/>
                    <a:pt x="11895" y="15283"/>
                  </a:cubicBezTo>
                  <a:lnTo>
                    <a:pt x="11895" y="11332"/>
                  </a:lnTo>
                  <a:lnTo>
                    <a:pt x="11329" y="11332"/>
                  </a:lnTo>
                  <a:cubicBezTo>
                    <a:pt x="11016" y="11332"/>
                    <a:pt x="10766" y="11079"/>
                    <a:pt x="10766" y="10766"/>
                  </a:cubicBezTo>
                  <a:lnTo>
                    <a:pt x="10766" y="6249"/>
                  </a:lnTo>
                  <a:cubicBezTo>
                    <a:pt x="10766" y="4066"/>
                    <a:pt x="12534" y="2298"/>
                    <a:pt x="14717" y="2298"/>
                  </a:cubicBezTo>
                  <a:close/>
                  <a:moveTo>
                    <a:pt x="1693" y="1"/>
                  </a:moveTo>
                  <a:cubicBezTo>
                    <a:pt x="757" y="1"/>
                    <a:pt x="1" y="759"/>
                    <a:pt x="1" y="1696"/>
                  </a:cubicBezTo>
                  <a:lnTo>
                    <a:pt x="1" y="17580"/>
                  </a:lnTo>
                  <a:cubicBezTo>
                    <a:pt x="1" y="18514"/>
                    <a:pt x="757" y="19273"/>
                    <a:pt x="1693" y="19273"/>
                  </a:cubicBezTo>
                  <a:lnTo>
                    <a:pt x="17578" y="19273"/>
                  </a:lnTo>
                  <a:cubicBezTo>
                    <a:pt x="18514" y="19273"/>
                    <a:pt x="19270" y="18514"/>
                    <a:pt x="19273" y="17580"/>
                  </a:cubicBezTo>
                  <a:lnTo>
                    <a:pt x="19273" y="1696"/>
                  </a:lnTo>
                  <a:cubicBezTo>
                    <a:pt x="19270" y="759"/>
                    <a:pt x="18514" y="1"/>
                    <a:pt x="17578" y="1"/>
                  </a:cubicBezTo>
                  <a:close/>
                </a:path>
              </a:pathLst>
            </a:cu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grpSp>
    </p:spTree>
    <p:extLst>
      <p:ext uri="{BB962C8B-B14F-4D97-AF65-F5344CB8AC3E}">
        <p14:creationId xmlns:p14="http://schemas.microsoft.com/office/powerpoint/2010/main" val="3615864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3" name="Google Shape;1578;p34">
            <a:extLst>
              <a:ext uri="{FF2B5EF4-FFF2-40B4-BE49-F238E27FC236}">
                <a16:creationId xmlns:a16="http://schemas.microsoft.com/office/drawing/2014/main" id="{0C17FF4E-3F39-0EF6-3030-EBA4E9FB69A6}"/>
              </a:ext>
            </a:extLst>
          </p:cNvPr>
          <p:cNvGrpSpPr/>
          <p:nvPr/>
        </p:nvGrpSpPr>
        <p:grpSpPr>
          <a:xfrm>
            <a:off x="2078697" y="943634"/>
            <a:ext cx="2194552" cy="2186388"/>
            <a:chOff x="2290800" y="1426550"/>
            <a:chExt cx="1450195" cy="1444800"/>
          </a:xfrm>
        </p:grpSpPr>
        <p:sp>
          <p:nvSpPr>
            <p:cNvPr id="364" name="Google Shape;1579;p34">
              <a:extLst>
                <a:ext uri="{FF2B5EF4-FFF2-40B4-BE49-F238E27FC236}">
                  <a16:creationId xmlns:a16="http://schemas.microsoft.com/office/drawing/2014/main" id="{35CABC24-A560-430F-1550-BAB9CED5DB43}"/>
                </a:ext>
              </a:extLst>
            </p:cNvPr>
            <p:cNvSpPr/>
            <p:nvPr/>
          </p:nvSpPr>
          <p:spPr>
            <a:xfrm>
              <a:off x="2357925" y="2268253"/>
              <a:ext cx="1383008" cy="601758"/>
            </a:xfrm>
            <a:custGeom>
              <a:avLst/>
              <a:gdLst/>
              <a:ahLst/>
              <a:cxnLst/>
              <a:rect l="l" t="t" r="r" b="b"/>
              <a:pathLst>
                <a:path w="90157" h="39228" extrusionOk="0">
                  <a:moveTo>
                    <a:pt x="36876" y="19822"/>
                  </a:moveTo>
                  <a:cubicBezTo>
                    <a:pt x="40773" y="19822"/>
                    <a:pt x="44333" y="22837"/>
                    <a:pt x="43643" y="26468"/>
                  </a:cubicBezTo>
                  <a:cubicBezTo>
                    <a:pt x="43134" y="29147"/>
                    <a:pt x="40521" y="31371"/>
                    <a:pt x="37182" y="31371"/>
                  </a:cubicBezTo>
                  <a:cubicBezTo>
                    <a:pt x="36226" y="31371"/>
                    <a:pt x="35210" y="31189"/>
                    <a:pt x="34167" y="30782"/>
                  </a:cubicBezTo>
                  <a:cubicBezTo>
                    <a:pt x="29967" y="29143"/>
                    <a:pt x="29053" y="24363"/>
                    <a:pt x="31830" y="21814"/>
                  </a:cubicBezTo>
                  <a:cubicBezTo>
                    <a:pt x="33350" y="20416"/>
                    <a:pt x="35146" y="19822"/>
                    <a:pt x="36876" y="19822"/>
                  </a:cubicBezTo>
                  <a:close/>
                  <a:moveTo>
                    <a:pt x="83229" y="23249"/>
                  </a:moveTo>
                  <a:cubicBezTo>
                    <a:pt x="86622" y="23249"/>
                    <a:pt x="90156" y="25110"/>
                    <a:pt x="89936" y="28968"/>
                  </a:cubicBezTo>
                  <a:cubicBezTo>
                    <a:pt x="89724" y="32653"/>
                    <a:pt x="86259" y="34460"/>
                    <a:pt x="82793" y="34460"/>
                  </a:cubicBezTo>
                  <a:cubicBezTo>
                    <a:pt x="80557" y="34460"/>
                    <a:pt x="78322" y="33708"/>
                    <a:pt x="76957" y="32224"/>
                  </a:cubicBezTo>
                  <a:cubicBezTo>
                    <a:pt x="73980" y="28988"/>
                    <a:pt x="76926" y="25011"/>
                    <a:pt x="80326" y="23746"/>
                  </a:cubicBezTo>
                  <a:cubicBezTo>
                    <a:pt x="81211" y="23416"/>
                    <a:pt x="82214" y="23249"/>
                    <a:pt x="83229" y="23249"/>
                  </a:cubicBezTo>
                  <a:close/>
                  <a:moveTo>
                    <a:pt x="32480" y="1"/>
                  </a:moveTo>
                  <a:cubicBezTo>
                    <a:pt x="26904" y="1"/>
                    <a:pt x="21156" y="2877"/>
                    <a:pt x="14787" y="3740"/>
                  </a:cubicBezTo>
                  <a:cubicBezTo>
                    <a:pt x="7838" y="4654"/>
                    <a:pt x="928" y="5110"/>
                    <a:pt x="321" y="9516"/>
                  </a:cubicBezTo>
                  <a:cubicBezTo>
                    <a:pt x="1" y="11917"/>
                    <a:pt x="660" y="13592"/>
                    <a:pt x="1972" y="15628"/>
                  </a:cubicBezTo>
                  <a:cubicBezTo>
                    <a:pt x="4501" y="19542"/>
                    <a:pt x="8044" y="21978"/>
                    <a:pt x="12598" y="22951"/>
                  </a:cubicBezTo>
                  <a:cubicBezTo>
                    <a:pt x="14327" y="23317"/>
                    <a:pt x="16065" y="23535"/>
                    <a:pt x="17790" y="23535"/>
                  </a:cubicBezTo>
                  <a:cubicBezTo>
                    <a:pt x="20000" y="23535"/>
                    <a:pt x="22188" y="23177"/>
                    <a:pt x="24300" y="22313"/>
                  </a:cubicBezTo>
                  <a:cubicBezTo>
                    <a:pt x="25959" y="21639"/>
                    <a:pt x="26485" y="21446"/>
                    <a:pt x="26679" y="21446"/>
                  </a:cubicBezTo>
                  <a:cubicBezTo>
                    <a:pt x="26759" y="21446"/>
                    <a:pt x="26782" y="21479"/>
                    <a:pt x="26805" y="21524"/>
                  </a:cubicBezTo>
                  <a:cubicBezTo>
                    <a:pt x="27131" y="22142"/>
                    <a:pt x="21862" y="24107"/>
                    <a:pt x="17735" y="24107"/>
                  </a:cubicBezTo>
                  <a:cubicBezTo>
                    <a:pt x="17604" y="24107"/>
                    <a:pt x="17474" y="24105"/>
                    <a:pt x="17346" y="24101"/>
                  </a:cubicBezTo>
                  <a:cubicBezTo>
                    <a:pt x="8597" y="23819"/>
                    <a:pt x="6539" y="20386"/>
                    <a:pt x="5261" y="20386"/>
                  </a:cubicBezTo>
                  <a:cubicBezTo>
                    <a:pt x="4885" y="20386"/>
                    <a:pt x="4576" y="20682"/>
                    <a:pt x="4184" y="21444"/>
                  </a:cubicBezTo>
                  <a:cubicBezTo>
                    <a:pt x="3178" y="23392"/>
                    <a:pt x="3312" y="25342"/>
                    <a:pt x="4311" y="27224"/>
                  </a:cubicBezTo>
                  <a:cubicBezTo>
                    <a:pt x="6747" y="31824"/>
                    <a:pt x="12983" y="35913"/>
                    <a:pt x="19502" y="39227"/>
                  </a:cubicBezTo>
                  <a:lnTo>
                    <a:pt x="90072" y="39227"/>
                  </a:lnTo>
                  <a:lnTo>
                    <a:pt x="90072" y="4270"/>
                  </a:lnTo>
                  <a:cubicBezTo>
                    <a:pt x="78007" y="10702"/>
                    <a:pt x="69919" y="17761"/>
                    <a:pt x="64950" y="19996"/>
                  </a:cubicBezTo>
                  <a:cubicBezTo>
                    <a:pt x="63460" y="20664"/>
                    <a:pt x="61970" y="20964"/>
                    <a:pt x="60532" y="20964"/>
                  </a:cubicBezTo>
                  <a:cubicBezTo>
                    <a:pt x="57188" y="20964"/>
                    <a:pt x="54119" y="19345"/>
                    <a:pt x="51962" y="16975"/>
                  </a:cubicBezTo>
                  <a:cubicBezTo>
                    <a:pt x="47406" y="11984"/>
                    <a:pt x="46710" y="8755"/>
                    <a:pt x="43615" y="5374"/>
                  </a:cubicBezTo>
                  <a:cubicBezTo>
                    <a:pt x="39891" y="1298"/>
                    <a:pt x="36225" y="1"/>
                    <a:pt x="3248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65" name="Google Shape;1580;p34">
              <a:extLst>
                <a:ext uri="{FF2B5EF4-FFF2-40B4-BE49-F238E27FC236}">
                  <a16:creationId xmlns:a16="http://schemas.microsoft.com/office/drawing/2014/main" id="{50C28C53-8486-C452-5C4E-F67BA6BB55E1}"/>
                </a:ext>
              </a:extLst>
            </p:cNvPr>
            <p:cNvSpPr/>
            <p:nvPr/>
          </p:nvSpPr>
          <p:spPr>
            <a:xfrm>
              <a:off x="3492825" y="2624912"/>
              <a:ext cx="248171" cy="171977"/>
            </a:xfrm>
            <a:custGeom>
              <a:avLst/>
              <a:gdLst/>
              <a:ahLst/>
              <a:cxnLst/>
              <a:rect l="l" t="t" r="r" b="b"/>
              <a:pathLst>
                <a:path w="16178" h="11211" extrusionOk="0">
                  <a:moveTo>
                    <a:pt x="9250" y="0"/>
                  </a:moveTo>
                  <a:cubicBezTo>
                    <a:pt x="8235" y="0"/>
                    <a:pt x="7232" y="167"/>
                    <a:pt x="6347" y="497"/>
                  </a:cubicBezTo>
                  <a:cubicBezTo>
                    <a:pt x="2947" y="1762"/>
                    <a:pt x="1" y="5739"/>
                    <a:pt x="2978" y="8975"/>
                  </a:cubicBezTo>
                  <a:cubicBezTo>
                    <a:pt x="4343" y="10459"/>
                    <a:pt x="6578" y="11211"/>
                    <a:pt x="8814" y="11211"/>
                  </a:cubicBezTo>
                  <a:cubicBezTo>
                    <a:pt x="12280" y="11211"/>
                    <a:pt x="15745" y="9404"/>
                    <a:pt x="15957" y="5719"/>
                  </a:cubicBezTo>
                  <a:cubicBezTo>
                    <a:pt x="16177" y="1861"/>
                    <a:pt x="12643" y="0"/>
                    <a:pt x="9250" y="0"/>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66" name="Google Shape;1581;p34">
              <a:extLst>
                <a:ext uri="{FF2B5EF4-FFF2-40B4-BE49-F238E27FC236}">
                  <a16:creationId xmlns:a16="http://schemas.microsoft.com/office/drawing/2014/main" id="{F4F1625C-A0A0-C658-11F3-A4DFBE2E4BBF}"/>
                </a:ext>
              </a:extLst>
            </p:cNvPr>
            <p:cNvSpPr/>
            <p:nvPr/>
          </p:nvSpPr>
          <p:spPr>
            <a:xfrm>
              <a:off x="3416320" y="2086541"/>
              <a:ext cx="288653" cy="378745"/>
            </a:xfrm>
            <a:custGeom>
              <a:avLst/>
              <a:gdLst/>
              <a:ahLst/>
              <a:cxnLst/>
              <a:rect l="l" t="t" r="r" b="b"/>
              <a:pathLst>
                <a:path w="18817" h="24690" extrusionOk="0">
                  <a:moveTo>
                    <a:pt x="8345" y="1"/>
                  </a:moveTo>
                  <a:cubicBezTo>
                    <a:pt x="7487" y="1"/>
                    <a:pt x="6641" y="257"/>
                    <a:pt x="5918" y="755"/>
                  </a:cubicBezTo>
                  <a:cubicBezTo>
                    <a:pt x="3895" y="2150"/>
                    <a:pt x="2604" y="4106"/>
                    <a:pt x="1744" y="6349"/>
                  </a:cubicBezTo>
                  <a:cubicBezTo>
                    <a:pt x="0" y="10891"/>
                    <a:pt x="510" y="17718"/>
                    <a:pt x="5001" y="24190"/>
                  </a:cubicBezTo>
                  <a:cubicBezTo>
                    <a:pt x="5241" y="24537"/>
                    <a:pt x="5447" y="24690"/>
                    <a:pt x="5708" y="24690"/>
                  </a:cubicBezTo>
                  <a:cubicBezTo>
                    <a:pt x="5874" y="24690"/>
                    <a:pt x="6061" y="24628"/>
                    <a:pt x="6292" y="24516"/>
                  </a:cubicBezTo>
                  <a:cubicBezTo>
                    <a:pt x="6627" y="24354"/>
                    <a:pt x="14905" y="18821"/>
                    <a:pt x="18065" y="17195"/>
                  </a:cubicBezTo>
                  <a:cubicBezTo>
                    <a:pt x="18670" y="16882"/>
                    <a:pt x="18817" y="16407"/>
                    <a:pt x="18690" y="15817"/>
                  </a:cubicBezTo>
                  <a:cubicBezTo>
                    <a:pt x="17414" y="9881"/>
                    <a:pt x="14548" y="4616"/>
                    <a:pt x="11667" y="1497"/>
                  </a:cubicBezTo>
                  <a:cubicBezTo>
                    <a:pt x="10735" y="488"/>
                    <a:pt x="9529" y="1"/>
                    <a:pt x="8345" y="1"/>
                  </a:cubicBezTo>
                  <a:close/>
                </a:path>
              </a:pathLst>
            </a:custGeom>
            <a:solidFill>
              <a:srgbClr val="FE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67" name="Google Shape;1582;p34">
              <a:extLst>
                <a:ext uri="{FF2B5EF4-FFF2-40B4-BE49-F238E27FC236}">
                  <a16:creationId xmlns:a16="http://schemas.microsoft.com/office/drawing/2014/main" id="{E6048923-674D-AA7B-6422-2FB8145C4D40}"/>
                </a:ext>
              </a:extLst>
            </p:cNvPr>
            <p:cNvSpPr/>
            <p:nvPr/>
          </p:nvSpPr>
          <p:spPr>
            <a:xfrm>
              <a:off x="2803622" y="2572323"/>
              <a:ext cx="234395" cy="177192"/>
            </a:xfrm>
            <a:custGeom>
              <a:avLst/>
              <a:gdLst/>
              <a:ahLst/>
              <a:cxnLst/>
              <a:rect l="l" t="t" r="r" b="b"/>
              <a:pathLst>
                <a:path w="15280" h="11551" extrusionOk="0">
                  <a:moveTo>
                    <a:pt x="7823" y="0"/>
                  </a:moveTo>
                  <a:cubicBezTo>
                    <a:pt x="6093" y="0"/>
                    <a:pt x="4297" y="594"/>
                    <a:pt x="2777" y="1991"/>
                  </a:cubicBezTo>
                  <a:cubicBezTo>
                    <a:pt x="0" y="4542"/>
                    <a:pt x="914" y="9322"/>
                    <a:pt x="5114" y="10961"/>
                  </a:cubicBezTo>
                  <a:cubicBezTo>
                    <a:pt x="6157" y="11368"/>
                    <a:pt x="7173" y="11550"/>
                    <a:pt x="8129" y="11550"/>
                  </a:cubicBezTo>
                  <a:cubicBezTo>
                    <a:pt x="11468" y="11550"/>
                    <a:pt x="14081" y="9326"/>
                    <a:pt x="14590" y="6647"/>
                  </a:cubicBezTo>
                  <a:cubicBezTo>
                    <a:pt x="15280" y="3015"/>
                    <a:pt x="11720" y="0"/>
                    <a:pt x="7823" y="0"/>
                  </a:cubicBezTo>
                  <a:close/>
                </a:path>
              </a:pathLst>
            </a:custGeom>
            <a:solidFill>
              <a:srgbClr val="FE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68" name="Google Shape;1583;p34">
              <a:extLst>
                <a:ext uri="{FF2B5EF4-FFF2-40B4-BE49-F238E27FC236}">
                  <a16:creationId xmlns:a16="http://schemas.microsoft.com/office/drawing/2014/main" id="{E25AD1B9-71AB-33D0-1DD7-6FF58263B0EE}"/>
                </a:ext>
              </a:extLst>
            </p:cNvPr>
            <p:cNvSpPr/>
            <p:nvPr/>
          </p:nvSpPr>
          <p:spPr>
            <a:xfrm>
              <a:off x="3151921" y="2318878"/>
              <a:ext cx="263050" cy="262866"/>
            </a:xfrm>
            <a:custGeom>
              <a:avLst/>
              <a:gdLst/>
              <a:ahLst/>
              <a:cxnLst/>
              <a:rect l="l" t="t" r="r" b="b"/>
              <a:pathLst>
                <a:path w="17148" h="17136" extrusionOk="0">
                  <a:moveTo>
                    <a:pt x="5714" y="1"/>
                  </a:moveTo>
                  <a:cubicBezTo>
                    <a:pt x="2919" y="1"/>
                    <a:pt x="905" y="3136"/>
                    <a:pt x="229" y="6801"/>
                  </a:cubicBezTo>
                  <a:cubicBezTo>
                    <a:pt x="0" y="8044"/>
                    <a:pt x="67" y="9791"/>
                    <a:pt x="147" y="11157"/>
                  </a:cubicBezTo>
                  <a:cubicBezTo>
                    <a:pt x="276" y="13316"/>
                    <a:pt x="240" y="13363"/>
                    <a:pt x="1986" y="14663"/>
                  </a:cubicBezTo>
                  <a:cubicBezTo>
                    <a:pt x="4108" y="16248"/>
                    <a:pt x="6347" y="17136"/>
                    <a:pt x="8724" y="17136"/>
                  </a:cubicBezTo>
                  <a:cubicBezTo>
                    <a:pt x="10029" y="17136"/>
                    <a:pt x="11375" y="16869"/>
                    <a:pt x="12767" y="16303"/>
                  </a:cubicBezTo>
                  <a:cubicBezTo>
                    <a:pt x="13986" y="15808"/>
                    <a:pt x="15106" y="15142"/>
                    <a:pt x="16236" y="14487"/>
                  </a:cubicBezTo>
                  <a:cubicBezTo>
                    <a:pt x="16880" y="14113"/>
                    <a:pt x="17148" y="13554"/>
                    <a:pt x="16976" y="12834"/>
                  </a:cubicBezTo>
                  <a:cubicBezTo>
                    <a:pt x="16789" y="12054"/>
                    <a:pt x="16619" y="11258"/>
                    <a:pt x="16320" y="10519"/>
                  </a:cubicBezTo>
                  <a:cubicBezTo>
                    <a:pt x="14600" y="6293"/>
                    <a:pt x="11812" y="2494"/>
                    <a:pt x="7668" y="485"/>
                  </a:cubicBezTo>
                  <a:cubicBezTo>
                    <a:pt x="6983" y="153"/>
                    <a:pt x="6329" y="1"/>
                    <a:pt x="5714" y="1"/>
                  </a:cubicBezTo>
                  <a:close/>
                </a:path>
              </a:pathLst>
            </a:custGeom>
            <a:solidFill>
              <a:srgbClr val="DB629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69" name="Google Shape;1584;p34">
              <a:extLst>
                <a:ext uri="{FF2B5EF4-FFF2-40B4-BE49-F238E27FC236}">
                  <a16:creationId xmlns:a16="http://schemas.microsoft.com/office/drawing/2014/main" id="{9C82EAFC-63BF-40D4-91FF-84E360B0EF8D}"/>
                </a:ext>
              </a:extLst>
            </p:cNvPr>
            <p:cNvSpPr/>
            <p:nvPr/>
          </p:nvSpPr>
          <p:spPr>
            <a:xfrm>
              <a:off x="2290800" y="1426550"/>
              <a:ext cx="1444800" cy="1444800"/>
            </a:xfrm>
            <a:prstGeom prst="rect">
              <a:avLst/>
            </a:prstGeom>
            <a:no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grpSp>
        <p:nvGrpSpPr>
          <p:cNvPr id="370" name="Google Shape;1594;p34">
            <a:extLst>
              <a:ext uri="{FF2B5EF4-FFF2-40B4-BE49-F238E27FC236}">
                <a16:creationId xmlns:a16="http://schemas.microsoft.com/office/drawing/2014/main" id="{2EE4CA54-CB7C-4CDD-9765-8DFA24FBB219}"/>
              </a:ext>
            </a:extLst>
          </p:cNvPr>
          <p:cNvGrpSpPr/>
          <p:nvPr/>
        </p:nvGrpSpPr>
        <p:grpSpPr>
          <a:xfrm>
            <a:off x="2078697" y="3717611"/>
            <a:ext cx="2192583" cy="2186388"/>
            <a:chOff x="2290800" y="3055275"/>
            <a:chExt cx="1448895" cy="1444800"/>
          </a:xfrm>
        </p:grpSpPr>
        <p:sp>
          <p:nvSpPr>
            <p:cNvPr id="371" name="Google Shape;1595;p34">
              <a:extLst>
                <a:ext uri="{FF2B5EF4-FFF2-40B4-BE49-F238E27FC236}">
                  <a16:creationId xmlns:a16="http://schemas.microsoft.com/office/drawing/2014/main" id="{E3CB2F56-CDAA-2280-F9CF-9D59C639C3F1}"/>
                </a:ext>
              </a:extLst>
            </p:cNvPr>
            <p:cNvSpPr/>
            <p:nvPr/>
          </p:nvSpPr>
          <p:spPr>
            <a:xfrm>
              <a:off x="3151322" y="3351085"/>
              <a:ext cx="164966" cy="136833"/>
            </a:xfrm>
            <a:custGeom>
              <a:avLst/>
              <a:gdLst/>
              <a:ahLst/>
              <a:cxnLst/>
              <a:rect l="l" t="t" r="r" b="b"/>
              <a:pathLst>
                <a:path w="10754" h="8920" extrusionOk="0">
                  <a:moveTo>
                    <a:pt x="0" y="0"/>
                  </a:moveTo>
                  <a:cubicBezTo>
                    <a:pt x="12" y="12"/>
                    <a:pt x="24" y="25"/>
                    <a:pt x="36" y="37"/>
                  </a:cubicBezTo>
                  <a:lnTo>
                    <a:pt x="36" y="37"/>
                  </a:lnTo>
                  <a:cubicBezTo>
                    <a:pt x="25" y="25"/>
                    <a:pt x="13" y="12"/>
                    <a:pt x="2" y="0"/>
                  </a:cubicBezTo>
                  <a:close/>
                  <a:moveTo>
                    <a:pt x="36" y="37"/>
                  </a:moveTo>
                  <a:cubicBezTo>
                    <a:pt x="153" y="166"/>
                    <a:pt x="271" y="296"/>
                    <a:pt x="393" y="428"/>
                  </a:cubicBezTo>
                  <a:cubicBezTo>
                    <a:pt x="3393" y="3657"/>
                    <a:pt x="6921" y="6478"/>
                    <a:pt x="10753" y="8920"/>
                  </a:cubicBezTo>
                  <a:cubicBezTo>
                    <a:pt x="6075" y="5891"/>
                    <a:pt x="2668" y="2782"/>
                    <a:pt x="36" y="37"/>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72" name="Google Shape;1596;p34">
              <a:extLst>
                <a:ext uri="{FF2B5EF4-FFF2-40B4-BE49-F238E27FC236}">
                  <a16:creationId xmlns:a16="http://schemas.microsoft.com/office/drawing/2014/main" id="{2805B9AB-00FB-858D-24AC-20E483E1A9E1}"/>
                </a:ext>
              </a:extLst>
            </p:cNvPr>
            <p:cNvSpPr/>
            <p:nvPr/>
          </p:nvSpPr>
          <p:spPr>
            <a:xfrm>
              <a:off x="2989016" y="3198597"/>
              <a:ext cx="69705" cy="50146"/>
            </a:xfrm>
            <a:custGeom>
              <a:avLst/>
              <a:gdLst/>
              <a:ahLst/>
              <a:cxnLst/>
              <a:rect l="l" t="t" r="r" b="b"/>
              <a:pathLst>
                <a:path w="4544" h="3269" extrusionOk="0">
                  <a:moveTo>
                    <a:pt x="0" y="1"/>
                  </a:moveTo>
                  <a:cubicBezTo>
                    <a:pt x="1878" y="1069"/>
                    <a:pt x="3311" y="2143"/>
                    <a:pt x="4543" y="3268"/>
                  </a:cubicBezTo>
                  <a:cubicBezTo>
                    <a:pt x="4210" y="2935"/>
                    <a:pt x="3888" y="2639"/>
                    <a:pt x="3575" y="2384"/>
                  </a:cubicBezTo>
                  <a:cubicBezTo>
                    <a:pt x="2373" y="1406"/>
                    <a:pt x="1145" y="631"/>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73" name="Google Shape;1597;p34">
              <a:extLst>
                <a:ext uri="{FF2B5EF4-FFF2-40B4-BE49-F238E27FC236}">
                  <a16:creationId xmlns:a16="http://schemas.microsoft.com/office/drawing/2014/main" id="{A5BDADAA-225F-A332-4AA7-9C095A5916F1}"/>
                </a:ext>
              </a:extLst>
            </p:cNvPr>
            <p:cNvSpPr/>
            <p:nvPr/>
          </p:nvSpPr>
          <p:spPr>
            <a:xfrm>
              <a:off x="2667242" y="3056341"/>
              <a:ext cx="1072373" cy="274785"/>
            </a:xfrm>
            <a:custGeom>
              <a:avLst/>
              <a:gdLst/>
              <a:ahLst/>
              <a:cxnLst/>
              <a:rect l="l" t="t" r="r" b="b"/>
              <a:pathLst>
                <a:path w="69907" h="17913" extrusionOk="0">
                  <a:moveTo>
                    <a:pt x="0" y="0"/>
                  </a:moveTo>
                  <a:cubicBezTo>
                    <a:pt x="6480" y="3235"/>
                    <a:pt x="13115" y="5689"/>
                    <a:pt x="16489" y="7105"/>
                  </a:cubicBezTo>
                  <a:cubicBezTo>
                    <a:pt x="16049" y="6878"/>
                    <a:pt x="15796" y="6694"/>
                    <a:pt x="15806" y="6529"/>
                  </a:cubicBezTo>
                  <a:cubicBezTo>
                    <a:pt x="15850" y="5855"/>
                    <a:pt x="19114" y="5326"/>
                    <a:pt x="19850" y="5257"/>
                  </a:cubicBezTo>
                  <a:cubicBezTo>
                    <a:pt x="21085" y="5145"/>
                    <a:pt x="22304" y="5090"/>
                    <a:pt x="23509" y="5090"/>
                  </a:cubicBezTo>
                  <a:cubicBezTo>
                    <a:pt x="30031" y="5090"/>
                    <a:pt x="36147" y="6687"/>
                    <a:pt x="42273" y="9264"/>
                  </a:cubicBezTo>
                  <a:cubicBezTo>
                    <a:pt x="42760" y="9469"/>
                    <a:pt x="43248" y="9675"/>
                    <a:pt x="43737" y="9882"/>
                  </a:cubicBezTo>
                  <a:cubicBezTo>
                    <a:pt x="44264" y="10104"/>
                    <a:pt x="44791" y="10325"/>
                    <a:pt x="45319" y="10545"/>
                  </a:cubicBezTo>
                  <a:cubicBezTo>
                    <a:pt x="45360" y="10561"/>
                    <a:pt x="45401" y="10580"/>
                    <a:pt x="45442" y="10597"/>
                  </a:cubicBezTo>
                  <a:cubicBezTo>
                    <a:pt x="47095" y="11282"/>
                    <a:pt x="48758" y="11944"/>
                    <a:pt x="50443" y="12528"/>
                  </a:cubicBezTo>
                  <a:cubicBezTo>
                    <a:pt x="52812" y="13351"/>
                    <a:pt x="55218" y="14015"/>
                    <a:pt x="57684" y="14358"/>
                  </a:cubicBezTo>
                  <a:cubicBezTo>
                    <a:pt x="58542" y="14477"/>
                    <a:pt x="59409" y="14559"/>
                    <a:pt x="60282" y="14594"/>
                  </a:cubicBezTo>
                  <a:cubicBezTo>
                    <a:pt x="60312" y="14595"/>
                    <a:pt x="60341" y="14595"/>
                    <a:pt x="60371" y="14595"/>
                  </a:cubicBezTo>
                  <a:cubicBezTo>
                    <a:pt x="60401" y="14595"/>
                    <a:pt x="60431" y="14595"/>
                    <a:pt x="60460" y="14596"/>
                  </a:cubicBezTo>
                  <a:cubicBezTo>
                    <a:pt x="60752" y="14606"/>
                    <a:pt x="61044" y="14613"/>
                    <a:pt x="61337" y="14613"/>
                  </a:cubicBezTo>
                  <a:cubicBezTo>
                    <a:pt x="61424" y="14613"/>
                    <a:pt x="61512" y="14612"/>
                    <a:pt x="61599" y="14611"/>
                  </a:cubicBezTo>
                  <a:cubicBezTo>
                    <a:pt x="61975" y="14605"/>
                    <a:pt x="62355" y="14587"/>
                    <a:pt x="62735" y="14562"/>
                  </a:cubicBezTo>
                  <a:cubicBezTo>
                    <a:pt x="62803" y="14557"/>
                    <a:pt x="62870" y="14557"/>
                    <a:pt x="62939" y="14553"/>
                  </a:cubicBezTo>
                  <a:cubicBezTo>
                    <a:pt x="63040" y="14546"/>
                    <a:pt x="63138" y="14540"/>
                    <a:pt x="63237" y="14538"/>
                  </a:cubicBezTo>
                  <a:lnTo>
                    <a:pt x="63248" y="14538"/>
                  </a:lnTo>
                  <a:cubicBezTo>
                    <a:pt x="63302" y="14537"/>
                    <a:pt x="63355" y="14536"/>
                    <a:pt x="63408" y="14536"/>
                  </a:cubicBezTo>
                  <a:cubicBezTo>
                    <a:pt x="63608" y="14536"/>
                    <a:pt x="63803" y="14547"/>
                    <a:pt x="63994" y="14564"/>
                  </a:cubicBezTo>
                  <a:cubicBezTo>
                    <a:pt x="64002" y="14564"/>
                    <a:pt x="64008" y="14566"/>
                    <a:pt x="64015" y="14568"/>
                  </a:cubicBezTo>
                  <a:cubicBezTo>
                    <a:pt x="65161" y="14678"/>
                    <a:pt x="66151" y="15102"/>
                    <a:pt x="67043" y="15716"/>
                  </a:cubicBezTo>
                  <a:cubicBezTo>
                    <a:pt x="65893" y="14583"/>
                    <a:pt x="64718" y="13483"/>
                    <a:pt x="63524" y="12422"/>
                  </a:cubicBezTo>
                  <a:cubicBezTo>
                    <a:pt x="60377" y="9636"/>
                    <a:pt x="58067" y="8285"/>
                    <a:pt x="57299" y="7681"/>
                  </a:cubicBezTo>
                  <a:cubicBezTo>
                    <a:pt x="57118" y="7520"/>
                    <a:pt x="57159" y="7294"/>
                    <a:pt x="57357" y="7294"/>
                  </a:cubicBezTo>
                  <a:cubicBezTo>
                    <a:pt x="57412" y="7294"/>
                    <a:pt x="57478" y="7311"/>
                    <a:pt x="57555" y="7351"/>
                  </a:cubicBezTo>
                  <a:cubicBezTo>
                    <a:pt x="60058" y="8615"/>
                    <a:pt x="63483" y="11473"/>
                    <a:pt x="66782" y="14704"/>
                  </a:cubicBezTo>
                  <a:cubicBezTo>
                    <a:pt x="66801" y="14457"/>
                    <a:pt x="66914" y="14364"/>
                    <a:pt x="67048" y="14364"/>
                  </a:cubicBezTo>
                  <a:cubicBezTo>
                    <a:pt x="67302" y="14364"/>
                    <a:pt x="67631" y="14701"/>
                    <a:pt x="67525" y="14944"/>
                  </a:cubicBezTo>
                  <a:cubicBezTo>
                    <a:pt x="67480" y="15048"/>
                    <a:pt x="67410" y="15087"/>
                    <a:pt x="67326" y="15087"/>
                  </a:cubicBezTo>
                  <a:cubicBezTo>
                    <a:pt x="67264" y="15087"/>
                    <a:pt x="67194" y="15066"/>
                    <a:pt x="67119" y="15035"/>
                  </a:cubicBezTo>
                  <a:lnTo>
                    <a:pt x="67119" y="15035"/>
                  </a:lnTo>
                  <a:cubicBezTo>
                    <a:pt x="68072" y="15977"/>
                    <a:pt x="69008" y="16945"/>
                    <a:pt x="69907" y="17912"/>
                  </a:cubicBezTo>
                  <a:lnTo>
                    <a:pt x="69907" y="0"/>
                  </a:ln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74" name="Google Shape;1598;p34">
              <a:extLst>
                <a:ext uri="{FF2B5EF4-FFF2-40B4-BE49-F238E27FC236}">
                  <a16:creationId xmlns:a16="http://schemas.microsoft.com/office/drawing/2014/main" id="{A54572FF-A676-D78E-EE55-91324431FF31}"/>
                </a:ext>
              </a:extLst>
            </p:cNvPr>
            <p:cNvSpPr/>
            <p:nvPr/>
          </p:nvSpPr>
          <p:spPr>
            <a:xfrm>
              <a:off x="3553298" y="3601968"/>
              <a:ext cx="166669" cy="47723"/>
            </a:xfrm>
            <a:custGeom>
              <a:avLst/>
              <a:gdLst/>
              <a:ahLst/>
              <a:cxnLst/>
              <a:rect l="l" t="t" r="r" b="b"/>
              <a:pathLst>
                <a:path w="10865" h="3111" extrusionOk="0">
                  <a:moveTo>
                    <a:pt x="0" y="1"/>
                  </a:moveTo>
                  <a:cubicBezTo>
                    <a:pt x="1476" y="525"/>
                    <a:pt x="2956" y="1011"/>
                    <a:pt x="4429" y="1452"/>
                  </a:cubicBezTo>
                  <a:cubicBezTo>
                    <a:pt x="6408" y="2050"/>
                    <a:pt x="8635" y="2610"/>
                    <a:pt x="10865" y="3110"/>
                  </a:cubicBezTo>
                  <a:cubicBezTo>
                    <a:pt x="6867" y="2195"/>
                    <a:pt x="3264" y="1145"/>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75" name="Google Shape;1599;p34">
              <a:extLst>
                <a:ext uri="{FF2B5EF4-FFF2-40B4-BE49-F238E27FC236}">
                  <a16:creationId xmlns:a16="http://schemas.microsoft.com/office/drawing/2014/main" id="{188CBE89-FCC9-9031-4773-794F77F72205}"/>
                </a:ext>
              </a:extLst>
            </p:cNvPr>
            <p:cNvSpPr/>
            <p:nvPr/>
          </p:nvSpPr>
          <p:spPr>
            <a:xfrm>
              <a:off x="3452509" y="4104549"/>
              <a:ext cx="1641" cy="1810"/>
            </a:xfrm>
            <a:custGeom>
              <a:avLst/>
              <a:gdLst/>
              <a:ahLst/>
              <a:cxnLst/>
              <a:rect l="l" t="t" r="r" b="b"/>
              <a:pathLst>
                <a:path w="107" h="118" extrusionOk="0">
                  <a:moveTo>
                    <a:pt x="107" y="1"/>
                  </a:moveTo>
                  <a:lnTo>
                    <a:pt x="107" y="1"/>
                  </a:lnTo>
                  <a:cubicBezTo>
                    <a:pt x="72" y="42"/>
                    <a:pt x="36" y="79"/>
                    <a:pt x="1" y="118"/>
                  </a:cubicBezTo>
                  <a:cubicBezTo>
                    <a:pt x="36" y="79"/>
                    <a:pt x="73" y="40"/>
                    <a:pt x="107"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76" name="Google Shape;1600;p34">
              <a:extLst>
                <a:ext uri="{FF2B5EF4-FFF2-40B4-BE49-F238E27FC236}">
                  <a16:creationId xmlns:a16="http://schemas.microsoft.com/office/drawing/2014/main" id="{59D7E496-1598-5AC0-1454-E132B6292600}"/>
                </a:ext>
              </a:extLst>
            </p:cNvPr>
            <p:cNvSpPr/>
            <p:nvPr/>
          </p:nvSpPr>
          <p:spPr>
            <a:xfrm>
              <a:off x="3470780" y="4040117"/>
              <a:ext cx="22657" cy="41694"/>
            </a:xfrm>
            <a:custGeom>
              <a:avLst/>
              <a:gdLst/>
              <a:ahLst/>
              <a:cxnLst/>
              <a:rect l="l" t="t" r="r" b="b"/>
              <a:pathLst>
                <a:path w="1477" h="2718" extrusionOk="0">
                  <a:moveTo>
                    <a:pt x="1477" y="0"/>
                  </a:moveTo>
                  <a:cubicBezTo>
                    <a:pt x="961" y="1007"/>
                    <a:pt x="520" y="1889"/>
                    <a:pt x="1" y="2717"/>
                  </a:cubicBezTo>
                  <a:cubicBezTo>
                    <a:pt x="70" y="2609"/>
                    <a:pt x="146" y="2507"/>
                    <a:pt x="213" y="2395"/>
                  </a:cubicBezTo>
                  <a:cubicBezTo>
                    <a:pt x="649" y="1657"/>
                    <a:pt x="1069" y="849"/>
                    <a:pt x="1477" y="0"/>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77" name="Google Shape;1601;p34">
              <a:extLst>
                <a:ext uri="{FF2B5EF4-FFF2-40B4-BE49-F238E27FC236}">
                  <a16:creationId xmlns:a16="http://schemas.microsoft.com/office/drawing/2014/main" id="{AFEB686F-9EE0-836C-053D-B80B2DA382E2}"/>
                </a:ext>
              </a:extLst>
            </p:cNvPr>
            <p:cNvSpPr/>
            <p:nvPr/>
          </p:nvSpPr>
          <p:spPr>
            <a:xfrm>
              <a:off x="3094684" y="4158088"/>
              <a:ext cx="1779" cy="1718"/>
            </a:xfrm>
            <a:custGeom>
              <a:avLst/>
              <a:gdLst/>
              <a:ahLst/>
              <a:cxnLst/>
              <a:rect l="l" t="t" r="r" b="b"/>
              <a:pathLst>
                <a:path w="116" h="112" extrusionOk="0">
                  <a:moveTo>
                    <a:pt x="115" y="112"/>
                  </a:moveTo>
                  <a:cubicBezTo>
                    <a:pt x="76" y="74"/>
                    <a:pt x="39" y="37"/>
                    <a:pt x="0" y="0"/>
                  </a:cubicBezTo>
                  <a:cubicBezTo>
                    <a:pt x="39" y="37"/>
                    <a:pt x="76" y="74"/>
                    <a:pt x="115" y="112"/>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78" name="Google Shape;1602;p34">
              <a:extLst>
                <a:ext uri="{FF2B5EF4-FFF2-40B4-BE49-F238E27FC236}">
                  <a16:creationId xmlns:a16="http://schemas.microsoft.com/office/drawing/2014/main" id="{B820721B-EC0A-F61C-A102-416530D0DAD1}"/>
                </a:ext>
              </a:extLst>
            </p:cNvPr>
            <p:cNvSpPr/>
            <p:nvPr/>
          </p:nvSpPr>
          <p:spPr>
            <a:xfrm>
              <a:off x="3103444" y="4165651"/>
              <a:ext cx="2148" cy="1488"/>
            </a:xfrm>
            <a:custGeom>
              <a:avLst/>
              <a:gdLst/>
              <a:ahLst/>
              <a:cxnLst/>
              <a:rect l="l" t="t" r="r" b="b"/>
              <a:pathLst>
                <a:path w="140" h="97" extrusionOk="0">
                  <a:moveTo>
                    <a:pt x="140" y="97"/>
                  </a:moveTo>
                  <a:cubicBezTo>
                    <a:pt x="93" y="63"/>
                    <a:pt x="45" y="34"/>
                    <a:pt x="0" y="0"/>
                  </a:cubicBezTo>
                  <a:cubicBezTo>
                    <a:pt x="45" y="34"/>
                    <a:pt x="93" y="63"/>
                    <a:pt x="140" y="97"/>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79" name="Google Shape;1603;p34">
              <a:extLst>
                <a:ext uri="{FF2B5EF4-FFF2-40B4-BE49-F238E27FC236}">
                  <a16:creationId xmlns:a16="http://schemas.microsoft.com/office/drawing/2014/main" id="{8BF8FB09-6638-595F-1624-3FC7A51F2CEA}"/>
                </a:ext>
              </a:extLst>
            </p:cNvPr>
            <p:cNvSpPr/>
            <p:nvPr/>
          </p:nvSpPr>
          <p:spPr>
            <a:xfrm>
              <a:off x="3111544" y="4171159"/>
              <a:ext cx="3329" cy="1979"/>
            </a:xfrm>
            <a:custGeom>
              <a:avLst/>
              <a:gdLst/>
              <a:ahLst/>
              <a:cxnLst/>
              <a:rect l="l" t="t" r="r" b="b"/>
              <a:pathLst>
                <a:path w="217" h="129" extrusionOk="0">
                  <a:moveTo>
                    <a:pt x="217" y="129"/>
                  </a:moveTo>
                  <a:cubicBezTo>
                    <a:pt x="144" y="86"/>
                    <a:pt x="72" y="43"/>
                    <a:pt x="1" y="0"/>
                  </a:cubicBezTo>
                  <a:cubicBezTo>
                    <a:pt x="72" y="43"/>
                    <a:pt x="144" y="86"/>
                    <a:pt x="217" y="129"/>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80" name="Google Shape;1604;p34">
              <a:extLst>
                <a:ext uri="{FF2B5EF4-FFF2-40B4-BE49-F238E27FC236}">
                  <a16:creationId xmlns:a16="http://schemas.microsoft.com/office/drawing/2014/main" id="{ECF66CC9-8A74-9265-C249-76327F7A4160}"/>
                </a:ext>
              </a:extLst>
            </p:cNvPr>
            <p:cNvSpPr/>
            <p:nvPr/>
          </p:nvSpPr>
          <p:spPr>
            <a:xfrm>
              <a:off x="3462849" y="4088073"/>
              <a:ext cx="3866" cy="5507"/>
            </a:xfrm>
            <a:custGeom>
              <a:avLst/>
              <a:gdLst/>
              <a:ahLst/>
              <a:cxnLst/>
              <a:rect l="l" t="t" r="r" b="b"/>
              <a:pathLst>
                <a:path w="252" h="359" extrusionOk="0">
                  <a:moveTo>
                    <a:pt x="252" y="1"/>
                  </a:moveTo>
                  <a:cubicBezTo>
                    <a:pt x="226" y="37"/>
                    <a:pt x="201" y="74"/>
                    <a:pt x="176" y="110"/>
                  </a:cubicBezTo>
                  <a:lnTo>
                    <a:pt x="176" y="110"/>
                  </a:lnTo>
                  <a:cubicBezTo>
                    <a:pt x="201" y="74"/>
                    <a:pt x="227" y="37"/>
                    <a:pt x="252" y="1"/>
                  </a:cubicBezTo>
                  <a:close/>
                  <a:moveTo>
                    <a:pt x="176" y="110"/>
                  </a:moveTo>
                  <a:cubicBezTo>
                    <a:pt x="118" y="193"/>
                    <a:pt x="60" y="276"/>
                    <a:pt x="1" y="358"/>
                  </a:cubicBezTo>
                  <a:cubicBezTo>
                    <a:pt x="60" y="276"/>
                    <a:pt x="118" y="194"/>
                    <a:pt x="176" y="110"/>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81" name="Google Shape;1605;p34">
              <a:extLst>
                <a:ext uri="{FF2B5EF4-FFF2-40B4-BE49-F238E27FC236}">
                  <a16:creationId xmlns:a16="http://schemas.microsoft.com/office/drawing/2014/main" id="{A97AD7F1-6D00-7EE6-5D15-BBABD8DA45E3}"/>
                </a:ext>
              </a:extLst>
            </p:cNvPr>
            <p:cNvSpPr/>
            <p:nvPr/>
          </p:nvSpPr>
          <p:spPr>
            <a:xfrm>
              <a:off x="3067362" y="4077748"/>
              <a:ext cx="15" cy="31"/>
            </a:xfrm>
            <a:custGeom>
              <a:avLst/>
              <a:gdLst/>
              <a:ahLst/>
              <a:cxnLst/>
              <a:rect l="l" t="t" r="r" b="b"/>
              <a:pathLst>
                <a:path w="1" h="2" extrusionOk="0">
                  <a:moveTo>
                    <a:pt x="0" y="2"/>
                  </a:moveTo>
                  <a:lnTo>
                    <a:pt x="0" y="0"/>
                  </a:ln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82" name="Google Shape;1606;p34">
              <a:extLst>
                <a:ext uri="{FF2B5EF4-FFF2-40B4-BE49-F238E27FC236}">
                  <a16:creationId xmlns:a16="http://schemas.microsoft.com/office/drawing/2014/main" id="{CE509A0E-BC71-E6BF-1E62-02D6FFA99F52}"/>
                </a:ext>
              </a:extLst>
            </p:cNvPr>
            <p:cNvSpPr/>
            <p:nvPr/>
          </p:nvSpPr>
          <p:spPr>
            <a:xfrm>
              <a:off x="3125887" y="4178829"/>
              <a:ext cx="46051" cy="14895"/>
            </a:xfrm>
            <a:custGeom>
              <a:avLst/>
              <a:gdLst/>
              <a:ahLst/>
              <a:cxnLst/>
              <a:rect l="l" t="t" r="r" b="b"/>
              <a:pathLst>
                <a:path w="3002" h="971" extrusionOk="0">
                  <a:moveTo>
                    <a:pt x="0" y="1"/>
                  </a:moveTo>
                  <a:cubicBezTo>
                    <a:pt x="970" y="453"/>
                    <a:pt x="1969" y="781"/>
                    <a:pt x="3002" y="971"/>
                  </a:cubicBezTo>
                  <a:cubicBezTo>
                    <a:pt x="1960" y="753"/>
                    <a:pt x="949" y="438"/>
                    <a:pt x="0"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83" name="Google Shape;1607;p34">
              <a:extLst>
                <a:ext uri="{FF2B5EF4-FFF2-40B4-BE49-F238E27FC236}">
                  <a16:creationId xmlns:a16="http://schemas.microsoft.com/office/drawing/2014/main" id="{8DDBACA1-D1A7-687B-7A8C-639FA5002DAA}"/>
                </a:ext>
              </a:extLst>
            </p:cNvPr>
            <p:cNvSpPr/>
            <p:nvPr/>
          </p:nvSpPr>
          <p:spPr>
            <a:xfrm>
              <a:off x="3067991" y="3973707"/>
              <a:ext cx="26922" cy="96166"/>
            </a:xfrm>
            <a:custGeom>
              <a:avLst/>
              <a:gdLst/>
              <a:ahLst/>
              <a:cxnLst/>
              <a:rect l="l" t="t" r="r" b="b"/>
              <a:pathLst>
                <a:path w="1755" h="6269" extrusionOk="0">
                  <a:moveTo>
                    <a:pt x="1755" y="1"/>
                  </a:moveTo>
                  <a:lnTo>
                    <a:pt x="1755" y="1"/>
                  </a:lnTo>
                  <a:cubicBezTo>
                    <a:pt x="1174" y="1387"/>
                    <a:pt x="702" y="2664"/>
                    <a:pt x="422" y="3816"/>
                  </a:cubicBezTo>
                  <a:cubicBezTo>
                    <a:pt x="216" y="4664"/>
                    <a:pt x="71" y="5483"/>
                    <a:pt x="0" y="6269"/>
                  </a:cubicBezTo>
                  <a:cubicBezTo>
                    <a:pt x="199" y="4290"/>
                    <a:pt x="899" y="2135"/>
                    <a:pt x="1755"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84" name="Google Shape;1608;p34">
              <a:extLst>
                <a:ext uri="{FF2B5EF4-FFF2-40B4-BE49-F238E27FC236}">
                  <a16:creationId xmlns:a16="http://schemas.microsoft.com/office/drawing/2014/main" id="{9C592E12-DDB5-BDCC-56B3-B4450E537F4A}"/>
                </a:ext>
              </a:extLst>
            </p:cNvPr>
            <p:cNvSpPr/>
            <p:nvPr/>
          </p:nvSpPr>
          <p:spPr>
            <a:xfrm>
              <a:off x="3088456" y="4151461"/>
              <a:ext cx="1151" cy="1319"/>
            </a:xfrm>
            <a:custGeom>
              <a:avLst/>
              <a:gdLst/>
              <a:ahLst/>
              <a:cxnLst/>
              <a:rect l="l" t="t" r="r" b="b"/>
              <a:pathLst>
                <a:path w="75" h="86" extrusionOk="0">
                  <a:moveTo>
                    <a:pt x="0" y="0"/>
                  </a:moveTo>
                  <a:lnTo>
                    <a:pt x="0" y="0"/>
                  </a:lnTo>
                  <a:cubicBezTo>
                    <a:pt x="25" y="30"/>
                    <a:pt x="49" y="58"/>
                    <a:pt x="75" y="86"/>
                  </a:cubicBezTo>
                  <a:cubicBezTo>
                    <a:pt x="51" y="58"/>
                    <a:pt x="25" y="30"/>
                    <a:pt x="0" y="0"/>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85" name="Google Shape;1609;p34">
              <a:extLst>
                <a:ext uri="{FF2B5EF4-FFF2-40B4-BE49-F238E27FC236}">
                  <a16:creationId xmlns:a16="http://schemas.microsoft.com/office/drawing/2014/main" id="{E9A8001D-E93A-095E-80F5-189B261E9A86}"/>
                </a:ext>
              </a:extLst>
            </p:cNvPr>
            <p:cNvSpPr/>
            <p:nvPr/>
          </p:nvSpPr>
          <p:spPr>
            <a:xfrm>
              <a:off x="3105867" y="3396984"/>
              <a:ext cx="501572" cy="614137"/>
            </a:xfrm>
            <a:custGeom>
              <a:avLst/>
              <a:gdLst/>
              <a:ahLst/>
              <a:cxnLst/>
              <a:rect l="l" t="t" r="r" b="b"/>
              <a:pathLst>
                <a:path w="32697" h="40035" extrusionOk="0">
                  <a:moveTo>
                    <a:pt x="4908" y="1"/>
                  </a:moveTo>
                  <a:cubicBezTo>
                    <a:pt x="4687" y="1"/>
                    <a:pt x="4471" y="196"/>
                    <a:pt x="4493" y="447"/>
                  </a:cubicBezTo>
                  <a:cubicBezTo>
                    <a:pt x="4631" y="1994"/>
                    <a:pt x="6449" y="7050"/>
                    <a:pt x="6468" y="13820"/>
                  </a:cubicBezTo>
                  <a:cubicBezTo>
                    <a:pt x="6490" y="22465"/>
                    <a:pt x="2613" y="30067"/>
                    <a:pt x="1" y="35950"/>
                  </a:cubicBezTo>
                  <a:lnTo>
                    <a:pt x="1" y="35950"/>
                  </a:lnTo>
                  <a:cubicBezTo>
                    <a:pt x="483" y="35077"/>
                    <a:pt x="1325" y="34756"/>
                    <a:pt x="2323" y="34756"/>
                  </a:cubicBezTo>
                  <a:cubicBezTo>
                    <a:pt x="2503" y="34756"/>
                    <a:pt x="2690" y="34767"/>
                    <a:pt x="2880" y="34786"/>
                  </a:cubicBezTo>
                  <a:cubicBezTo>
                    <a:pt x="5773" y="35088"/>
                    <a:pt x="8128" y="36376"/>
                    <a:pt x="9909" y="38687"/>
                  </a:cubicBezTo>
                  <a:cubicBezTo>
                    <a:pt x="10426" y="39357"/>
                    <a:pt x="10619" y="39741"/>
                    <a:pt x="10865" y="39741"/>
                  </a:cubicBezTo>
                  <a:cubicBezTo>
                    <a:pt x="11065" y="39741"/>
                    <a:pt x="11300" y="39487"/>
                    <a:pt x="11773" y="38927"/>
                  </a:cubicBezTo>
                  <a:cubicBezTo>
                    <a:pt x="13362" y="37051"/>
                    <a:pt x="15972" y="35963"/>
                    <a:pt x="18665" y="35963"/>
                  </a:cubicBezTo>
                  <a:cubicBezTo>
                    <a:pt x="20322" y="35963"/>
                    <a:pt x="22010" y="36375"/>
                    <a:pt x="23511" y="37269"/>
                  </a:cubicBezTo>
                  <a:cubicBezTo>
                    <a:pt x="24756" y="38010"/>
                    <a:pt x="26218" y="38877"/>
                    <a:pt x="26122" y="40034"/>
                  </a:cubicBezTo>
                  <a:cubicBezTo>
                    <a:pt x="28130" y="35322"/>
                    <a:pt x="29726" y="29676"/>
                    <a:pt x="30796" y="25368"/>
                  </a:cubicBezTo>
                  <a:cubicBezTo>
                    <a:pt x="31189" y="23793"/>
                    <a:pt x="32689" y="16796"/>
                    <a:pt x="32691" y="16070"/>
                  </a:cubicBezTo>
                  <a:cubicBezTo>
                    <a:pt x="32697" y="13969"/>
                    <a:pt x="29940" y="15313"/>
                    <a:pt x="18356" y="9194"/>
                  </a:cubicBezTo>
                  <a:cubicBezTo>
                    <a:pt x="9304" y="4413"/>
                    <a:pt x="6830" y="1294"/>
                    <a:pt x="5116" y="68"/>
                  </a:cubicBezTo>
                  <a:cubicBezTo>
                    <a:pt x="5052" y="21"/>
                    <a:pt x="4980" y="1"/>
                    <a:pt x="4908"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86" name="Google Shape;1610;p34">
              <a:extLst>
                <a:ext uri="{FF2B5EF4-FFF2-40B4-BE49-F238E27FC236}">
                  <a16:creationId xmlns:a16="http://schemas.microsoft.com/office/drawing/2014/main" id="{D9D50059-9945-8443-C0CA-DF48987B329D}"/>
                </a:ext>
              </a:extLst>
            </p:cNvPr>
            <p:cNvSpPr/>
            <p:nvPr/>
          </p:nvSpPr>
          <p:spPr>
            <a:xfrm>
              <a:off x="3387080" y="4113830"/>
              <a:ext cx="58399" cy="43013"/>
            </a:xfrm>
            <a:custGeom>
              <a:avLst/>
              <a:gdLst/>
              <a:ahLst/>
              <a:cxnLst/>
              <a:rect l="l" t="t" r="r" b="b"/>
              <a:pathLst>
                <a:path w="3807" h="2804" extrusionOk="0">
                  <a:moveTo>
                    <a:pt x="3806" y="0"/>
                  </a:moveTo>
                  <a:cubicBezTo>
                    <a:pt x="3296" y="514"/>
                    <a:pt x="2695" y="1030"/>
                    <a:pt x="1951" y="1569"/>
                  </a:cubicBezTo>
                  <a:cubicBezTo>
                    <a:pt x="1340" y="2012"/>
                    <a:pt x="687" y="2422"/>
                    <a:pt x="0" y="2803"/>
                  </a:cubicBezTo>
                  <a:cubicBezTo>
                    <a:pt x="1417" y="2055"/>
                    <a:pt x="2705" y="1128"/>
                    <a:pt x="3806" y="0"/>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87" name="Google Shape;1611;p34">
              <a:extLst>
                <a:ext uri="{FF2B5EF4-FFF2-40B4-BE49-F238E27FC236}">
                  <a16:creationId xmlns:a16="http://schemas.microsoft.com/office/drawing/2014/main" id="{064106AC-C7AB-575C-5249-84C792A6EC71}"/>
                </a:ext>
              </a:extLst>
            </p:cNvPr>
            <p:cNvSpPr/>
            <p:nvPr/>
          </p:nvSpPr>
          <p:spPr>
            <a:xfrm>
              <a:off x="3121377" y="4176605"/>
              <a:ext cx="3175" cy="1641"/>
            </a:xfrm>
            <a:custGeom>
              <a:avLst/>
              <a:gdLst/>
              <a:ahLst/>
              <a:cxnLst/>
              <a:rect l="l" t="t" r="r" b="b"/>
              <a:pathLst>
                <a:path w="207" h="107" extrusionOk="0">
                  <a:moveTo>
                    <a:pt x="0" y="1"/>
                  </a:moveTo>
                  <a:cubicBezTo>
                    <a:pt x="45" y="25"/>
                    <a:pt x="86" y="49"/>
                    <a:pt x="130" y="72"/>
                  </a:cubicBezTo>
                  <a:cubicBezTo>
                    <a:pt x="151" y="82"/>
                    <a:pt x="171" y="90"/>
                    <a:pt x="191" y="99"/>
                  </a:cubicBezTo>
                  <a:lnTo>
                    <a:pt x="191" y="99"/>
                  </a:lnTo>
                  <a:cubicBezTo>
                    <a:pt x="126" y="66"/>
                    <a:pt x="64" y="33"/>
                    <a:pt x="0" y="1"/>
                  </a:cubicBezTo>
                  <a:close/>
                  <a:moveTo>
                    <a:pt x="191" y="99"/>
                  </a:moveTo>
                  <a:lnTo>
                    <a:pt x="191" y="99"/>
                  </a:lnTo>
                  <a:cubicBezTo>
                    <a:pt x="196" y="101"/>
                    <a:pt x="201" y="104"/>
                    <a:pt x="207" y="107"/>
                  </a:cubicBezTo>
                  <a:cubicBezTo>
                    <a:pt x="201" y="104"/>
                    <a:pt x="196" y="101"/>
                    <a:pt x="191" y="99"/>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88" name="Google Shape;1612;p34">
              <a:extLst>
                <a:ext uri="{FF2B5EF4-FFF2-40B4-BE49-F238E27FC236}">
                  <a16:creationId xmlns:a16="http://schemas.microsoft.com/office/drawing/2014/main" id="{33427F29-B697-CEE8-668E-1C0759E3F9D1}"/>
                </a:ext>
              </a:extLst>
            </p:cNvPr>
            <p:cNvSpPr/>
            <p:nvPr/>
          </p:nvSpPr>
          <p:spPr>
            <a:xfrm>
              <a:off x="3454135" y="4093565"/>
              <a:ext cx="8728" cy="10999"/>
            </a:xfrm>
            <a:custGeom>
              <a:avLst/>
              <a:gdLst/>
              <a:ahLst/>
              <a:cxnLst/>
              <a:rect l="l" t="t" r="r" b="b"/>
              <a:pathLst>
                <a:path w="569" h="717" extrusionOk="0">
                  <a:moveTo>
                    <a:pt x="569" y="0"/>
                  </a:moveTo>
                  <a:cubicBezTo>
                    <a:pt x="386" y="246"/>
                    <a:pt x="198" y="488"/>
                    <a:pt x="1" y="717"/>
                  </a:cubicBezTo>
                  <a:cubicBezTo>
                    <a:pt x="206" y="480"/>
                    <a:pt x="392" y="240"/>
                    <a:pt x="569" y="0"/>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89" name="Google Shape;1613;p34">
              <a:extLst>
                <a:ext uri="{FF2B5EF4-FFF2-40B4-BE49-F238E27FC236}">
                  <a16:creationId xmlns:a16="http://schemas.microsoft.com/office/drawing/2014/main" id="{8F0416C8-10CE-4CBE-4CEE-4E1AD9BDD623}"/>
                </a:ext>
              </a:extLst>
            </p:cNvPr>
            <p:cNvSpPr/>
            <p:nvPr/>
          </p:nvSpPr>
          <p:spPr>
            <a:xfrm>
              <a:off x="3493423" y="4011139"/>
              <a:ext cx="13177" cy="28993"/>
            </a:xfrm>
            <a:custGeom>
              <a:avLst/>
              <a:gdLst/>
              <a:ahLst/>
              <a:cxnLst/>
              <a:rect l="l" t="t" r="r" b="b"/>
              <a:pathLst>
                <a:path w="859" h="1890" extrusionOk="0">
                  <a:moveTo>
                    <a:pt x="859" y="0"/>
                  </a:moveTo>
                  <a:lnTo>
                    <a:pt x="859" y="0"/>
                  </a:lnTo>
                  <a:cubicBezTo>
                    <a:pt x="581" y="652"/>
                    <a:pt x="295" y="1281"/>
                    <a:pt x="1" y="1889"/>
                  </a:cubicBezTo>
                  <a:cubicBezTo>
                    <a:pt x="207" y="1487"/>
                    <a:pt x="427" y="1067"/>
                    <a:pt x="669" y="618"/>
                  </a:cubicBezTo>
                  <a:cubicBezTo>
                    <a:pt x="786" y="402"/>
                    <a:pt x="842" y="198"/>
                    <a:pt x="859" y="0"/>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90" name="Google Shape;1614;p34">
              <a:extLst>
                <a:ext uri="{FF2B5EF4-FFF2-40B4-BE49-F238E27FC236}">
                  <a16:creationId xmlns:a16="http://schemas.microsoft.com/office/drawing/2014/main" id="{C4222F83-836A-A92B-2D2A-D85372DD0DA7}"/>
                </a:ext>
              </a:extLst>
            </p:cNvPr>
            <p:cNvSpPr/>
            <p:nvPr/>
          </p:nvSpPr>
          <p:spPr>
            <a:xfrm>
              <a:off x="3466699" y="4081798"/>
              <a:ext cx="4096" cy="6289"/>
            </a:xfrm>
            <a:custGeom>
              <a:avLst/>
              <a:gdLst/>
              <a:ahLst/>
              <a:cxnLst/>
              <a:rect l="l" t="t" r="r" b="b"/>
              <a:pathLst>
                <a:path w="267" h="410" extrusionOk="0">
                  <a:moveTo>
                    <a:pt x="267" y="0"/>
                  </a:moveTo>
                  <a:lnTo>
                    <a:pt x="267" y="0"/>
                  </a:lnTo>
                  <a:cubicBezTo>
                    <a:pt x="214" y="84"/>
                    <a:pt x="161" y="167"/>
                    <a:pt x="108" y="249"/>
                  </a:cubicBezTo>
                  <a:lnTo>
                    <a:pt x="108" y="249"/>
                  </a:lnTo>
                  <a:cubicBezTo>
                    <a:pt x="162" y="167"/>
                    <a:pt x="215" y="84"/>
                    <a:pt x="267" y="0"/>
                  </a:cubicBezTo>
                  <a:close/>
                  <a:moveTo>
                    <a:pt x="108" y="249"/>
                  </a:moveTo>
                  <a:lnTo>
                    <a:pt x="108" y="249"/>
                  </a:lnTo>
                  <a:cubicBezTo>
                    <a:pt x="72" y="303"/>
                    <a:pt x="37" y="356"/>
                    <a:pt x="1" y="410"/>
                  </a:cubicBezTo>
                  <a:cubicBezTo>
                    <a:pt x="37" y="357"/>
                    <a:pt x="73" y="303"/>
                    <a:pt x="108" y="249"/>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91" name="Google Shape;1615;p34">
              <a:extLst>
                <a:ext uri="{FF2B5EF4-FFF2-40B4-BE49-F238E27FC236}">
                  <a16:creationId xmlns:a16="http://schemas.microsoft.com/office/drawing/2014/main" id="{FE15015E-D365-04C5-39A8-C0E2CC76B24D}"/>
                </a:ext>
              </a:extLst>
            </p:cNvPr>
            <p:cNvSpPr/>
            <p:nvPr/>
          </p:nvSpPr>
          <p:spPr>
            <a:xfrm>
              <a:off x="3171925" y="4156830"/>
              <a:ext cx="215159" cy="42292"/>
            </a:xfrm>
            <a:custGeom>
              <a:avLst/>
              <a:gdLst/>
              <a:ahLst/>
              <a:cxnLst/>
              <a:rect l="l" t="t" r="r" b="b"/>
              <a:pathLst>
                <a:path w="14026" h="2757" extrusionOk="0">
                  <a:moveTo>
                    <a:pt x="14025" y="0"/>
                  </a:moveTo>
                  <a:lnTo>
                    <a:pt x="14025" y="0"/>
                  </a:lnTo>
                  <a:cubicBezTo>
                    <a:pt x="11011" y="1593"/>
                    <a:pt x="7447" y="2393"/>
                    <a:pt x="4023" y="2695"/>
                  </a:cubicBezTo>
                  <a:cubicBezTo>
                    <a:pt x="3904" y="2705"/>
                    <a:pt x="3786" y="2709"/>
                    <a:pt x="3667" y="2709"/>
                  </a:cubicBezTo>
                  <a:cubicBezTo>
                    <a:pt x="3089" y="2709"/>
                    <a:pt x="2503" y="2609"/>
                    <a:pt x="1921" y="2598"/>
                  </a:cubicBezTo>
                  <a:cubicBezTo>
                    <a:pt x="1268" y="2587"/>
                    <a:pt x="628" y="2520"/>
                    <a:pt x="1" y="2405"/>
                  </a:cubicBezTo>
                  <a:lnTo>
                    <a:pt x="1" y="2405"/>
                  </a:lnTo>
                  <a:cubicBezTo>
                    <a:pt x="1145" y="2644"/>
                    <a:pt x="2330" y="2757"/>
                    <a:pt x="3529" y="2757"/>
                  </a:cubicBezTo>
                  <a:cubicBezTo>
                    <a:pt x="7172" y="2757"/>
                    <a:pt x="10938" y="1714"/>
                    <a:pt x="14025" y="0"/>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92" name="Google Shape;1616;p34">
              <a:extLst>
                <a:ext uri="{FF2B5EF4-FFF2-40B4-BE49-F238E27FC236}">
                  <a16:creationId xmlns:a16="http://schemas.microsoft.com/office/drawing/2014/main" id="{CF9BED5E-3539-13BA-88BD-1DA3BC21AD0F}"/>
                </a:ext>
              </a:extLst>
            </p:cNvPr>
            <p:cNvSpPr/>
            <p:nvPr/>
          </p:nvSpPr>
          <p:spPr>
            <a:xfrm>
              <a:off x="3067362" y="4069863"/>
              <a:ext cx="644" cy="7900"/>
            </a:xfrm>
            <a:custGeom>
              <a:avLst/>
              <a:gdLst/>
              <a:ahLst/>
              <a:cxnLst/>
              <a:rect l="l" t="t" r="r" b="b"/>
              <a:pathLst>
                <a:path w="42" h="515" extrusionOk="0">
                  <a:moveTo>
                    <a:pt x="41" y="1"/>
                  </a:moveTo>
                  <a:cubicBezTo>
                    <a:pt x="31" y="91"/>
                    <a:pt x="23" y="181"/>
                    <a:pt x="16" y="270"/>
                  </a:cubicBezTo>
                  <a:lnTo>
                    <a:pt x="16" y="270"/>
                  </a:lnTo>
                  <a:cubicBezTo>
                    <a:pt x="24" y="181"/>
                    <a:pt x="32" y="91"/>
                    <a:pt x="41" y="1"/>
                  </a:cubicBezTo>
                  <a:close/>
                  <a:moveTo>
                    <a:pt x="16" y="270"/>
                  </a:moveTo>
                  <a:lnTo>
                    <a:pt x="16" y="270"/>
                  </a:lnTo>
                  <a:cubicBezTo>
                    <a:pt x="9" y="352"/>
                    <a:pt x="4" y="434"/>
                    <a:pt x="0" y="514"/>
                  </a:cubicBezTo>
                  <a:cubicBezTo>
                    <a:pt x="5" y="433"/>
                    <a:pt x="10" y="352"/>
                    <a:pt x="16" y="270"/>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93" name="Google Shape;1617;p34">
              <a:extLst>
                <a:ext uri="{FF2B5EF4-FFF2-40B4-BE49-F238E27FC236}">
                  <a16:creationId xmlns:a16="http://schemas.microsoft.com/office/drawing/2014/main" id="{BA49CF6E-7500-4F7F-D710-6EC167A377D6}"/>
                </a:ext>
              </a:extLst>
            </p:cNvPr>
            <p:cNvSpPr/>
            <p:nvPr/>
          </p:nvSpPr>
          <p:spPr>
            <a:xfrm>
              <a:off x="3096448" y="4159791"/>
              <a:ext cx="7010" cy="5875"/>
            </a:xfrm>
            <a:custGeom>
              <a:avLst/>
              <a:gdLst/>
              <a:ahLst/>
              <a:cxnLst/>
              <a:rect l="l" t="t" r="r" b="b"/>
              <a:pathLst>
                <a:path w="457" h="383" extrusionOk="0">
                  <a:moveTo>
                    <a:pt x="0" y="1"/>
                  </a:moveTo>
                  <a:lnTo>
                    <a:pt x="0" y="1"/>
                  </a:lnTo>
                  <a:cubicBezTo>
                    <a:pt x="144" y="133"/>
                    <a:pt x="294" y="259"/>
                    <a:pt x="456" y="382"/>
                  </a:cubicBezTo>
                  <a:cubicBezTo>
                    <a:pt x="294" y="259"/>
                    <a:pt x="144" y="131"/>
                    <a:pt x="0" y="1"/>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94" name="Google Shape;1618;p34">
              <a:extLst>
                <a:ext uri="{FF2B5EF4-FFF2-40B4-BE49-F238E27FC236}">
                  <a16:creationId xmlns:a16="http://schemas.microsoft.com/office/drawing/2014/main" id="{71632C31-F160-350D-A1A3-50B9BE8523DE}"/>
                </a:ext>
              </a:extLst>
            </p:cNvPr>
            <p:cNvSpPr/>
            <p:nvPr/>
          </p:nvSpPr>
          <p:spPr>
            <a:xfrm>
              <a:off x="3094899" y="3948471"/>
              <a:ext cx="10983" cy="25250"/>
            </a:xfrm>
            <a:custGeom>
              <a:avLst/>
              <a:gdLst/>
              <a:ahLst/>
              <a:cxnLst/>
              <a:rect l="l" t="t" r="r" b="b"/>
              <a:pathLst>
                <a:path w="716" h="1646" extrusionOk="0">
                  <a:moveTo>
                    <a:pt x="716" y="1"/>
                  </a:moveTo>
                  <a:lnTo>
                    <a:pt x="716" y="1"/>
                  </a:lnTo>
                  <a:cubicBezTo>
                    <a:pt x="673" y="77"/>
                    <a:pt x="626" y="146"/>
                    <a:pt x="591" y="231"/>
                  </a:cubicBezTo>
                  <a:lnTo>
                    <a:pt x="589" y="231"/>
                  </a:lnTo>
                  <a:cubicBezTo>
                    <a:pt x="388" y="700"/>
                    <a:pt x="191" y="1173"/>
                    <a:pt x="1" y="1646"/>
                  </a:cubicBezTo>
                  <a:cubicBezTo>
                    <a:pt x="224" y="1113"/>
                    <a:pt x="464" y="564"/>
                    <a:pt x="716" y="1"/>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95" name="Google Shape;1619;p34">
              <a:extLst>
                <a:ext uri="{FF2B5EF4-FFF2-40B4-BE49-F238E27FC236}">
                  <a16:creationId xmlns:a16="http://schemas.microsoft.com/office/drawing/2014/main" id="{BF9B7E74-6727-CF84-D677-F5E651301068}"/>
                </a:ext>
              </a:extLst>
            </p:cNvPr>
            <p:cNvSpPr/>
            <p:nvPr/>
          </p:nvSpPr>
          <p:spPr>
            <a:xfrm>
              <a:off x="3089591" y="4152765"/>
              <a:ext cx="5108" cy="5323"/>
            </a:xfrm>
            <a:custGeom>
              <a:avLst/>
              <a:gdLst/>
              <a:ahLst/>
              <a:cxnLst/>
              <a:rect l="l" t="t" r="r" b="b"/>
              <a:pathLst>
                <a:path w="333" h="347" extrusionOk="0">
                  <a:moveTo>
                    <a:pt x="1" y="1"/>
                  </a:moveTo>
                  <a:cubicBezTo>
                    <a:pt x="35" y="40"/>
                    <a:pt x="69" y="78"/>
                    <a:pt x="105" y="115"/>
                  </a:cubicBezTo>
                  <a:lnTo>
                    <a:pt x="105" y="115"/>
                  </a:lnTo>
                  <a:cubicBezTo>
                    <a:pt x="69" y="77"/>
                    <a:pt x="35" y="39"/>
                    <a:pt x="1" y="1"/>
                  </a:cubicBezTo>
                  <a:close/>
                  <a:moveTo>
                    <a:pt x="105" y="115"/>
                  </a:moveTo>
                  <a:cubicBezTo>
                    <a:pt x="177" y="194"/>
                    <a:pt x="253" y="272"/>
                    <a:pt x="332" y="347"/>
                  </a:cubicBezTo>
                  <a:cubicBezTo>
                    <a:pt x="254" y="270"/>
                    <a:pt x="178" y="194"/>
                    <a:pt x="105" y="115"/>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96" name="Google Shape;1620;p34">
              <a:extLst>
                <a:ext uri="{FF2B5EF4-FFF2-40B4-BE49-F238E27FC236}">
                  <a16:creationId xmlns:a16="http://schemas.microsoft.com/office/drawing/2014/main" id="{DB8F99E3-4010-9EA6-3A06-5C32F5CFA4AF}"/>
                </a:ext>
              </a:extLst>
            </p:cNvPr>
            <p:cNvSpPr/>
            <p:nvPr/>
          </p:nvSpPr>
          <p:spPr>
            <a:xfrm>
              <a:off x="3065751" y="4077779"/>
              <a:ext cx="22719" cy="73693"/>
            </a:xfrm>
            <a:custGeom>
              <a:avLst/>
              <a:gdLst/>
              <a:ahLst/>
              <a:cxnLst/>
              <a:rect l="l" t="t" r="r" b="b"/>
              <a:pathLst>
                <a:path w="1481" h="4804" extrusionOk="0">
                  <a:moveTo>
                    <a:pt x="105" y="0"/>
                  </a:moveTo>
                  <a:cubicBezTo>
                    <a:pt x="1" y="1829"/>
                    <a:pt x="366" y="3486"/>
                    <a:pt x="1480" y="4803"/>
                  </a:cubicBezTo>
                  <a:cubicBezTo>
                    <a:pt x="388" y="3504"/>
                    <a:pt x="12" y="1861"/>
                    <a:pt x="105" y="0"/>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97" name="Google Shape;1621;p34">
              <a:extLst>
                <a:ext uri="{FF2B5EF4-FFF2-40B4-BE49-F238E27FC236}">
                  <a16:creationId xmlns:a16="http://schemas.microsoft.com/office/drawing/2014/main" id="{7CD64312-1F50-A0D6-943F-1A71395B1CEF}"/>
                </a:ext>
              </a:extLst>
            </p:cNvPr>
            <p:cNvSpPr/>
            <p:nvPr/>
          </p:nvSpPr>
          <p:spPr>
            <a:xfrm>
              <a:off x="3105591" y="4167139"/>
              <a:ext cx="5998" cy="4034"/>
            </a:xfrm>
            <a:custGeom>
              <a:avLst/>
              <a:gdLst/>
              <a:ahLst/>
              <a:cxnLst/>
              <a:rect l="l" t="t" r="r" b="b"/>
              <a:pathLst>
                <a:path w="391" h="263" extrusionOk="0">
                  <a:moveTo>
                    <a:pt x="0" y="0"/>
                  </a:moveTo>
                  <a:cubicBezTo>
                    <a:pt x="125" y="89"/>
                    <a:pt x="253" y="177"/>
                    <a:pt x="391" y="262"/>
                  </a:cubicBezTo>
                  <a:cubicBezTo>
                    <a:pt x="255" y="177"/>
                    <a:pt x="125" y="89"/>
                    <a:pt x="0" y="0"/>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98" name="Google Shape;1622;p34">
              <a:extLst>
                <a:ext uri="{FF2B5EF4-FFF2-40B4-BE49-F238E27FC236}">
                  <a16:creationId xmlns:a16="http://schemas.microsoft.com/office/drawing/2014/main" id="{9CEBA6AA-A78C-13C7-743D-E138A8056D1F}"/>
                </a:ext>
              </a:extLst>
            </p:cNvPr>
            <p:cNvSpPr/>
            <p:nvPr/>
          </p:nvSpPr>
          <p:spPr>
            <a:xfrm>
              <a:off x="3114857" y="4173122"/>
              <a:ext cx="6535" cy="3498"/>
            </a:xfrm>
            <a:custGeom>
              <a:avLst/>
              <a:gdLst/>
              <a:ahLst/>
              <a:cxnLst/>
              <a:rect l="l" t="t" r="r" b="b"/>
              <a:pathLst>
                <a:path w="426" h="228" extrusionOk="0">
                  <a:moveTo>
                    <a:pt x="425" y="228"/>
                  </a:moveTo>
                  <a:cubicBezTo>
                    <a:pt x="278" y="155"/>
                    <a:pt x="137" y="79"/>
                    <a:pt x="1" y="1"/>
                  </a:cubicBezTo>
                  <a:cubicBezTo>
                    <a:pt x="137" y="79"/>
                    <a:pt x="278" y="155"/>
                    <a:pt x="425" y="228"/>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399" name="Google Shape;1623;p34">
              <a:extLst>
                <a:ext uri="{FF2B5EF4-FFF2-40B4-BE49-F238E27FC236}">
                  <a16:creationId xmlns:a16="http://schemas.microsoft.com/office/drawing/2014/main" id="{4F575C68-974A-C82C-17B3-06678D59D120}"/>
                </a:ext>
              </a:extLst>
            </p:cNvPr>
            <p:cNvSpPr/>
            <p:nvPr/>
          </p:nvSpPr>
          <p:spPr>
            <a:xfrm>
              <a:off x="3124537" y="4178215"/>
              <a:ext cx="1365" cy="614"/>
            </a:xfrm>
            <a:custGeom>
              <a:avLst/>
              <a:gdLst/>
              <a:ahLst/>
              <a:cxnLst/>
              <a:rect l="l" t="t" r="r" b="b"/>
              <a:pathLst>
                <a:path w="89" h="40" extrusionOk="0">
                  <a:moveTo>
                    <a:pt x="1" y="0"/>
                  </a:moveTo>
                  <a:cubicBezTo>
                    <a:pt x="14" y="7"/>
                    <a:pt x="25" y="13"/>
                    <a:pt x="38" y="19"/>
                  </a:cubicBezTo>
                  <a:lnTo>
                    <a:pt x="38" y="20"/>
                  </a:lnTo>
                  <a:cubicBezTo>
                    <a:pt x="54" y="28"/>
                    <a:pt x="70" y="31"/>
                    <a:pt x="86" y="38"/>
                  </a:cubicBezTo>
                  <a:lnTo>
                    <a:pt x="86" y="38"/>
                  </a:lnTo>
                  <a:cubicBezTo>
                    <a:pt x="57" y="26"/>
                    <a:pt x="30" y="15"/>
                    <a:pt x="1" y="0"/>
                  </a:cubicBezTo>
                  <a:close/>
                  <a:moveTo>
                    <a:pt x="86" y="38"/>
                  </a:moveTo>
                  <a:cubicBezTo>
                    <a:pt x="87" y="39"/>
                    <a:pt x="88" y="39"/>
                    <a:pt x="88" y="39"/>
                  </a:cubicBezTo>
                  <a:cubicBezTo>
                    <a:pt x="88" y="39"/>
                    <a:pt x="87" y="39"/>
                    <a:pt x="86" y="38"/>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00" name="Google Shape;1624;p34">
              <a:extLst>
                <a:ext uri="{FF2B5EF4-FFF2-40B4-BE49-F238E27FC236}">
                  <a16:creationId xmlns:a16="http://schemas.microsoft.com/office/drawing/2014/main" id="{BE0E8A6D-24AA-970D-9610-6E2FDD62FCCD}"/>
                </a:ext>
              </a:extLst>
            </p:cNvPr>
            <p:cNvSpPr/>
            <p:nvPr/>
          </p:nvSpPr>
          <p:spPr>
            <a:xfrm>
              <a:off x="3445468" y="4106344"/>
              <a:ext cx="7056" cy="7501"/>
            </a:xfrm>
            <a:custGeom>
              <a:avLst/>
              <a:gdLst/>
              <a:ahLst/>
              <a:cxnLst/>
              <a:rect l="l" t="t" r="r" b="b"/>
              <a:pathLst>
                <a:path w="460" h="489" extrusionOk="0">
                  <a:moveTo>
                    <a:pt x="460" y="1"/>
                  </a:moveTo>
                  <a:lnTo>
                    <a:pt x="460" y="1"/>
                  </a:lnTo>
                  <a:cubicBezTo>
                    <a:pt x="311" y="168"/>
                    <a:pt x="157" y="328"/>
                    <a:pt x="0" y="488"/>
                  </a:cubicBezTo>
                  <a:cubicBezTo>
                    <a:pt x="162" y="325"/>
                    <a:pt x="317" y="163"/>
                    <a:pt x="460" y="1"/>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01" name="Google Shape;1625;p34">
              <a:extLst>
                <a:ext uri="{FF2B5EF4-FFF2-40B4-BE49-F238E27FC236}">
                  <a16:creationId xmlns:a16="http://schemas.microsoft.com/office/drawing/2014/main" id="{ED728C0C-1C7B-67DE-FCA1-00C7FDAD8496}"/>
                </a:ext>
              </a:extLst>
            </p:cNvPr>
            <p:cNvSpPr/>
            <p:nvPr/>
          </p:nvSpPr>
          <p:spPr>
            <a:xfrm>
              <a:off x="3065935" y="3930154"/>
              <a:ext cx="442129" cy="268220"/>
            </a:xfrm>
            <a:custGeom>
              <a:avLst/>
              <a:gdLst/>
              <a:ahLst/>
              <a:cxnLst/>
              <a:rect l="l" t="t" r="r" b="b"/>
              <a:pathLst>
                <a:path w="28822" h="17485" extrusionOk="0">
                  <a:moveTo>
                    <a:pt x="4922" y="1"/>
                  </a:moveTo>
                  <a:cubicBezTo>
                    <a:pt x="3926" y="1"/>
                    <a:pt x="3085" y="323"/>
                    <a:pt x="2604" y="1195"/>
                  </a:cubicBezTo>
                  <a:cubicBezTo>
                    <a:pt x="2352" y="1758"/>
                    <a:pt x="2112" y="2307"/>
                    <a:pt x="1889" y="2840"/>
                  </a:cubicBezTo>
                  <a:cubicBezTo>
                    <a:pt x="1033" y="4974"/>
                    <a:pt x="333" y="7129"/>
                    <a:pt x="132" y="9108"/>
                  </a:cubicBezTo>
                  <a:cubicBezTo>
                    <a:pt x="117" y="9281"/>
                    <a:pt x="101" y="9454"/>
                    <a:pt x="93" y="9621"/>
                  </a:cubicBezTo>
                  <a:lnTo>
                    <a:pt x="93" y="9623"/>
                  </a:lnTo>
                  <a:cubicBezTo>
                    <a:pt x="0" y="11484"/>
                    <a:pt x="376" y="13127"/>
                    <a:pt x="1468" y="14426"/>
                  </a:cubicBezTo>
                  <a:cubicBezTo>
                    <a:pt x="1493" y="14456"/>
                    <a:pt x="1517" y="14484"/>
                    <a:pt x="1543" y="14512"/>
                  </a:cubicBezTo>
                  <a:cubicBezTo>
                    <a:pt x="1647" y="14631"/>
                    <a:pt x="1757" y="14746"/>
                    <a:pt x="1874" y="14858"/>
                  </a:cubicBezTo>
                  <a:cubicBezTo>
                    <a:pt x="1913" y="14895"/>
                    <a:pt x="1950" y="14932"/>
                    <a:pt x="1989" y="14970"/>
                  </a:cubicBezTo>
                  <a:cubicBezTo>
                    <a:pt x="2133" y="15102"/>
                    <a:pt x="2283" y="15228"/>
                    <a:pt x="2445" y="15351"/>
                  </a:cubicBezTo>
                  <a:cubicBezTo>
                    <a:pt x="2490" y="15385"/>
                    <a:pt x="2538" y="15414"/>
                    <a:pt x="2585" y="15448"/>
                  </a:cubicBezTo>
                  <a:cubicBezTo>
                    <a:pt x="2710" y="15537"/>
                    <a:pt x="2838" y="15625"/>
                    <a:pt x="2976" y="15710"/>
                  </a:cubicBezTo>
                  <a:cubicBezTo>
                    <a:pt x="3045" y="15753"/>
                    <a:pt x="3117" y="15796"/>
                    <a:pt x="3190" y="15839"/>
                  </a:cubicBezTo>
                  <a:cubicBezTo>
                    <a:pt x="3326" y="15917"/>
                    <a:pt x="3467" y="15993"/>
                    <a:pt x="3614" y="16066"/>
                  </a:cubicBezTo>
                  <a:cubicBezTo>
                    <a:pt x="3683" y="16101"/>
                    <a:pt x="3750" y="16137"/>
                    <a:pt x="3821" y="16170"/>
                  </a:cubicBezTo>
                  <a:cubicBezTo>
                    <a:pt x="3850" y="16185"/>
                    <a:pt x="3878" y="16196"/>
                    <a:pt x="3908" y="16209"/>
                  </a:cubicBezTo>
                  <a:cubicBezTo>
                    <a:pt x="4857" y="16648"/>
                    <a:pt x="5868" y="16963"/>
                    <a:pt x="6912" y="17181"/>
                  </a:cubicBezTo>
                  <a:cubicBezTo>
                    <a:pt x="7537" y="17296"/>
                    <a:pt x="8177" y="17363"/>
                    <a:pt x="8830" y="17374"/>
                  </a:cubicBezTo>
                  <a:cubicBezTo>
                    <a:pt x="9409" y="17385"/>
                    <a:pt x="9992" y="17484"/>
                    <a:pt x="10567" y="17484"/>
                  </a:cubicBezTo>
                  <a:cubicBezTo>
                    <a:pt x="10689" y="17484"/>
                    <a:pt x="10810" y="17480"/>
                    <a:pt x="10932" y="17469"/>
                  </a:cubicBezTo>
                  <a:cubicBezTo>
                    <a:pt x="14356" y="17169"/>
                    <a:pt x="17920" y="16369"/>
                    <a:pt x="20934" y="14776"/>
                  </a:cubicBezTo>
                  <a:cubicBezTo>
                    <a:pt x="21621" y="14395"/>
                    <a:pt x="22274" y="13983"/>
                    <a:pt x="22885" y="13542"/>
                  </a:cubicBezTo>
                  <a:cubicBezTo>
                    <a:pt x="23629" y="13003"/>
                    <a:pt x="24230" y="12487"/>
                    <a:pt x="24740" y="11973"/>
                  </a:cubicBezTo>
                  <a:cubicBezTo>
                    <a:pt x="24897" y="11813"/>
                    <a:pt x="25053" y="11653"/>
                    <a:pt x="25200" y="11486"/>
                  </a:cubicBezTo>
                  <a:cubicBezTo>
                    <a:pt x="25235" y="11447"/>
                    <a:pt x="25272" y="11408"/>
                    <a:pt x="25306" y="11369"/>
                  </a:cubicBezTo>
                  <a:cubicBezTo>
                    <a:pt x="25503" y="11140"/>
                    <a:pt x="25689" y="10898"/>
                    <a:pt x="25872" y="10652"/>
                  </a:cubicBezTo>
                  <a:cubicBezTo>
                    <a:pt x="25959" y="10533"/>
                    <a:pt x="26043" y="10414"/>
                    <a:pt x="26125" y="10295"/>
                  </a:cubicBezTo>
                  <a:cubicBezTo>
                    <a:pt x="26216" y="10161"/>
                    <a:pt x="26303" y="10023"/>
                    <a:pt x="26391" y="9885"/>
                  </a:cubicBezTo>
                  <a:cubicBezTo>
                    <a:pt x="26910" y="9057"/>
                    <a:pt x="27351" y="8175"/>
                    <a:pt x="27867" y="7168"/>
                  </a:cubicBezTo>
                  <a:cubicBezTo>
                    <a:pt x="28161" y="6560"/>
                    <a:pt x="28447" y="5931"/>
                    <a:pt x="28725" y="5279"/>
                  </a:cubicBezTo>
                  <a:cubicBezTo>
                    <a:pt x="28821" y="4122"/>
                    <a:pt x="27359" y="3255"/>
                    <a:pt x="26114" y="2514"/>
                  </a:cubicBezTo>
                  <a:cubicBezTo>
                    <a:pt x="24613" y="1620"/>
                    <a:pt x="22925" y="1208"/>
                    <a:pt x="21268" y="1208"/>
                  </a:cubicBezTo>
                  <a:cubicBezTo>
                    <a:pt x="18575" y="1208"/>
                    <a:pt x="15965" y="2296"/>
                    <a:pt x="14376" y="4172"/>
                  </a:cubicBezTo>
                  <a:cubicBezTo>
                    <a:pt x="13903" y="4732"/>
                    <a:pt x="13668" y="4986"/>
                    <a:pt x="13468" y="4986"/>
                  </a:cubicBezTo>
                  <a:cubicBezTo>
                    <a:pt x="13222" y="4986"/>
                    <a:pt x="13029" y="4602"/>
                    <a:pt x="12512" y="3930"/>
                  </a:cubicBezTo>
                  <a:cubicBezTo>
                    <a:pt x="10731" y="1621"/>
                    <a:pt x="8376" y="333"/>
                    <a:pt x="5483" y="31"/>
                  </a:cubicBezTo>
                  <a:cubicBezTo>
                    <a:pt x="5291" y="11"/>
                    <a:pt x="5104" y="1"/>
                    <a:pt x="4922" y="1"/>
                  </a:cubicBezTo>
                  <a:close/>
                </a:path>
              </a:pathLst>
            </a:custGeom>
            <a:solidFill>
              <a:srgbClr val="5E5EA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02" name="Google Shape;1626;p34">
              <a:extLst>
                <a:ext uri="{FF2B5EF4-FFF2-40B4-BE49-F238E27FC236}">
                  <a16:creationId xmlns:a16="http://schemas.microsoft.com/office/drawing/2014/main" id="{A312D2C8-29F3-8DA1-C09D-603AAFC4E06C}"/>
                </a:ext>
              </a:extLst>
            </p:cNvPr>
            <p:cNvSpPr/>
            <p:nvPr/>
          </p:nvSpPr>
          <p:spPr>
            <a:xfrm>
              <a:off x="3109089" y="3304694"/>
              <a:ext cx="42277" cy="46404"/>
            </a:xfrm>
            <a:custGeom>
              <a:avLst/>
              <a:gdLst/>
              <a:ahLst/>
              <a:cxnLst/>
              <a:rect l="l" t="t" r="r" b="b"/>
              <a:pathLst>
                <a:path w="2756" h="3025" extrusionOk="0">
                  <a:moveTo>
                    <a:pt x="1" y="0"/>
                  </a:moveTo>
                  <a:cubicBezTo>
                    <a:pt x="820" y="934"/>
                    <a:pt x="1728" y="1950"/>
                    <a:pt x="2755" y="3024"/>
                  </a:cubicBezTo>
                  <a:cubicBezTo>
                    <a:pt x="2701" y="2965"/>
                    <a:pt x="2649" y="2907"/>
                    <a:pt x="2597" y="2849"/>
                  </a:cubicBezTo>
                  <a:cubicBezTo>
                    <a:pt x="1639" y="1841"/>
                    <a:pt x="775" y="882"/>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03" name="Google Shape;1627;p34">
              <a:extLst>
                <a:ext uri="{FF2B5EF4-FFF2-40B4-BE49-F238E27FC236}">
                  <a16:creationId xmlns:a16="http://schemas.microsoft.com/office/drawing/2014/main" id="{75C677EC-1C00-8495-F12E-3DB42A175D03}"/>
                </a:ext>
              </a:extLst>
            </p:cNvPr>
            <p:cNvSpPr/>
            <p:nvPr/>
          </p:nvSpPr>
          <p:spPr>
            <a:xfrm>
              <a:off x="3102692" y="3297407"/>
              <a:ext cx="5277" cy="6013"/>
            </a:xfrm>
            <a:custGeom>
              <a:avLst/>
              <a:gdLst/>
              <a:ahLst/>
              <a:cxnLst/>
              <a:rect l="l" t="t" r="r" b="b"/>
              <a:pathLst>
                <a:path w="344" h="392" extrusionOk="0">
                  <a:moveTo>
                    <a:pt x="1" y="0"/>
                  </a:moveTo>
                  <a:cubicBezTo>
                    <a:pt x="12" y="13"/>
                    <a:pt x="23" y="25"/>
                    <a:pt x="34" y="38"/>
                  </a:cubicBezTo>
                  <a:lnTo>
                    <a:pt x="34" y="38"/>
                  </a:lnTo>
                  <a:cubicBezTo>
                    <a:pt x="23" y="25"/>
                    <a:pt x="12" y="13"/>
                    <a:pt x="1" y="0"/>
                  </a:cubicBezTo>
                  <a:close/>
                  <a:moveTo>
                    <a:pt x="34" y="38"/>
                  </a:moveTo>
                  <a:lnTo>
                    <a:pt x="34" y="38"/>
                  </a:lnTo>
                  <a:cubicBezTo>
                    <a:pt x="137" y="155"/>
                    <a:pt x="236" y="270"/>
                    <a:pt x="343" y="391"/>
                  </a:cubicBezTo>
                  <a:cubicBezTo>
                    <a:pt x="239" y="272"/>
                    <a:pt x="136" y="154"/>
                    <a:pt x="34" y="38"/>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04" name="Google Shape;1628;p34">
              <a:extLst>
                <a:ext uri="{FF2B5EF4-FFF2-40B4-BE49-F238E27FC236}">
                  <a16:creationId xmlns:a16="http://schemas.microsoft.com/office/drawing/2014/main" id="{FCD76FB7-26DB-679D-05EE-A8BF63E66113}"/>
                </a:ext>
              </a:extLst>
            </p:cNvPr>
            <p:cNvSpPr/>
            <p:nvPr/>
          </p:nvSpPr>
          <p:spPr>
            <a:xfrm>
              <a:off x="3316282" y="3487909"/>
              <a:ext cx="237018" cy="114068"/>
            </a:xfrm>
            <a:custGeom>
              <a:avLst/>
              <a:gdLst/>
              <a:ahLst/>
              <a:cxnLst/>
              <a:rect l="l" t="t" r="r" b="b"/>
              <a:pathLst>
                <a:path w="15451" h="7436" extrusionOk="0">
                  <a:moveTo>
                    <a:pt x="0" y="1"/>
                  </a:moveTo>
                  <a:lnTo>
                    <a:pt x="0" y="1"/>
                  </a:lnTo>
                  <a:cubicBezTo>
                    <a:pt x="4076" y="2640"/>
                    <a:pt x="9117" y="5215"/>
                    <a:pt x="15450" y="7436"/>
                  </a:cubicBezTo>
                  <a:cubicBezTo>
                    <a:pt x="14187" y="6985"/>
                    <a:pt x="12925" y="6507"/>
                    <a:pt x="11672" y="5993"/>
                  </a:cubicBezTo>
                  <a:cubicBezTo>
                    <a:pt x="11671" y="5997"/>
                    <a:pt x="11669" y="6001"/>
                    <a:pt x="11667" y="6004"/>
                  </a:cubicBezTo>
                  <a:cubicBezTo>
                    <a:pt x="8490" y="4715"/>
                    <a:pt x="5674" y="3341"/>
                    <a:pt x="3177" y="1925"/>
                  </a:cubicBezTo>
                  <a:cubicBezTo>
                    <a:pt x="3171" y="1914"/>
                    <a:pt x="3168" y="1903"/>
                    <a:pt x="3164" y="1894"/>
                  </a:cubicBezTo>
                  <a:cubicBezTo>
                    <a:pt x="2090" y="1289"/>
                    <a:pt x="1033" y="660"/>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05" name="Google Shape;1629;p34">
              <a:extLst>
                <a:ext uri="{FF2B5EF4-FFF2-40B4-BE49-F238E27FC236}">
                  <a16:creationId xmlns:a16="http://schemas.microsoft.com/office/drawing/2014/main" id="{6B51EBAE-AB82-0CD5-36D2-EF34F14F108E}"/>
                </a:ext>
              </a:extLst>
            </p:cNvPr>
            <p:cNvSpPr/>
            <p:nvPr/>
          </p:nvSpPr>
          <p:spPr>
            <a:xfrm>
              <a:off x="3058710" y="3248731"/>
              <a:ext cx="25449" cy="27474"/>
            </a:xfrm>
            <a:custGeom>
              <a:avLst/>
              <a:gdLst/>
              <a:ahLst/>
              <a:cxnLst/>
              <a:rect l="l" t="t" r="r" b="b"/>
              <a:pathLst>
                <a:path w="1659" h="1791" extrusionOk="0">
                  <a:moveTo>
                    <a:pt x="0" y="0"/>
                  </a:moveTo>
                  <a:cubicBezTo>
                    <a:pt x="518" y="516"/>
                    <a:pt x="1065" y="1117"/>
                    <a:pt x="1658" y="1791"/>
                  </a:cubicBezTo>
                  <a:cubicBezTo>
                    <a:pt x="1658" y="1742"/>
                    <a:pt x="1656" y="1700"/>
                    <a:pt x="1656" y="1653"/>
                  </a:cubicBezTo>
                  <a:cubicBezTo>
                    <a:pt x="1130" y="1087"/>
                    <a:pt x="588" y="538"/>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06" name="Google Shape;1630;p34">
              <a:extLst>
                <a:ext uri="{FF2B5EF4-FFF2-40B4-BE49-F238E27FC236}">
                  <a16:creationId xmlns:a16="http://schemas.microsoft.com/office/drawing/2014/main" id="{819EA35E-63FE-4E33-A24C-A4B735B08AC8}"/>
                </a:ext>
              </a:extLst>
            </p:cNvPr>
            <p:cNvSpPr/>
            <p:nvPr/>
          </p:nvSpPr>
          <p:spPr>
            <a:xfrm>
              <a:off x="2920182" y="3165338"/>
              <a:ext cx="68846" cy="33272"/>
            </a:xfrm>
            <a:custGeom>
              <a:avLst/>
              <a:gdLst/>
              <a:ahLst/>
              <a:cxnLst/>
              <a:rect l="l" t="t" r="r" b="b"/>
              <a:pathLst>
                <a:path w="4488" h="2169" extrusionOk="0">
                  <a:moveTo>
                    <a:pt x="1" y="0"/>
                  </a:moveTo>
                  <a:lnTo>
                    <a:pt x="1" y="0"/>
                  </a:lnTo>
                  <a:cubicBezTo>
                    <a:pt x="890" y="460"/>
                    <a:pt x="2565" y="1108"/>
                    <a:pt x="4487" y="2169"/>
                  </a:cubicBezTo>
                  <a:cubicBezTo>
                    <a:pt x="3285" y="1484"/>
                    <a:pt x="1899" y="801"/>
                    <a:pt x="263" y="110"/>
                  </a:cubicBezTo>
                  <a:cubicBezTo>
                    <a:pt x="181" y="75"/>
                    <a:pt x="86" y="36"/>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07" name="Google Shape;1631;p34">
              <a:extLst>
                <a:ext uri="{FF2B5EF4-FFF2-40B4-BE49-F238E27FC236}">
                  <a16:creationId xmlns:a16="http://schemas.microsoft.com/office/drawing/2014/main" id="{08969E20-A1AB-F5E5-D0AA-1F6233F3CBD2}"/>
                </a:ext>
              </a:extLst>
            </p:cNvPr>
            <p:cNvSpPr/>
            <p:nvPr/>
          </p:nvSpPr>
          <p:spPr>
            <a:xfrm>
              <a:off x="3612222" y="3279734"/>
              <a:ext cx="17426" cy="752"/>
            </a:xfrm>
            <a:custGeom>
              <a:avLst/>
              <a:gdLst/>
              <a:ahLst/>
              <a:cxnLst/>
              <a:rect l="l" t="t" r="r" b="b"/>
              <a:pathLst>
                <a:path w="1136" h="49" extrusionOk="0">
                  <a:moveTo>
                    <a:pt x="1136" y="0"/>
                  </a:moveTo>
                  <a:cubicBezTo>
                    <a:pt x="756" y="25"/>
                    <a:pt x="376" y="43"/>
                    <a:pt x="0" y="49"/>
                  </a:cubicBezTo>
                  <a:cubicBezTo>
                    <a:pt x="376" y="43"/>
                    <a:pt x="756" y="25"/>
                    <a:pt x="1136"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08" name="Google Shape;1632;p34">
              <a:extLst>
                <a:ext uri="{FF2B5EF4-FFF2-40B4-BE49-F238E27FC236}">
                  <a16:creationId xmlns:a16="http://schemas.microsoft.com/office/drawing/2014/main" id="{3E58B2D7-9DDF-0968-6666-DC1BA05867D2}"/>
                </a:ext>
              </a:extLst>
            </p:cNvPr>
            <p:cNvSpPr/>
            <p:nvPr/>
          </p:nvSpPr>
          <p:spPr>
            <a:xfrm>
              <a:off x="3362474" y="3218095"/>
              <a:ext cx="1902" cy="813"/>
            </a:xfrm>
            <a:custGeom>
              <a:avLst/>
              <a:gdLst/>
              <a:ahLst/>
              <a:cxnLst/>
              <a:rect l="l" t="t" r="r" b="b"/>
              <a:pathLst>
                <a:path w="124" h="53" extrusionOk="0">
                  <a:moveTo>
                    <a:pt x="0" y="1"/>
                  </a:moveTo>
                  <a:cubicBezTo>
                    <a:pt x="41" y="17"/>
                    <a:pt x="82" y="36"/>
                    <a:pt x="123" y="53"/>
                  </a:cubicBezTo>
                  <a:cubicBezTo>
                    <a:pt x="82" y="36"/>
                    <a:pt x="41" y="17"/>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09" name="Google Shape;1633;p34">
              <a:extLst>
                <a:ext uri="{FF2B5EF4-FFF2-40B4-BE49-F238E27FC236}">
                  <a16:creationId xmlns:a16="http://schemas.microsoft.com/office/drawing/2014/main" id="{0D6B0507-6FB4-ACDA-BA56-B69F5CAE3950}"/>
                </a:ext>
              </a:extLst>
            </p:cNvPr>
            <p:cNvSpPr/>
            <p:nvPr/>
          </p:nvSpPr>
          <p:spPr>
            <a:xfrm>
              <a:off x="3592003" y="3280225"/>
              <a:ext cx="2761" cy="31"/>
            </a:xfrm>
            <a:custGeom>
              <a:avLst/>
              <a:gdLst/>
              <a:ahLst/>
              <a:cxnLst/>
              <a:rect l="l" t="t" r="r" b="b"/>
              <a:pathLst>
                <a:path w="180" h="2" extrusionOk="0">
                  <a:moveTo>
                    <a:pt x="1" y="0"/>
                  </a:moveTo>
                  <a:cubicBezTo>
                    <a:pt x="60" y="2"/>
                    <a:pt x="120" y="0"/>
                    <a:pt x="179" y="2"/>
                  </a:cubicBezTo>
                  <a:cubicBezTo>
                    <a:pt x="120" y="0"/>
                    <a:pt x="60" y="2"/>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10" name="Google Shape;1634;p34">
              <a:extLst>
                <a:ext uri="{FF2B5EF4-FFF2-40B4-BE49-F238E27FC236}">
                  <a16:creationId xmlns:a16="http://schemas.microsoft.com/office/drawing/2014/main" id="{DC8B5833-BE9B-1E50-5EF2-5FBE277B6B8D}"/>
                </a:ext>
              </a:extLst>
            </p:cNvPr>
            <p:cNvSpPr/>
            <p:nvPr/>
          </p:nvSpPr>
          <p:spPr>
            <a:xfrm>
              <a:off x="2909535" y="3134442"/>
              <a:ext cx="455245" cy="382503"/>
            </a:xfrm>
            <a:custGeom>
              <a:avLst/>
              <a:gdLst/>
              <a:ahLst/>
              <a:cxnLst/>
              <a:rect l="l" t="t" r="r" b="b"/>
              <a:pathLst>
                <a:path w="29677" h="24935" extrusionOk="0">
                  <a:moveTo>
                    <a:pt x="7722" y="0"/>
                  </a:moveTo>
                  <a:cubicBezTo>
                    <a:pt x="6515" y="0"/>
                    <a:pt x="5293" y="55"/>
                    <a:pt x="4056" y="168"/>
                  </a:cubicBezTo>
                  <a:cubicBezTo>
                    <a:pt x="3319" y="235"/>
                    <a:pt x="56" y="764"/>
                    <a:pt x="12" y="1438"/>
                  </a:cubicBezTo>
                  <a:cubicBezTo>
                    <a:pt x="0" y="1603"/>
                    <a:pt x="255" y="1787"/>
                    <a:pt x="695" y="2014"/>
                  </a:cubicBezTo>
                  <a:cubicBezTo>
                    <a:pt x="780" y="2050"/>
                    <a:pt x="875" y="2089"/>
                    <a:pt x="957" y="2124"/>
                  </a:cubicBezTo>
                  <a:cubicBezTo>
                    <a:pt x="2593" y="2815"/>
                    <a:pt x="3979" y="3498"/>
                    <a:pt x="5181" y="4183"/>
                  </a:cubicBezTo>
                  <a:cubicBezTo>
                    <a:pt x="6326" y="4813"/>
                    <a:pt x="7554" y="5588"/>
                    <a:pt x="8755" y="6566"/>
                  </a:cubicBezTo>
                  <a:cubicBezTo>
                    <a:pt x="9069" y="6821"/>
                    <a:pt x="9389" y="7119"/>
                    <a:pt x="9722" y="7450"/>
                  </a:cubicBezTo>
                  <a:cubicBezTo>
                    <a:pt x="10312" y="7988"/>
                    <a:pt x="10854" y="8537"/>
                    <a:pt x="11380" y="9103"/>
                  </a:cubicBezTo>
                  <a:cubicBezTo>
                    <a:pt x="11377" y="8829"/>
                    <a:pt x="11364" y="8578"/>
                    <a:pt x="11345" y="8303"/>
                  </a:cubicBezTo>
                  <a:cubicBezTo>
                    <a:pt x="11286" y="7404"/>
                    <a:pt x="11211" y="6285"/>
                    <a:pt x="11485" y="3274"/>
                  </a:cubicBezTo>
                  <a:cubicBezTo>
                    <a:pt x="11583" y="2176"/>
                    <a:pt x="11764" y="1095"/>
                    <a:pt x="11911" y="276"/>
                  </a:cubicBezTo>
                  <a:cubicBezTo>
                    <a:pt x="11913" y="263"/>
                    <a:pt x="11918" y="254"/>
                    <a:pt x="11920" y="239"/>
                  </a:cubicBezTo>
                  <a:cubicBezTo>
                    <a:pt x="14010" y="459"/>
                    <a:pt x="16070" y="822"/>
                    <a:pt x="18108" y="1333"/>
                  </a:cubicBezTo>
                  <a:cubicBezTo>
                    <a:pt x="18108" y="1337"/>
                    <a:pt x="18108" y="1337"/>
                    <a:pt x="18108" y="1341"/>
                  </a:cubicBezTo>
                  <a:cubicBezTo>
                    <a:pt x="18612" y="8455"/>
                    <a:pt x="19076" y="13376"/>
                    <a:pt x="19379" y="14839"/>
                  </a:cubicBezTo>
                  <a:cubicBezTo>
                    <a:pt x="19524" y="15544"/>
                    <a:pt x="19561" y="16249"/>
                    <a:pt x="19597" y="16930"/>
                  </a:cubicBezTo>
                  <a:cubicBezTo>
                    <a:pt x="19608" y="17146"/>
                    <a:pt x="19621" y="17362"/>
                    <a:pt x="19636" y="17578"/>
                  </a:cubicBezTo>
                  <a:cubicBezTo>
                    <a:pt x="19641" y="17671"/>
                    <a:pt x="19638" y="17753"/>
                    <a:pt x="19632" y="17835"/>
                  </a:cubicBezTo>
                  <a:cubicBezTo>
                    <a:pt x="18099" y="16487"/>
                    <a:pt x="16777" y="15181"/>
                    <a:pt x="15603" y="13947"/>
                  </a:cubicBezTo>
                  <a:lnTo>
                    <a:pt x="15603" y="13947"/>
                  </a:lnTo>
                  <a:cubicBezTo>
                    <a:pt x="15657" y="14005"/>
                    <a:pt x="15709" y="14063"/>
                    <a:pt x="15761" y="14122"/>
                  </a:cubicBezTo>
                  <a:cubicBezTo>
                    <a:pt x="18396" y="16876"/>
                    <a:pt x="21815" y="19999"/>
                    <a:pt x="26512" y="23042"/>
                  </a:cubicBezTo>
                  <a:cubicBezTo>
                    <a:pt x="27547" y="23701"/>
                    <a:pt x="28602" y="24332"/>
                    <a:pt x="29676" y="24935"/>
                  </a:cubicBezTo>
                  <a:cubicBezTo>
                    <a:pt x="29548" y="24655"/>
                    <a:pt x="29440" y="24358"/>
                    <a:pt x="29367" y="24015"/>
                  </a:cubicBezTo>
                  <a:cubicBezTo>
                    <a:pt x="28355" y="19218"/>
                    <a:pt x="27285" y="11997"/>
                    <a:pt x="27942" y="4828"/>
                  </a:cubicBezTo>
                  <a:cubicBezTo>
                    <a:pt x="27942" y="4817"/>
                    <a:pt x="27942" y="4802"/>
                    <a:pt x="27943" y="4791"/>
                  </a:cubicBezTo>
                  <a:cubicBezTo>
                    <a:pt x="27454" y="4584"/>
                    <a:pt x="26966" y="4378"/>
                    <a:pt x="26479" y="4173"/>
                  </a:cubicBezTo>
                  <a:cubicBezTo>
                    <a:pt x="20355" y="1597"/>
                    <a:pt x="14242" y="0"/>
                    <a:pt x="7722"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11" name="Google Shape;1635;p34">
              <a:extLst>
                <a:ext uri="{FF2B5EF4-FFF2-40B4-BE49-F238E27FC236}">
                  <a16:creationId xmlns:a16="http://schemas.microsoft.com/office/drawing/2014/main" id="{F5D2F11B-7C3F-9519-B2B9-56AED79E864D}"/>
                </a:ext>
              </a:extLst>
            </p:cNvPr>
            <p:cNvSpPr/>
            <p:nvPr/>
          </p:nvSpPr>
          <p:spPr>
            <a:xfrm>
              <a:off x="3441065" y="3248531"/>
              <a:ext cx="298624" cy="405482"/>
            </a:xfrm>
            <a:custGeom>
              <a:avLst/>
              <a:gdLst/>
              <a:ahLst/>
              <a:cxnLst/>
              <a:rect l="l" t="t" r="r" b="b"/>
              <a:pathLst>
                <a:path w="19467" h="26433" extrusionOk="0">
                  <a:moveTo>
                    <a:pt x="1" y="0"/>
                  </a:moveTo>
                  <a:lnTo>
                    <a:pt x="1" y="0"/>
                  </a:lnTo>
                  <a:cubicBezTo>
                    <a:pt x="974" y="9391"/>
                    <a:pt x="2427" y="14937"/>
                    <a:pt x="3220" y="17953"/>
                  </a:cubicBezTo>
                  <a:cubicBezTo>
                    <a:pt x="3773" y="20055"/>
                    <a:pt x="4017" y="20996"/>
                    <a:pt x="3538" y="21597"/>
                  </a:cubicBezTo>
                  <a:cubicBezTo>
                    <a:pt x="4791" y="22111"/>
                    <a:pt x="6053" y="22589"/>
                    <a:pt x="7316" y="23040"/>
                  </a:cubicBezTo>
                  <a:cubicBezTo>
                    <a:pt x="10580" y="24184"/>
                    <a:pt x="14183" y="25234"/>
                    <a:pt x="18181" y="26149"/>
                  </a:cubicBezTo>
                  <a:cubicBezTo>
                    <a:pt x="18240" y="26162"/>
                    <a:pt x="18302" y="26175"/>
                    <a:pt x="18361" y="26190"/>
                  </a:cubicBezTo>
                  <a:cubicBezTo>
                    <a:pt x="18577" y="26239"/>
                    <a:pt x="18799" y="26285"/>
                    <a:pt x="19016" y="26334"/>
                  </a:cubicBezTo>
                  <a:cubicBezTo>
                    <a:pt x="19165" y="26367"/>
                    <a:pt x="19316" y="26401"/>
                    <a:pt x="19467" y="26432"/>
                  </a:cubicBezTo>
                  <a:lnTo>
                    <a:pt x="19467" y="26425"/>
                  </a:lnTo>
                  <a:cubicBezTo>
                    <a:pt x="17736" y="26051"/>
                    <a:pt x="16072" y="25651"/>
                    <a:pt x="14481" y="25228"/>
                  </a:cubicBezTo>
                  <a:cubicBezTo>
                    <a:pt x="14420" y="25113"/>
                    <a:pt x="14366" y="24997"/>
                    <a:pt x="14315" y="24889"/>
                  </a:cubicBezTo>
                  <a:cubicBezTo>
                    <a:pt x="10629" y="16759"/>
                    <a:pt x="8803" y="10884"/>
                    <a:pt x="7340" y="2433"/>
                  </a:cubicBezTo>
                  <a:cubicBezTo>
                    <a:pt x="7303" y="2219"/>
                    <a:pt x="7270" y="2021"/>
                    <a:pt x="7242" y="1830"/>
                  </a:cubicBezTo>
                  <a:cubicBezTo>
                    <a:pt x="4776" y="1487"/>
                    <a:pt x="2370" y="823"/>
                    <a:pt x="1"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12" name="Google Shape;1636;p34">
              <a:extLst>
                <a:ext uri="{FF2B5EF4-FFF2-40B4-BE49-F238E27FC236}">
                  <a16:creationId xmlns:a16="http://schemas.microsoft.com/office/drawing/2014/main" id="{84D2FBE9-C498-3161-D901-7D2BFD0B12E1}"/>
                </a:ext>
              </a:extLst>
            </p:cNvPr>
            <p:cNvSpPr/>
            <p:nvPr/>
          </p:nvSpPr>
          <p:spPr>
            <a:xfrm>
              <a:off x="3594749" y="3280241"/>
              <a:ext cx="17488" cy="337"/>
            </a:xfrm>
            <a:custGeom>
              <a:avLst/>
              <a:gdLst/>
              <a:ahLst/>
              <a:cxnLst/>
              <a:rect l="l" t="t" r="r" b="b"/>
              <a:pathLst>
                <a:path w="1140" h="22" extrusionOk="0">
                  <a:moveTo>
                    <a:pt x="1139" y="16"/>
                  </a:moveTo>
                  <a:cubicBezTo>
                    <a:pt x="758" y="21"/>
                    <a:pt x="378" y="14"/>
                    <a:pt x="0" y="1"/>
                  </a:cubicBezTo>
                  <a:cubicBezTo>
                    <a:pt x="378" y="14"/>
                    <a:pt x="758" y="21"/>
                    <a:pt x="1139" y="16"/>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13" name="Google Shape;1637;p34">
              <a:extLst>
                <a:ext uri="{FF2B5EF4-FFF2-40B4-BE49-F238E27FC236}">
                  <a16:creationId xmlns:a16="http://schemas.microsoft.com/office/drawing/2014/main" id="{031A9663-4D61-DE87-1B06-B98A37566FD6}"/>
                </a:ext>
              </a:extLst>
            </p:cNvPr>
            <p:cNvSpPr/>
            <p:nvPr/>
          </p:nvSpPr>
          <p:spPr>
            <a:xfrm>
              <a:off x="3552148" y="3276590"/>
              <a:ext cx="39869" cy="3651"/>
            </a:xfrm>
            <a:custGeom>
              <a:avLst/>
              <a:gdLst/>
              <a:ahLst/>
              <a:cxnLst/>
              <a:rect l="l" t="t" r="r" b="b"/>
              <a:pathLst>
                <a:path w="2599" h="238" extrusionOk="0">
                  <a:moveTo>
                    <a:pt x="1" y="1"/>
                  </a:moveTo>
                  <a:lnTo>
                    <a:pt x="1" y="1"/>
                  </a:lnTo>
                  <a:cubicBezTo>
                    <a:pt x="859" y="120"/>
                    <a:pt x="1726" y="202"/>
                    <a:pt x="2599" y="237"/>
                  </a:cubicBezTo>
                  <a:cubicBezTo>
                    <a:pt x="1726" y="202"/>
                    <a:pt x="859" y="120"/>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14" name="Google Shape;1638;p34">
              <a:extLst>
                <a:ext uri="{FF2B5EF4-FFF2-40B4-BE49-F238E27FC236}">
                  <a16:creationId xmlns:a16="http://schemas.microsoft.com/office/drawing/2014/main" id="{244486CD-1149-D646-E9A8-4DCDBA6A7E02}"/>
                </a:ext>
              </a:extLst>
            </p:cNvPr>
            <p:cNvSpPr/>
            <p:nvPr/>
          </p:nvSpPr>
          <p:spPr>
            <a:xfrm>
              <a:off x="3552148" y="3276590"/>
              <a:ext cx="187547" cy="377303"/>
            </a:xfrm>
            <a:custGeom>
              <a:avLst/>
              <a:gdLst/>
              <a:ahLst/>
              <a:cxnLst/>
              <a:rect l="l" t="t" r="r" b="b"/>
              <a:pathLst>
                <a:path w="12226" h="24596" extrusionOk="0">
                  <a:moveTo>
                    <a:pt x="1" y="1"/>
                  </a:moveTo>
                  <a:cubicBezTo>
                    <a:pt x="31" y="191"/>
                    <a:pt x="62" y="388"/>
                    <a:pt x="99" y="604"/>
                  </a:cubicBezTo>
                  <a:cubicBezTo>
                    <a:pt x="1562" y="9053"/>
                    <a:pt x="3388" y="14930"/>
                    <a:pt x="7074" y="23060"/>
                  </a:cubicBezTo>
                  <a:cubicBezTo>
                    <a:pt x="7125" y="23168"/>
                    <a:pt x="7179" y="23284"/>
                    <a:pt x="7240" y="23399"/>
                  </a:cubicBezTo>
                  <a:cubicBezTo>
                    <a:pt x="8831" y="23822"/>
                    <a:pt x="10495" y="24220"/>
                    <a:pt x="12226" y="24596"/>
                  </a:cubicBezTo>
                  <a:lnTo>
                    <a:pt x="12226" y="15118"/>
                  </a:lnTo>
                  <a:cubicBezTo>
                    <a:pt x="10890" y="12028"/>
                    <a:pt x="9382" y="8070"/>
                    <a:pt x="7832" y="2965"/>
                  </a:cubicBezTo>
                  <a:lnTo>
                    <a:pt x="7432" y="1631"/>
                  </a:lnTo>
                  <a:cubicBezTo>
                    <a:pt x="7285" y="1140"/>
                    <a:pt x="7155" y="708"/>
                    <a:pt x="7030" y="321"/>
                  </a:cubicBezTo>
                  <a:cubicBezTo>
                    <a:pt x="6805" y="271"/>
                    <a:pt x="6572" y="233"/>
                    <a:pt x="6332" y="209"/>
                  </a:cubicBezTo>
                  <a:cubicBezTo>
                    <a:pt x="6325" y="209"/>
                    <a:pt x="6319" y="207"/>
                    <a:pt x="6311" y="207"/>
                  </a:cubicBezTo>
                  <a:cubicBezTo>
                    <a:pt x="6124" y="189"/>
                    <a:pt x="5933" y="179"/>
                    <a:pt x="5737" y="179"/>
                  </a:cubicBezTo>
                  <a:cubicBezTo>
                    <a:pt x="5680" y="179"/>
                    <a:pt x="5623" y="180"/>
                    <a:pt x="5565" y="181"/>
                  </a:cubicBezTo>
                  <a:lnTo>
                    <a:pt x="5554" y="181"/>
                  </a:lnTo>
                  <a:cubicBezTo>
                    <a:pt x="5455" y="183"/>
                    <a:pt x="5357" y="189"/>
                    <a:pt x="5256" y="196"/>
                  </a:cubicBezTo>
                  <a:cubicBezTo>
                    <a:pt x="5187" y="200"/>
                    <a:pt x="5120" y="200"/>
                    <a:pt x="5052" y="205"/>
                  </a:cubicBezTo>
                  <a:cubicBezTo>
                    <a:pt x="4672" y="230"/>
                    <a:pt x="4292" y="248"/>
                    <a:pt x="3916" y="254"/>
                  </a:cubicBezTo>
                  <a:cubicBezTo>
                    <a:pt x="3838" y="255"/>
                    <a:pt x="3759" y="256"/>
                    <a:pt x="3681" y="256"/>
                  </a:cubicBezTo>
                  <a:cubicBezTo>
                    <a:pt x="3378" y="256"/>
                    <a:pt x="3077" y="248"/>
                    <a:pt x="2777" y="239"/>
                  </a:cubicBezTo>
                  <a:cubicBezTo>
                    <a:pt x="2748" y="238"/>
                    <a:pt x="2718" y="238"/>
                    <a:pt x="2688" y="238"/>
                  </a:cubicBezTo>
                  <a:cubicBezTo>
                    <a:pt x="2659" y="238"/>
                    <a:pt x="2629" y="238"/>
                    <a:pt x="2601" y="237"/>
                  </a:cubicBezTo>
                  <a:cubicBezTo>
                    <a:pt x="1726" y="202"/>
                    <a:pt x="859" y="120"/>
                    <a:pt x="1" y="1"/>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15" name="Google Shape;1639;p34">
              <a:extLst>
                <a:ext uri="{FF2B5EF4-FFF2-40B4-BE49-F238E27FC236}">
                  <a16:creationId xmlns:a16="http://schemas.microsoft.com/office/drawing/2014/main" id="{98B762C1-A804-680C-7046-7B458ED4FACC}"/>
                </a:ext>
              </a:extLst>
            </p:cNvPr>
            <p:cNvSpPr/>
            <p:nvPr/>
          </p:nvSpPr>
          <p:spPr>
            <a:xfrm>
              <a:off x="3364361" y="3218893"/>
              <a:ext cx="76715" cy="29652"/>
            </a:xfrm>
            <a:custGeom>
              <a:avLst/>
              <a:gdLst/>
              <a:ahLst/>
              <a:cxnLst/>
              <a:rect l="l" t="t" r="r" b="b"/>
              <a:pathLst>
                <a:path w="5001" h="1933" extrusionOk="0">
                  <a:moveTo>
                    <a:pt x="5001" y="1932"/>
                  </a:moveTo>
                  <a:cubicBezTo>
                    <a:pt x="3316" y="1348"/>
                    <a:pt x="1653" y="686"/>
                    <a:pt x="0" y="1"/>
                  </a:cubicBezTo>
                  <a:cubicBezTo>
                    <a:pt x="1653" y="686"/>
                    <a:pt x="3316" y="1348"/>
                    <a:pt x="5001" y="1932"/>
                  </a:cubicBezTo>
                  <a:lnTo>
                    <a:pt x="5001" y="1932"/>
                  </a:ln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16" name="Google Shape;1640;p34">
              <a:extLst>
                <a:ext uri="{FF2B5EF4-FFF2-40B4-BE49-F238E27FC236}">
                  <a16:creationId xmlns:a16="http://schemas.microsoft.com/office/drawing/2014/main" id="{526D493F-A7B0-4B62-1A69-79ABCB608153}"/>
                </a:ext>
              </a:extLst>
            </p:cNvPr>
            <p:cNvSpPr/>
            <p:nvPr/>
          </p:nvSpPr>
          <p:spPr>
            <a:xfrm>
              <a:off x="3338204" y="3207939"/>
              <a:ext cx="24283" cy="10170"/>
            </a:xfrm>
            <a:custGeom>
              <a:avLst/>
              <a:gdLst/>
              <a:ahLst/>
              <a:cxnLst/>
              <a:rect l="l" t="t" r="r" b="b"/>
              <a:pathLst>
                <a:path w="1583" h="663" extrusionOk="0">
                  <a:moveTo>
                    <a:pt x="0" y="0"/>
                  </a:moveTo>
                  <a:lnTo>
                    <a:pt x="0" y="0"/>
                  </a:lnTo>
                  <a:cubicBezTo>
                    <a:pt x="525" y="222"/>
                    <a:pt x="1054" y="443"/>
                    <a:pt x="1582" y="663"/>
                  </a:cubicBezTo>
                  <a:cubicBezTo>
                    <a:pt x="1054" y="443"/>
                    <a:pt x="527" y="222"/>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17" name="Google Shape;1641;p34">
              <a:extLst>
                <a:ext uri="{FF2B5EF4-FFF2-40B4-BE49-F238E27FC236}">
                  <a16:creationId xmlns:a16="http://schemas.microsoft.com/office/drawing/2014/main" id="{478A41AF-2732-84B9-4AFA-8D2108F46BDD}"/>
                </a:ext>
              </a:extLst>
            </p:cNvPr>
            <p:cNvSpPr/>
            <p:nvPr/>
          </p:nvSpPr>
          <p:spPr>
            <a:xfrm>
              <a:off x="3364805" y="3516919"/>
              <a:ext cx="130543" cy="63109"/>
            </a:xfrm>
            <a:custGeom>
              <a:avLst/>
              <a:gdLst/>
              <a:ahLst/>
              <a:cxnLst/>
              <a:rect l="l" t="t" r="r" b="b"/>
              <a:pathLst>
                <a:path w="8510" h="4114" extrusionOk="0">
                  <a:moveTo>
                    <a:pt x="1" y="1"/>
                  </a:moveTo>
                  <a:lnTo>
                    <a:pt x="1" y="1"/>
                  </a:lnTo>
                  <a:cubicBezTo>
                    <a:pt x="5" y="12"/>
                    <a:pt x="8" y="23"/>
                    <a:pt x="14" y="32"/>
                  </a:cubicBezTo>
                  <a:lnTo>
                    <a:pt x="14" y="34"/>
                  </a:lnTo>
                  <a:cubicBezTo>
                    <a:pt x="2511" y="1450"/>
                    <a:pt x="5327" y="2826"/>
                    <a:pt x="8504" y="4113"/>
                  </a:cubicBezTo>
                  <a:cubicBezTo>
                    <a:pt x="8506" y="4110"/>
                    <a:pt x="8508" y="4106"/>
                    <a:pt x="8509" y="4102"/>
                  </a:cubicBezTo>
                  <a:cubicBezTo>
                    <a:pt x="5604" y="2911"/>
                    <a:pt x="2746" y="1545"/>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18" name="Google Shape;1642;p34">
              <a:extLst>
                <a:ext uri="{FF2B5EF4-FFF2-40B4-BE49-F238E27FC236}">
                  <a16:creationId xmlns:a16="http://schemas.microsoft.com/office/drawing/2014/main" id="{F7A13602-50EC-F521-29FF-731C932661B2}"/>
                </a:ext>
              </a:extLst>
            </p:cNvPr>
            <p:cNvSpPr/>
            <p:nvPr/>
          </p:nvSpPr>
          <p:spPr>
            <a:xfrm>
              <a:off x="3328095" y="3207939"/>
              <a:ext cx="174585" cy="371903"/>
            </a:xfrm>
            <a:custGeom>
              <a:avLst/>
              <a:gdLst/>
              <a:ahLst/>
              <a:cxnLst/>
              <a:rect l="l" t="t" r="r" b="b"/>
              <a:pathLst>
                <a:path w="11381" h="24244" extrusionOk="0">
                  <a:moveTo>
                    <a:pt x="659" y="0"/>
                  </a:moveTo>
                  <a:cubicBezTo>
                    <a:pt x="658" y="11"/>
                    <a:pt x="658" y="26"/>
                    <a:pt x="658" y="37"/>
                  </a:cubicBezTo>
                  <a:cubicBezTo>
                    <a:pt x="1" y="7206"/>
                    <a:pt x="1071" y="14427"/>
                    <a:pt x="2083" y="19224"/>
                  </a:cubicBezTo>
                  <a:cubicBezTo>
                    <a:pt x="2156" y="19567"/>
                    <a:pt x="2265" y="19864"/>
                    <a:pt x="2394" y="20144"/>
                  </a:cubicBezTo>
                  <a:cubicBezTo>
                    <a:pt x="5139" y="21686"/>
                    <a:pt x="7997" y="23052"/>
                    <a:pt x="10902" y="24243"/>
                  </a:cubicBezTo>
                  <a:cubicBezTo>
                    <a:pt x="11381" y="23642"/>
                    <a:pt x="11137" y="22701"/>
                    <a:pt x="10584" y="20599"/>
                  </a:cubicBezTo>
                  <a:cubicBezTo>
                    <a:pt x="9791" y="17583"/>
                    <a:pt x="8338" y="12037"/>
                    <a:pt x="7365" y="2646"/>
                  </a:cubicBezTo>
                  <a:cubicBezTo>
                    <a:pt x="5680" y="2062"/>
                    <a:pt x="4017" y="1400"/>
                    <a:pt x="2364" y="715"/>
                  </a:cubicBezTo>
                  <a:cubicBezTo>
                    <a:pt x="2323" y="698"/>
                    <a:pt x="2282" y="679"/>
                    <a:pt x="2241" y="663"/>
                  </a:cubicBezTo>
                  <a:cubicBezTo>
                    <a:pt x="1713" y="443"/>
                    <a:pt x="1186" y="222"/>
                    <a:pt x="659"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19" name="Google Shape;1643;p34">
              <a:extLst>
                <a:ext uri="{FF2B5EF4-FFF2-40B4-BE49-F238E27FC236}">
                  <a16:creationId xmlns:a16="http://schemas.microsoft.com/office/drawing/2014/main" id="{49CF093F-FB9C-1E42-7A0B-C6EA105DFAF6}"/>
                </a:ext>
              </a:extLst>
            </p:cNvPr>
            <p:cNvSpPr/>
            <p:nvPr/>
          </p:nvSpPr>
          <p:spPr>
            <a:xfrm>
              <a:off x="3084145" y="3276191"/>
              <a:ext cx="18561" cy="21231"/>
            </a:xfrm>
            <a:custGeom>
              <a:avLst/>
              <a:gdLst/>
              <a:ahLst/>
              <a:cxnLst/>
              <a:rect l="l" t="t" r="r" b="b"/>
              <a:pathLst>
                <a:path w="1210" h="1384" extrusionOk="0">
                  <a:moveTo>
                    <a:pt x="0" y="1"/>
                  </a:moveTo>
                  <a:lnTo>
                    <a:pt x="0" y="3"/>
                  </a:lnTo>
                  <a:cubicBezTo>
                    <a:pt x="338" y="385"/>
                    <a:pt x="697" y="796"/>
                    <a:pt x="1069" y="1222"/>
                  </a:cubicBezTo>
                  <a:lnTo>
                    <a:pt x="1069" y="1222"/>
                  </a:lnTo>
                  <a:cubicBezTo>
                    <a:pt x="695" y="794"/>
                    <a:pt x="341" y="385"/>
                    <a:pt x="0" y="1"/>
                  </a:cubicBezTo>
                  <a:close/>
                  <a:moveTo>
                    <a:pt x="1069" y="1222"/>
                  </a:moveTo>
                  <a:lnTo>
                    <a:pt x="1069" y="1222"/>
                  </a:lnTo>
                  <a:cubicBezTo>
                    <a:pt x="1116" y="1276"/>
                    <a:pt x="1163" y="1329"/>
                    <a:pt x="1210" y="1383"/>
                  </a:cubicBezTo>
                  <a:cubicBezTo>
                    <a:pt x="1163" y="1329"/>
                    <a:pt x="1116" y="1276"/>
                    <a:pt x="1069" y="1222"/>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20" name="Google Shape;1644;p34">
              <a:extLst>
                <a:ext uri="{FF2B5EF4-FFF2-40B4-BE49-F238E27FC236}">
                  <a16:creationId xmlns:a16="http://schemas.microsoft.com/office/drawing/2014/main" id="{DC1F898D-7CEB-B3D4-FBEE-D2E3A9DD9D71}"/>
                </a:ext>
              </a:extLst>
            </p:cNvPr>
            <p:cNvSpPr/>
            <p:nvPr/>
          </p:nvSpPr>
          <p:spPr>
            <a:xfrm>
              <a:off x="3107954" y="3303405"/>
              <a:ext cx="1151" cy="1289"/>
            </a:xfrm>
            <a:custGeom>
              <a:avLst/>
              <a:gdLst/>
              <a:ahLst/>
              <a:cxnLst/>
              <a:rect l="l" t="t" r="r" b="b"/>
              <a:pathLst>
                <a:path w="75" h="84" extrusionOk="0">
                  <a:moveTo>
                    <a:pt x="75" y="84"/>
                  </a:moveTo>
                  <a:cubicBezTo>
                    <a:pt x="49" y="56"/>
                    <a:pt x="25" y="28"/>
                    <a:pt x="0" y="0"/>
                  </a:cubicBezTo>
                  <a:cubicBezTo>
                    <a:pt x="25" y="28"/>
                    <a:pt x="49" y="56"/>
                    <a:pt x="75" y="84"/>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21" name="Google Shape;1645;p34">
              <a:extLst>
                <a:ext uri="{FF2B5EF4-FFF2-40B4-BE49-F238E27FC236}">
                  <a16:creationId xmlns:a16="http://schemas.microsoft.com/office/drawing/2014/main" id="{A40CE14C-AF94-EC24-77E3-52A1E3B745FA}"/>
                </a:ext>
              </a:extLst>
            </p:cNvPr>
            <p:cNvSpPr/>
            <p:nvPr/>
          </p:nvSpPr>
          <p:spPr>
            <a:xfrm>
              <a:off x="3084114" y="3274089"/>
              <a:ext cx="64796" cy="74322"/>
            </a:xfrm>
            <a:custGeom>
              <a:avLst/>
              <a:gdLst/>
              <a:ahLst/>
              <a:cxnLst/>
              <a:rect l="l" t="t" r="r" b="b"/>
              <a:pathLst>
                <a:path w="4224" h="4845" extrusionOk="0">
                  <a:moveTo>
                    <a:pt x="0" y="0"/>
                  </a:moveTo>
                  <a:cubicBezTo>
                    <a:pt x="0" y="47"/>
                    <a:pt x="4" y="89"/>
                    <a:pt x="2" y="138"/>
                  </a:cubicBezTo>
                  <a:cubicBezTo>
                    <a:pt x="386" y="571"/>
                    <a:pt x="788" y="1033"/>
                    <a:pt x="1212" y="1520"/>
                  </a:cubicBezTo>
                  <a:cubicBezTo>
                    <a:pt x="1326" y="1651"/>
                    <a:pt x="1435" y="1777"/>
                    <a:pt x="1553" y="1911"/>
                  </a:cubicBezTo>
                  <a:cubicBezTo>
                    <a:pt x="1579" y="1939"/>
                    <a:pt x="1603" y="1967"/>
                    <a:pt x="1629" y="1995"/>
                  </a:cubicBezTo>
                  <a:cubicBezTo>
                    <a:pt x="2403" y="2877"/>
                    <a:pt x="3265" y="3837"/>
                    <a:pt x="4223" y="4844"/>
                  </a:cubicBezTo>
                  <a:cubicBezTo>
                    <a:pt x="2619" y="3061"/>
                    <a:pt x="1370" y="1476"/>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22" name="Google Shape;1646;p34">
              <a:extLst>
                <a:ext uri="{FF2B5EF4-FFF2-40B4-BE49-F238E27FC236}">
                  <a16:creationId xmlns:a16="http://schemas.microsoft.com/office/drawing/2014/main" id="{BD2CF27A-2233-C231-C9D8-9FA804F02248}"/>
                </a:ext>
              </a:extLst>
            </p:cNvPr>
            <p:cNvSpPr/>
            <p:nvPr/>
          </p:nvSpPr>
          <p:spPr>
            <a:xfrm>
              <a:off x="3081537" y="3138108"/>
              <a:ext cx="129316" cy="269923"/>
            </a:xfrm>
            <a:custGeom>
              <a:avLst/>
              <a:gdLst/>
              <a:ahLst/>
              <a:cxnLst/>
              <a:rect l="l" t="t" r="r" b="b"/>
              <a:pathLst>
                <a:path w="8430" h="17596" extrusionOk="0">
                  <a:moveTo>
                    <a:pt x="710" y="0"/>
                  </a:moveTo>
                  <a:cubicBezTo>
                    <a:pt x="706" y="13"/>
                    <a:pt x="701" y="24"/>
                    <a:pt x="699" y="37"/>
                  </a:cubicBezTo>
                  <a:cubicBezTo>
                    <a:pt x="554" y="856"/>
                    <a:pt x="371" y="1935"/>
                    <a:pt x="273" y="3035"/>
                  </a:cubicBezTo>
                  <a:cubicBezTo>
                    <a:pt x="1" y="6046"/>
                    <a:pt x="74" y="7165"/>
                    <a:pt x="133" y="8064"/>
                  </a:cubicBezTo>
                  <a:cubicBezTo>
                    <a:pt x="152" y="8339"/>
                    <a:pt x="165" y="8590"/>
                    <a:pt x="168" y="8864"/>
                  </a:cubicBezTo>
                  <a:cubicBezTo>
                    <a:pt x="1538" y="10338"/>
                    <a:pt x="2787" y="11925"/>
                    <a:pt x="4393" y="13706"/>
                  </a:cubicBezTo>
                  <a:cubicBezTo>
                    <a:pt x="5567" y="14940"/>
                    <a:pt x="6889" y="16247"/>
                    <a:pt x="8420" y="17594"/>
                  </a:cubicBezTo>
                  <a:lnTo>
                    <a:pt x="8420" y="17596"/>
                  </a:lnTo>
                  <a:cubicBezTo>
                    <a:pt x="8426" y="17514"/>
                    <a:pt x="8429" y="17432"/>
                    <a:pt x="8424" y="17337"/>
                  </a:cubicBezTo>
                  <a:cubicBezTo>
                    <a:pt x="8409" y="17123"/>
                    <a:pt x="8398" y="16907"/>
                    <a:pt x="8387" y="16690"/>
                  </a:cubicBezTo>
                  <a:cubicBezTo>
                    <a:pt x="8349" y="16010"/>
                    <a:pt x="8312" y="15305"/>
                    <a:pt x="8167" y="14598"/>
                  </a:cubicBezTo>
                  <a:cubicBezTo>
                    <a:pt x="7864" y="13135"/>
                    <a:pt x="7402" y="8216"/>
                    <a:pt x="6896" y="1102"/>
                  </a:cubicBezTo>
                  <a:cubicBezTo>
                    <a:pt x="6896" y="1098"/>
                    <a:pt x="6896" y="1098"/>
                    <a:pt x="6896" y="1094"/>
                  </a:cubicBezTo>
                  <a:cubicBezTo>
                    <a:pt x="4860" y="581"/>
                    <a:pt x="2800" y="220"/>
                    <a:pt x="710"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23" name="Google Shape;1647;p34">
              <a:extLst>
                <a:ext uri="{FF2B5EF4-FFF2-40B4-BE49-F238E27FC236}">
                  <a16:creationId xmlns:a16="http://schemas.microsoft.com/office/drawing/2014/main" id="{AC857251-0205-4C94-A973-F440F87E45C4}"/>
                </a:ext>
              </a:extLst>
            </p:cNvPr>
            <p:cNvSpPr/>
            <p:nvPr/>
          </p:nvSpPr>
          <p:spPr>
            <a:xfrm>
              <a:off x="2290800" y="3055275"/>
              <a:ext cx="1444800" cy="1444800"/>
            </a:xfrm>
            <a:prstGeom prst="rect">
              <a:avLst/>
            </a:prstGeom>
            <a:no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grpSp>
        <p:nvGrpSpPr>
          <p:cNvPr id="424" name="Google Shape;1648;p34">
            <a:extLst>
              <a:ext uri="{FF2B5EF4-FFF2-40B4-BE49-F238E27FC236}">
                <a16:creationId xmlns:a16="http://schemas.microsoft.com/office/drawing/2014/main" id="{1A463022-744B-83DB-CDE4-0862902E4C70}"/>
              </a:ext>
            </a:extLst>
          </p:cNvPr>
          <p:cNvGrpSpPr/>
          <p:nvPr/>
        </p:nvGrpSpPr>
        <p:grpSpPr>
          <a:xfrm>
            <a:off x="4926814" y="937570"/>
            <a:ext cx="2197929" cy="2186388"/>
            <a:chOff x="3829449" y="1426550"/>
            <a:chExt cx="1452426" cy="1444800"/>
          </a:xfrm>
        </p:grpSpPr>
        <p:sp>
          <p:nvSpPr>
            <p:cNvPr id="425" name="Google Shape;1649;p34">
              <a:extLst>
                <a:ext uri="{FF2B5EF4-FFF2-40B4-BE49-F238E27FC236}">
                  <a16:creationId xmlns:a16="http://schemas.microsoft.com/office/drawing/2014/main" id="{F81A20F7-A954-B2A2-2493-924B2635F12A}"/>
                </a:ext>
              </a:extLst>
            </p:cNvPr>
            <p:cNvSpPr/>
            <p:nvPr/>
          </p:nvSpPr>
          <p:spPr>
            <a:xfrm>
              <a:off x="4753289" y="2719396"/>
              <a:ext cx="56651" cy="150608"/>
            </a:xfrm>
            <a:custGeom>
              <a:avLst/>
              <a:gdLst/>
              <a:ahLst/>
              <a:cxnLst/>
              <a:rect l="l" t="t" r="r" b="b"/>
              <a:pathLst>
                <a:path w="3693" h="9818" fill="none" extrusionOk="0">
                  <a:moveTo>
                    <a:pt x="3543" y="153"/>
                  </a:moveTo>
                  <a:cubicBezTo>
                    <a:pt x="3184" y="1"/>
                    <a:pt x="2920" y="581"/>
                    <a:pt x="2769" y="918"/>
                  </a:cubicBezTo>
                  <a:cubicBezTo>
                    <a:pt x="1202" y="4378"/>
                    <a:pt x="422" y="7283"/>
                    <a:pt x="0" y="9817"/>
                  </a:cubicBezTo>
                  <a:lnTo>
                    <a:pt x="581" y="9817"/>
                  </a:lnTo>
                  <a:cubicBezTo>
                    <a:pt x="1282" y="5880"/>
                    <a:pt x="2498" y="2377"/>
                    <a:pt x="3670" y="378"/>
                  </a:cubicBezTo>
                  <a:cubicBezTo>
                    <a:pt x="3692" y="339"/>
                    <a:pt x="3607" y="181"/>
                    <a:pt x="3542" y="153"/>
                  </a:cubicBezTo>
                  <a:close/>
                </a:path>
              </a:pathLst>
            </a:custGeom>
            <a:solidFill>
              <a:srgbClr val="C3B851"/>
            </a:solidFill>
            <a:ln w="600" cap="flat" cmpd="sng">
              <a:solidFill>
                <a:srgbClr val="0A1640"/>
              </a:solidFill>
              <a:prstDash val="solid"/>
              <a:miter lim="1861"/>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26" name="Google Shape;1650;p34">
              <a:extLst>
                <a:ext uri="{FF2B5EF4-FFF2-40B4-BE49-F238E27FC236}">
                  <a16:creationId xmlns:a16="http://schemas.microsoft.com/office/drawing/2014/main" id="{014053F0-AA1D-6ECC-9994-839B796D09EE}"/>
                </a:ext>
              </a:extLst>
            </p:cNvPr>
            <p:cNvSpPr/>
            <p:nvPr/>
          </p:nvSpPr>
          <p:spPr>
            <a:xfrm>
              <a:off x="3830400" y="2152062"/>
              <a:ext cx="1444706" cy="717943"/>
            </a:xfrm>
            <a:custGeom>
              <a:avLst/>
              <a:gdLst/>
              <a:ahLst/>
              <a:cxnLst/>
              <a:rect l="l" t="t" r="r" b="b"/>
              <a:pathLst>
                <a:path w="94179" h="46802" extrusionOk="0">
                  <a:moveTo>
                    <a:pt x="54892" y="4855"/>
                  </a:moveTo>
                  <a:cubicBezTo>
                    <a:pt x="58285" y="4855"/>
                    <a:pt x="61818" y="6714"/>
                    <a:pt x="61598" y="10571"/>
                  </a:cubicBezTo>
                  <a:cubicBezTo>
                    <a:pt x="61386" y="14257"/>
                    <a:pt x="57920" y="16064"/>
                    <a:pt x="54453" y="16064"/>
                  </a:cubicBezTo>
                  <a:cubicBezTo>
                    <a:pt x="52218" y="16064"/>
                    <a:pt x="49982" y="15313"/>
                    <a:pt x="48617" y="13830"/>
                  </a:cubicBezTo>
                  <a:cubicBezTo>
                    <a:pt x="45641" y="10592"/>
                    <a:pt x="48587" y="6617"/>
                    <a:pt x="51987" y="5351"/>
                  </a:cubicBezTo>
                  <a:cubicBezTo>
                    <a:pt x="52873" y="5021"/>
                    <a:pt x="53876" y="4855"/>
                    <a:pt x="54892" y="4855"/>
                  </a:cubicBezTo>
                  <a:close/>
                  <a:moveTo>
                    <a:pt x="9976" y="10854"/>
                  </a:moveTo>
                  <a:cubicBezTo>
                    <a:pt x="13370" y="10854"/>
                    <a:pt x="16905" y="12713"/>
                    <a:pt x="16684" y="16571"/>
                  </a:cubicBezTo>
                  <a:cubicBezTo>
                    <a:pt x="16474" y="20257"/>
                    <a:pt x="13007" y="22064"/>
                    <a:pt x="9540" y="22064"/>
                  </a:cubicBezTo>
                  <a:cubicBezTo>
                    <a:pt x="7305" y="22064"/>
                    <a:pt x="5070" y="21313"/>
                    <a:pt x="3705" y="19830"/>
                  </a:cubicBezTo>
                  <a:cubicBezTo>
                    <a:pt x="728" y="16592"/>
                    <a:pt x="3674" y="12617"/>
                    <a:pt x="7074" y="11349"/>
                  </a:cubicBezTo>
                  <a:cubicBezTo>
                    <a:pt x="7959" y="11020"/>
                    <a:pt x="8961" y="10854"/>
                    <a:pt x="9976" y="10854"/>
                  </a:cubicBezTo>
                  <a:close/>
                  <a:moveTo>
                    <a:pt x="33631" y="9482"/>
                  </a:moveTo>
                  <a:cubicBezTo>
                    <a:pt x="36299" y="9482"/>
                    <a:pt x="38903" y="10442"/>
                    <a:pt x="40591" y="12246"/>
                  </a:cubicBezTo>
                  <a:cubicBezTo>
                    <a:pt x="45058" y="17019"/>
                    <a:pt x="39255" y="22893"/>
                    <a:pt x="32906" y="22893"/>
                  </a:cubicBezTo>
                  <a:cubicBezTo>
                    <a:pt x="30564" y="22893"/>
                    <a:pt x="28147" y="22093"/>
                    <a:pt x="26144" y="20144"/>
                  </a:cubicBezTo>
                  <a:cubicBezTo>
                    <a:pt x="24327" y="18376"/>
                    <a:pt x="24219" y="15295"/>
                    <a:pt x="25364" y="13622"/>
                  </a:cubicBezTo>
                  <a:cubicBezTo>
                    <a:pt x="27293" y="10800"/>
                    <a:pt x="30506" y="9482"/>
                    <a:pt x="33631" y="9482"/>
                  </a:cubicBezTo>
                  <a:close/>
                  <a:moveTo>
                    <a:pt x="72240" y="16373"/>
                  </a:moveTo>
                  <a:cubicBezTo>
                    <a:pt x="74907" y="16373"/>
                    <a:pt x="77511" y="17333"/>
                    <a:pt x="79199" y="19138"/>
                  </a:cubicBezTo>
                  <a:cubicBezTo>
                    <a:pt x="83666" y="23911"/>
                    <a:pt x="77864" y="29784"/>
                    <a:pt x="71515" y="29784"/>
                  </a:cubicBezTo>
                  <a:cubicBezTo>
                    <a:pt x="69172" y="29784"/>
                    <a:pt x="66755" y="28985"/>
                    <a:pt x="64752" y="27036"/>
                  </a:cubicBezTo>
                  <a:cubicBezTo>
                    <a:pt x="62936" y="25268"/>
                    <a:pt x="62828" y="22188"/>
                    <a:pt x="63972" y="20513"/>
                  </a:cubicBezTo>
                  <a:cubicBezTo>
                    <a:pt x="65901" y="17691"/>
                    <a:pt x="69114" y="16373"/>
                    <a:pt x="72240" y="16373"/>
                  </a:cubicBezTo>
                  <a:close/>
                  <a:moveTo>
                    <a:pt x="50956" y="24436"/>
                  </a:moveTo>
                  <a:cubicBezTo>
                    <a:pt x="53503" y="24436"/>
                    <a:pt x="56157" y="25833"/>
                    <a:pt x="55990" y="28729"/>
                  </a:cubicBezTo>
                  <a:cubicBezTo>
                    <a:pt x="55832" y="31496"/>
                    <a:pt x="53230" y="32852"/>
                    <a:pt x="50627" y="32852"/>
                  </a:cubicBezTo>
                  <a:cubicBezTo>
                    <a:pt x="48949" y="32852"/>
                    <a:pt x="47270" y="32288"/>
                    <a:pt x="46246" y="31174"/>
                  </a:cubicBezTo>
                  <a:cubicBezTo>
                    <a:pt x="44011" y="28744"/>
                    <a:pt x="46224" y="25759"/>
                    <a:pt x="48777" y="24808"/>
                  </a:cubicBezTo>
                  <a:cubicBezTo>
                    <a:pt x="49442" y="24561"/>
                    <a:pt x="50194" y="24436"/>
                    <a:pt x="50956" y="24436"/>
                  </a:cubicBezTo>
                  <a:close/>
                  <a:moveTo>
                    <a:pt x="19468" y="26718"/>
                  </a:moveTo>
                  <a:cubicBezTo>
                    <a:pt x="22015" y="26718"/>
                    <a:pt x="24667" y="28115"/>
                    <a:pt x="24502" y="31011"/>
                  </a:cubicBezTo>
                  <a:cubicBezTo>
                    <a:pt x="24344" y="33777"/>
                    <a:pt x="21742" y="35134"/>
                    <a:pt x="19139" y="35134"/>
                  </a:cubicBezTo>
                  <a:cubicBezTo>
                    <a:pt x="17461" y="35134"/>
                    <a:pt x="15782" y="34570"/>
                    <a:pt x="14758" y="33456"/>
                  </a:cubicBezTo>
                  <a:cubicBezTo>
                    <a:pt x="12523" y="31026"/>
                    <a:pt x="14734" y="28041"/>
                    <a:pt x="17287" y="27091"/>
                  </a:cubicBezTo>
                  <a:cubicBezTo>
                    <a:pt x="17952" y="26843"/>
                    <a:pt x="18706" y="26718"/>
                    <a:pt x="19468" y="26718"/>
                  </a:cubicBezTo>
                  <a:close/>
                  <a:moveTo>
                    <a:pt x="88686" y="32518"/>
                  </a:moveTo>
                  <a:cubicBezTo>
                    <a:pt x="91233" y="32518"/>
                    <a:pt x="93887" y="33915"/>
                    <a:pt x="93722" y="36811"/>
                  </a:cubicBezTo>
                  <a:cubicBezTo>
                    <a:pt x="93564" y="39578"/>
                    <a:pt x="90962" y="40935"/>
                    <a:pt x="88359" y="40935"/>
                  </a:cubicBezTo>
                  <a:cubicBezTo>
                    <a:pt x="86681" y="40935"/>
                    <a:pt x="85002" y="40371"/>
                    <a:pt x="83978" y="39257"/>
                  </a:cubicBezTo>
                  <a:cubicBezTo>
                    <a:pt x="81743" y="36826"/>
                    <a:pt x="83954" y="33841"/>
                    <a:pt x="86507" y="32890"/>
                  </a:cubicBezTo>
                  <a:cubicBezTo>
                    <a:pt x="87172" y="32643"/>
                    <a:pt x="87924" y="32518"/>
                    <a:pt x="88686" y="32518"/>
                  </a:cubicBezTo>
                  <a:close/>
                  <a:moveTo>
                    <a:pt x="45318" y="0"/>
                  </a:moveTo>
                  <a:cubicBezTo>
                    <a:pt x="40597" y="0"/>
                    <a:pt x="33807" y="536"/>
                    <a:pt x="27117" y="1923"/>
                  </a:cubicBezTo>
                  <a:cubicBezTo>
                    <a:pt x="16422" y="4132"/>
                    <a:pt x="7453" y="7867"/>
                    <a:pt x="0" y="11841"/>
                  </a:cubicBezTo>
                  <a:lnTo>
                    <a:pt x="0" y="46799"/>
                  </a:lnTo>
                  <a:lnTo>
                    <a:pt x="5875" y="46799"/>
                  </a:lnTo>
                  <a:cubicBezTo>
                    <a:pt x="6040" y="46788"/>
                    <a:pt x="6205" y="46782"/>
                    <a:pt x="6370" y="46782"/>
                  </a:cubicBezTo>
                  <a:cubicBezTo>
                    <a:pt x="6542" y="46782"/>
                    <a:pt x="6715" y="46788"/>
                    <a:pt x="6888" y="46799"/>
                  </a:cubicBezTo>
                  <a:lnTo>
                    <a:pt x="6888" y="46801"/>
                  </a:lnTo>
                  <a:lnTo>
                    <a:pt x="22971" y="46801"/>
                  </a:lnTo>
                  <a:cubicBezTo>
                    <a:pt x="21601" y="45513"/>
                    <a:pt x="20125" y="44324"/>
                    <a:pt x="18352" y="42929"/>
                  </a:cubicBezTo>
                  <a:cubicBezTo>
                    <a:pt x="17724" y="42465"/>
                    <a:pt x="18086" y="42276"/>
                    <a:pt x="18251" y="42276"/>
                  </a:cubicBezTo>
                  <a:cubicBezTo>
                    <a:pt x="18275" y="42276"/>
                    <a:pt x="18295" y="42280"/>
                    <a:pt x="18307" y="42288"/>
                  </a:cubicBezTo>
                  <a:cubicBezTo>
                    <a:pt x="20240" y="43639"/>
                    <a:pt x="22027" y="45154"/>
                    <a:pt x="23676" y="46801"/>
                  </a:cubicBezTo>
                  <a:lnTo>
                    <a:pt x="30586" y="46801"/>
                  </a:lnTo>
                  <a:cubicBezTo>
                    <a:pt x="29674" y="45056"/>
                    <a:pt x="29787" y="42830"/>
                    <a:pt x="30701" y="41494"/>
                  </a:cubicBezTo>
                  <a:cubicBezTo>
                    <a:pt x="32630" y="38673"/>
                    <a:pt x="35843" y="37355"/>
                    <a:pt x="38969" y="37355"/>
                  </a:cubicBezTo>
                  <a:cubicBezTo>
                    <a:pt x="41636" y="37355"/>
                    <a:pt x="44239" y="38314"/>
                    <a:pt x="45928" y="40118"/>
                  </a:cubicBezTo>
                  <a:cubicBezTo>
                    <a:pt x="48009" y="42342"/>
                    <a:pt x="47858" y="44804"/>
                    <a:pt x="46464" y="46799"/>
                  </a:cubicBezTo>
                  <a:lnTo>
                    <a:pt x="60159" y="46799"/>
                  </a:lnTo>
                  <a:cubicBezTo>
                    <a:pt x="60581" y="44265"/>
                    <a:pt x="61363" y="41360"/>
                    <a:pt x="62928" y="37900"/>
                  </a:cubicBezTo>
                  <a:cubicBezTo>
                    <a:pt x="63064" y="37601"/>
                    <a:pt x="63286" y="37110"/>
                    <a:pt x="63585" y="37110"/>
                  </a:cubicBezTo>
                  <a:cubicBezTo>
                    <a:pt x="63623" y="37110"/>
                    <a:pt x="63662" y="37118"/>
                    <a:pt x="63702" y="37135"/>
                  </a:cubicBezTo>
                  <a:cubicBezTo>
                    <a:pt x="63766" y="37163"/>
                    <a:pt x="63851" y="37323"/>
                    <a:pt x="63829" y="37360"/>
                  </a:cubicBezTo>
                  <a:cubicBezTo>
                    <a:pt x="62657" y="39359"/>
                    <a:pt x="61443" y="42862"/>
                    <a:pt x="60740" y="46799"/>
                  </a:cubicBezTo>
                  <a:lnTo>
                    <a:pt x="94178" y="46799"/>
                  </a:lnTo>
                  <a:lnTo>
                    <a:pt x="94178" y="24812"/>
                  </a:lnTo>
                  <a:cubicBezTo>
                    <a:pt x="93278" y="23853"/>
                    <a:pt x="92360" y="22889"/>
                    <a:pt x="91405" y="21920"/>
                  </a:cubicBezTo>
                  <a:cubicBezTo>
                    <a:pt x="74457" y="4711"/>
                    <a:pt x="62286" y="715"/>
                    <a:pt x="47625" y="49"/>
                  </a:cubicBezTo>
                  <a:cubicBezTo>
                    <a:pt x="46929" y="17"/>
                    <a:pt x="46156" y="0"/>
                    <a:pt x="45318"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27" name="Google Shape;1651;p34">
              <a:extLst>
                <a:ext uri="{FF2B5EF4-FFF2-40B4-BE49-F238E27FC236}">
                  <a16:creationId xmlns:a16="http://schemas.microsoft.com/office/drawing/2014/main" id="{BBA87D58-A682-4402-85DF-BFA5DC7FDA26}"/>
                </a:ext>
              </a:extLst>
            </p:cNvPr>
            <p:cNvSpPr/>
            <p:nvPr/>
          </p:nvSpPr>
          <p:spPr>
            <a:xfrm>
              <a:off x="4201940" y="2297523"/>
              <a:ext cx="319670" cy="205725"/>
            </a:xfrm>
            <a:custGeom>
              <a:avLst/>
              <a:gdLst/>
              <a:ahLst/>
              <a:cxnLst/>
              <a:rect l="l" t="t" r="r" b="b"/>
              <a:pathLst>
                <a:path w="20839" h="13411" extrusionOk="0">
                  <a:moveTo>
                    <a:pt x="9413" y="0"/>
                  </a:moveTo>
                  <a:cubicBezTo>
                    <a:pt x="6287" y="0"/>
                    <a:pt x="3074" y="1319"/>
                    <a:pt x="1145" y="4140"/>
                  </a:cubicBezTo>
                  <a:cubicBezTo>
                    <a:pt x="0" y="5814"/>
                    <a:pt x="108" y="8894"/>
                    <a:pt x="1925" y="10662"/>
                  </a:cubicBezTo>
                  <a:cubicBezTo>
                    <a:pt x="3928" y="12611"/>
                    <a:pt x="6345" y="13411"/>
                    <a:pt x="8687" y="13411"/>
                  </a:cubicBezTo>
                  <a:cubicBezTo>
                    <a:pt x="15036" y="13411"/>
                    <a:pt x="20839" y="7537"/>
                    <a:pt x="16372" y="2764"/>
                  </a:cubicBezTo>
                  <a:cubicBezTo>
                    <a:pt x="14684" y="960"/>
                    <a:pt x="12080" y="0"/>
                    <a:pt x="9413" y="0"/>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28" name="Google Shape;1652;p34">
              <a:extLst>
                <a:ext uri="{FF2B5EF4-FFF2-40B4-BE49-F238E27FC236}">
                  <a16:creationId xmlns:a16="http://schemas.microsoft.com/office/drawing/2014/main" id="{88341D9F-F27E-0FF2-397A-6F9792CD5E87}"/>
                </a:ext>
              </a:extLst>
            </p:cNvPr>
            <p:cNvSpPr/>
            <p:nvPr/>
          </p:nvSpPr>
          <p:spPr>
            <a:xfrm>
              <a:off x="4794219" y="2403237"/>
              <a:ext cx="319686" cy="205725"/>
            </a:xfrm>
            <a:custGeom>
              <a:avLst/>
              <a:gdLst/>
              <a:ahLst/>
              <a:cxnLst/>
              <a:rect l="l" t="t" r="r" b="b"/>
              <a:pathLst>
                <a:path w="20840" h="13411" extrusionOk="0">
                  <a:moveTo>
                    <a:pt x="9414" y="1"/>
                  </a:moveTo>
                  <a:cubicBezTo>
                    <a:pt x="6288" y="1"/>
                    <a:pt x="3074" y="1319"/>
                    <a:pt x="1145" y="4140"/>
                  </a:cubicBezTo>
                  <a:cubicBezTo>
                    <a:pt x="1" y="5815"/>
                    <a:pt x="107" y="8895"/>
                    <a:pt x="1925" y="10663"/>
                  </a:cubicBezTo>
                  <a:cubicBezTo>
                    <a:pt x="3928" y="12612"/>
                    <a:pt x="6345" y="13411"/>
                    <a:pt x="8688" y="13411"/>
                  </a:cubicBezTo>
                  <a:cubicBezTo>
                    <a:pt x="15037" y="13411"/>
                    <a:pt x="20839" y="7538"/>
                    <a:pt x="16372" y="2765"/>
                  </a:cubicBezTo>
                  <a:cubicBezTo>
                    <a:pt x="14684" y="960"/>
                    <a:pt x="12081" y="1"/>
                    <a:pt x="9414" y="1"/>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29" name="Google Shape;1653;p34">
              <a:extLst>
                <a:ext uri="{FF2B5EF4-FFF2-40B4-BE49-F238E27FC236}">
                  <a16:creationId xmlns:a16="http://schemas.microsoft.com/office/drawing/2014/main" id="{54395687-3FA8-FAC8-969C-A67C9B898165}"/>
                </a:ext>
              </a:extLst>
            </p:cNvPr>
            <p:cNvSpPr/>
            <p:nvPr/>
          </p:nvSpPr>
          <p:spPr>
            <a:xfrm>
              <a:off x="4285608" y="2725103"/>
              <a:ext cx="281274" cy="144932"/>
            </a:xfrm>
            <a:custGeom>
              <a:avLst/>
              <a:gdLst/>
              <a:ahLst/>
              <a:cxnLst/>
              <a:rect l="l" t="t" r="r" b="b"/>
              <a:pathLst>
                <a:path w="18336" h="9448" extrusionOk="0">
                  <a:moveTo>
                    <a:pt x="9295" y="1"/>
                  </a:moveTo>
                  <a:cubicBezTo>
                    <a:pt x="6169" y="1"/>
                    <a:pt x="2956" y="1319"/>
                    <a:pt x="1028" y="4140"/>
                  </a:cubicBezTo>
                  <a:cubicBezTo>
                    <a:pt x="114" y="5476"/>
                    <a:pt x="1" y="7702"/>
                    <a:pt x="911" y="9447"/>
                  </a:cubicBezTo>
                  <a:lnTo>
                    <a:pt x="16791" y="9447"/>
                  </a:lnTo>
                  <a:cubicBezTo>
                    <a:pt x="18185" y="7450"/>
                    <a:pt x="18336" y="4988"/>
                    <a:pt x="16255" y="2764"/>
                  </a:cubicBezTo>
                  <a:cubicBezTo>
                    <a:pt x="14566" y="960"/>
                    <a:pt x="11962" y="1"/>
                    <a:pt x="9295" y="1"/>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30" name="Google Shape;1654;p34">
              <a:extLst>
                <a:ext uri="{FF2B5EF4-FFF2-40B4-BE49-F238E27FC236}">
                  <a16:creationId xmlns:a16="http://schemas.microsoft.com/office/drawing/2014/main" id="{66D4EE66-D781-62B0-48AE-27816AD5B04C}"/>
                </a:ext>
              </a:extLst>
            </p:cNvPr>
            <p:cNvSpPr/>
            <p:nvPr/>
          </p:nvSpPr>
          <p:spPr>
            <a:xfrm>
              <a:off x="4530571" y="2226526"/>
              <a:ext cx="248171" cy="171977"/>
            </a:xfrm>
            <a:custGeom>
              <a:avLst/>
              <a:gdLst/>
              <a:ahLst/>
              <a:cxnLst/>
              <a:rect l="l" t="t" r="r" b="b"/>
              <a:pathLst>
                <a:path w="16178" h="11211" extrusionOk="0">
                  <a:moveTo>
                    <a:pt x="9251" y="1"/>
                  </a:moveTo>
                  <a:cubicBezTo>
                    <a:pt x="8235" y="1"/>
                    <a:pt x="7232" y="167"/>
                    <a:pt x="6346" y="497"/>
                  </a:cubicBezTo>
                  <a:cubicBezTo>
                    <a:pt x="2946" y="1763"/>
                    <a:pt x="0" y="5738"/>
                    <a:pt x="2976" y="8976"/>
                  </a:cubicBezTo>
                  <a:cubicBezTo>
                    <a:pt x="4341" y="10460"/>
                    <a:pt x="6576" y="11211"/>
                    <a:pt x="8811" y="11211"/>
                  </a:cubicBezTo>
                  <a:cubicBezTo>
                    <a:pt x="12279" y="11211"/>
                    <a:pt x="15745" y="9403"/>
                    <a:pt x="15957" y="5717"/>
                  </a:cubicBezTo>
                  <a:cubicBezTo>
                    <a:pt x="16177" y="1860"/>
                    <a:pt x="12644" y="1"/>
                    <a:pt x="9251" y="1"/>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31" name="Google Shape;1655;p34">
              <a:extLst>
                <a:ext uri="{FF2B5EF4-FFF2-40B4-BE49-F238E27FC236}">
                  <a16:creationId xmlns:a16="http://schemas.microsoft.com/office/drawing/2014/main" id="{308294EA-8C34-080B-2B64-60851DF9C8B7}"/>
                </a:ext>
              </a:extLst>
            </p:cNvPr>
            <p:cNvSpPr/>
            <p:nvPr/>
          </p:nvSpPr>
          <p:spPr>
            <a:xfrm>
              <a:off x="3841553" y="2318571"/>
              <a:ext cx="248171" cy="171977"/>
            </a:xfrm>
            <a:custGeom>
              <a:avLst/>
              <a:gdLst/>
              <a:ahLst/>
              <a:cxnLst/>
              <a:rect l="l" t="t" r="r" b="b"/>
              <a:pathLst>
                <a:path w="16178" h="11211" extrusionOk="0">
                  <a:moveTo>
                    <a:pt x="9252" y="1"/>
                  </a:moveTo>
                  <a:cubicBezTo>
                    <a:pt x="8236" y="1"/>
                    <a:pt x="7233" y="167"/>
                    <a:pt x="6347" y="497"/>
                  </a:cubicBezTo>
                  <a:cubicBezTo>
                    <a:pt x="2947" y="1763"/>
                    <a:pt x="1" y="5738"/>
                    <a:pt x="2978" y="8976"/>
                  </a:cubicBezTo>
                  <a:cubicBezTo>
                    <a:pt x="4342" y="10459"/>
                    <a:pt x="6578" y="11211"/>
                    <a:pt x="8813" y="11211"/>
                  </a:cubicBezTo>
                  <a:cubicBezTo>
                    <a:pt x="12280" y="11211"/>
                    <a:pt x="15747" y="9403"/>
                    <a:pt x="15957" y="5717"/>
                  </a:cubicBezTo>
                  <a:cubicBezTo>
                    <a:pt x="16178" y="1860"/>
                    <a:pt x="12644" y="1"/>
                    <a:pt x="9252" y="1"/>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32" name="Google Shape;1656;p34">
              <a:extLst>
                <a:ext uri="{FF2B5EF4-FFF2-40B4-BE49-F238E27FC236}">
                  <a16:creationId xmlns:a16="http://schemas.microsoft.com/office/drawing/2014/main" id="{83305242-DDF0-C13F-E58D-6C2F443DF9F4}"/>
                </a:ext>
              </a:extLst>
            </p:cNvPr>
            <p:cNvSpPr/>
            <p:nvPr/>
          </p:nvSpPr>
          <p:spPr>
            <a:xfrm>
              <a:off x="4022498" y="2561938"/>
              <a:ext cx="186304" cy="129117"/>
            </a:xfrm>
            <a:custGeom>
              <a:avLst/>
              <a:gdLst/>
              <a:ahLst/>
              <a:cxnLst/>
              <a:rect l="l" t="t" r="r" b="b"/>
              <a:pathLst>
                <a:path w="12145" h="8417" extrusionOk="0">
                  <a:moveTo>
                    <a:pt x="6945" y="1"/>
                  </a:moveTo>
                  <a:cubicBezTo>
                    <a:pt x="6183" y="1"/>
                    <a:pt x="5430" y="126"/>
                    <a:pt x="4765" y="373"/>
                  </a:cubicBezTo>
                  <a:cubicBezTo>
                    <a:pt x="2212" y="1323"/>
                    <a:pt x="1" y="4308"/>
                    <a:pt x="2236" y="6738"/>
                  </a:cubicBezTo>
                  <a:cubicBezTo>
                    <a:pt x="3260" y="7852"/>
                    <a:pt x="4939" y="8416"/>
                    <a:pt x="6617" y="8416"/>
                  </a:cubicBezTo>
                  <a:cubicBezTo>
                    <a:pt x="9220" y="8416"/>
                    <a:pt x="11822" y="7059"/>
                    <a:pt x="11980" y="4293"/>
                  </a:cubicBezTo>
                  <a:cubicBezTo>
                    <a:pt x="12145" y="1397"/>
                    <a:pt x="9492" y="1"/>
                    <a:pt x="6945" y="1"/>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33" name="Google Shape;1657;p34">
              <a:extLst>
                <a:ext uri="{FF2B5EF4-FFF2-40B4-BE49-F238E27FC236}">
                  <a16:creationId xmlns:a16="http://schemas.microsoft.com/office/drawing/2014/main" id="{B029EFBE-14E9-7ACA-C85B-B51E50BA1267}"/>
                </a:ext>
              </a:extLst>
            </p:cNvPr>
            <p:cNvSpPr/>
            <p:nvPr/>
          </p:nvSpPr>
          <p:spPr>
            <a:xfrm>
              <a:off x="4505565" y="2526915"/>
              <a:ext cx="186320" cy="129132"/>
            </a:xfrm>
            <a:custGeom>
              <a:avLst/>
              <a:gdLst/>
              <a:ahLst/>
              <a:cxnLst/>
              <a:rect l="l" t="t" r="r" b="b"/>
              <a:pathLst>
                <a:path w="12146" h="8418" extrusionOk="0">
                  <a:moveTo>
                    <a:pt x="6945" y="1"/>
                  </a:moveTo>
                  <a:cubicBezTo>
                    <a:pt x="6183" y="1"/>
                    <a:pt x="5431" y="126"/>
                    <a:pt x="4766" y="373"/>
                  </a:cubicBezTo>
                  <a:cubicBezTo>
                    <a:pt x="2213" y="1324"/>
                    <a:pt x="0" y="4309"/>
                    <a:pt x="2235" y="6739"/>
                  </a:cubicBezTo>
                  <a:cubicBezTo>
                    <a:pt x="3259" y="7853"/>
                    <a:pt x="4938" y="8417"/>
                    <a:pt x="6616" y="8417"/>
                  </a:cubicBezTo>
                  <a:cubicBezTo>
                    <a:pt x="9219" y="8417"/>
                    <a:pt x="11821" y="7061"/>
                    <a:pt x="11979" y="4294"/>
                  </a:cubicBezTo>
                  <a:cubicBezTo>
                    <a:pt x="12146" y="1398"/>
                    <a:pt x="9492" y="1"/>
                    <a:pt x="6945" y="1"/>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34" name="Google Shape;1658;p34">
              <a:extLst>
                <a:ext uri="{FF2B5EF4-FFF2-40B4-BE49-F238E27FC236}">
                  <a16:creationId xmlns:a16="http://schemas.microsoft.com/office/drawing/2014/main" id="{42F09542-428A-F436-6175-FE7CDFD42E7E}"/>
                </a:ext>
              </a:extLst>
            </p:cNvPr>
            <p:cNvSpPr/>
            <p:nvPr/>
          </p:nvSpPr>
          <p:spPr>
            <a:xfrm>
              <a:off x="5084390" y="2650914"/>
              <a:ext cx="186320" cy="129101"/>
            </a:xfrm>
            <a:custGeom>
              <a:avLst/>
              <a:gdLst/>
              <a:ahLst/>
              <a:cxnLst/>
              <a:rect l="l" t="t" r="r" b="b"/>
              <a:pathLst>
                <a:path w="12146" h="8416" extrusionOk="0">
                  <a:moveTo>
                    <a:pt x="6944" y="0"/>
                  </a:moveTo>
                  <a:cubicBezTo>
                    <a:pt x="6182" y="0"/>
                    <a:pt x="5430" y="125"/>
                    <a:pt x="4765" y="372"/>
                  </a:cubicBezTo>
                  <a:cubicBezTo>
                    <a:pt x="2212" y="1323"/>
                    <a:pt x="1" y="4308"/>
                    <a:pt x="2236" y="6739"/>
                  </a:cubicBezTo>
                  <a:cubicBezTo>
                    <a:pt x="3260" y="7852"/>
                    <a:pt x="4939" y="8416"/>
                    <a:pt x="6617" y="8416"/>
                  </a:cubicBezTo>
                  <a:cubicBezTo>
                    <a:pt x="9220" y="8416"/>
                    <a:pt x="11821" y="7059"/>
                    <a:pt x="11978" y="4292"/>
                  </a:cubicBezTo>
                  <a:lnTo>
                    <a:pt x="11980" y="4293"/>
                  </a:lnTo>
                  <a:cubicBezTo>
                    <a:pt x="12145" y="1397"/>
                    <a:pt x="9491" y="0"/>
                    <a:pt x="6944" y="0"/>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35" name="Google Shape;1659;p34">
              <a:extLst>
                <a:ext uri="{FF2B5EF4-FFF2-40B4-BE49-F238E27FC236}">
                  <a16:creationId xmlns:a16="http://schemas.microsoft.com/office/drawing/2014/main" id="{0B625C88-B160-883B-12B5-984AE9123915}"/>
                </a:ext>
              </a:extLst>
            </p:cNvPr>
            <p:cNvSpPr/>
            <p:nvPr/>
          </p:nvSpPr>
          <p:spPr>
            <a:xfrm>
              <a:off x="4254267" y="1727075"/>
              <a:ext cx="412355" cy="440028"/>
            </a:xfrm>
            <a:custGeom>
              <a:avLst/>
              <a:gdLst/>
              <a:ahLst/>
              <a:cxnLst/>
              <a:rect l="l" t="t" r="r" b="b"/>
              <a:pathLst>
                <a:path w="26881" h="28685" extrusionOk="0">
                  <a:moveTo>
                    <a:pt x="16020" y="1"/>
                  </a:moveTo>
                  <a:cubicBezTo>
                    <a:pt x="12607" y="1"/>
                    <a:pt x="8828" y="2392"/>
                    <a:pt x="6054" y="5191"/>
                  </a:cubicBezTo>
                  <a:cubicBezTo>
                    <a:pt x="2539" y="8740"/>
                    <a:pt x="745" y="14913"/>
                    <a:pt x="332" y="19778"/>
                  </a:cubicBezTo>
                  <a:cubicBezTo>
                    <a:pt x="127" y="22193"/>
                    <a:pt x="1" y="24427"/>
                    <a:pt x="345" y="27890"/>
                  </a:cubicBezTo>
                  <a:cubicBezTo>
                    <a:pt x="404" y="28478"/>
                    <a:pt x="630" y="28685"/>
                    <a:pt x="1160" y="28685"/>
                  </a:cubicBezTo>
                  <a:cubicBezTo>
                    <a:pt x="2257" y="28685"/>
                    <a:pt x="4652" y="27798"/>
                    <a:pt x="9547" y="27557"/>
                  </a:cubicBezTo>
                  <a:cubicBezTo>
                    <a:pt x="11151" y="27479"/>
                    <a:pt x="11780" y="27069"/>
                    <a:pt x="13057" y="27069"/>
                  </a:cubicBezTo>
                  <a:cubicBezTo>
                    <a:pt x="13302" y="27069"/>
                    <a:pt x="13570" y="27084"/>
                    <a:pt x="13874" y="27119"/>
                  </a:cubicBezTo>
                  <a:cubicBezTo>
                    <a:pt x="14259" y="27164"/>
                    <a:pt x="14642" y="27178"/>
                    <a:pt x="15024" y="27178"/>
                  </a:cubicBezTo>
                  <a:cubicBezTo>
                    <a:pt x="15592" y="27178"/>
                    <a:pt x="16158" y="27148"/>
                    <a:pt x="16727" y="27146"/>
                  </a:cubicBezTo>
                  <a:cubicBezTo>
                    <a:pt x="16836" y="27145"/>
                    <a:pt x="16942" y="27145"/>
                    <a:pt x="17047" y="27145"/>
                  </a:cubicBezTo>
                  <a:cubicBezTo>
                    <a:pt x="19141" y="27145"/>
                    <a:pt x="20449" y="27222"/>
                    <a:pt x="21312" y="27222"/>
                  </a:cubicBezTo>
                  <a:cubicBezTo>
                    <a:pt x="23003" y="27222"/>
                    <a:pt x="22977" y="26927"/>
                    <a:pt x="23792" y="25178"/>
                  </a:cubicBezTo>
                  <a:cubicBezTo>
                    <a:pt x="26881" y="18548"/>
                    <a:pt x="25587" y="7371"/>
                    <a:pt x="20738" y="2093"/>
                  </a:cubicBezTo>
                  <a:cubicBezTo>
                    <a:pt x="19377" y="612"/>
                    <a:pt x="17745" y="1"/>
                    <a:pt x="16020" y="1"/>
                  </a:cubicBezTo>
                  <a:close/>
                </a:path>
              </a:pathLst>
            </a:custGeom>
            <a:solidFill>
              <a:srgbClr val="FE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36" name="Google Shape;1660;p34">
              <a:extLst>
                <a:ext uri="{FF2B5EF4-FFF2-40B4-BE49-F238E27FC236}">
                  <a16:creationId xmlns:a16="http://schemas.microsoft.com/office/drawing/2014/main" id="{56DAFF7C-D302-80AB-3EC1-2EB0890C240D}"/>
                </a:ext>
              </a:extLst>
            </p:cNvPr>
            <p:cNvSpPr/>
            <p:nvPr/>
          </p:nvSpPr>
          <p:spPr>
            <a:xfrm>
              <a:off x="5095359" y="2182421"/>
              <a:ext cx="179815" cy="338186"/>
            </a:xfrm>
            <a:custGeom>
              <a:avLst/>
              <a:gdLst/>
              <a:ahLst/>
              <a:cxnLst/>
              <a:rect l="l" t="t" r="r" b="b"/>
              <a:pathLst>
                <a:path w="11722" h="22046" extrusionOk="0">
                  <a:moveTo>
                    <a:pt x="11721" y="0"/>
                  </a:moveTo>
                  <a:cubicBezTo>
                    <a:pt x="11615" y="58"/>
                    <a:pt x="11507" y="110"/>
                    <a:pt x="11403" y="169"/>
                  </a:cubicBezTo>
                  <a:cubicBezTo>
                    <a:pt x="9832" y="1065"/>
                    <a:pt x="8234" y="1917"/>
                    <a:pt x="6845" y="3095"/>
                  </a:cubicBezTo>
                  <a:cubicBezTo>
                    <a:pt x="4501" y="5082"/>
                    <a:pt x="2368" y="7265"/>
                    <a:pt x="691" y="9862"/>
                  </a:cubicBezTo>
                  <a:cubicBezTo>
                    <a:pt x="321" y="10433"/>
                    <a:pt x="1" y="10920"/>
                    <a:pt x="457" y="11341"/>
                  </a:cubicBezTo>
                  <a:cubicBezTo>
                    <a:pt x="3704" y="14324"/>
                    <a:pt x="1679" y="11801"/>
                    <a:pt x="11472" y="21787"/>
                  </a:cubicBezTo>
                  <a:cubicBezTo>
                    <a:pt x="11557" y="21874"/>
                    <a:pt x="11639" y="21960"/>
                    <a:pt x="11721" y="22045"/>
                  </a:cubicBezTo>
                  <a:lnTo>
                    <a:pt x="11721" y="0"/>
                  </a:lnTo>
                  <a:close/>
                </a:path>
              </a:pathLst>
            </a:custGeom>
            <a:solidFill>
              <a:srgbClr val="FE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37" name="Google Shape;1661;p34">
              <a:extLst>
                <a:ext uri="{FF2B5EF4-FFF2-40B4-BE49-F238E27FC236}">
                  <a16:creationId xmlns:a16="http://schemas.microsoft.com/office/drawing/2014/main" id="{0B02BFC5-2707-251C-7A01-6070C5E86FE3}"/>
                </a:ext>
              </a:extLst>
            </p:cNvPr>
            <p:cNvSpPr/>
            <p:nvPr/>
          </p:nvSpPr>
          <p:spPr>
            <a:xfrm>
              <a:off x="4697694" y="1806034"/>
              <a:ext cx="443372" cy="469358"/>
            </a:xfrm>
            <a:custGeom>
              <a:avLst/>
              <a:gdLst/>
              <a:ahLst/>
              <a:cxnLst/>
              <a:rect l="l" t="t" r="r" b="b"/>
              <a:pathLst>
                <a:path w="28903" h="30597" extrusionOk="0">
                  <a:moveTo>
                    <a:pt x="20996" y="1"/>
                  </a:moveTo>
                  <a:cubicBezTo>
                    <a:pt x="16260" y="1"/>
                    <a:pt x="13108" y="1281"/>
                    <a:pt x="9309" y="4317"/>
                  </a:cubicBezTo>
                  <a:cubicBezTo>
                    <a:pt x="4601" y="8078"/>
                    <a:pt x="2440" y="13470"/>
                    <a:pt x="1156" y="18734"/>
                  </a:cubicBezTo>
                  <a:cubicBezTo>
                    <a:pt x="1" y="23467"/>
                    <a:pt x="66" y="22910"/>
                    <a:pt x="2891" y="23575"/>
                  </a:cubicBezTo>
                  <a:cubicBezTo>
                    <a:pt x="8377" y="24866"/>
                    <a:pt x="13450" y="27124"/>
                    <a:pt x="18222" y="30094"/>
                  </a:cubicBezTo>
                  <a:cubicBezTo>
                    <a:pt x="18582" y="30318"/>
                    <a:pt x="18920" y="30597"/>
                    <a:pt x="19323" y="30597"/>
                  </a:cubicBezTo>
                  <a:cubicBezTo>
                    <a:pt x="19525" y="30597"/>
                    <a:pt x="19744" y="30526"/>
                    <a:pt x="19990" y="30343"/>
                  </a:cubicBezTo>
                  <a:cubicBezTo>
                    <a:pt x="23474" y="27745"/>
                    <a:pt x="28887" y="17607"/>
                    <a:pt x="28790" y="8825"/>
                  </a:cubicBezTo>
                  <a:cubicBezTo>
                    <a:pt x="28787" y="8374"/>
                    <a:pt x="28863" y="7926"/>
                    <a:pt x="28902" y="7468"/>
                  </a:cubicBezTo>
                  <a:cubicBezTo>
                    <a:pt x="28483" y="5795"/>
                    <a:pt x="28532" y="2458"/>
                    <a:pt x="25733" y="988"/>
                  </a:cubicBezTo>
                  <a:cubicBezTo>
                    <a:pt x="24735" y="465"/>
                    <a:pt x="23676" y="102"/>
                    <a:pt x="22575" y="44"/>
                  </a:cubicBezTo>
                  <a:cubicBezTo>
                    <a:pt x="22028" y="16"/>
                    <a:pt x="21503" y="1"/>
                    <a:pt x="20996" y="1"/>
                  </a:cubicBezTo>
                  <a:close/>
                </a:path>
              </a:pathLst>
            </a:custGeom>
            <a:solidFill>
              <a:srgbClr val="DB629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38" name="Google Shape;1662;p34">
              <a:extLst>
                <a:ext uri="{FF2B5EF4-FFF2-40B4-BE49-F238E27FC236}">
                  <a16:creationId xmlns:a16="http://schemas.microsoft.com/office/drawing/2014/main" id="{F283B403-F217-C333-E059-9840A4C6C1C9}"/>
                </a:ext>
              </a:extLst>
            </p:cNvPr>
            <p:cNvSpPr/>
            <p:nvPr/>
          </p:nvSpPr>
          <p:spPr>
            <a:xfrm>
              <a:off x="3829449" y="1883582"/>
              <a:ext cx="340885" cy="415668"/>
            </a:xfrm>
            <a:custGeom>
              <a:avLst/>
              <a:gdLst/>
              <a:ahLst/>
              <a:cxnLst/>
              <a:rect l="l" t="t" r="r" b="b"/>
              <a:pathLst>
                <a:path w="22222" h="27097" extrusionOk="0">
                  <a:moveTo>
                    <a:pt x="10395" y="0"/>
                  </a:moveTo>
                  <a:cubicBezTo>
                    <a:pt x="5817" y="0"/>
                    <a:pt x="1321" y="7333"/>
                    <a:pt x="447" y="13860"/>
                  </a:cubicBezTo>
                  <a:cubicBezTo>
                    <a:pt x="1" y="17208"/>
                    <a:pt x="1512" y="23639"/>
                    <a:pt x="2483" y="26418"/>
                  </a:cubicBezTo>
                  <a:cubicBezTo>
                    <a:pt x="2648" y="26887"/>
                    <a:pt x="2842" y="27096"/>
                    <a:pt x="3156" y="27096"/>
                  </a:cubicBezTo>
                  <a:cubicBezTo>
                    <a:pt x="3322" y="27096"/>
                    <a:pt x="3520" y="27038"/>
                    <a:pt x="3766" y="26930"/>
                  </a:cubicBezTo>
                  <a:cubicBezTo>
                    <a:pt x="5742" y="26057"/>
                    <a:pt x="7702" y="25151"/>
                    <a:pt x="9684" y="24291"/>
                  </a:cubicBezTo>
                  <a:cubicBezTo>
                    <a:pt x="21201" y="19296"/>
                    <a:pt x="22221" y="21328"/>
                    <a:pt x="22091" y="18628"/>
                  </a:cubicBezTo>
                  <a:cubicBezTo>
                    <a:pt x="21689" y="10227"/>
                    <a:pt x="17708" y="3827"/>
                    <a:pt x="12808" y="731"/>
                  </a:cubicBezTo>
                  <a:cubicBezTo>
                    <a:pt x="12014" y="229"/>
                    <a:pt x="11204" y="0"/>
                    <a:pt x="10395" y="0"/>
                  </a:cubicBezTo>
                  <a:close/>
                </a:path>
              </a:pathLst>
            </a:custGeom>
            <a:solidFill>
              <a:srgbClr val="DB629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39" name="Google Shape;1663;p34">
              <a:extLst>
                <a:ext uri="{FF2B5EF4-FFF2-40B4-BE49-F238E27FC236}">
                  <a16:creationId xmlns:a16="http://schemas.microsoft.com/office/drawing/2014/main" id="{BB79498B-74CD-3D5E-26F2-75F5AFD4EF1F}"/>
                </a:ext>
              </a:extLst>
            </p:cNvPr>
            <p:cNvSpPr/>
            <p:nvPr/>
          </p:nvSpPr>
          <p:spPr>
            <a:xfrm>
              <a:off x="5275169" y="2611197"/>
              <a:ext cx="92" cy="12211"/>
            </a:xfrm>
            <a:custGeom>
              <a:avLst/>
              <a:gdLst/>
              <a:ahLst/>
              <a:cxnLst/>
              <a:rect l="l" t="t" r="r" b="b"/>
              <a:pathLst>
                <a:path w="6" h="796" fill="none" extrusionOk="0">
                  <a:moveTo>
                    <a:pt x="6" y="6"/>
                  </a:moveTo>
                  <a:lnTo>
                    <a:pt x="0" y="0"/>
                  </a:lnTo>
                  <a:lnTo>
                    <a:pt x="0" y="790"/>
                  </a:lnTo>
                  <a:cubicBezTo>
                    <a:pt x="2" y="791"/>
                    <a:pt x="4" y="793"/>
                    <a:pt x="6" y="795"/>
                  </a:cubicBezTo>
                  <a:close/>
                </a:path>
              </a:pathLst>
            </a:custGeom>
            <a:solidFill>
              <a:srgbClr val="C3B851"/>
            </a:solidFill>
            <a:ln w="600" cap="flat" cmpd="sng">
              <a:solidFill>
                <a:srgbClr val="0A1640"/>
              </a:solidFill>
              <a:prstDash val="solid"/>
              <a:miter lim="1861"/>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40" name="Google Shape;1664;p34">
              <a:extLst>
                <a:ext uri="{FF2B5EF4-FFF2-40B4-BE49-F238E27FC236}">
                  <a16:creationId xmlns:a16="http://schemas.microsoft.com/office/drawing/2014/main" id="{1115D3D7-5DE1-52F1-9C0C-7642544EE4EB}"/>
                </a:ext>
              </a:extLst>
            </p:cNvPr>
            <p:cNvSpPr/>
            <p:nvPr/>
          </p:nvSpPr>
          <p:spPr>
            <a:xfrm>
              <a:off x="5275169" y="2272978"/>
              <a:ext cx="92" cy="338308"/>
            </a:xfrm>
            <a:custGeom>
              <a:avLst/>
              <a:gdLst/>
              <a:ahLst/>
              <a:cxnLst/>
              <a:rect l="l" t="t" r="r" b="b"/>
              <a:pathLst>
                <a:path w="6" h="22054" extrusionOk="0">
                  <a:moveTo>
                    <a:pt x="6" y="0"/>
                  </a:moveTo>
                  <a:cubicBezTo>
                    <a:pt x="4" y="0"/>
                    <a:pt x="2" y="2"/>
                    <a:pt x="0" y="2"/>
                  </a:cubicBezTo>
                  <a:lnTo>
                    <a:pt x="0" y="22047"/>
                  </a:lnTo>
                  <a:lnTo>
                    <a:pt x="6" y="22053"/>
                  </a:lnTo>
                  <a:lnTo>
                    <a:pt x="6" y="0"/>
                  </a:ln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41" name="Google Shape;1665;p34">
              <a:extLst>
                <a:ext uri="{FF2B5EF4-FFF2-40B4-BE49-F238E27FC236}">
                  <a16:creationId xmlns:a16="http://schemas.microsoft.com/office/drawing/2014/main" id="{AB29091F-7933-851A-E524-C92D4226C523}"/>
                </a:ext>
              </a:extLst>
            </p:cNvPr>
            <p:cNvSpPr/>
            <p:nvPr/>
          </p:nvSpPr>
          <p:spPr>
            <a:xfrm>
              <a:off x="3837075" y="1426550"/>
              <a:ext cx="1444800" cy="1444800"/>
            </a:xfrm>
            <a:prstGeom prst="rect">
              <a:avLst/>
            </a:prstGeom>
            <a:no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grpSp>
        <p:nvGrpSpPr>
          <p:cNvPr id="442" name="Google Shape;1666;p34">
            <a:extLst>
              <a:ext uri="{FF2B5EF4-FFF2-40B4-BE49-F238E27FC236}">
                <a16:creationId xmlns:a16="http://schemas.microsoft.com/office/drawing/2014/main" id="{E0BB24EE-33BE-9474-8C4D-3D987BE57AAA}"/>
              </a:ext>
            </a:extLst>
          </p:cNvPr>
          <p:cNvGrpSpPr/>
          <p:nvPr/>
        </p:nvGrpSpPr>
        <p:grpSpPr>
          <a:xfrm>
            <a:off x="4916793" y="3717611"/>
            <a:ext cx="2209163" cy="2192259"/>
            <a:chOff x="3822024" y="2968945"/>
            <a:chExt cx="1459851" cy="1448680"/>
          </a:xfrm>
        </p:grpSpPr>
        <p:sp>
          <p:nvSpPr>
            <p:cNvPr id="443" name="Google Shape;1667;p34">
              <a:extLst>
                <a:ext uri="{FF2B5EF4-FFF2-40B4-BE49-F238E27FC236}">
                  <a16:creationId xmlns:a16="http://schemas.microsoft.com/office/drawing/2014/main" id="{B5CB0CB7-2FCE-73F6-34E4-3FD52E1D1B1B}"/>
                </a:ext>
              </a:extLst>
            </p:cNvPr>
            <p:cNvSpPr/>
            <p:nvPr/>
          </p:nvSpPr>
          <p:spPr>
            <a:xfrm>
              <a:off x="4198595" y="2968945"/>
              <a:ext cx="553820" cy="415499"/>
            </a:xfrm>
            <a:custGeom>
              <a:avLst/>
              <a:gdLst/>
              <a:ahLst/>
              <a:cxnLst/>
              <a:rect l="l" t="t" r="r" b="b"/>
              <a:pathLst>
                <a:path w="36103" h="27086" extrusionOk="0">
                  <a:moveTo>
                    <a:pt x="1" y="1"/>
                  </a:moveTo>
                  <a:cubicBezTo>
                    <a:pt x="7126" y="7277"/>
                    <a:pt x="11610" y="17072"/>
                    <a:pt x="14142" y="27086"/>
                  </a:cubicBezTo>
                  <a:cubicBezTo>
                    <a:pt x="11476" y="16100"/>
                    <a:pt x="9234" y="14799"/>
                    <a:pt x="10484" y="14799"/>
                  </a:cubicBezTo>
                  <a:cubicBezTo>
                    <a:pt x="10871" y="14799"/>
                    <a:pt x="11595" y="14925"/>
                    <a:pt x="12746" y="14925"/>
                  </a:cubicBezTo>
                  <a:cubicBezTo>
                    <a:pt x="12890" y="14925"/>
                    <a:pt x="13040" y="14923"/>
                    <a:pt x="13197" y="14918"/>
                  </a:cubicBezTo>
                  <a:cubicBezTo>
                    <a:pt x="15605" y="14850"/>
                    <a:pt x="17782" y="14745"/>
                    <a:pt x="19915" y="14427"/>
                  </a:cubicBezTo>
                  <a:cubicBezTo>
                    <a:pt x="20194" y="14386"/>
                    <a:pt x="20473" y="14341"/>
                    <a:pt x="20753" y="14291"/>
                  </a:cubicBezTo>
                  <a:cubicBezTo>
                    <a:pt x="20758" y="14291"/>
                    <a:pt x="20766" y="14289"/>
                    <a:pt x="20773" y="14288"/>
                  </a:cubicBezTo>
                  <a:cubicBezTo>
                    <a:pt x="22736" y="13940"/>
                    <a:pt x="24687" y="13383"/>
                    <a:pt x="26767" y="12484"/>
                  </a:cubicBezTo>
                  <a:cubicBezTo>
                    <a:pt x="27637" y="12106"/>
                    <a:pt x="28526" y="11678"/>
                    <a:pt x="29453" y="11170"/>
                  </a:cubicBezTo>
                  <a:cubicBezTo>
                    <a:pt x="33562" y="8917"/>
                    <a:pt x="34381" y="6996"/>
                    <a:pt x="34868" y="6683"/>
                  </a:cubicBezTo>
                  <a:cubicBezTo>
                    <a:pt x="35004" y="6597"/>
                    <a:pt x="35120" y="6559"/>
                    <a:pt x="35217" y="6559"/>
                  </a:cubicBezTo>
                  <a:cubicBezTo>
                    <a:pt x="35383" y="6559"/>
                    <a:pt x="35489" y="6671"/>
                    <a:pt x="35522" y="6836"/>
                  </a:cubicBezTo>
                  <a:cubicBezTo>
                    <a:pt x="35523" y="6793"/>
                    <a:pt x="35523" y="6752"/>
                    <a:pt x="35525" y="6711"/>
                  </a:cubicBezTo>
                  <a:cubicBezTo>
                    <a:pt x="35657" y="4728"/>
                    <a:pt x="35702" y="2554"/>
                    <a:pt x="36102" y="1"/>
                  </a:cubicBezTo>
                  <a:lnTo>
                    <a:pt x="22208" y="1"/>
                  </a:lnTo>
                  <a:cubicBezTo>
                    <a:pt x="20538" y="2116"/>
                    <a:pt x="17457" y="3631"/>
                    <a:pt x="14236" y="3631"/>
                  </a:cubicBezTo>
                  <a:cubicBezTo>
                    <a:pt x="11896" y="3631"/>
                    <a:pt x="9481" y="2832"/>
                    <a:pt x="7478" y="883"/>
                  </a:cubicBezTo>
                  <a:lnTo>
                    <a:pt x="7478" y="885"/>
                  </a:lnTo>
                  <a:cubicBezTo>
                    <a:pt x="7205" y="617"/>
                    <a:pt x="6974" y="317"/>
                    <a:pt x="6776"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44" name="Google Shape;1668;p34">
              <a:extLst>
                <a:ext uri="{FF2B5EF4-FFF2-40B4-BE49-F238E27FC236}">
                  <a16:creationId xmlns:a16="http://schemas.microsoft.com/office/drawing/2014/main" id="{F7ACF3CB-E1A4-B099-206F-61566782EFF0}"/>
                </a:ext>
              </a:extLst>
            </p:cNvPr>
            <p:cNvSpPr/>
            <p:nvPr/>
          </p:nvSpPr>
          <p:spPr>
            <a:xfrm>
              <a:off x="4809928" y="3336311"/>
              <a:ext cx="53859" cy="88542"/>
            </a:xfrm>
            <a:custGeom>
              <a:avLst/>
              <a:gdLst/>
              <a:ahLst/>
              <a:cxnLst/>
              <a:rect l="l" t="t" r="r" b="b"/>
              <a:pathLst>
                <a:path w="3511" h="5772" extrusionOk="0">
                  <a:moveTo>
                    <a:pt x="0" y="1"/>
                  </a:moveTo>
                  <a:lnTo>
                    <a:pt x="0" y="1"/>
                  </a:lnTo>
                  <a:cubicBezTo>
                    <a:pt x="158" y="288"/>
                    <a:pt x="317" y="574"/>
                    <a:pt x="479" y="859"/>
                  </a:cubicBezTo>
                  <a:cubicBezTo>
                    <a:pt x="1761" y="3101"/>
                    <a:pt x="2792" y="4663"/>
                    <a:pt x="3510" y="5772"/>
                  </a:cubicBezTo>
                  <a:cubicBezTo>
                    <a:pt x="2351" y="3918"/>
                    <a:pt x="1122" y="2007"/>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45" name="Google Shape;1669;p34">
              <a:extLst>
                <a:ext uri="{FF2B5EF4-FFF2-40B4-BE49-F238E27FC236}">
                  <a16:creationId xmlns:a16="http://schemas.microsoft.com/office/drawing/2014/main" id="{5130EEC6-DFD2-2CA9-990E-85E66A9B1D3D}"/>
                </a:ext>
              </a:extLst>
            </p:cNvPr>
            <p:cNvSpPr/>
            <p:nvPr/>
          </p:nvSpPr>
          <p:spPr>
            <a:xfrm>
              <a:off x="5117972" y="3957124"/>
              <a:ext cx="157204" cy="61360"/>
            </a:xfrm>
            <a:custGeom>
              <a:avLst/>
              <a:gdLst/>
              <a:ahLst/>
              <a:cxnLst/>
              <a:rect l="l" t="t" r="r" b="b"/>
              <a:pathLst>
                <a:path w="10248" h="4000" extrusionOk="0">
                  <a:moveTo>
                    <a:pt x="10247" y="0"/>
                  </a:moveTo>
                  <a:cubicBezTo>
                    <a:pt x="7668" y="1921"/>
                    <a:pt x="3864" y="3404"/>
                    <a:pt x="1" y="4000"/>
                  </a:cubicBezTo>
                  <a:cubicBezTo>
                    <a:pt x="393" y="3946"/>
                    <a:pt x="777" y="3886"/>
                    <a:pt x="1139" y="3815"/>
                  </a:cubicBezTo>
                  <a:cubicBezTo>
                    <a:pt x="4655" y="3131"/>
                    <a:pt x="7612" y="2215"/>
                    <a:pt x="10247" y="79"/>
                  </a:cubicBezTo>
                  <a:lnTo>
                    <a:pt x="10247" y="0"/>
                  </a:ln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46" name="Google Shape;1670;p34">
              <a:extLst>
                <a:ext uri="{FF2B5EF4-FFF2-40B4-BE49-F238E27FC236}">
                  <a16:creationId xmlns:a16="http://schemas.microsoft.com/office/drawing/2014/main" id="{51304226-CCE8-2BA1-7188-800D99D03AB3}"/>
                </a:ext>
              </a:extLst>
            </p:cNvPr>
            <p:cNvSpPr/>
            <p:nvPr/>
          </p:nvSpPr>
          <p:spPr>
            <a:xfrm>
              <a:off x="4805065" y="3327414"/>
              <a:ext cx="4326" cy="7915"/>
            </a:xfrm>
            <a:custGeom>
              <a:avLst/>
              <a:gdLst/>
              <a:ahLst/>
              <a:cxnLst/>
              <a:rect l="l" t="t" r="r" b="b"/>
              <a:pathLst>
                <a:path w="282" h="516" extrusionOk="0">
                  <a:moveTo>
                    <a:pt x="1" y="0"/>
                  </a:moveTo>
                  <a:cubicBezTo>
                    <a:pt x="37" y="69"/>
                    <a:pt x="73" y="136"/>
                    <a:pt x="110" y="204"/>
                  </a:cubicBezTo>
                  <a:lnTo>
                    <a:pt x="110" y="204"/>
                  </a:lnTo>
                  <a:cubicBezTo>
                    <a:pt x="74" y="136"/>
                    <a:pt x="37" y="68"/>
                    <a:pt x="1" y="0"/>
                  </a:cubicBezTo>
                  <a:close/>
                  <a:moveTo>
                    <a:pt x="110" y="204"/>
                  </a:moveTo>
                  <a:cubicBezTo>
                    <a:pt x="167" y="309"/>
                    <a:pt x="223" y="413"/>
                    <a:pt x="282" y="516"/>
                  </a:cubicBezTo>
                  <a:cubicBezTo>
                    <a:pt x="224" y="412"/>
                    <a:pt x="167" y="308"/>
                    <a:pt x="110" y="204"/>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47" name="Google Shape;1671;p34">
              <a:extLst>
                <a:ext uri="{FF2B5EF4-FFF2-40B4-BE49-F238E27FC236}">
                  <a16:creationId xmlns:a16="http://schemas.microsoft.com/office/drawing/2014/main" id="{DE83C535-6E94-B0CE-6036-D5166637D2F6}"/>
                </a:ext>
              </a:extLst>
            </p:cNvPr>
            <p:cNvSpPr/>
            <p:nvPr/>
          </p:nvSpPr>
          <p:spPr>
            <a:xfrm>
              <a:off x="4763414" y="3230552"/>
              <a:ext cx="1841" cy="5768"/>
            </a:xfrm>
            <a:custGeom>
              <a:avLst/>
              <a:gdLst/>
              <a:ahLst/>
              <a:cxnLst/>
              <a:rect l="l" t="t" r="r" b="b"/>
              <a:pathLst>
                <a:path w="120" h="376" extrusionOk="0">
                  <a:moveTo>
                    <a:pt x="1" y="1"/>
                  </a:moveTo>
                  <a:cubicBezTo>
                    <a:pt x="40" y="125"/>
                    <a:pt x="79" y="250"/>
                    <a:pt x="120" y="376"/>
                  </a:cubicBezTo>
                  <a:cubicBezTo>
                    <a:pt x="81" y="250"/>
                    <a:pt x="40" y="125"/>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48" name="Google Shape;1672;p34">
              <a:extLst>
                <a:ext uri="{FF2B5EF4-FFF2-40B4-BE49-F238E27FC236}">
                  <a16:creationId xmlns:a16="http://schemas.microsoft.com/office/drawing/2014/main" id="{DFBE11E5-64D3-88D0-405F-71D9389C4795}"/>
                </a:ext>
              </a:extLst>
            </p:cNvPr>
            <p:cNvSpPr/>
            <p:nvPr/>
          </p:nvSpPr>
          <p:spPr>
            <a:xfrm>
              <a:off x="4750374" y="2968945"/>
              <a:ext cx="524781" cy="865698"/>
            </a:xfrm>
            <a:custGeom>
              <a:avLst/>
              <a:gdLst/>
              <a:ahLst/>
              <a:cxnLst/>
              <a:rect l="l" t="t" r="r" b="b"/>
              <a:pathLst>
                <a:path w="34210" h="56434" extrusionOk="0">
                  <a:moveTo>
                    <a:pt x="709" y="1"/>
                  </a:moveTo>
                  <a:cubicBezTo>
                    <a:pt x="285" y="2504"/>
                    <a:pt x="69" y="5169"/>
                    <a:pt x="211" y="7731"/>
                  </a:cubicBezTo>
                  <a:cubicBezTo>
                    <a:pt x="235" y="8277"/>
                    <a:pt x="0" y="8865"/>
                    <a:pt x="117" y="9373"/>
                  </a:cubicBezTo>
                  <a:cubicBezTo>
                    <a:pt x="618" y="11556"/>
                    <a:pt x="58" y="16398"/>
                    <a:pt x="4515" y="23946"/>
                  </a:cubicBezTo>
                  <a:cubicBezTo>
                    <a:pt x="12013" y="36633"/>
                    <a:pt x="15227" y="39407"/>
                    <a:pt x="10802" y="53182"/>
                  </a:cubicBezTo>
                  <a:cubicBezTo>
                    <a:pt x="10628" y="53713"/>
                    <a:pt x="10467" y="54239"/>
                    <a:pt x="10316" y="54764"/>
                  </a:cubicBezTo>
                  <a:cubicBezTo>
                    <a:pt x="10530" y="54128"/>
                    <a:pt x="10896" y="53694"/>
                    <a:pt x="11568" y="53462"/>
                  </a:cubicBezTo>
                  <a:cubicBezTo>
                    <a:pt x="12904" y="53000"/>
                    <a:pt x="14250" y="52589"/>
                    <a:pt x="15675" y="52576"/>
                  </a:cubicBezTo>
                  <a:cubicBezTo>
                    <a:pt x="15728" y="52575"/>
                    <a:pt x="15781" y="52575"/>
                    <a:pt x="15833" y="52575"/>
                  </a:cubicBezTo>
                  <a:cubicBezTo>
                    <a:pt x="19717" y="52575"/>
                    <a:pt x="22590" y="54001"/>
                    <a:pt x="25014" y="56153"/>
                  </a:cubicBezTo>
                  <a:cubicBezTo>
                    <a:pt x="25226" y="56341"/>
                    <a:pt x="25367" y="56433"/>
                    <a:pt x="25486" y="56433"/>
                  </a:cubicBezTo>
                  <a:cubicBezTo>
                    <a:pt x="25923" y="56433"/>
                    <a:pt x="26053" y="55178"/>
                    <a:pt x="28328" y="52877"/>
                  </a:cubicBezTo>
                  <a:cubicBezTo>
                    <a:pt x="30035" y="51152"/>
                    <a:pt x="32090" y="50047"/>
                    <a:pt x="34209" y="49540"/>
                  </a:cubicBezTo>
                  <a:lnTo>
                    <a:pt x="34209" y="1"/>
                  </a:ln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49" name="Google Shape;1673;p34">
              <a:extLst>
                <a:ext uri="{FF2B5EF4-FFF2-40B4-BE49-F238E27FC236}">
                  <a16:creationId xmlns:a16="http://schemas.microsoft.com/office/drawing/2014/main" id="{0036C912-E463-5D01-4D85-4722DACDB789}"/>
                </a:ext>
              </a:extLst>
            </p:cNvPr>
            <p:cNvSpPr/>
            <p:nvPr/>
          </p:nvSpPr>
          <p:spPr>
            <a:xfrm>
              <a:off x="4443604" y="3555885"/>
              <a:ext cx="19482" cy="28947"/>
            </a:xfrm>
            <a:custGeom>
              <a:avLst/>
              <a:gdLst/>
              <a:ahLst/>
              <a:cxnLst/>
              <a:rect l="l" t="t" r="r" b="b"/>
              <a:pathLst>
                <a:path w="1270" h="1887" extrusionOk="0">
                  <a:moveTo>
                    <a:pt x="1" y="1"/>
                  </a:moveTo>
                  <a:cubicBezTo>
                    <a:pt x="53" y="1289"/>
                    <a:pt x="162" y="1887"/>
                    <a:pt x="1074" y="1887"/>
                  </a:cubicBezTo>
                  <a:cubicBezTo>
                    <a:pt x="1136" y="1887"/>
                    <a:pt x="1201" y="1884"/>
                    <a:pt x="1270" y="1879"/>
                  </a:cubicBezTo>
                  <a:lnTo>
                    <a:pt x="1270" y="1879"/>
                  </a:lnTo>
                  <a:cubicBezTo>
                    <a:pt x="1229" y="1880"/>
                    <a:pt x="1190" y="1881"/>
                    <a:pt x="1152" y="1881"/>
                  </a:cubicBezTo>
                  <a:cubicBezTo>
                    <a:pt x="447" y="1881"/>
                    <a:pt x="171" y="1629"/>
                    <a:pt x="83" y="868"/>
                  </a:cubicBezTo>
                  <a:cubicBezTo>
                    <a:pt x="45" y="550"/>
                    <a:pt x="19" y="267"/>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50" name="Google Shape;1674;p34">
              <a:extLst>
                <a:ext uri="{FF2B5EF4-FFF2-40B4-BE49-F238E27FC236}">
                  <a16:creationId xmlns:a16="http://schemas.microsoft.com/office/drawing/2014/main" id="{700A348F-1AB8-A82B-7FC2-52F80CAAC7C3}"/>
                </a:ext>
              </a:extLst>
            </p:cNvPr>
            <p:cNvSpPr/>
            <p:nvPr/>
          </p:nvSpPr>
          <p:spPr>
            <a:xfrm>
              <a:off x="4627602" y="3502989"/>
              <a:ext cx="158800" cy="49487"/>
            </a:xfrm>
            <a:custGeom>
              <a:avLst/>
              <a:gdLst/>
              <a:ahLst/>
              <a:cxnLst/>
              <a:rect l="l" t="t" r="r" b="b"/>
              <a:pathLst>
                <a:path w="10352" h="3226" extrusionOk="0">
                  <a:moveTo>
                    <a:pt x="10352" y="1"/>
                  </a:moveTo>
                  <a:cubicBezTo>
                    <a:pt x="9808" y="192"/>
                    <a:pt x="9243" y="388"/>
                    <a:pt x="8660" y="583"/>
                  </a:cubicBezTo>
                  <a:cubicBezTo>
                    <a:pt x="8649" y="587"/>
                    <a:pt x="8634" y="592"/>
                    <a:pt x="8623" y="596"/>
                  </a:cubicBezTo>
                  <a:cubicBezTo>
                    <a:pt x="8040" y="791"/>
                    <a:pt x="7441" y="991"/>
                    <a:pt x="6829" y="1188"/>
                  </a:cubicBezTo>
                  <a:cubicBezTo>
                    <a:pt x="6805" y="1195"/>
                    <a:pt x="6782" y="1203"/>
                    <a:pt x="6758" y="1210"/>
                  </a:cubicBezTo>
                  <a:cubicBezTo>
                    <a:pt x="6135" y="1411"/>
                    <a:pt x="5500" y="1612"/>
                    <a:pt x="4856" y="1811"/>
                  </a:cubicBezTo>
                  <a:cubicBezTo>
                    <a:pt x="4843" y="1815"/>
                    <a:pt x="4832" y="1819"/>
                    <a:pt x="4819" y="1822"/>
                  </a:cubicBezTo>
                  <a:cubicBezTo>
                    <a:pt x="3232" y="2314"/>
                    <a:pt x="1603" y="2788"/>
                    <a:pt x="1" y="3226"/>
                  </a:cubicBezTo>
                  <a:cubicBezTo>
                    <a:pt x="3777" y="2226"/>
                    <a:pt x="7445" y="1037"/>
                    <a:pt x="10352"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51" name="Google Shape;1675;p34">
              <a:extLst>
                <a:ext uri="{FF2B5EF4-FFF2-40B4-BE49-F238E27FC236}">
                  <a16:creationId xmlns:a16="http://schemas.microsoft.com/office/drawing/2014/main" id="{9AD54FA9-B45E-BC24-9486-4B59D77623AB}"/>
                </a:ext>
              </a:extLst>
            </p:cNvPr>
            <p:cNvSpPr/>
            <p:nvPr/>
          </p:nvSpPr>
          <p:spPr>
            <a:xfrm>
              <a:off x="4435074" y="3475130"/>
              <a:ext cx="2178" cy="12517"/>
            </a:xfrm>
            <a:custGeom>
              <a:avLst/>
              <a:gdLst/>
              <a:ahLst/>
              <a:cxnLst/>
              <a:rect l="l" t="t" r="r" b="b"/>
              <a:pathLst>
                <a:path w="142" h="816" extrusionOk="0">
                  <a:moveTo>
                    <a:pt x="0" y="0"/>
                  </a:moveTo>
                  <a:cubicBezTo>
                    <a:pt x="51" y="272"/>
                    <a:pt x="95" y="544"/>
                    <a:pt x="142" y="815"/>
                  </a:cubicBezTo>
                  <a:cubicBezTo>
                    <a:pt x="101" y="562"/>
                    <a:pt x="54" y="290"/>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52" name="Google Shape;1676;p34">
              <a:extLst>
                <a:ext uri="{FF2B5EF4-FFF2-40B4-BE49-F238E27FC236}">
                  <a16:creationId xmlns:a16="http://schemas.microsoft.com/office/drawing/2014/main" id="{A017314E-7E24-E773-761F-D1051A659471}"/>
                </a:ext>
              </a:extLst>
            </p:cNvPr>
            <p:cNvSpPr/>
            <p:nvPr/>
          </p:nvSpPr>
          <p:spPr>
            <a:xfrm>
              <a:off x="4740403" y="3084292"/>
              <a:ext cx="20003" cy="135376"/>
            </a:xfrm>
            <a:custGeom>
              <a:avLst/>
              <a:gdLst/>
              <a:ahLst/>
              <a:cxnLst/>
              <a:rect l="l" t="t" r="r" b="b"/>
              <a:pathLst>
                <a:path w="1304" h="8825" extrusionOk="0">
                  <a:moveTo>
                    <a:pt x="176" y="0"/>
                  </a:moveTo>
                  <a:lnTo>
                    <a:pt x="176" y="0"/>
                  </a:lnTo>
                  <a:cubicBezTo>
                    <a:pt x="1" y="2365"/>
                    <a:pt x="451" y="4688"/>
                    <a:pt x="874" y="6986"/>
                  </a:cubicBezTo>
                  <a:cubicBezTo>
                    <a:pt x="989" y="7610"/>
                    <a:pt x="1140" y="8220"/>
                    <a:pt x="1303" y="8825"/>
                  </a:cubicBezTo>
                  <a:cubicBezTo>
                    <a:pt x="1153" y="8261"/>
                    <a:pt x="1015" y="7692"/>
                    <a:pt x="907" y="7111"/>
                  </a:cubicBezTo>
                  <a:cubicBezTo>
                    <a:pt x="468" y="4768"/>
                    <a:pt x="116" y="2416"/>
                    <a:pt x="176"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53" name="Google Shape;1677;p34">
              <a:extLst>
                <a:ext uri="{FF2B5EF4-FFF2-40B4-BE49-F238E27FC236}">
                  <a16:creationId xmlns:a16="http://schemas.microsoft.com/office/drawing/2014/main" id="{BD394F9C-6538-87EE-F503-94E42B40223D}"/>
                </a:ext>
              </a:extLst>
            </p:cNvPr>
            <p:cNvSpPr/>
            <p:nvPr/>
          </p:nvSpPr>
          <p:spPr>
            <a:xfrm>
              <a:off x="4065268" y="4086017"/>
              <a:ext cx="30987" cy="5952"/>
            </a:xfrm>
            <a:custGeom>
              <a:avLst/>
              <a:gdLst/>
              <a:ahLst/>
              <a:cxnLst/>
              <a:rect l="l" t="t" r="r" b="b"/>
              <a:pathLst>
                <a:path w="2020" h="388" extrusionOk="0">
                  <a:moveTo>
                    <a:pt x="1" y="1"/>
                  </a:moveTo>
                  <a:lnTo>
                    <a:pt x="1" y="1"/>
                  </a:lnTo>
                  <a:cubicBezTo>
                    <a:pt x="646" y="153"/>
                    <a:pt x="1326" y="284"/>
                    <a:pt x="2020" y="388"/>
                  </a:cubicBezTo>
                  <a:cubicBezTo>
                    <a:pt x="1337" y="273"/>
                    <a:pt x="661" y="142"/>
                    <a:pt x="1"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54" name="Google Shape;1678;p34">
              <a:extLst>
                <a:ext uri="{FF2B5EF4-FFF2-40B4-BE49-F238E27FC236}">
                  <a16:creationId xmlns:a16="http://schemas.microsoft.com/office/drawing/2014/main" id="{8CB8F9E1-2E2C-11D0-0413-2DBF996C18CE}"/>
                </a:ext>
              </a:extLst>
            </p:cNvPr>
            <p:cNvSpPr/>
            <p:nvPr/>
          </p:nvSpPr>
          <p:spPr>
            <a:xfrm>
              <a:off x="4862194" y="3468304"/>
              <a:ext cx="11842" cy="5492"/>
            </a:xfrm>
            <a:custGeom>
              <a:avLst/>
              <a:gdLst/>
              <a:ahLst/>
              <a:cxnLst/>
              <a:rect l="l" t="t" r="r" b="b"/>
              <a:pathLst>
                <a:path w="772" h="358" extrusionOk="0">
                  <a:moveTo>
                    <a:pt x="771" y="0"/>
                  </a:moveTo>
                  <a:cubicBezTo>
                    <a:pt x="546" y="112"/>
                    <a:pt x="287" y="231"/>
                    <a:pt x="1" y="358"/>
                  </a:cubicBezTo>
                  <a:cubicBezTo>
                    <a:pt x="295" y="231"/>
                    <a:pt x="537" y="121"/>
                    <a:pt x="719" y="32"/>
                  </a:cubicBezTo>
                  <a:cubicBezTo>
                    <a:pt x="740" y="21"/>
                    <a:pt x="753" y="12"/>
                    <a:pt x="77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55" name="Google Shape;1679;p34">
              <a:extLst>
                <a:ext uri="{FF2B5EF4-FFF2-40B4-BE49-F238E27FC236}">
                  <a16:creationId xmlns:a16="http://schemas.microsoft.com/office/drawing/2014/main" id="{DBDD3A8E-5F10-529C-38EF-1804BE6DED66}"/>
                </a:ext>
              </a:extLst>
            </p:cNvPr>
            <p:cNvSpPr/>
            <p:nvPr/>
          </p:nvSpPr>
          <p:spPr>
            <a:xfrm>
              <a:off x="4299691" y="3928881"/>
              <a:ext cx="95108" cy="134532"/>
            </a:xfrm>
            <a:custGeom>
              <a:avLst/>
              <a:gdLst/>
              <a:ahLst/>
              <a:cxnLst/>
              <a:rect l="l" t="t" r="r" b="b"/>
              <a:pathLst>
                <a:path w="6200" h="8770" extrusionOk="0">
                  <a:moveTo>
                    <a:pt x="6199" y="1"/>
                  </a:moveTo>
                  <a:lnTo>
                    <a:pt x="6199" y="1"/>
                  </a:lnTo>
                  <a:cubicBezTo>
                    <a:pt x="4584" y="3373"/>
                    <a:pt x="3036" y="6661"/>
                    <a:pt x="0" y="8770"/>
                  </a:cubicBezTo>
                  <a:cubicBezTo>
                    <a:pt x="307" y="8571"/>
                    <a:pt x="609" y="8359"/>
                    <a:pt x="903" y="8130"/>
                  </a:cubicBezTo>
                  <a:cubicBezTo>
                    <a:pt x="2985" y="6513"/>
                    <a:pt x="4802" y="3682"/>
                    <a:pt x="6199"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56" name="Google Shape;1680;p34">
              <a:extLst>
                <a:ext uri="{FF2B5EF4-FFF2-40B4-BE49-F238E27FC236}">
                  <a16:creationId xmlns:a16="http://schemas.microsoft.com/office/drawing/2014/main" id="{D0065D74-336C-C30F-6A03-3156FFDF4DAF}"/>
                </a:ext>
              </a:extLst>
            </p:cNvPr>
            <p:cNvSpPr/>
            <p:nvPr/>
          </p:nvSpPr>
          <p:spPr>
            <a:xfrm>
              <a:off x="3971060" y="3868331"/>
              <a:ext cx="22427" cy="73295"/>
            </a:xfrm>
            <a:custGeom>
              <a:avLst/>
              <a:gdLst/>
              <a:ahLst/>
              <a:cxnLst/>
              <a:rect l="l" t="t" r="r" b="b"/>
              <a:pathLst>
                <a:path w="1462" h="4778" extrusionOk="0">
                  <a:moveTo>
                    <a:pt x="1461" y="1"/>
                  </a:moveTo>
                  <a:lnTo>
                    <a:pt x="1461" y="1"/>
                  </a:lnTo>
                  <a:cubicBezTo>
                    <a:pt x="1206" y="782"/>
                    <a:pt x="948" y="1588"/>
                    <a:pt x="691" y="2424"/>
                  </a:cubicBezTo>
                  <a:cubicBezTo>
                    <a:pt x="441" y="3228"/>
                    <a:pt x="198" y="4013"/>
                    <a:pt x="0" y="4778"/>
                  </a:cubicBezTo>
                  <a:cubicBezTo>
                    <a:pt x="399" y="3377"/>
                    <a:pt x="976" y="1854"/>
                    <a:pt x="1461"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57" name="Google Shape;1681;p34">
              <a:extLst>
                <a:ext uri="{FF2B5EF4-FFF2-40B4-BE49-F238E27FC236}">
                  <a16:creationId xmlns:a16="http://schemas.microsoft.com/office/drawing/2014/main" id="{F7938B57-4D88-7E9A-DD51-03A074D74B2C}"/>
                </a:ext>
              </a:extLst>
            </p:cNvPr>
            <p:cNvSpPr/>
            <p:nvPr/>
          </p:nvSpPr>
          <p:spPr>
            <a:xfrm>
              <a:off x="3922291" y="3371488"/>
              <a:ext cx="69567" cy="125834"/>
            </a:xfrm>
            <a:custGeom>
              <a:avLst/>
              <a:gdLst/>
              <a:ahLst/>
              <a:cxnLst/>
              <a:rect l="l" t="t" r="r" b="b"/>
              <a:pathLst>
                <a:path w="4535" h="8203" extrusionOk="0">
                  <a:moveTo>
                    <a:pt x="1" y="1"/>
                  </a:moveTo>
                  <a:cubicBezTo>
                    <a:pt x="1864" y="2803"/>
                    <a:pt x="3388" y="5606"/>
                    <a:pt x="4534" y="8202"/>
                  </a:cubicBezTo>
                  <a:cubicBezTo>
                    <a:pt x="3297" y="5336"/>
                    <a:pt x="1758" y="2602"/>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58" name="Google Shape;1682;p34">
              <a:extLst>
                <a:ext uri="{FF2B5EF4-FFF2-40B4-BE49-F238E27FC236}">
                  <a16:creationId xmlns:a16="http://schemas.microsoft.com/office/drawing/2014/main" id="{16CDF679-0D3C-9D3D-3AE8-BB2F99128A7E}"/>
                </a:ext>
              </a:extLst>
            </p:cNvPr>
            <p:cNvSpPr/>
            <p:nvPr/>
          </p:nvSpPr>
          <p:spPr>
            <a:xfrm>
              <a:off x="4010547" y="3596660"/>
              <a:ext cx="7210" cy="1135"/>
            </a:xfrm>
            <a:custGeom>
              <a:avLst/>
              <a:gdLst/>
              <a:ahLst/>
              <a:cxnLst/>
              <a:rect l="l" t="t" r="r" b="b"/>
              <a:pathLst>
                <a:path w="470" h="74" extrusionOk="0">
                  <a:moveTo>
                    <a:pt x="469" y="0"/>
                  </a:moveTo>
                  <a:lnTo>
                    <a:pt x="469" y="0"/>
                  </a:lnTo>
                  <a:cubicBezTo>
                    <a:pt x="341" y="47"/>
                    <a:pt x="181" y="69"/>
                    <a:pt x="0" y="69"/>
                  </a:cubicBezTo>
                  <a:cubicBezTo>
                    <a:pt x="46" y="72"/>
                    <a:pt x="88" y="74"/>
                    <a:pt x="121" y="74"/>
                  </a:cubicBezTo>
                  <a:cubicBezTo>
                    <a:pt x="133" y="74"/>
                    <a:pt x="145" y="74"/>
                    <a:pt x="155" y="73"/>
                  </a:cubicBezTo>
                  <a:cubicBezTo>
                    <a:pt x="270" y="71"/>
                    <a:pt x="376" y="45"/>
                    <a:pt x="469"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59" name="Google Shape;1683;p34">
              <a:extLst>
                <a:ext uri="{FF2B5EF4-FFF2-40B4-BE49-F238E27FC236}">
                  <a16:creationId xmlns:a16="http://schemas.microsoft.com/office/drawing/2014/main" id="{55908A69-1465-1007-883F-D09654DD7612}"/>
                </a:ext>
              </a:extLst>
            </p:cNvPr>
            <p:cNvSpPr/>
            <p:nvPr/>
          </p:nvSpPr>
          <p:spPr>
            <a:xfrm>
              <a:off x="3822024" y="2968945"/>
              <a:ext cx="646366" cy="920968"/>
            </a:xfrm>
            <a:custGeom>
              <a:avLst/>
              <a:gdLst/>
              <a:ahLst/>
              <a:cxnLst/>
              <a:rect l="l" t="t" r="r" b="b"/>
              <a:pathLst>
                <a:path w="42136" h="60037" extrusionOk="0">
                  <a:moveTo>
                    <a:pt x="544" y="1"/>
                  </a:moveTo>
                  <a:lnTo>
                    <a:pt x="544" y="17918"/>
                  </a:lnTo>
                  <a:cubicBezTo>
                    <a:pt x="2956" y="20514"/>
                    <a:pt x="5089" y="23096"/>
                    <a:pt x="6451" y="25094"/>
                  </a:cubicBezTo>
                  <a:cubicBezTo>
                    <a:pt x="9127" y="29025"/>
                    <a:pt x="11448" y="33389"/>
                    <a:pt x="13078" y="38082"/>
                  </a:cubicBezTo>
                  <a:cubicBezTo>
                    <a:pt x="15645" y="45461"/>
                    <a:pt x="13865" y="50521"/>
                    <a:pt x="11604" y="57329"/>
                  </a:cubicBezTo>
                  <a:cubicBezTo>
                    <a:pt x="12090" y="56422"/>
                    <a:pt x="12931" y="56244"/>
                    <a:pt x="14245" y="56216"/>
                  </a:cubicBezTo>
                  <a:cubicBezTo>
                    <a:pt x="14339" y="56214"/>
                    <a:pt x="14432" y="56213"/>
                    <a:pt x="14525" y="56213"/>
                  </a:cubicBezTo>
                  <a:cubicBezTo>
                    <a:pt x="17743" y="56213"/>
                    <a:pt x="20468" y="57433"/>
                    <a:pt x="22770" y="59685"/>
                  </a:cubicBezTo>
                  <a:cubicBezTo>
                    <a:pt x="23010" y="59918"/>
                    <a:pt x="23123" y="60036"/>
                    <a:pt x="23245" y="60036"/>
                  </a:cubicBezTo>
                  <a:cubicBezTo>
                    <a:pt x="23359" y="60036"/>
                    <a:pt x="23480" y="59931"/>
                    <a:pt x="23719" y="59720"/>
                  </a:cubicBezTo>
                  <a:cubicBezTo>
                    <a:pt x="26610" y="57178"/>
                    <a:pt x="29842" y="56244"/>
                    <a:pt x="32538" y="56244"/>
                  </a:cubicBezTo>
                  <a:cubicBezTo>
                    <a:pt x="35583" y="56244"/>
                    <a:pt x="37944" y="57434"/>
                    <a:pt x="38356" y="58842"/>
                  </a:cubicBezTo>
                  <a:cubicBezTo>
                    <a:pt x="38393" y="58968"/>
                    <a:pt x="38412" y="59099"/>
                    <a:pt x="38427" y="59227"/>
                  </a:cubicBezTo>
                  <a:cubicBezTo>
                    <a:pt x="42136" y="45854"/>
                    <a:pt x="41025" y="24637"/>
                    <a:pt x="29941" y="7621"/>
                  </a:cubicBezTo>
                  <a:cubicBezTo>
                    <a:pt x="27693" y="4149"/>
                    <a:pt x="25878" y="1940"/>
                    <a:pt x="23866" y="1"/>
                  </a:cubicBezTo>
                  <a:lnTo>
                    <a:pt x="9109" y="1"/>
                  </a:lnTo>
                  <a:cubicBezTo>
                    <a:pt x="10789" y="581"/>
                    <a:pt x="12099" y="1877"/>
                    <a:pt x="11982" y="3935"/>
                  </a:cubicBezTo>
                  <a:cubicBezTo>
                    <a:pt x="11824" y="6701"/>
                    <a:pt x="9221" y="8058"/>
                    <a:pt x="6618" y="8058"/>
                  </a:cubicBezTo>
                  <a:cubicBezTo>
                    <a:pt x="4939" y="8058"/>
                    <a:pt x="3260" y="7494"/>
                    <a:pt x="2236" y="6380"/>
                  </a:cubicBezTo>
                  <a:cubicBezTo>
                    <a:pt x="1" y="3950"/>
                    <a:pt x="2214" y="965"/>
                    <a:pt x="4767" y="16"/>
                  </a:cubicBezTo>
                  <a:cubicBezTo>
                    <a:pt x="4782" y="10"/>
                    <a:pt x="4799" y="6"/>
                    <a:pt x="4815"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60" name="Google Shape;1684;p34">
              <a:extLst>
                <a:ext uri="{FF2B5EF4-FFF2-40B4-BE49-F238E27FC236}">
                  <a16:creationId xmlns:a16="http://schemas.microsoft.com/office/drawing/2014/main" id="{6D19F2C7-1F7F-3428-B15B-E56B6909AC4D}"/>
                </a:ext>
              </a:extLst>
            </p:cNvPr>
            <p:cNvSpPr/>
            <p:nvPr/>
          </p:nvSpPr>
          <p:spPr>
            <a:xfrm>
              <a:off x="4433095" y="3464423"/>
              <a:ext cx="1273" cy="6780"/>
            </a:xfrm>
            <a:custGeom>
              <a:avLst/>
              <a:gdLst/>
              <a:ahLst/>
              <a:cxnLst/>
              <a:rect l="l" t="t" r="r" b="b"/>
              <a:pathLst>
                <a:path w="83" h="442" extrusionOk="0">
                  <a:moveTo>
                    <a:pt x="1" y="0"/>
                  </a:moveTo>
                  <a:cubicBezTo>
                    <a:pt x="12" y="65"/>
                    <a:pt x="25" y="130"/>
                    <a:pt x="37" y="194"/>
                  </a:cubicBezTo>
                  <a:lnTo>
                    <a:pt x="37" y="194"/>
                  </a:lnTo>
                  <a:cubicBezTo>
                    <a:pt x="25" y="131"/>
                    <a:pt x="13" y="66"/>
                    <a:pt x="1" y="0"/>
                  </a:cubicBezTo>
                  <a:close/>
                  <a:moveTo>
                    <a:pt x="37" y="195"/>
                  </a:moveTo>
                  <a:cubicBezTo>
                    <a:pt x="53" y="279"/>
                    <a:pt x="68" y="361"/>
                    <a:pt x="83" y="441"/>
                  </a:cubicBezTo>
                  <a:cubicBezTo>
                    <a:pt x="68" y="359"/>
                    <a:pt x="52" y="277"/>
                    <a:pt x="37" y="195"/>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61" name="Google Shape;1685;p34">
              <a:extLst>
                <a:ext uri="{FF2B5EF4-FFF2-40B4-BE49-F238E27FC236}">
                  <a16:creationId xmlns:a16="http://schemas.microsoft.com/office/drawing/2014/main" id="{24533898-282F-02E7-F5F4-44CF46AEAC7B}"/>
                </a:ext>
              </a:extLst>
            </p:cNvPr>
            <p:cNvSpPr/>
            <p:nvPr/>
          </p:nvSpPr>
          <p:spPr>
            <a:xfrm>
              <a:off x="4877013" y="3446581"/>
              <a:ext cx="1411" cy="2700"/>
            </a:xfrm>
            <a:custGeom>
              <a:avLst/>
              <a:gdLst/>
              <a:ahLst/>
              <a:cxnLst/>
              <a:rect l="l" t="t" r="r" b="b"/>
              <a:pathLst>
                <a:path w="92" h="176" extrusionOk="0">
                  <a:moveTo>
                    <a:pt x="1" y="0"/>
                  </a:moveTo>
                  <a:cubicBezTo>
                    <a:pt x="24" y="45"/>
                    <a:pt x="48" y="90"/>
                    <a:pt x="70" y="133"/>
                  </a:cubicBezTo>
                  <a:lnTo>
                    <a:pt x="70" y="133"/>
                  </a:lnTo>
                  <a:cubicBezTo>
                    <a:pt x="49" y="90"/>
                    <a:pt x="27" y="46"/>
                    <a:pt x="1" y="0"/>
                  </a:cubicBezTo>
                  <a:close/>
                  <a:moveTo>
                    <a:pt x="70" y="133"/>
                  </a:moveTo>
                  <a:cubicBezTo>
                    <a:pt x="77" y="147"/>
                    <a:pt x="84" y="161"/>
                    <a:pt x="92" y="175"/>
                  </a:cubicBezTo>
                  <a:cubicBezTo>
                    <a:pt x="85" y="161"/>
                    <a:pt x="78" y="147"/>
                    <a:pt x="70" y="133"/>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62" name="Google Shape;1686;p34">
              <a:extLst>
                <a:ext uri="{FF2B5EF4-FFF2-40B4-BE49-F238E27FC236}">
                  <a16:creationId xmlns:a16="http://schemas.microsoft.com/office/drawing/2014/main" id="{B00835F7-3CF4-DA13-B9E2-CFAAFF53D4AC}"/>
                </a:ext>
              </a:extLst>
            </p:cNvPr>
            <p:cNvSpPr/>
            <p:nvPr/>
          </p:nvSpPr>
          <p:spPr>
            <a:xfrm>
              <a:off x="4770670" y="3252320"/>
              <a:ext cx="552" cy="1503"/>
            </a:xfrm>
            <a:custGeom>
              <a:avLst/>
              <a:gdLst/>
              <a:ahLst/>
              <a:cxnLst/>
              <a:rect l="l" t="t" r="r" b="b"/>
              <a:pathLst>
                <a:path w="36" h="98" extrusionOk="0">
                  <a:moveTo>
                    <a:pt x="0" y="1"/>
                  </a:moveTo>
                  <a:cubicBezTo>
                    <a:pt x="12" y="33"/>
                    <a:pt x="23" y="66"/>
                    <a:pt x="36" y="98"/>
                  </a:cubicBezTo>
                  <a:cubicBezTo>
                    <a:pt x="23" y="66"/>
                    <a:pt x="12" y="33"/>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63" name="Google Shape;1687;p34">
              <a:extLst>
                <a:ext uri="{FF2B5EF4-FFF2-40B4-BE49-F238E27FC236}">
                  <a16:creationId xmlns:a16="http://schemas.microsoft.com/office/drawing/2014/main" id="{723C6F1B-9DDD-D2D3-A245-185CB014A857}"/>
                </a:ext>
              </a:extLst>
            </p:cNvPr>
            <p:cNvSpPr/>
            <p:nvPr/>
          </p:nvSpPr>
          <p:spPr>
            <a:xfrm>
              <a:off x="4878808" y="3450064"/>
              <a:ext cx="2562" cy="7885"/>
            </a:xfrm>
            <a:custGeom>
              <a:avLst/>
              <a:gdLst/>
              <a:ahLst/>
              <a:cxnLst/>
              <a:rect l="l" t="t" r="r" b="b"/>
              <a:pathLst>
                <a:path w="167" h="514" extrusionOk="0">
                  <a:moveTo>
                    <a:pt x="1" y="0"/>
                  </a:moveTo>
                  <a:cubicBezTo>
                    <a:pt x="94" y="201"/>
                    <a:pt x="150" y="369"/>
                    <a:pt x="167" y="514"/>
                  </a:cubicBezTo>
                  <a:cubicBezTo>
                    <a:pt x="153" y="367"/>
                    <a:pt x="98" y="197"/>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64" name="Google Shape;1688;p34">
              <a:extLst>
                <a:ext uri="{FF2B5EF4-FFF2-40B4-BE49-F238E27FC236}">
                  <a16:creationId xmlns:a16="http://schemas.microsoft.com/office/drawing/2014/main" id="{F0057376-2E90-EDF1-0D61-5BBDA1D24488}"/>
                </a:ext>
              </a:extLst>
            </p:cNvPr>
            <p:cNvSpPr/>
            <p:nvPr/>
          </p:nvSpPr>
          <p:spPr>
            <a:xfrm>
              <a:off x="3964295" y="3997317"/>
              <a:ext cx="45514" cy="67189"/>
            </a:xfrm>
            <a:custGeom>
              <a:avLst/>
              <a:gdLst/>
              <a:ahLst/>
              <a:cxnLst/>
              <a:rect l="l" t="t" r="r" b="b"/>
              <a:pathLst>
                <a:path w="2967" h="4380" extrusionOk="0">
                  <a:moveTo>
                    <a:pt x="0" y="1"/>
                  </a:moveTo>
                  <a:lnTo>
                    <a:pt x="0" y="1"/>
                  </a:lnTo>
                  <a:cubicBezTo>
                    <a:pt x="145" y="1661"/>
                    <a:pt x="948" y="3144"/>
                    <a:pt x="2967" y="4380"/>
                  </a:cubicBezTo>
                  <a:cubicBezTo>
                    <a:pt x="1394" y="3386"/>
                    <a:pt x="209" y="1931"/>
                    <a:pt x="0"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65" name="Google Shape;1689;p34">
              <a:extLst>
                <a:ext uri="{FF2B5EF4-FFF2-40B4-BE49-F238E27FC236}">
                  <a16:creationId xmlns:a16="http://schemas.microsoft.com/office/drawing/2014/main" id="{E27FEC04-4A30-880B-AEFE-939E2E34EFE5}"/>
                </a:ext>
              </a:extLst>
            </p:cNvPr>
            <p:cNvSpPr/>
            <p:nvPr/>
          </p:nvSpPr>
          <p:spPr>
            <a:xfrm>
              <a:off x="3869795" y="3574769"/>
              <a:ext cx="126310" cy="21445"/>
            </a:xfrm>
            <a:custGeom>
              <a:avLst/>
              <a:gdLst/>
              <a:ahLst/>
              <a:cxnLst/>
              <a:rect l="l" t="t" r="r" b="b"/>
              <a:pathLst>
                <a:path w="8234" h="1398" extrusionOk="0">
                  <a:moveTo>
                    <a:pt x="0" y="0"/>
                  </a:moveTo>
                  <a:cubicBezTo>
                    <a:pt x="3510" y="694"/>
                    <a:pt x="6622" y="1195"/>
                    <a:pt x="8233" y="1398"/>
                  </a:cubicBezTo>
                  <a:cubicBezTo>
                    <a:pt x="7757" y="1318"/>
                    <a:pt x="7238" y="1208"/>
                    <a:pt x="6752" y="1137"/>
                  </a:cubicBezTo>
                  <a:cubicBezTo>
                    <a:pt x="4392" y="800"/>
                    <a:pt x="2146" y="419"/>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66" name="Google Shape;1690;p34">
              <a:extLst>
                <a:ext uri="{FF2B5EF4-FFF2-40B4-BE49-F238E27FC236}">
                  <a16:creationId xmlns:a16="http://schemas.microsoft.com/office/drawing/2014/main" id="{78E73296-4767-7385-41DF-87413F74AFB5}"/>
                </a:ext>
              </a:extLst>
            </p:cNvPr>
            <p:cNvSpPr/>
            <p:nvPr/>
          </p:nvSpPr>
          <p:spPr>
            <a:xfrm>
              <a:off x="4881293" y="3458087"/>
              <a:ext cx="153" cy="2500"/>
            </a:xfrm>
            <a:custGeom>
              <a:avLst/>
              <a:gdLst/>
              <a:ahLst/>
              <a:cxnLst/>
              <a:rect l="l" t="t" r="r" b="b"/>
              <a:pathLst>
                <a:path w="10" h="163" extrusionOk="0">
                  <a:moveTo>
                    <a:pt x="6" y="0"/>
                  </a:moveTo>
                  <a:lnTo>
                    <a:pt x="6" y="0"/>
                  </a:lnTo>
                  <a:cubicBezTo>
                    <a:pt x="8" y="29"/>
                    <a:pt x="9" y="59"/>
                    <a:pt x="8" y="87"/>
                  </a:cubicBezTo>
                  <a:lnTo>
                    <a:pt x="8" y="87"/>
                  </a:lnTo>
                  <a:cubicBezTo>
                    <a:pt x="10" y="59"/>
                    <a:pt x="9" y="31"/>
                    <a:pt x="6" y="0"/>
                  </a:cubicBezTo>
                  <a:close/>
                  <a:moveTo>
                    <a:pt x="8" y="87"/>
                  </a:moveTo>
                  <a:lnTo>
                    <a:pt x="8" y="87"/>
                  </a:lnTo>
                  <a:cubicBezTo>
                    <a:pt x="7" y="113"/>
                    <a:pt x="4" y="138"/>
                    <a:pt x="1" y="162"/>
                  </a:cubicBezTo>
                  <a:cubicBezTo>
                    <a:pt x="5" y="138"/>
                    <a:pt x="8" y="113"/>
                    <a:pt x="8" y="87"/>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67" name="Google Shape;1691;p34">
              <a:extLst>
                <a:ext uri="{FF2B5EF4-FFF2-40B4-BE49-F238E27FC236}">
                  <a16:creationId xmlns:a16="http://schemas.microsoft.com/office/drawing/2014/main" id="{87812313-4998-D2E4-5D82-834CF005AF3F}"/>
                </a:ext>
              </a:extLst>
            </p:cNvPr>
            <p:cNvSpPr/>
            <p:nvPr/>
          </p:nvSpPr>
          <p:spPr>
            <a:xfrm>
              <a:off x="4608487" y="3876492"/>
              <a:ext cx="118686" cy="153063"/>
            </a:xfrm>
            <a:custGeom>
              <a:avLst/>
              <a:gdLst/>
              <a:ahLst/>
              <a:cxnLst/>
              <a:rect l="l" t="t" r="r" b="b"/>
              <a:pathLst>
                <a:path w="7737" h="9978" extrusionOk="0">
                  <a:moveTo>
                    <a:pt x="7736" y="1"/>
                  </a:moveTo>
                  <a:cubicBezTo>
                    <a:pt x="7105" y="5130"/>
                    <a:pt x="4137" y="8329"/>
                    <a:pt x="0" y="9978"/>
                  </a:cubicBezTo>
                  <a:cubicBezTo>
                    <a:pt x="5823" y="7977"/>
                    <a:pt x="7424" y="4406"/>
                    <a:pt x="7736"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68" name="Google Shape;1692;p34">
              <a:extLst>
                <a:ext uri="{FF2B5EF4-FFF2-40B4-BE49-F238E27FC236}">
                  <a16:creationId xmlns:a16="http://schemas.microsoft.com/office/drawing/2014/main" id="{72BA7CA3-84EB-3E90-9B4C-1DD27164A1AA}"/>
                </a:ext>
              </a:extLst>
            </p:cNvPr>
            <p:cNvSpPr/>
            <p:nvPr/>
          </p:nvSpPr>
          <p:spPr>
            <a:xfrm>
              <a:off x="4364215" y="4035745"/>
              <a:ext cx="149718" cy="16214"/>
            </a:xfrm>
            <a:custGeom>
              <a:avLst/>
              <a:gdLst/>
              <a:ahLst/>
              <a:cxnLst/>
              <a:rect l="l" t="t" r="r" b="b"/>
              <a:pathLst>
                <a:path w="9760" h="1057" extrusionOk="0">
                  <a:moveTo>
                    <a:pt x="0" y="1"/>
                  </a:moveTo>
                  <a:cubicBezTo>
                    <a:pt x="10" y="4"/>
                    <a:pt x="15" y="6"/>
                    <a:pt x="23" y="10"/>
                  </a:cubicBezTo>
                  <a:cubicBezTo>
                    <a:pt x="1729" y="432"/>
                    <a:pt x="3449" y="851"/>
                    <a:pt x="5207" y="896"/>
                  </a:cubicBezTo>
                  <a:cubicBezTo>
                    <a:pt x="6164" y="920"/>
                    <a:pt x="7121" y="1057"/>
                    <a:pt x="8081" y="1057"/>
                  </a:cubicBezTo>
                  <a:cubicBezTo>
                    <a:pt x="8426" y="1057"/>
                    <a:pt x="8772" y="1039"/>
                    <a:pt x="9117" y="993"/>
                  </a:cubicBezTo>
                  <a:cubicBezTo>
                    <a:pt x="9337" y="968"/>
                    <a:pt x="9547" y="942"/>
                    <a:pt x="9759" y="916"/>
                  </a:cubicBezTo>
                  <a:lnTo>
                    <a:pt x="9759" y="916"/>
                  </a:lnTo>
                  <a:cubicBezTo>
                    <a:pt x="9157" y="957"/>
                    <a:pt x="8544" y="976"/>
                    <a:pt x="7925" y="976"/>
                  </a:cubicBezTo>
                  <a:cubicBezTo>
                    <a:pt x="5369" y="976"/>
                    <a:pt x="2688" y="639"/>
                    <a:pt x="32" y="10"/>
                  </a:cubicBezTo>
                  <a:cubicBezTo>
                    <a:pt x="21" y="8"/>
                    <a:pt x="11" y="4"/>
                    <a:pt x="0"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69" name="Google Shape;1693;p34">
              <a:extLst>
                <a:ext uri="{FF2B5EF4-FFF2-40B4-BE49-F238E27FC236}">
                  <a16:creationId xmlns:a16="http://schemas.microsoft.com/office/drawing/2014/main" id="{0ABD88DD-475A-CE7D-61E3-E2505860FE64}"/>
                </a:ext>
              </a:extLst>
            </p:cNvPr>
            <p:cNvSpPr/>
            <p:nvPr/>
          </p:nvSpPr>
          <p:spPr>
            <a:xfrm>
              <a:off x="4355225" y="4009420"/>
              <a:ext cx="8544" cy="17656"/>
            </a:xfrm>
            <a:custGeom>
              <a:avLst/>
              <a:gdLst/>
              <a:ahLst/>
              <a:cxnLst/>
              <a:rect l="l" t="t" r="r" b="b"/>
              <a:pathLst>
                <a:path w="557" h="1151" extrusionOk="0">
                  <a:moveTo>
                    <a:pt x="556" y="1"/>
                  </a:moveTo>
                  <a:cubicBezTo>
                    <a:pt x="484" y="103"/>
                    <a:pt x="417" y="215"/>
                    <a:pt x="344" y="313"/>
                  </a:cubicBezTo>
                  <a:cubicBezTo>
                    <a:pt x="119" y="615"/>
                    <a:pt x="0" y="905"/>
                    <a:pt x="17" y="1151"/>
                  </a:cubicBezTo>
                  <a:cubicBezTo>
                    <a:pt x="48" y="885"/>
                    <a:pt x="248" y="516"/>
                    <a:pt x="556"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70" name="Google Shape;1694;p34">
              <a:extLst>
                <a:ext uri="{FF2B5EF4-FFF2-40B4-BE49-F238E27FC236}">
                  <a16:creationId xmlns:a16="http://schemas.microsoft.com/office/drawing/2014/main" id="{FE258A6C-C1ED-5BF4-CC11-5CF93E12FDBA}"/>
                </a:ext>
              </a:extLst>
            </p:cNvPr>
            <p:cNvSpPr/>
            <p:nvPr/>
          </p:nvSpPr>
          <p:spPr>
            <a:xfrm>
              <a:off x="4430564" y="3523577"/>
              <a:ext cx="332817" cy="310635"/>
            </a:xfrm>
            <a:custGeom>
              <a:avLst/>
              <a:gdLst/>
              <a:ahLst/>
              <a:cxnLst/>
              <a:rect l="l" t="t" r="r" b="b"/>
              <a:pathLst>
                <a:path w="21696" h="20250" extrusionOk="0">
                  <a:moveTo>
                    <a:pt x="21267" y="0"/>
                  </a:moveTo>
                  <a:cubicBezTo>
                    <a:pt x="20148" y="0"/>
                    <a:pt x="16049" y="2436"/>
                    <a:pt x="2161" y="4523"/>
                  </a:cubicBezTo>
                  <a:cubicBezTo>
                    <a:pt x="813" y="4725"/>
                    <a:pt x="1087" y="4921"/>
                    <a:pt x="1158" y="7119"/>
                  </a:cubicBezTo>
                  <a:cubicBezTo>
                    <a:pt x="1286" y="11209"/>
                    <a:pt x="894" y="15891"/>
                    <a:pt x="0" y="20250"/>
                  </a:cubicBezTo>
                  <a:cubicBezTo>
                    <a:pt x="393" y="18624"/>
                    <a:pt x="595" y="18226"/>
                    <a:pt x="1465" y="18226"/>
                  </a:cubicBezTo>
                  <a:cubicBezTo>
                    <a:pt x="1683" y="18226"/>
                    <a:pt x="1944" y="18251"/>
                    <a:pt x="2259" y="18288"/>
                  </a:cubicBezTo>
                  <a:cubicBezTo>
                    <a:pt x="3877" y="18476"/>
                    <a:pt x="5393" y="18953"/>
                    <a:pt x="6769" y="19850"/>
                  </a:cubicBezTo>
                  <a:cubicBezTo>
                    <a:pt x="7049" y="20032"/>
                    <a:pt x="7241" y="20115"/>
                    <a:pt x="7408" y="20115"/>
                  </a:cubicBezTo>
                  <a:cubicBezTo>
                    <a:pt x="7882" y="20115"/>
                    <a:pt x="8158" y="19444"/>
                    <a:pt x="9720" y="18456"/>
                  </a:cubicBezTo>
                  <a:cubicBezTo>
                    <a:pt x="11378" y="17408"/>
                    <a:pt x="13148" y="16923"/>
                    <a:pt x="15004" y="16923"/>
                  </a:cubicBezTo>
                  <a:cubicBezTo>
                    <a:pt x="15683" y="16923"/>
                    <a:pt x="16374" y="16988"/>
                    <a:pt x="17075" y="17114"/>
                  </a:cubicBezTo>
                  <a:cubicBezTo>
                    <a:pt x="18668" y="17401"/>
                    <a:pt x="19174" y="17858"/>
                    <a:pt x="19353" y="18871"/>
                  </a:cubicBezTo>
                  <a:cubicBezTo>
                    <a:pt x="19156" y="13887"/>
                    <a:pt x="18527" y="8256"/>
                    <a:pt x="20689" y="2786"/>
                  </a:cubicBezTo>
                  <a:cubicBezTo>
                    <a:pt x="21031" y="1919"/>
                    <a:pt x="21696" y="1048"/>
                    <a:pt x="21651" y="443"/>
                  </a:cubicBezTo>
                  <a:cubicBezTo>
                    <a:pt x="21630" y="136"/>
                    <a:pt x="21531" y="0"/>
                    <a:pt x="21267"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71" name="Google Shape;1695;p34">
              <a:extLst>
                <a:ext uri="{FF2B5EF4-FFF2-40B4-BE49-F238E27FC236}">
                  <a16:creationId xmlns:a16="http://schemas.microsoft.com/office/drawing/2014/main" id="{BD4BB4CB-A878-A9F1-849F-DE3EF2428A06}"/>
                </a:ext>
              </a:extLst>
            </p:cNvPr>
            <p:cNvSpPr/>
            <p:nvPr/>
          </p:nvSpPr>
          <p:spPr>
            <a:xfrm>
              <a:off x="4403380" y="3916332"/>
              <a:ext cx="5415" cy="14910"/>
            </a:xfrm>
            <a:custGeom>
              <a:avLst/>
              <a:gdLst/>
              <a:ahLst/>
              <a:cxnLst/>
              <a:rect l="l" t="t" r="r" b="b"/>
              <a:pathLst>
                <a:path w="353" h="972" extrusionOk="0">
                  <a:moveTo>
                    <a:pt x="352" y="0"/>
                  </a:moveTo>
                  <a:cubicBezTo>
                    <a:pt x="301" y="147"/>
                    <a:pt x="250" y="292"/>
                    <a:pt x="199" y="435"/>
                  </a:cubicBezTo>
                  <a:lnTo>
                    <a:pt x="199" y="435"/>
                  </a:lnTo>
                  <a:cubicBezTo>
                    <a:pt x="251" y="291"/>
                    <a:pt x="302" y="147"/>
                    <a:pt x="352" y="0"/>
                  </a:cubicBezTo>
                  <a:close/>
                  <a:moveTo>
                    <a:pt x="199" y="435"/>
                  </a:moveTo>
                  <a:cubicBezTo>
                    <a:pt x="133" y="615"/>
                    <a:pt x="67" y="793"/>
                    <a:pt x="1" y="971"/>
                  </a:cubicBezTo>
                  <a:cubicBezTo>
                    <a:pt x="67" y="798"/>
                    <a:pt x="133" y="618"/>
                    <a:pt x="199" y="435"/>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72" name="Google Shape;1696;p34">
              <a:extLst>
                <a:ext uri="{FF2B5EF4-FFF2-40B4-BE49-F238E27FC236}">
                  <a16:creationId xmlns:a16="http://schemas.microsoft.com/office/drawing/2014/main" id="{1A5DAF6F-3880-37AA-5EDD-04FF5B28245D}"/>
                </a:ext>
              </a:extLst>
            </p:cNvPr>
            <p:cNvSpPr/>
            <p:nvPr/>
          </p:nvSpPr>
          <p:spPr>
            <a:xfrm>
              <a:off x="4409516" y="3895223"/>
              <a:ext cx="5906" cy="18884"/>
            </a:xfrm>
            <a:custGeom>
              <a:avLst/>
              <a:gdLst/>
              <a:ahLst/>
              <a:cxnLst/>
              <a:rect l="l" t="t" r="r" b="b"/>
              <a:pathLst>
                <a:path w="385" h="1231" extrusionOk="0">
                  <a:moveTo>
                    <a:pt x="384" y="1"/>
                  </a:moveTo>
                  <a:lnTo>
                    <a:pt x="384" y="1"/>
                  </a:lnTo>
                  <a:cubicBezTo>
                    <a:pt x="261" y="418"/>
                    <a:pt x="135" y="829"/>
                    <a:pt x="1" y="1231"/>
                  </a:cubicBezTo>
                  <a:cubicBezTo>
                    <a:pt x="131" y="842"/>
                    <a:pt x="259" y="431"/>
                    <a:pt x="384"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73" name="Google Shape;1697;p34">
              <a:extLst>
                <a:ext uri="{FF2B5EF4-FFF2-40B4-BE49-F238E27FC236}">
                  <a16:creationId xmlns:a16="http://schemas.microsoft.com/office/drawing/2014/main" id="{8291CB51-6BBE-840D-B216-E0FA38A8FE81}"/>
                </a:ext>
              </a:extLst>
            </p:cNvPr>
            <p:cNvSpPr/>
            <p:nvPr/>
          </p:nvSpPr>
          <p:spPr>
            <a:xfrm>
              <a:off x="4885266" y="3809069"/>
              <a:ext cx="232708" cy="213809"/>
            </a:xfrm>
            <a:custGeom>
              <a:avLst/>
              <a:gdLst/>
              <a:ahLst/>
              <a:cxnLst/>
              <a:rect l="l" t="t" r="r" b="b"/>
              <a:pathLst>
                <a:path w="15170" h="13938" extrusionOk="0">
                  <a:moveTo>
                    <a:pt x="1523" y="0"/>
                  </a:moveTo>
                  <a:cubicBezTo>
                    <a:pt x="1502" y="65"/>
                    <a:pt x="1480" y="131"/>
                    <a:pt x="1461" y="199"/>
                  </a:cubicBezTo>
                  <a:cubicBezTo>
                    <a:pt x="1054" y="1711"/>
                    <a:pt x="674" y="3244"/>
                    <a:pt x="656" y="4792"/>
                  </a:cubicBezTo>
                  <a:cubicBezTo>
                    <a:pt x="571" y="11453"/>
                    <a:pt x="5695" y="13937"/>
                    <a:pt x="11583" y="13937"/>
                  </a:cubicBezTo>
                  <a:cubicBezTo>
                    <a:pt x="12062" y="13937"/>
                    <a:pt x="12545" y="13921"/>
                    <a:pt x="13031" y="13889"/>
                  </a:cubicBezTo>
                  <a:cubicBezTo>
                    <a:pt x="13740" y="13841"/>
                    <a:pt x="14457" y="13761"/>
                    <a:pt x="15170" y="13651"/>
                  </a:cubicBezTo>
                  <a:lnTo>
                    <a:pt x="15170" y="13651"/>
                  </a:lnTo>
                  <a:cubicBezTo>
                    <a:pt x="14142" y="13792"/>
                    <a:pt x="13024" y="13874"/>
                    <a:pt x="11885" y="13874"/>
                  </a:cubicBezTo>
                  <a:cubicBezTo>
                    <a:pt x="8567" y="13874"/>
                    <a:pt x="5068" y="13176"/>
                    <a:pt x="3093" y="11190"/>
                  </a:cubicBezTo>
                  <a:cubicBezTo>
                    <a:pt x="0" y="8068"/>
                    <a:pt x="339" y="4128"/>
                    <a:pt x="1523"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74" name="Google Shape;1698;p34">
              <a:extLst>
                <a:ext uri="{FF2B5EF4-FFF2-40B4-BE49-F238E27FC236}">
                  <a16:creationId xmlns:a16="http://schemas.microsoft.com/office/drawing/2014/main" id="{6F8A5380-690C-5F3F-80B1-813B376DFAE1}"/>
                </a:ext>
              </a:extLst>
            </p:cNvPr>
            <p:cNvSpPr/>
            <p:nvPr/>
          </p:nvSpPr>
          <p:spPr>
            <a:xfrm>
              <a:off x="4885266" y="3728929"/>
              <a:ext cx="389897" cy="292963"/>
            </a:xfrm>
            <a:custGeom>
              <a:avLst/>
              <a:gdLst/>
              <a:ahLst/>
              <a:cxnLst/>
              <a:rect l="l" t="t" r="r" b="b"/>
              <a:pathLst>
                <a:path w="25417" h="19098" extrusionOk="0">
                  <a:moveTo>
                    <a:pt x="25416" y="0"/>
                  </a:moveTo>
                  <a:cubicBezTo>
                    <a:pt x="23297" y="509"/>
                    <a:pt x="21242" y="1612"/>
                    <a:pt x="19535" y="3337"/>
                  </a:cubicBezTo>
                  <a:cubicBezTo>
                    <a:pt x="17260" y="5638"/>
                    <a:pt x="17130" y="6893"/>
                    <a:pt x="16693" y="6893"/>
                  </a:cubicBezTo>
                  <a:cubicBezTo>
                    <a:pt x="16574" y="6893"/>
                    <a:pt x="16433" y="6801"/>
                    <a:pt x="16221" y="6613"/>
                  </a:cubicBezTo>
                  <a:cubicBezTo>
                    <a:pt x="13797" y="4461"/>
                    <a:pt x="10924" y="3035"/>
                    <a:pt x="7040" y="3035"/>
                  </a:cubicBezTo>
                  <a:cubicBezTo>
                    <a:pt x="6988" y="3035"/>
                    <a:pt x="6935" y="3035"/>
                    <a:pt x="6882" y="3036"/>
                  </a:cubicBezTo>
                  <a:cubicBezTo>
                    <a:pt x="5457" y="3049"/>
                    <a:pt x="4111" y="3460"/>
                    <a:pt x="2775" y="3922"/>
                  </a:cubicBezTo>
                  <a:cubicBezTo>
                    <a:pt x="2103" y="4154"/>
                    <a:pt x="1737" y="4588"/>
                    <a:pt x="1523" y="5222"/>
                  </a:cubicBezTo>
                  <a:cubicBezTo>
                    <a:pt x="339" y="9352"/>
                    <a:pt x="0" y="13292"/>
                    <a:pt x="3093" y="16414"/>
                  </a:cubicBezTo>
                  <a:cubicBezTo>
                    <a:pt x="5068" y="18400"/>
                    <a:pt x="8566" y="19098"/>
                    <a:pt x="11884" y="19098"/>
                  </a:cubicBezTo>
                  <a:cubicBezTo>
                    <a:pt x="13023" y="19098"/>
                    <a:pt x="14142" y="19016"/>
                    <a:pt x="15170" y="18875"/>
                  </a:cubicBezTo>
                  <a:cubicBezTo>
                    <a:pt x="19033" y="18277"/>
                    <a:pt x="22837" y="16796"/>
                    <a:pt x="25416" y="14875"/>
                  </a:cubicBezTo>
                  <a:lnTo>
                    <a:pt x="25416" y="0"/>
                  </a:lnTo>
                  <a:close/>
                </a:path>
              </a:pathLst>
            </a:custGeom>
            <a:solidFill>
              <a:srgbClr val="5E5EA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75" name="Google Shape;1699;p34">
              <a:extLst>
                <a:ext uri="{FF2B5EF4-FFF2-40B4-BE49-F238E27FC236}">
                  <a16:creationId xmlns:a16="http://schemas.microsoft.com/office/drawing/2014/main" id="{E934F3CD-9763-681C-B203-0D54FE9757BF}"/>
                </a:ext>
              </a:extLst>
            </p:cNvPr>
            <p:cNvSpPr/>
            <p:nvPr/>
          </p:nvSpPr>
          <p:spPr>
            <a:xfrm>
              <a:off x="4096241" y="4063405"/>
              <a:ext cx="203454" cy="35512"/>
            </a:xfrm>
            <a:custGeom>
              <a:avLst/>
              <a:gdLst/>
              <a:ahLst/>
              <a:cxnLst/>
              <a:rect l="l" t="t" r="r" b="b"/>
              <a:pathLst>
                <a:path w="13263" h="2315" extrusionOk="0">
                  <a:moveTo>
                    <a:pt x="13262" y="1"/>
                  </a:moveTo>
                  <a:cubicBezTo>
                    <a:pt x="11279" y="1298"/>
                    <a:pt x="9073" y="1998"/>
                    <a:pt x="6660" y="2176"/>
                  </a:cubicBezTo>
                  <a:cubicBezTo>
                    <a:pt x="6140" y="2213"/>
                    <a:pt x="5563" y="2232"/>
                    <a:pt x="4948" y="2232"/>
                  </a:cubicBezTo>
                  <a:cubicBezTo>
                    <a:pt x="3426" y="2232"/>
                    <a:pt x="1676" y="2115"/>
                    <a:pt x="1" y="1862"/>
                  </a:cubicBezTo>
                  <a:lnTo>
                    <a:pt x="1" y="1862"/>
                  </a:lnTo>
                  <a:cubicBezTo>
                    <a:pt x="1603" y="2134"/>
                    <a:pt x="3250" y="2315"/>
                    <a:pt x="4885" y="2315"/>
                  </a:cubicBezTo>
                  <a:cubicBezTo>
                    <a:pt x="7154" y="2315"/>
                    <a:pt x="9399" y="1966"/>
                    <a:pt x="11467" y="1028"/>
                  </a:cubicBezTo>
                  <a:cubicBezTo>
                    <a:pt x="12122" y="730"/>
                    <a:pt x="12713" y="382"/>
                    <a:pt x="13262" y="1"/>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76" name="Google Shape;1700;p34">
              <a:extLst>
                <a:ext uri="{FF2B5EF4-FFF2-40B4-BE49-F238E27FC236}">
                  <a16:creationId xmlns:a16="http://schemas.microsoft.com/office/drawing/2014/main" id="{C3408F30-6E21-5984-82F3-A3903A1F38F0}"/>
                </a:ext>
              </a:extLst>
            </p:cNvPr>
            <p:cNvSpPr/>
            <p:nvPr/>
          </p:nvSpPr>
          <p:spPr>
            <a:xfrm>
              <a:off x="4394789" y="3877520"/>
              <a:ext cx="17058" cy="51374"/>
            </a:xfrm>
            <a:custGeom>
              <a:avLst/>
              <a:gdLst/>
              <a:ahLst/>
              <a:cxnLst/>
              <a:rect l="l" t="t" r="r" b="b"/>
              <a:pathLst>
                <a:path w="1112" h="3349" extrusionOk="0">
                  <a:moveTo>
                    <a:pt x="1091" y="1"/>
                  </a:moveTo>
                  <a:cubicBezTo>
                    <a:pt x="763" y="1181"/>
                    <a:pt x="399" y="2299"/>
                    <a:pt x="0" y="3349"/>
                  </a:cubicBezTo>
                  <a:cubicBezTo>
                    <a:pt x="138" y="3059"/>
                    <a:pt x="278" y="2770"/>
                    <a:pt x="419" y="2480"/>
                  </a:cubicBezTo>
                  <a:cubicBezTo>
                    <a:pt x="719" y="1860"/>
                    <a:pt x="1024" y="1190"/>
                    <a:pt x="1095" y="520"/>
                  </a:cubicBezTo>
                  <a:cubicBezTo>
                    <a:pt x="1111" y="347"/>
                    <a:pt x="1108" y="174"/>
                    <a:pt x="1091" y="1"/>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77" name="Google Shape;1701;p34">
              <a:extLst>
                <a:ext uri="{FF2B5EF4-FFF2-40B4-BE49-F238E27FC236}">
                  <a16:creationId xmlns:a16="http://schemas.microsoft.com/office/drawing/2014/main" id="{C0BC02D5-6505-079F-BEAC-71CF4B2A8B9E}"/>
                </a:ext>
              </a:extLst>
            </p:cNvPr>
            <p:cNvSpPr/>
            <p:nvPr/>
          </p:nvSpPr>
          <p:spPr>
            <a:xfrm>
              <a:off x="4009796" y="4064494"/>
              <a:ext cx="55485" cy="21537"/>
            </a:xfrm>
            <a:custGeom>
              <a:avLst/>
              <a:gdLst/>
              <a:ahLst/>
              <a:cxnLst/>
              <a:rect l="l" t="t" r="r" b="b"/>
              <a:pathLst>
                <a:path w="3617" h="1404" extrusionOk="0">
                  <a:moveTo>
                    <a:pt x="1" y="1"/>
                  </a:moveTo>
                  <a:cubicBezTo>
                    <a:pt x="21" y="13"/>
                    <a:pt x="41" y="25"/>
                    <a:pt x="61" y="37"/>
                  </a:cubicBezTo>
                  <a:lnTo>
                    <a:pt x="61" y="37"/>
                  </a:lnTo>
                  <a:cubicBezTo>
                    <a:pt x="41" y="25"/>
                    <a:pt x="22" y="13"/>
                    <a:pt x="3" y="1"/>
                  </a:cubicBezTo>
                  <a:close/>
                  <a:moveTo>
                    <a:pt x="61" y="37"/>
                  </a:moveTo>
                  <a:cubicBezTo>
                    <a:pt x="1063" y="662"/>
                    <a:pt x="2219" y="1102"/>
                    <a:pt x="3382" y="1354"/>
                  </a:cubicBezTo>
                  <a:cubicBezTo>
                    <a:pt x="3458" y="1372"/>
                    <a:pt x="3539" y="1387"/>
                    <a:pt x="3617" y="1404"/>
                  </a:cubicBezTo>
                  <a:cubicBezTo>
                    <a:pt x="2539" y="1149"/>
                    <a:pt x="1553" y="829"/>
                    <a:pt x="766" y="429"/>
                  </a:cubicBezTo>
                  <a:cubicBezTo>
                    <a:pt x="515" y="302"/>
                    <a:pt x="283" y="171"/>
                    <a:pt x="61" y="37"/>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78" name="Google Shape;1702;p34">
              <a:extLst>
                <a:ext uri="{FF2B5EF4-FFF2-40B4-BE49-F238E27FC236}">
                  <a16:creationId xmlns:a16="http://schemas.microsoft.com/office/drawing/2014/main" id="{A9A750F8-3014-D216-72AC-2F12DA0CDB97}"/>
                </a:ext>
              </a:extLst>
            </p:cNvPr>
            <p:cNvSpPr/>
            <p:nvPr/>
          </p:nvSpPr>
          <p:spPr>
            <a:xfrm>
              <a:off x="3993473" y="3848403"/>
              <a:ext cx="6612" cy="19942"/>
            </a:xfrm>
            <a:custGeom>
              <a:avLst/>
              <a:gdLst/>
              <a:ahLst/>
              <a:cxnLst/>
              <a:rect l="l" t="t" r="r" b="b"/>
              <a:pathLst>
                <a:path w="431" h="1300" extrusionOk="0">
                  <a:moveTo>
                    <a:pt x="430" y="1"/>
                  </a:moveTo>
                  <a:cubicBezTo>
                    <a:pt x="313" y="220"/>
                    <a:pt x="209" y="470"/>
                    <a:pt x="132" y="782"/>
                  </a:cubicBezTo>
                  <a:cubicBezTo>
                    <a:pt x="90" y="959"/>
                    <a:pt x="45" y="1130"/>
                    <a:pt x="0" y="1300"/>
                  </a:cubicBezTo>
                  <a:cubicBezTo>
                    <a:pt x="145" y="859"/>
                    <a:pt x="289" y="427"/>
                    <a:pt x="43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79" name="Google Shape;1703;p34">
              <a:extLst>
                <a:ext uri="{FF2B5EF4-FFF2-40B4-BE49-F238E27FC236}">
                  <a16:creationId xmlns:a16="http://schemas.microsoft.com/office/drawing/2014/main" id="{70C3B35C-F479-49A6-785D-55141182C317}"/>
                </a:ext>
              </a:extLst>
            </p:cNvPr>
            <p:cNvSpPr/>
            <p:nvPr/>
          </p:nvSpPr>
          <p:spPr>
            <a:xfrm>
              <a:off x="3962316" y="3941614"/>
              <a:ext cx="8759" cy="55715"/>
            </a:xfrm>
            <a:custGeom>
              <a:avLst/>
              <a:gdLst/>
              <a:ahLst/>
              <a:cxnLst/>
              <a:rect l="l" t="t" r="r" b="b"/>
              <a:pathLst>
                <a:path w="571" h="3632" extrusionOk="0">
                  <a:moveTo>
                    <a:pt x="570" y="1"/>
                  </a:moveTo>
                  <a:cubicBezTo>
                    <a:pt x="215" y="1248"/>
                    <a:pt x="1" y="2400"/>
                    <a:pt x="126" y="3604"/>
                  </a:cubicBezTo>
                  <a:cubicBezTo>
                    <a:pt x="126" y="3611"/>
                    <a:pt x="128" y="3618"/>
                    <a:pt x="129" y="3624"/>
                  </a:cubicBezTo>
                  <a:lnTo>
                    <a:pt x="129" y="3624"/>
                  </a:lnTo>
                  <a:cubicBezTo>
                    <a:pt x="32" y="2491"/>
                    <a:pt x="238" y="1277"/>
                    <a:pt x="570" y="1"/>
                  </a:cubicBezTo>
                  <a:close/>
                  <a:moveTo>
                    <a:pt x="129" y="3624"/>
                  </a:moveTo>
                  <a:cubicBezTo>
                    <a:pt x="129" y="3627"/>
                    <a:pt x="129" y="3629"/>
                    <a:pt x="129" y="3632"/>
                  </a:cubicBezTo>
                  <a:cubicBezTo>
                    <a:pt x="129" y="3629"/>
                    <a:pt x="129" y="3627"/>
                    <a:pt x="129" y="3624"/>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80" name="Google Shape;1704;p34">
              <a:extLst>
                <a:ext uri="{FF2B5EF4-FFF2-40B4-BE49-F238E27FC236}">
                  <a16:creationId xmlns:a16="http://schemas.microsoft.com/office/drawing/2014/main" id="{7BAE8B68-DEE6-6D5C-281B-BD8AC192D122}"/>
                </a:ext>
              </a:extLst>
            </p:cNvPr>
            <p:cNvSpPr/>
            <p:nvPr/>
          </p:nvSpPr>
          <p:spPr>
            <a:xfrm>
              <a:off x="3962776" y="3831283"/>
              <a:ext cx="448710" cy="266379"/>
            </a:xfrm>
            <a:custGeom>
              <a:avLst/>
              <a:gdLst/>
              <a:ahLst/>
              <a:cxnLst/>
              <a:rect l="l" t="t" r="r" b="b"/>
              <a:pathLst>
                <a:path w="29251" h="17365" extrusionOk="0">
                  <a:moveTo>
                    <a:pt x="5350" y="1"/>
                  </a:moveTo>
                  <a:cubicBezTo>
                    <a:pt x="5257" y="1"/>
                    <a:pt x="5164" y="2"/>
                    <a:pt x="5070" y="4"/>
                  </a:cubicBezTo>
                  <a:cubicBezTo>
                    <a:pt x="3756" y="32"/>
                    <a:pt x="2915" y="210"/>
                    <a:pt x="2429" y="1119"/>
                  </a:cubicBezTo>
                  <a:cubicBezTo>
                    <a:pt x="2288" y="1543"/>
                    <a:pt x="2146" y="1975"/>
                    <a:pt x="2001" y="2416"/>
                  </a:cubicBezTo>
                  <a:cubicBezTo>
                    <a:pt x="1516" y="4269"/>
                    <a:pt x="939" y="5793"/>
                    <a:pt x="538" y="7193"/>
                  </a:cubicBezTo>
                  <a:cubicBezTo>
                    <a:pt x="207" y="8471"/>
                    <a:pt x="1" y="9689"/>
                    <a:pt x="99" y="10824"/>
                  </a:cubicBezTo>
                  <a:cubicBezTo>
                    <a:pt x="308" y="12754"/>
                    <a:pt x="1493" y="14209"/>
                    <a:pt x="3066" y="15203"/>
                  </a:cubicBezTo>
                  <a:cubicBezTo>
                    <a:pt x="3306" y="15350"/>
                    <a:pt x="3557" y="15493"/>
                    <a:pt x="3831" y="15631"/>
                  </a:cubicBezTo>
                  <a:cubicBezTo>
                    <a:pt x="4618" y="16031"/>
                    <a:pt x="5602" y="16351"/>
                    <a:pt x="6682" y="16606"/>
                  </a:cubicBezTo>
                  <a:cubicBezTo>
                    <a:pt x="7342" y="16747"/>
                    <a:pt x="8018" y="16878"/>
                    <a:pt x="8699" y="16995"/>
                  </a:cubicBezTo>
                  <a:cubicBezTo>
                    <a:pt x="10379" y="17247"/>
                    <a:pt x="12134" y="17364"/>
                    <a:pt x="13659" y="17364"/>
                  </a:cubicBezTo>
                  <a:cubicBezTo>
                    <a:pt x="14270" y="17364"/>
                    <a:pt x="14843" y="17345"/>
                    <a:pt x="15360" y="17309"/>
                  </a:cubicBezTo>
                  <a:cubicBezTo>
                    <a:pt x="17773" y="17129"/>
                    <a:pt x="19979" y="16429"/>
                    <a:pt x="21962" y="15132"/>
                  </a:cubicBezTo>
                  <a:cubicBezTo>
                    <a:pt x="24998" y="13023"/>
                    <a:pt x="26546" y="9735"/>
                    <a:pt x="28161" y="6363"/>
                  </a:cubicBezTo>
                  <a:cubicBezTo>
                    <a:pt x="28560" y="5313"/>
                    <a:pt x="28924" y="4195"/>
                    <a:pt x="29250" y="3015"/>
                  </a:cubicBezTo>
                  <a:cubicBezTo>
                    <a:pt x="29237" y="2887"/>
                    <a:pt x="29218" y="2758"/>
                    <a:pt x="29181" y="2630"/>
                  </a:cubicBezTo>
                  <a:cubicBezTo>
                    <a:pt x="28769" y="1222"/>
                    <a:pt x="26407" y="32"/>
                    <a:pt x="23363" y="32"/>
                  </a:cubicBezTo>
                  <a:cubicBezTo>
                    <a:pt x="20666" y="32"/>
                    <a:pt x="17434" y="966"/>
                    <a:pt x="14544" y="3508"/>
                  </a:cubicBezTo>
                  <a:cubicBezTo>
                    <a:pt x="14305" y="3719"/>
                    <a:pt x="14184" y="3824"/>
                    <a:pt x="14070" y="3824"/>
                  </a:cubicBezTo>
                  <a:cubicBezTo>
                    <a:pt x="13948" y="3824"/>
                    <a:pt x="13835" y="3706"/>
                    <a:pt x="13595" y="3473"/>
                  </a:cubicBezTo>
                  <a:cubicBezTo>
                    <a:pt x="11294" y="1221"/>
                    <a:pt x="8568" y="1"/>
                    <a:pt x="5350" y="1"/>
                  </a:cubicBezTo>
                  <a:close/>
                </a:path>
              </a:pathLst>
            </a:custGeom>
            <a:solidFill>
              <a:srgbClr val="5E5EA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81" name="Google Shape;1705;p34">
              <a:extLst>
                <a:ext uri="{FF2B5EF4-FFF2-40B4-BE49-F238E27FC236}">
                  <a16:creationId xmlns:a16="http://schemas.microsoft.com/office/drawing/2014/main" id="{FB4684AE-A2BB-D9D1-2FE3-98C3E56BE00C}"/>
                </a:ext>
              </a:extLst>
            </p:cNvPr>
            <p:cNvSpPr/>
            <p:nvPr/>
          </p:nvSpPr>
          <p:spPr>
            <a:xfrm>
              <a:off x="4727164" y="3813058"/>
              <a:ext cx="2270" cy="63446"/>
            </a:xfrm>
            <a:custGeom>
              <a:avLst/>
              <a:gdLst/>
              <a:ahLst/>
              <a:cxnLst/>
              <a:rect l="l" t="t" r="r" b="b"/>
              <a:pathLst>
                <a:path w="148" h="4136" extrusionOk="0">
                  <a:moveTo>
                    <a:pt x="19" y="1"/>
                  </a:moveTo>
                  <a:lnTo>
                    <a:pt x="19" y="1"/>
                  </a:lnTo>
                  <a:cubicBezTo>
                    <a:pt x="75" y="1439"/>
                    <a:pt x="93" y="2824"/>
                    <a:pt x="0" y="4136"/>
                  </a:cubicBezTo>
                  <a:cubicBezTo>
                    <a:pt x="101" y="3328"/>
                    <a:pt x="147" y="2478"/>
                    <a:pt x="127" y="1572"/>
                  </a:cubicBezTo>
                  <a:cubicBezTo>
                    <a:pt x="112" y="933"/>
                    <a:pt x="91" y="420"/>
                    <a:pt x="19"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82" name="Google Shape;1706;p34">
              <a:extLst>
                <a:ext uri="{FF2B5EF4-FFF2-40B4-BE49-F238E27FC236}">
                  <a16:creationId xmlns:a16="http://schemas.microsoft.com/office/drawing/2014/main" id="{BFD9579E-952D-7DC7-69CC-69162FE0F236}"/>
                </a:ext>
              </a:extLst>
            </p:cNvPr>
            <p:cNvSpPr/>
            <p:nvPr/>
          </p:nvSpPr>
          <p:spPr>
            <a:xfrm>
              <a:off x="4354964" y="4027062"/>
              <a:ext cx="9265" cy="8698"/>
            </a:xfrm>
            <a:custGeom>
              <a:avLst/>
              <a:gdLst/>
              <a:ahLst/>
              <a:cxnLst/>
              <a:rect l="l" t="t" r="r" b="b"/>
              <a:pathLst>
                <a:path w="604" h="567" extrusionOk="0">
                  <a:moveTo>
                    <a:pt x="34" y="1"/>
                  </a:moveTo>
                  <a:cubicBezTo>
                    <a:pt x="0" y="287"/>
                    <a:pt x="164" y="457"/>
                    <a:pt x="603" y="567"/>
                  </a:cubicBezTo>
                  <a:cubicBezTo>
                    <a:pt x="227" y="468"/>
                    <a:pt x="52" y="261"/>
                    <a:pt x="34" y="1"/>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83" name="Google Shape;1707;p34">
              <a:extLst>
                <a:ext uri="{FF2B5EF4-FFF2-40B4-BE49-F238E27FC236}">
                  <a16:creationId xmlns:a16="http://schemas.microsoft.com/office/drawing/2014/main" id="{D8B0DB71-D33B-134C-50D5-2DA60C226CAE}"/>
                </a:ext>
              </a:extLst>
            </p:cNvPr>
            <p:cNvSpPr/>
            <p:nvPr/>
          </p:nvSpPr>
          <p:spPr>
            <a:xfrm>
              <a:off x="4415407" y="3834213"/>
              <a:ext cx="15171" cy="61023"/>
            </a:xfrm>
            <a:custGeom>
              <a:avLst/>
              <a:gdLst/>
              <a:ahLst/>
              <a:cxnLst/>
              <a:rect l="l" t="t" r="r" b="b"/>
              <a:pathLst>
                <a:path w="989" h="3978" extrusionOk="0">
                  <a:moveTo>
                    <a:pt x="988" y="1"/>
                  </a:moveTo>
                  <a:lnTo>
                    <a:pt x="988" y="1"/>
                  </a:lnTo>
                  <a:cubicBezTo>
                    <a:pt x="821" y="695"/>
                    <a:pt x="620" y="1612"/>
                    <a:pt x="315" y="2822"/>
                  </a:cubicBezTo>
                  <a:cubicBezTo>
                    <a:pt x="214" y="3224"/>
                    <a:pt x="108" y="3607"/>
                    <a:pt x="0" y="3978"/>
                  </a:cubicBezTo>
                  <a:cubicBezTo>
                    <a:pt x="380" y="2703"/>
                    <a:pt x="709" y="1369"/>
                    <a:pt x="988"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84" name="Google Shape;1708;p34">
              <a:extLst>
                <a:ext uri="{FF2B5EF4-FFF2-40B4-BE49-F238E27FC236}">
                  <a16:creationId xmlns:a16="http://schemas.microsoft.com/office/drawing/2014/main" id="{676A0B1B-58BD-0E5D-503E-8A448FEF1A3B}"/>
                </a:ext>
              </a:extLst>
            </p:cNvPr>
            <p:cNvSpPr/>
            <p:nvPr/>
          </p:nvSpPr>
          <p:spPr>
            <a:xfrm>
              <a:off x="4513926" y="4029548"/>
              <a:ext cx="94571" cy="20264"/>
            </a:xfrm>
            <a:custGeom>
              <a:avLst/>
              <a:gdLst/>
              <a:ahLst/>
              <a:cxnLst/>
              <a:rect l="l" t="t" r="r" b="b"/>
              <a:pathLst>
                <a:path w="6165" h="1321" extrusionOk="0">
                  <a:moveTo>
                    <a:pt x="6164" y="1"/>
                  </a:moveTo>
                  <a:lnTo>
                    <a:pt x="6164" y="1"/>
                  </a:lnTo>
                  <a:cubicBezTo>
                    <a:pt x="4484" y="578"/>
                    <a:pt x="2453" y="1022"/>
                    <a:pt x="0" y="1320"/>
                  </a:cubicBezTo>
                  <a:cubicBezTo>
                    <a:pt x="2221" y="1171"/>
                    <a:pt x="4307" y="740"/>
                    <a:pt x="6164" y="1"/>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85" name="Google Shape;1709;p34">
              <a:extLst>
                <a:ext uri="{FF2B5EF4-FFF2-40B4-BE49-F238E27FC236}">
                  <a16:creationId xmlns:a16="http://schemas.microsoft.com/office/drawing/2014/main" id="{57091A27-0CEB-8E79-D5F0-F522BBAEEC67}"/>
                </a:ext>
              </a:extLst>
            </p:cNvPr>
            <p:cNvSpPr/>
            <p:nvPr/>
          </p:nvSpPr>
          <p:spPr>
            <a:xfrm>
              <a:off x="4408780" y="3914093"/>
              <a:ext cx="752" cy="2255"/>
            </a:xfrm>
            <a:custGeom>
              <a:avLst/>
              <a:gdLst/>
              <a:ahLst/>
              <a:cxnLst/>
              <a:rect l="l" t="t" r="r" b="b"/>
              <a:pathLst>
                <a:path w="49" h="147" extrusionOk="0">
                  <a:moveTo>
                    <a:pt x="0" y="146"/>
                  </a:moveTo>
                  <a:cubicBezTo>
                    <a:pt x="15" y="98"/>
                    <a:pt x="32" y="49"/>
                    <a:pt x="49" y="1"/>
                  </a:cubicBezTo>
                  <a:cubicBezTo>
                    <a:pt x="32" y="49"/>
                    <a:pt x="15" y="98"/>
                    <a:pt x="0" y="146"/>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86" name="Google Shape;1710;p34">
              <a:extLst>
                <a:ext uri="{FF2B5EF4-FFF2-40B4-BE49-F238E27FC236}">
                  <a16:creationId xmlns:a16="http://schemas.microsoft.com/office/drawing/2014/main" id="{2F009930-BBA0-E033-4E23-B8A40EE54B73}"/>
                </a:ext>
              </a:extLst>
            </p:cNvPr>
            <p:cNvSpPr/>
            <p:nvPr/>
          </p:nvSpPr>
          <p:spPr>
            <a:xfrm>
              <a:off x="4363755" y="3931228"/>
              <a:ext cx="39639" cy="78203"/>
            </a:xfrm>
            <a:custGeom>
              <a:avLst/>
              <a:gdLst/>
              <a:ahLst/>
              <a:cxnLst/>
              <a:rect l="l" t="t" r="r" b="b"/>
              <a:pathLst>
                <a:path w="2584" h="5098" extrusionOk="0">
                  <a:moveTo>
                    <a:pt x="2584" y="0"/>
                  </a:moveTo>
                  <a:cubicBezTo>
                    <a:pt x="1625" y="2504"/>
                    <a:pt x="605" y="4085"/>
                    <a:pt x="0" y="5098"/>
                  </a:cubicBezTo>
                  <a:cubicBezTo>
                    <a:pt x="992" y="3696"/>
                    <a:pt x="1854" y="1958"/>
                    <a:pt x="2584" y="0"/>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87" name="Google Shape;1711;p34">
              <a:extLst>
                <a:ext uri="{FF2B5EF4-FFF2-40B4-BE49-F238E27FC236}">
                  <a16:creationId xmlns:a16="http://schemas.microsoft.com/office/drawing/2014/main" id="{E1BC0CC6-2F75-4F6B-9866-EFC525B96279}"/>
                </a:ext>
              </a:extLst>
            </p:cNvPr>
            <p:cNvSpPr/>
            <p:nvPr/>
          </p:nvSpPr>
          <p:spPr>
            <a:xfrm>
              <a:off x="4355471" y="3783174"/>
              <a:ext cx="373115" cy="267545"/>
            </a:xfrm>
            <a:custGeom>
              <a:avLst/>
              <a:gdLst/>
              <a:ahLst/>
              <a:cxnLst/>
              <a:rect l="l" t="t" r="r" b="b"/>
              <a:pathLst>
                <a:path w="24323" h="17441" extrusionOk="0">
                  <a:moveTo>
                    <a:pt x="19898" y="1"/>
                  </a:moveTo>
                  <a:cubicBezTo>
                    <a:pt x="18042" y="1"/>
                    <a:pt x="16273" y="486"/>
                    <a:pt x="14615" y="1534"/>
                  </a:cubicBezTo>
                  <a:cubicBezTo>
                    <a:pt x="13053" y="2522"/>
                    <a:pt x="12777" y="3193"/>
                    <a:pt x="12303" y="3193"/>
                  </a:cubicBezTo>
                  <a:cubicBezTo>
                    <a:pt x="12136" y="3193"/>
                    <a:pt x="11944" y="3110"/>
                    <a:pt x="11664" y="2928"/>
                  </a:cubicBezTo>
                  <a:cubicBezTo>
                    <a:pt x="10287" y="2031"/>
                    <a:pt x="8772" y="1554"/>
                    <a:pt x="7154" y="1366"/>
                  </a:cubicBezTo>
                  <a:cubicBezTo>
                    <a:pt x="6839" y="1329"/>
                    <a:pt x="6578" y="1304"/>
                    <a:pt x="6360" y="1304"/>
                  </a:cubicBezTo>
                  <a:cubicBezTo>
                    <a:pt x="5490" y="1304"/>
                    <a:pt x="5288" y="1702"/>
                    <a:pt x="4895" y="3328"/>
                  </a:cubicBezTo>
                  <a:cubicBezTo>
                    <a:pt x="4616" y="4696"/>
                    <a:pt x="4287" y="6030"/>
                    <a:pt x="3907" y="7305"/>
                  </a:cubicBezTo>
                  <a:cubicBezTo>
                    <a:pt x="3782" y="7735"/>
                    <a:pt x="3654" y="8144"/>
                    <a:pt x="3524" y="8535"/>
                  </a:cubicBezTo>
                  <a:cubicBezTo>
                    <a:pt x="3507" y="8583"/>
                    <a:pt x="3490" y="8632"/>
                    <a:pt x="3475" y="8680"/>
                  </a:cubicBezTo>
                  <a:cubicBezTo>
                    <a:pt x="3358" y="9017"/>
                    <a:pt x="3241" y="9343"/>
                    <a:pt x="3124" y="9651"/>
                  </a:cubicBezTo>
                  <a:cubicBezTo>
                    <a:pt x="2394" y="11609"/>
                    <a:pt x="1532" y="13346"/>
                    <a:pt x="540" y="14749"/>
                  </a:cubicBezTo>
                  <a:cubicBezTo>
                    <a:pt x="232" y="15264"/>
                    <a:pt x="32" y="15631"/>
                    <a:pt x="1" y="15899"/>
                  </a:cubicBezTo>
                  <a:cubicBezTo>
                    <a:pt x="19" y="16159"/>
                    <a:pt x="194" y="16366"/>
                    <a:pt x="570" y="16465"/>
                  </a:cubicBezTo>
                  <a:cubicBezTo>
                    <a:pt x="581" y="16468"/>
                    <a:pt x="591" y="16472"/>
                    <a:pt x="602" y="16474"/>
                  </a:cubicBezTo>
                  <a:cubicBezTo>
                    <a:pt x="3258" y="17103"/>
                    <a:pt x="5939" y="17440"/>
                    <a:pt x="8495" y="17440"/>
                  </a:cubicBezTo>
                  <a:cubicBezTo>
                    <a:pt x="9114" y="17440"/>
                    <a:pt x="9727" y="17421"/>
                    <a:pt x="10329" y="17380"/>
                  </a:cubicBezTo>
                  <a:cubicBezTo>
                    <a:pt x="12780" y="17082"/>
                    <a:pt x="14813" y="16638"/>
                    <a:pt x="16491" y="16061"/>
                  </a:cubicBezTo>
                  <a:cubicBezTo>
                    <a:pt x="20630" y="14412"/>
                    <a:pt x="23598" y="11213"/>
                    <a:pt x="24229" y="6084"/>
                  </a:cubicBezTo>
                  <a:cubicBezTo>
                    <a:pt x="24322" y="4772"/>
                    <a:pt x="24304" y="3387"/>
                    <a:pt x="24246" y="1949"/>
                  </a:cubicBezTo>
                  <a:cubicBezTo>
                    <a:pt x="24067" y="936"/>
                    <a:pt x="23563" y="479"/>
                    <a:pt x="21970" y="192"/>
                  </a:cubicBezTo>
                  <a:cubicBezTo>
                    <a:pt x="21268" y="66"/>
                    <a:pt x="20578" y="1"/>
                    <a:pt x="19898" y="1"/>
                  </a:cubicBezTo>
                  <a:close/>
                </a:path>
              </a:pathLst>
            </a:custGeom>
            <a:solidFill>
              <a:srgbClr val="5E5EA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88" name="Google Shape;1712;p34">
              <a:extLst>
                <a:ext uri="{FF2B5EF4-FFF2-40B4-BE49-F238E27FC236}">
                  <a16:creationId xmlns:a16="http://schemas.microsoft.com/office/drawing/2014/main" id="{86866774-F723-88C0-A22F-F2473DF11314}"/>
                </a:ext>
              </a:extLst>
            </p:cNvPr>
            <p:cNvSpPr/>
            <p:nvPr/>
          </p:nvSpPr>
          <p:spPr>
            <a:xfrm>
              <a:off x="4302545" y="2968945"/>
              <a:ext cx="236727" cy="55715"/>
            </a:xfrm>
            <a:custGeom>
              <a:avLst/>
              <a:gdLst/>
              <a:ahLst/>
              <a:cxnLst/>
              <a:rect l="l" t="t" r="r" b="b"/>
              <a:pathLst>
                <a:path w="15432" h="3632" extrusionOk="0">
                  <a:moveTo>
                    <a:pt x="0" y="1"/>
                  </a:moveTo>
                  <a:cubicBezTo>
                    <a:pt x="198" y="317"/>
                    <a:pt x="429" y="617"/>
                    <a:pt x="702" y="885"/>
                  </a:cubicBezTo>
                  <a:cubicBezTo>
                    <a:pt x="2705" y="2832"/>
                    <a:pt x="5119" y="3631"/>
                    <a:pt x="7458" y="3631"/>
                  </a:cubicBezTo>
                  <a:cubicBezTo>
                    <a:pt x="10681" y="3631"/>
                    <a:pt x="13762" y="2116"/>
                    <a:pt x="15432" y="1"/>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89" name="Google Shape;1713;p34">
              <a:extLst>
                <a:ext uri="{FF2B5EF4-FFF2-40B4-BE49-F238E27FC236}">
                  <a16:creationId xmlns:a16="http://schemas.microsoft.com/office/drawing/2014/main" id="{2BDFF3BA-F6D8-BC0E-D2C0-381BC37328CA}"/>
                </a:ext>
              </a:extLst>
            </p:cNvPr>
            <p:cNvSpPr/>
            <p:nvPr/>
          </p:nvSpPr>
          <p:spPr>
            <a:xfrm>
              <a:off x="3822054" y="2968945"/>
              <a:ext cx="185583" cy="123640"/>
            </a:xfrm>
            <a:custGeom>
              <a:avLst/>
              <a:gdLst/>
              <a:ahLst/>
              <a:cxnLst/>
              <a:rect l="l" t="t" r="r" b="b"/>
              <a:pathLst>
                <a:path w="12098" h="8060" extrusionOk="0">
                  <a:moveTo>
                    <a:pt x="4813" y="1"/>
                  </a:moveTo>
                  <a:cubicBezTo>
                    <a:pt x="4797" y="6"/>
                    <a:pt x="4780" y="10"/>
                    <a:pt x="4765" y="16"/>
                  </a:cubicBezTo>
                  <a:cubicBezTo>
                    <a:pt x="2212" y="965"/>
                    <a:pt x="1" y="3950"/>
                    <a:pt x="2236" y="6382"/>
                  </a:cubicBezTo>
                  <a:cubicBezTo>
                    <a:pt x="3260" y="7495"/>
                    <a:pt x="4939" y="8059"/>
                    <a:pt x="6617" y="8059"/>
                  </a:cubicBezTo>
                  <a:cubicBezTo>
                    <a:pt x="9220" y="8059"/>
                    <a:pt x="11822" y="6702"/>
                    <a:pt x="11980" y="3935"/>
                  </a:cubicBezTo>
                  <a:cubicBezTo>
                    <a:pt x="12097" y="1877"/>
                    <a:pt x="10787" y="581"/>
                    <a:pt x="9107" y="1"/>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90" name="Google Shape;1714;p34">
              <a:extLst>
                <a:ext uri="{FF2B5EF4-FFF2-40B4-BE49-F238E27FC236}">
                  <a16:creationId xmlns:a16="http://schemas.microsoft.com/office/drawing/2014/main" id="{5D022518-B29D-576A-5DDB-485C8D225FF0}"/>
                </a:ext>
              </a:extLst>
            </p:cNvPr>
            <p:cNvSpPr/>
            <p:nvPr/>
          </p:nvSpPr>
          <p:spPr>
            <a:xfrm>
              <a:off x="3991847" y="3497344"/>
              <a:ext cx="32551" cy="99326"/>
            </a:xfrm>
            <a:custGeom>
              <a:avLst/>
              <a:gdLst/>
              <a:ahLst/>
              <a:cxnLst/>
              <a:rect l="l" t="t" r="r" b="b"/>
              <a:pathLst>
                <a:path w="2122" h="6475" extrusionOk="0">
                  <a:moveTo>
                    <a:pt x="0" y="0"/>
                  </a:moveTo>
                  <a:cubicBezTo>
                    <a:pt x="800" y="1855"/>
                    <a:pt x="1482" y="3763"/>
                    <a:pt x="2012" y="5728"/>
                  </a:cubicBezTo>
                  <a:cubicBezTo>
                    <a:pt x="2101" y="6065"/>
                    <a:pt x="1952" y="6346"/>
                    <a:pt x="1688" y="6474"/>
                  </a:cubicBezTo>
                  <a:cubicBezTo>
                    <a:pt x="1982" y="6367"/>
                    <a:pt x="2122" y="6119"/>
                    <a:pt x="1997" y="5628"/>
                  </a:cubicBezTo>
                  <a:cubicBezTo>
                    <a:pt x="1573" y="3949"/>
                    <a:pt x="899" y="2038"/>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91" name="Google Shape;1715;p34">
              <a:extLst>
                <a:ext uri="{FF2B5EF4-FFF2-40B4-BE49-F238E27FC236}">
                  <a16:creationId xmlns:a16="http://schemas.microsoft.com/office/drawing/2014/main" id="{B230DB3A-9E32-1544-E52B-17F46928D7CD}"/>
                </a:ext>
              </a:extLst>
            </p:cNvPr>
            <p:cNvSpPr/>
            <p:nvPr/>
          </p:nvSpPr>
          <p:spPr>
            <a:xfrm>
              <a:off x="3830369" y="3566654"/>
              <a:ext cx="39439" cy="8130"/>
            </a:xfrm>
            <a:custGeom>
              <a:avLst/>
              <a:gdLst/>
              <a:ahLst/>
              <a:cxnLst/>
              <a:rect l="l" t="t" r="r" b="b"/>
              <a:pathLst>
                <a:path w="2571" h="530" extrusionOk="0">
                  <a:moveTo>
                    <a:pt x="0" y="1"/>
                  </a:moveTo>
                  <a:cubicBezTo>
                    <a:pt x="840" y="183"/>
                    <a:pt x="1696" y="360"/>
                    <a:pt x="2570" y="529"/>
                  </a:cubicBezTo>
                  <a:cubicBezTo>
                    <a:pt x="1731" y="363"/>
                    <a:pt x="871" y="187"/>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92" name="Google Shape;1716;p34">
              <a:extLst>
                <a:ext uri="{FF2B5EF4-FFF2-40B4-BE49-F238E27FC236}">
                  <a16:creationId xmlns:a16="http://schemas.microsoft.com/office/drawing/2014/main" id="{675FD022-E9FA-D474-24F2-6123465180B2}"/>
                </a:ext>
              </a:extLst>
            </p:cNvPr>
            <p:cNvSpPr/>
            <p:nvPr/>
          </p:nvSpPr>
          <p:spPr>
            <a:xfrm>
              <a:off x="3996096" y="3596200"/>
              <a:ext cx="14466" cy="1534"/>
            </a:xfrm>
            <a:custGeom>
              <a:avLst/>
              <a:gdLst/>
              <a:ahLst/>
              <a:cxnLst/>
              <a:rect l="l" t="t" r="r" b="b"/>
              <a:pathLst>
                <a:path w="943" h="100" extrusionOk="0">
                  <a:moveTo>
                    <a:pt x="0" y="1"/>
                  </a:moveTo>
                  <a:cubicBezTo>
                    <a:pt x="339" y="59"/>
                    <a:pt x="654" y="99"/>
                    <a:pt x="924" y="99"/>
                  </a:cubicBezTo>
                  <a:cubicBezTo>
                    <a:pt x="930" y="99"/>
                    <a:pt x="936" y="99"/>
                    <a:pt x="942" y="99"/>
                  </a:cubicBezTo>
                  <a:cubicBezTo>
                    <a:pt x="747" y="88"/>
                    <a:pt x="427" y="55"/>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93" name="Google Shape;1717;p34">
              <a:extLst>
                <a:ext uri="{FF2B5EF4-FFF2-40B4-BE49-F238E27FC236}">
                  <a16:creationId xmlns:a16="http://schemas.microsoft.com/office/drawing/2014/main" id="{DDECE5A3-8B06-9AF7-3086-A6CE72677A73}"/>
                </a:ext>
              </a:extLst>
            </p:cNvPr>
            <p:cNvSpPr/>
            <p:nvPr/>
          </p:nvSpPr>
          <p:spPr>
            <a:xfrm>
              <a:off x="3830369" y="3252811"/>
              <a:ext cx="91933" cy="118686"/>
            </a:xfrm>
            <a:custGeom>
              <a:avLst/>
              <a:gdLst/>
              <a:ahLst/>
              <a:cxnLst/>
              <a:rect l="l" t="t" r="r" b="b"/>
              <a:pathLst>
                <a:path w="5993" h="7737" extrusionOk="0">
                  <a:moveTo>
                    <a:pt x="0" y="1"/>
                  </a:moveTo>
                  <a:lnTo>
                    <a:pt x="0" y="189"/>
                  </a:lnTo>
                  <a:cubicBezTo>
                    <a:pt x="2176" y="2565"/>
                    <a:pt x="4197" y="5083"/>
                    <a:pt x="5993" y="7737"/>
                  </a:cubicBezTo>
                  <a:cubicBezTo>
                    <a:pt x="4746" y="5865"/>
                    <a:pt x="3352" y="3994"/>
                    <a:pt x="1809" y="2189"/>
                  </a:cubicBezTo>
                  <a:cubicBezTo>
                    <a:pt x="1203" y="1480"/>
                    <a:pt x="611" y="726"/>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94" name="Google Shape;1718;p34">
              <a:extLst>
                <a:ext uri="{FF2B5EF4-FFF2-40B4-BE49-F238E27FC236}">
                  <a16:creationId xmlns:a16="http://schemas.microsoft.com/office/drawing/2014/main" id="{01AEE30E-C358-2DB0-DF5C-D51E1B1DFAD6}"/>
                </a:ext>
              </a:extLst>
            </p:cNvPr>
            <p:cNvSpPr/>
            <p:nvPr/>
          </p:nvSpPr>
          <p:spPr>
            <a:xfrm>
              <a:off x="3830369" y="3255695"/>
              <a:ext cx="193714" cy="342021"/>
            </a:xfrm>
            <a:custGeom>
              <a:avLst/>
              <a:gdLst/>
              <a:ahLst/>
              <a:cxnLst/>
              <a:rect l="l" t="t" r="r" b="b"/>
              <a:pathLst>
                <a:path w="12628" h="22296" extrusionOk="0">
                  <a:moveTo>
                    <a:pt x="0" y="1"/>
                  </a:moveTo>
                  <a:lnTo>
                    <a:pt x="0" y="10796"/>
                  </a:lnTo>
                  <a:cubicBezTo>
                    <a:pt x="1469" y="14187"/>
                    <a:pt x="2727" y="16526"/>
                    <a:pt x="3594" y="18132"/>
                  </a:cubicBezTo>
                  <a:cubicBezTo>
                    <a:pt x="4452" y="19722"/>
                    <a:pt x="4902" y="20561"/>
                    <a:pt x="4818" y="21210"/>
                  </a:cubicBezTo>
                  <a:cubicBezTo>
                    <a:pt x="3153" y="20916"/>
                    <a:pt x="1551" y="20598"/>
                    <a:pt x="0" y="20263"/>
                  </a:cubicBezTo>
                  <a:lnTo>
                    <a:pt x="0" y="20271"/>
                  </a:lnTo>
                  <a:cubicBezTo>
                    <a:pt x="869" y="20457"/>
                    <a:pt x="1729" y="20633"/>
                    <a:pt x="2568" y="20799"/>
                  </a:cubicBezTo>
                  <a:cubicBezTo>
                    <a:pt x="4716" y="21218"/>
                    <a:pt x="6962" y="21599"/>
                    <a:pt x="9322" y="21936"/>
                  </a:cubicBezTo>
                  <a:cubicBezTo>
                    <a:pt x="9808" y="22007"/>
                    <a:pt x="10325" y="22117"/>
                    <a:pt x="10802" y="22197"/>
                  </a:cubicBezTo>
                  <a:cubicBezTo>
                    <a:pt x="11230" y="22251"/>
                    <a:pt x="11550" y="22284"/>
                    <a:pt x="11745" y="22295"/>
                  </a:cubicBezTo>
                  <a:cubicBezTo>
                    <a:pt x="11926" y="22293"/>
                    <a:pt x="12084" y="22273"/>
                    <a:pt x="12212" y="22226"/>
                  </a:cubicBezTo>
                  <a:cubicBezTo>
                    <a:pt x="12478" y="22098"/>
                    <a:pt x="12627" y="21815"/>
                    <a:pt x="12538" y="21480"/>
                  </a:cubicBezTo>
                  <a:cubicBezTo>
                    <a:pt x="12008" y="19515"/>
                    <a:pt x="11326" y="17607"/>
                    <a:pt x="10524" y="15752"/>
                  </a:cubicBezTo>
                  <a:cubicBezTo>
                    <a:pt x="9378" y="13154"/>
                    <a:pt x="7856" y="10351"/>
                    <a:pt x="5991" y="7549"/>
                  </a:cubicBezTo>
                  <a:cubicBezTo>
                    <a:pt x="4197" y="4895"/>
                    <a:pt x="2174" y="2377"/>
                    <a:pt x="0" y="1"/>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95" name="Google Shape;1719;p34">
              <a:extLst>
                <a:ext uri="{FF2B5EF4-FFF2-40B4-BE49-F238E27FC236}">
                  <a16:creationId xmlns:a16="http://schemas.microsoft.com/office/drawing/2014/main" id="{E8B7A7D6-31BF-80CE-E887-3A035513C433}"/>
                </a:ext>
              </a:extLst>
            </p:cNvPr>
            <p:cNvSpPr/>
            <p:nvPr/>
          </p:nvSpPr>
          <p:spPr>
            <a:xfrm>
              <a:off x="4415545" y="3384420"/>
              <a:ext cx="17534" cy="80013"/>
            </a:xfrm>
            <a:custGeom>
              <a:avLst/>
              <a:gdLst/>
              <a:ahLst/>
              <a:cxnLst/>
              <a:rect l="l" t="t" r="r" b="b"/>
              <a:pathLst>
                <a:path w="1143" h="5216" extrusionOk="0">
                  <a:moveTo>
                    <a:pt x="0" y="1"/>
                  </a:moveTo>
                  <a:lnTo>
                    <a:pt x="0" y="1"/>
                  </a:lnTo>
                  <a:cubicBezTo>
                    <a:pt x="93" y="390"/>
                    <a:pt x="188" y="781"/>
                    <a:pt x="283" y="1194"/>
                  </a:cubicBezTo>
                  <a:cubicBezTo>
                    <a:pt x="661" y="2831"/>
                    <a:pt x="938" y="4141"/>
                    <a:pt x="1143" y="5215"/>
                  </a:cubicBezTo>
                  <a:cubicBezTo>
                    <a:pt x="817" y="3479"/>
                    <a:pt x="440" y="1737"/>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96" name="Google Shape;1720;p34">
              <a:extLst>
                <a:ext uri="{FF2B5EF4-FFF2-40B4-BE49-F238E27FC236}">
                  <a16:creationId xmlns:a16="http://schemas.microsoft.com/office/drawing/2014/main" id="{737E6E5B-776B-151E-8DC9-D2FC61C400E8}"/>
                </a:ext>
              </a:extLst>
            </p:cNvPr>
            <p:cNvSpPr/>
            <p:nvPr/>
          </p:nvSpPr>
          <p:spPr>
            <a:xfrm>
              <a:off x="4878409" y="3449266"/>
              <a:ext cx="414" cy="813"/>
            </a:xfrm>
            <a:custGeom>
              <a:avLst/>
              <a:gdLst/>
              <a:ahLst/>
              <a:cxnLst/>
              <a:rect l="l" t="t" r="r" b="b"/>
              <a:pathLst>
                <a:path w="27" h="53" extrusionOk="0">
                  <a:moveTo>
                    <a:pt x="1" y="0"/>
                  </a:moveTo>
                  <a:cubicBezTo>
                    <a:pt x="8" y="17"/>
                    <a:pt x="19" y="35"/>
                    <a:pt x="27" y="52"/>
                  </a:cubicBezTo>
                  <a:cubicBezTo>
                    <a:pt x="19" y="35"/>
                    <a:pt x="10" y="17"/>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97" name="Google Shape;1721;p34">
              <a:extLst>
                <a:ext uri="{FF2B5EF4-FFF2-40B4-BE49-F238E27FC236}">
                  <a16:creationId xmlns:a16="http://schemas.microsoft.com/office/drawing/2014/main" id="{936B91D2-02D7-6F31-7061-02624BB6F34F}"/>
                </a:ext>
              </a:extLst>
            </p:cNvPr>
            <p:cNvSpPr/>
            <p:nvPr/>
          </p:nvSpPr>
          <p:spPr>
            <a:xfrm>
              <a:off x="4881355" y="3457933"/>
              <a:ext cx="46" cy="169"/>
            </a:xfrm>
            <a:custGeom>
              <a:avLst/>
              <a:gdLst/>
              <a:ahLst/>
              <a:cxnLst/>
              <a:rect l="l" t="t" r="r" b="b"/>
              <a:pathLst>
                <a:path w="3" h="11" extrusionOk="0">
                  <a:moveTo>
                    <a:pt x="1" y="1"/>
                  </a:moveTo>
                  <a:lnTo>
                    <a:pt x="1" y="5"/>
                  </a:lnTo>
                  <a:cubicBezTo>
                    <a:pt x="1" y="4"/>
                    <a:pt x="1" y="3"/>
                    <a:pt x="1" y="1"/>
                  </a:cubicBezTo>
                  <a:close/>
                  <a:moveTo>
                    <a:pt x="1" y="5"/>
                  </a:moveTo>
                  <a:cubicBezTo>
                    <a:pt x="1" y="7"/>
                    <a:pt x="1" y="8"/>
                    <a:pt x="2" y="10"/>
                  </a:cubicBezTo>
                  <a:lnTo>
                    <a:pt x="1" y="5"/>
                  </a:ln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98" name="Google Shape;1722;p34">
              <a:extLst>
                <a:ext uri="{FF2B5EF4-FFF2-40B4-BE49-F238E27FC236}">
                  <a16:creationId xmlns:a16="http://schemas.microsoft.com/office/drawing/2014/main" id="{DF87DA5C-9481-2340-6F66-5133C2B27FA0}"/>
                </a:ext>
              </a:extLst>
            </p:cNvPr>
            <p:cNvSpPr/>
            <p:nvPr/>
          </p:nvSpPr>
          <p:spPr>
            <a:xfrm>
              <a:off x="4786395" y="3473780"/>
              <a:ext cx="75810" cy="29223"/>
            </a:xfrm>
            <a:custGeom>
              <a:avLst/>
              <a:gdLst/>
              <a:ahLst/>
              <a:cxnLst/>
              <a:rect l="l" t="t" r="r" b="b"/>
              <a:pathLst>
                <a:path w="4942" h="1905" extrusionOk="0">
                  <a:moveTo>
                    <a:pt x="4942" y="1"/>
                  </a:moveTo>
                  <a:cubicBezTo>
                    <a:pt x="3888" y="457"/>
                    <a:pt x="2154" y="1138"/>
                    <a:pt x="1" y="1905"/>
                  </a:cubicBezTo>
                  <a:cubicBezTo>
                    <a:pt x="2013" y="1197"/>
                    <a:pt x="3736" y="535"/>
                    <a:pt x="4942"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499" name="Google Shape;1723;p34">
              <a:extLst>
                <a:ext uri="{FF2B5EF4-FFF2-40B4-BE49-F238E27FC236}">
                  <a16:creationId xmlns:a16="http://schemas.microsoft.com/office/drawing/2014/main" id="{44940033-0F55-B666-4A88-572A1BADEAB9}"/>
                </a:ext>
              </a:extLst>
            </p:cNvPr>
            <p:cNvSpPr/>
            <p:nvPr/>
          </p:nvSpPr>
          <p:spPr>
            <a:xfrm>
              <a:off x="4760392" y="3219691"/>
              <a:ext cx="3037" cy="10861"/>
            </a:xfrm>
            <a:custGeom>
              <a:avLst/>
              <a:gdLst/>
              <a:ahLst/>
              <a:cxnLst/>
              <a:rect l="l" t="t" r="r" b="b"/>
              <a:pathLst>
                <a:path w="198" h="708" extrusionOk="0">
                  <a:moveTo>
                    <a:pt x="1" y="0"/>
                  </a:moveTo>
                  <a:lnTo>
                    <a:pt x="1" y="0"/>
                  </a:lnTo>
                  <a:cubicBezTo>
                    <a:pt x="64" y="236"/>
                    <a:pt x="127" y="474"/>
                    <a:pt x="198" y="708"/>
                  </a:cubicBezTo>
                  <a:cubicBezTo>
                    <a:pt x="129" y="474"/>
                    <a:pt x="64" y="236"/>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00" name="Google Shape;1724;p34">
              <a:extLst>
                <a:ext uri="{FF2B5EF4-FFF2-40B4-BE49-F238E27FC236}">
                  <a16:creationId xmlns:a16="http://schemas.microsoft.com/office/drawing/2014/main" id="{A95D4944-F1E3-722A-6DE5-60FC5E9857E6}"/>
                </a:ext>
              </a:extLst>
            </p:cNvPr>
            <p:cNvSpPr/>
            <p:nvPr/>
          </p:nvSpPr>
          <p:spPr>
            <a:xfrm>
              <a:off x="4765240" y="3236305"/>
              <a:ext cx="5446" cy="16030"/>
            </a:xfrm>
            <a:custGeom>
              <a:avLst/>
              <a:gdLst/>
              <a:ahLst/>
              <a:cxnLst/>
              <a:rect l="l" t="t" r="r" b="b"/>
              <a:pathLst>
                <a:path w="355" h="1045" extrusionOk="0">
                  <a:moveTo>
                    <a:pt x="1" y="1"/>
                  </a:moveTo>
                  <a:cubicBezTo>
                    <a:pt x="28" y="87"/>
                    <a:pt x="56" y="174"/>
                    <a:pt x="84" y="260"/>
                  </a:cubicBezTo>
                  <a:lnTo>
                    <a:pt x="84" y="260"/>
                  </a:lnTo>
                  <a:cubicBezTo>
                    <a:pt x="56" y="173"/>
                    <a:pt x="28" y="87"/>
                    <a:pt x="1" y="1"/>
                  </a:cubicBezTo>
                  <a:close/>
                  <a:moveTo>
                    <a:pt x="84" y="260"/>
                  </a:moveTo>
                  <a:cubicBezTo>
                    <a:pt x="170" y="523"/>
                    <a:pt x="259" y="786"/>
                    <a:pt x="354" y="1045"/>
                  </a:cubicBezTo>
                  <a:cubicBezTo>
                    <a:pt x="260" y="785"/>
                    <a:pt x="171" y="524"/>
                    <a:pt x="84" y="26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01" name="Google Shape;1725;p34">
              <a:extLst>
                <a:ext uri="{FF2B5EF4-FFF2-40B4-BE49-F238E27FC236}">
                  <a16:creationId xmlns:a16="http://schemas.microsoft.com/office/drawing/2014/main" id="{A9966B75-F76F-3603-3CB0-886845AAC5AA}"/>
                </a:ext>
              </a:extLst>
            </p:cNvPr>
            <p:cNvSpPr/>
            <p:nvPr/>
          </p:nvSpPr>
          <p:spPr>
            <a:xfrm>
              <a:off x="4771207" y="3253808"/>
              <a:ext cx="33871" cy="73617"/>
            </a:xfrm>
            <a:custGeom>
              <a:avLst/>
              <a:gdLst/>
              <a:ahLst/>
              <a:cxnLst/>
              <a:rect l="l" t="t" r="r" b="b"/>
              <a:pathLst>
                <a:path w="2208" h="4799" extrusionOk="0">
                  <a:moveTo>
                    <a:pt x="1" y="1"/>
                  </a:moveTo>
                  <a:cubicBezTo>
                    <a:pt x="611" y="1666"/>
                    <a:pt x="1372" y="3261"/>
                    <a:pt x="2208" y="4798"/>
                  </a:cubicBezTo>
                  <a:cubicBezTo>
                    <a:pt x="1370" y="3243"/>
                    <a:pt x="609" y="1650"/>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02" name="Google Shape;1726;p34">
              <a:extLst>
                <a:ext uri="{FF2B5EF4-FFF2-40B4-BE49-F238E27FC236}">
                  <a16:creationId xmlns:a16="http://schemas.microsoft.com/office/drawing/2014/main" id="{EDF0CC2C-34C2-CDB4-C01B-39FBAA419D18}"/>
                </a:ext>
              </a:extLst>
            </p:cNvPr>
            <p:cNvSpPr/>
            <p:nvPr/>
          </p:nvSpPr>
          <p:spPr>
            <a:xfrm>
              <a:off x="4437237" y="3487633"/>
              <a:ext cx="6381" cy="68263"/>
            </a:xfrm>
            <a:custGeom>
              <a:avLst/>
              <a:gdLst/>
              <a:ahLst/>
              <a:cxnLst/>
              <a:rect l="l" t="t" r="r" b="b"/>
              <a:pathLst>
                <a:path w="416" h="4450" extrusionOk="0">
                  <a:moveTo>
                    <a:pt x="1" y="0"/>
                  </a:moveTo>
                  <a:cubicBezTo>
                    <a:pt x="378" y="2321"/>
                    <a:pt x="328" y="3205"/>
                    <a:pt x="416" y="4450"/>
                  </a:cubicBezTo>
                  <a:cubicBezTo>
                    <a:pt x="378" y="3510"/>
                    <a:pt x="365" y="2211"/>
                    <a:pt x="86" y="503"/>
                  </a:cubicBezTo>
                  <a:cubicBezTo>
                    <a:pt x="58" y="335"/>
                    <a:pt x="29" y="168"/>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03" name="Google Shape;1727;p34">
              <a:extLst>
                <a:ext uri="{FF2B5EF4-FFF2-40B4-BE49-F238E27FC236}">
                  <a16:creationId xmlns:a16="http://schemas.microsoft.com/office/drawing/2014/main" id="{4E0F1D43-1381-24F4-90A0-085D7CE65CC0}"/>
                </a:ext>
              </a:extLst>
            </p:cNvPr>
            <p:cNvSpPr/>
            <p:nvPr/>
          </p:nvSpPr>
          <p:spPr>
            <a:xfrm>
              <a:off x="4434353" y="3471188"/>
              <a:ext cx="736" cy="3958"/>
            </a:xfrm>
            <a:custGeom>
              <a:avLst/>
              <a:gdLst/>
              <a:ahLst/>
              <a:cxnLst/>
              <a:rect l="l" t="t" r="r" b="b"/>
              <a:pathLst>
                <a:path w="48" h="258" extrusionOk="0">
                  <a:moveTo>
                    <a:pt x="1" y="0"/>
                  </a:moveTo>
                  <a:cubicBezTo>
                    <a:pt x="13" y="73"/>
                    <a:pt x="27" y="146"/>
                    <a:pt x="40" y="219"/>
                  </a:cubicBezTo>
                  <a:lnTo>
                    <a:pt x="40" y="219"/>
                  </a:lnTo>
                  <a:cubicBezTo>
                    <a:pt x="28" y="147"/>
                    <a:pt x="15" y="73"/>
                    <a:pt x="1" y="0"/>
                  </a:cubicBezTo>
                  <a:close/>
                  <a:moveTo>
                    <a:pt x="40" y="219"/>
                  </a:moveTo>
                  <a:cubicBezTo>
                    <a:pt x="43" y="232"/>
                    <a:pt x="45" y="244"/>
                    <a:pt x="47" y="257"/>
                  </a:cubicBezTo>
                  <a:cubicBezTo>
                    <a:pt x="45" y="244"/>
                    <a:pt x="43" y="232"/>
                    <a:pt x="40" y="219"/>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04" name="Google Shape;1728;p34">
              <a:extLst>
                <a:ext uri="{FF2B5EF4-FFF2-40B4-BE49-F238E27FC236}">
                  <a16:creationId xmlns:a16="http://schemas.microsoft.com/office/drawing/2014/main" id="{FDF8C999-A51F-C87C-CD84-2D890ABA6CCF}"/>
                </a:ext>
              </a:extLst>
            </p:cNvPr>
            <p:cNvSpPr/>
            <p:nvPr/>
          </p:nvSpPr>
          <p:spPr>
            <a:xfrm>
              <a:off x="4743088" y="3073815"/>
              <a:ext cx="706" cy="10493"/>
            </a:xfrm>
            <a:custGeom>
              <a:avLst/>
              <a:gdLst/>
              <a:ahLst/>
              <a:cxnLst/>
              <a:rect l="l" t="t" r="r" b="b"/>
              <a:pathLst>
                <a:path w="46" h="684" extrusionOk="0">
                  <a:moveTo>
                    <a:pt x="29" y="0"/>
                  </a:moveTo>
                  <a:cubicBezTo>
                    <a:pt x="14" y="229"/>
                    <a:pt x="6" y="456"/>
                    <a:pt x="1" y="683"/>
                  </a:cubicBezTo>
                  <a:cubicBezTo>
                    <a:pt x="12" y="521"/>
                    <a:pt x="19" y="359"/>
                    <a:pt x="38" y="195"/>
                  </a:cubicBezTo>
                  <a:cubicBezTo>
                    <a:pt x="45" y="125"/>
                    <a:pt x="40" y="60"/>
                    <a:pt x="29"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05" name="Google Shape;1729;p34">
              <a:extLst>
                <a:ext uri="{FF2B5EF4-FFF2-40B4-BE49-F238E27FC236}">
                  <a16:creationId xmlns:a16="http://schemas.microsoft.com/office/drawing/2014/main" id="{7F82C11E-D62F-8BD4-8F58-836A875E4767}"/>
                </a:ext>
              </a:extLst>
            </p:cNvPr>
            <p:cNvSpPr/>
            <p:nvPr/>
          </p:nvSpPr>
          <p:spPr>
            <a:xfrm>
              <a:off x="4809375" y="3335314"/>
              <a:ext cx="568" cy="1012"/>
            </a:xfrm>
            <a:custGeom>
              <a:avLst/>
              <a:gdLst/>
              <a:ahLst/>
              <a:cxnLst/>
              <a:rect l="l" t="t" r="r" b="b"/>
              <a:pathLst>
                <a:path w="37" h="66" extrusionOk="0">
                  <a:moveTo>
                    <a:pt x="1" y="1"/>
                  </a:moveTo>
                  <a:cubicBezTo>
                    <a:pt x="12" y="23"/>
                    <a:pt x="25" y="46"/>
                    <a:pt x="36" y="66"/>
                  </a:cubicBezTo>
                  <a:cubicBezTo>
                    <a:pt x="25" y="46"/>
                    <a:pt x="12" y="23"/>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06" name="Google Shape;1730;p34">
              <a:extLst>
                <a:ext uri="{FF2B5EF4-FFF2-40B4-BE49-F238E27FC236}">
                  <a16:creationId xmlns:a16="http://schemas.microsoft.com/office/drawing/2014/main" id="{A440CD13-A1A2-B461-2649-A7A366C71A01}"/>
                </a:ext>
              </a:extLst>
            </p:cNvPr>
            <p:cNvSpPr/>
            <p:nvPr/>
          </p:nvSpPr>
          <p:spPr>
            <a:xfrm>
              <a:off x="4463071" y="3552433"/>
              <a:ext cx="164537" cy="32275"/>
            </a:xfrm>
            <a:custGeom>
              <a:avLst/>
              <a:gdLst/>
              <a:ahLst/>
              <a:cxnLst/>
              <a:rect l="l" t="t" r="r" b="b"/>
              <a:pathLst>
                <a:path w="10726" h="2104" extrusionOk="0">
                  <a:moveTo>
                    <a:pt x="10726" y="1"/>
                  </a:moveTo>
                  <a:lnTo>
                    <a:pt x="10726" y="1"/>
                  </a:lnTo>
                  <a:cubicBezTo>
                    <a:pt x="10352" y="99"/>
                    <a:pt x="9978" y="198"/>
                    <a:pt x="9604" y="293"/>
                  </a:cubicBezTo>
                  <a:cubicBezTo>
                    <a:pt x="2625" y="2040"/>
                    <a:pt x="2552" y="1570"/>
                    <a:pt x="742" y="1985"/>
                  </a:cubicBezTo>
                  <a:lnTo>
                    <a:pt x="742" y="1986"/>
                  </a:lnTo>
                  <a:cubicBezTo>
                    <a:pt x="451" y="2052"/>
                    <a:pt x="213" y="2087"/>
                    <a:pt x="1" y="2104"/>
                  </a:cubicBezTo>
                  <a:lnTo>
                    <a:pt x="5" y="2104"/>
                  </a:lnTo>
                  <a:cubicBezTo>
                    <a:pt x="2508" y="2012"/>
                    <a:pt x="6520" y="1147"/>
                    <a:pt x="10726"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07" name="Google Shape;1731;p34">
              <a:extLst>
                <a:ext uri="{FF2B5EF4-FFF2-40B4-BE49-F238E27FC236}">
                  <a16:creationId xmlns:a16="http://schemas.microsoft.com/office/drawing/2014/main" id="{F5BA51B4-284C-2335-0115-C878093994C4}"/>
                </a:ext>
              </a:extLst>
            </p:cNvPr>
            <p:cNvSpPr/>
            <p:nvPr/>
          </p:nvSpPr>
          <p:spPr>
            <a:xfrm>
              <a:off x="4863774" y="3424843"/>
              <a:ext cx="13254" cy="21752"/>
            </a:xfrm>
            <a:custGeom>
              <a:avLst/>
              <a:gdLst/>
              <a:ahLst/>
              <a:cxnLst/>
              <a:rect l="l" t="t" r="r" b="b"/>
              <a:pathLst>
                <a:path w="864" h="1418" extrusionOk="0">
                  <a:moveTo>
                    <a:pt x="0" y="1"/>
                  </a:moveTo>
                  <a:cubicBezTo>
                    <a:pt x="123" y="200"/>
                    <a:pt x="248" y="397"/>
                    <a:pt x="369" y="593"/>
                  </a:cubicBezTo>
                  <a:cubicBezTo>
                    <a:pt x="564" y="913"/>
                    <a:pt x="733" y="1183"/>
                    <a:pt x="864" y="1417"/>
                  </a:cubicBezTo>
                  <a:cubicBezTo>
                    <a:pt x="668" y="1049"/>
                    <a:pt x="380" y="591"/>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08" name="Google Shape;1732;p34">
              <a:extLst>
                <a:ext uri="{FF2B5EF4-FFF2-40B4-BE49-F238E27FC236}">
                  <a16:creationId xmlns:a16="http://schemas.microsoft.com/office/drawing/2014/main" id="{88F5ADF2-6492-DF49-D1E6-BA4F63288868}"/>
                </a:ext>
              </a:extLst>
            </p:cNvPr>
            <p:cNvSpPr/>
            <p:nvPr/>
          </p:nvSpPr>
          <p:spPr>
            <a:xfrm>
              <a:off x="4874022" y="3460572"/>
              <a:ext cx="7286" cy="7747"/>
            </a:xfrm>
            <a:custGeom>
              <a:avLst/>
              <a:gdLst/>
              <a:ahLst/>
              <a:cxnLst/>
              <a:rect l="l" t="t" r="r" b="b"/>
              <a:pathLst>
                <a:path w="475" h="505" extrusionOk="0">
                  <a:moveTo>
                    <a:pt x="475" y="0"/>
                  </a:moveTo>
                  <a:cubicBezTo>
                    <a:pt x="436" y="194"/>
                    <a:pt x="287" y="354"/>
                    <a:pt x="0" y="504"/>
                  </a:cubicBezTo>
                  <a:cubicBezTo>
                    <a:pt x="24" y="493"/>
                    <a:pt x="52" y="480"/>
                    <a:pt x="77" y="467"/>
                  </a:cubicBezTo>
                  <a:cubicBezTo>
                    <a:pt x="320" y="346"/>
                    <a:pt x="447" y="199"/>
                    <a:pt x="475"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09" name="Google Shape;1733;p34">
              <a:extLst>
                <a:ext uri="{FF2B5EF4-FFF2-40B4-BE49-F238E27FC236}">
                  <a16:creationId xmlns:a16="http://schemas.microsoft.com/office/drawing/2014/main" id="{23943528-1013-1B27-73EB-8E0FEB566FBA}"/>
                </a:ext>
              </a:extLst>
            </p:cNvPr>
            <p:cNvSpPr/>
            <p:nvPr/>
          </p:nvSpPr>
          <p:spPr>
            <a:xfrm>
              <a:off x="4516948" y="3188119"/>
              <a:ext cx="337" cy="77"/>
            </a:xfrm>
            <a:custGeom>
              <a:avLst/>
              <a:gdLst/>
              <a:ahLst/>
              <a:cxnLst/>
              <a:rect l="l" t="t" r="r" b="b"/>
              <a:pathLst>
                <a:path w="22" h="5" extrusionOk="0">
                  <a:moveTo>
                    <a:pt x="1" y="4"/>
                  </a:moveTo>
                  <a:cubicBezTo>
                    <a:pt x="8" y="4"/>
                    <a:pt x="14" y="2"/>
                    <a:pt x="21" y="1"/>
                  </a:cubicBezTo>
                  <a:cubicBezTo>
                    <a:pt x="14" y="2"/>
                    <a:pt x="8" y="4"/>
                    <a:pt x="1" y="4"/>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10" name="Google Shape;1734;p34">
              <a:extLst>
                <a:ext uri="{FF2B5EF4-FFF2-40B4-BE49-F238E27FC236}">
                  <a16:creationId xmlns:a16="http://schemas.microsoft.com/office/drawing/2014/main" id="{4212AF18-BF0D-0FAB-F628-F05FD84EEF5C}"/>
                </a:ext>
              </a:extLst>
            </p:cNvPr>
            <p:cNvSpPr/>
            <p:nvPr/>
          </p:nvSpPr>
          <p:spPr>
            <a:xfrm>
              <a:off x="4732349" y="3512133"/>
              <a:ext cx="27520" cy="9081"/>
            </a:xfrm>
            <a:custGeom>
              <a:avLst/>
              <a:gdLst/>
              <a:ahLst/>
              <a:cxnLst/>
              <a:rect l="l" t="t" r="r" b="b"/>
              <a:pathLst>
                <a:path w="1794" h="592" extrusionOk="0">
                  <a:moveTo>
                    <a:pt x="1793" y="1"/>
                  </a:moveTo>
                  <a:lnTo>
                    <a:pt x="1793" y="1"/>
                  </a:lnTo>
                  <a:cubicBezTo>
                    <a:pt x="1211" y="196"/>
                    <a:pt x="613" y="393"/>
                    <a:pt x="1" y="592"/>
                  </a:cubicBezTo>
                  <a:cubicBezTo>
                    <a:pt x="613" y="395"/>
                    <a:pt x="1211" y="196"/>
                    <a:pt x="1793"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11" name="Google Shape;1735;p34">
              <a:extLst>
                <a:ext uri="{FF2B5EF4-FFF2-40B4-BE49-F238E27FC236}">
                  <a16:creationId xmlns:a16="http://schemas.microsoft.com/office/drawing/2014/main" id="{DBC7990E-8511-14F8-FA6D-08014D0B5733}"/>
                </a:ext>
              </a:extLst>
            </p:cNvPr>
            <p:cNvSpPr/>
            <p:nvPr/>
          </p:nvSpPr>
          <p:spPr>
            <a:xfrm>
              <a:off x="4702128" y="3521552"/>
              <a:ext cx="29161" cy="9235"/>
            </a:xfrm>
            <a:custGeom>
              <a:avLst/>
              <a:gdLst/>
              <a:ahLst/>
              <a:cxnLst/>
              <a:rect l="l" t="t" r="r" b="b"/>
              <a:pathLst>
                <a:path w="1901" h="602" extrusionOk="0">
                  <a:moveTo>
                    <a:pt x="1900" y="0"/>
                  </a:moveTo>
                  <a:cubicBezTo>
                    <a:pt x="1277" y="201"/>
                    <a:pt x="642" y="402"/>
                    <a:pt x="0" y="601"/>
                  </a:cubicBezTo>
                  <a:cubicBezTo>
                    <a:pt x="642" y="402"/>
                    <a:pt x="1277" y="201"/>
                    <a:pt x="190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12" name="Google Shape;1736;p34">
              <a:extLst>
                <a:ext uri="{FF2B5EF4-FFF2-40B4-BE49-F238E27FC236}">
                  <a16:creationId xmlns:a16="http://schemas.microsoft.com/office/drawing/2014/main" id="{94EEDB49-98E1-A590-CD51-7F48C1767E0C}"/>
                </a:ext>
              </a:extLst>
            </p:cNvPr>
            <p:cNvSpPr/>
            <p:nvPr/>
          </p:nvSpPr>
          <p:spPr>
            <a:xfrm>
              <a:off x="4340253" y="3190267"/>
              <a:ext cx="361272" cy="394453"/>
            </a:xfrm>
            <a:custGeom>
              <a:avLst/>
              <a:gdLst/>
              <a:ahLst/>
              <a:cxnLst/>
              <a:rect l="l" t="t" r="r" b="b"/>
              <a:pathLst>
                <a:path w="23551" h="25714" extrusionOk="0">
                  <a:moveTo>
                    <a:pt x="10681" y="0"/>
                  </a:moveTo>
                  <a:cubicBezTo>
                    <a:pt x="8548" y="316"/>
                    <a:pt x="6371" y="423"/>
                    <a:pt x="3963" y="491"/>
                  </a:cubicBezTo>
                  <a:cubicBezTo>
                    <a:pt x="3806" y="496"/>
                    <a:pt x="3656" y="498"/>
                    <a:pt x="3512" y="498"/>
                  </a:cubicBezTo>
                  <a:cubicBezTo>
                    <a:pt x="2361" y="498"/>
                    <a:pt x="1637" y="372"/>
                    <a:pt x="1249" y="372"/>
                  </a:cubicBezTo>
                  <a:cubicBezTo>
                    <a:pt x="1" y="372"/>
                    <a:pt x="2242" y="1673"/>
                    <a:pt x="4908" y="12657"/>
                  </a:cubicBezTo>
                  <a:cubicBezTo>
                    <a:pt x="5348" y="14393"/>
                    <a:pt x="5727" y="16135"/>
                    <a:pt x="6053" y="17871"/>
                  </a:cubicBezTo>
                  <a:cubicBezTo>
                    <a:pt x="6081" y="18024"/>
                    <a:pt x="6109" y="18171"/>
                    <a:pt x="6135" y="18312"/>
                  </a:cubicBezTo>
                  <a:cubicBezTo>
                    <a:pt x="6150" y="18398"/>
                    <a:pt x="6166" y="18484"/>
                    <a:pt x="6181" y="18569"/>
                  </a:cubicBezTo>
                  <a:cubicBezTo>
                    <a:pt x="6235" y="18859"/>
                    <a:pt x="6282" y="19131"/>
                    <a:pt x="6323" y="19386"/>
                  </a:cubicBezTo>
                  <a:cubicBezTo>
                    <a:pt x="6351" y="19552"/>
                    <a:pt x="6380" y="19719"/>
                    <a:pt x="6408" y="19887"/>
                  </a:cubicBezTo>
                  <a:cubicBezTo>
                    <a:pt x="6687" y="21595"/>
                    <a:pt x="6700" y="22894"/>
                    <a:pt x="6738" y="23834"/>
                  </a:cubicBezTo>
                  <a:cubicBezTo>
                    <a:pt x="6756" y="24100"/>
                    <a:pt x="6782" y="24383"/>
                    <a:pt x="6820" y="24701"/>
                  </a:cubicBezTo>
                  <a:cubicBezTo>
                    <a:pt x="6908" y="25462"/>
                    <a:pt x="7184" y="25714"/>
                    <a:pt x="7889" y="25714"/>
                  </a:cubicBezTo>
                  <a:cubicBezTo>
                    <a:pt x="7927" y="25714"/>
                    <a:pt x="7966" y="25713"/>
                    <a:pt x="8007" y="25712"/>
                  </a:cubicBezTo>
                  <a:cubicBezTo>
                    <a:pt x="8217" y="25695"/>
                    <a:pt x="8455" y="25660"/>
                    <a:pt x="8748" y="25594"/>
                  </a:cubicBezTo>
                  <a:cubicBezTo>
                    <a:pt x="10558" y="25178"/>
                    <a:pt x="10631" y="25648"/>
                    <a:pt x="17610" y="23901"/>
                  </a:cubicBezTo>
                  <a:cubicBezTo>
                    <a:pt x="17984" y="23806"/>
                    <a:pt x="18358" y="23709"/>
                    <a:pt x="18732" y="23611"/>
                  </a:cubicBezTo>
                  <a:cubicBezTo>
                    <a:pt x="19005" y="23536"/>
                    <a:pt x="19280" y="23460"/>
                    <a:pt x="19554" y="23383"/>
                  </a:cubicBezTo>
                  <a:lnTo>
                    <a:pt x="19554" y="23383"/>
                  </a:lnTo>
                  <a:cubicBezTo>
                    <a:pt x="19554" y="23384"/>
                    <a:pt x="19554" y="23384"/>
                    <a:pt x="19554" y="23384"/>
                  </a:cubicBezTo>
                  <a:cubicBezTo>
                    <a:pt x="20889" y="23011"/>
                    <a:pt x="22234" y="22615"/>
                    <a:pt x="23550" y="22207"/>
                  </a:cubicBezTo>
                  <a:lnTo>
                    <a:pt x="23550" y="22207"/>
                  </a:lnTo>
                  <a:cubicBezTo>
                    <a:pt x="22234" y="22615"/>
                    <a:pt x="20889" y="23011"/>
                    <a:pt x="19554" y="23383"/>
                  </a:cubicBezTo>
                  <a:lnTo>
                    <a:pt x="19554" y="23383"/>
                  </a:lnTo>
                  <a:cubicBezTo>
                    <a:pt x="19454" y="23223"/>
                    <a:pt x="19352" y="23050"/>
                    <a:pt x="19244" y="22857"/>
                  </a:cubicBezTo>
                  <a:cubicBezTo>
                    <a:pt x="14532" y="14309"/>
                    <a:pt x="12637" y="8403"/>
                    <a:pt x="10681"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13" name="Google Shape;1737;p34">
              <a:extLst>
                <a:ext uri="{FF2B5EF4-FFF2-40B4-BE49-F238E27FC236}">
                  <a16:creationId xmlns:a16="http://schemas.microsoft.com/office/drawing/2014/main" id="{3821929A-C746-E51E-B531-58F00183E173}"/>
                </a:ext>
              </a:extLst>
            </p:cNvPr>
            <p:cNvSpPr/>
            <p:nvPr/>
          </p:nvSpPr>
          <p:spPr>
            <a:xfrm>
              <a:off x="4609223" y="3069550"/>
              <a:ext cx="272239" cy="442360"/>
            </a:xfrm>
            <a:custGeom>
              <a:avLst/>
              <a:gdLst/>
              <a:ahLst/>
              <a:cxnLst/>
              <a:rect l="l" t="t" r="r" b="b"/>
              <a:pathLst>
                <a:path w="17747" h="28837" extrusionOk="0">
                  <a:moveTo>
                    <a:pt x="8452" y="1"/>
                  </a:moveTo>
                  <a:cubicBezTo>
                    <a:pt x="8355" y="1"/>
                    <a:pt x="8238" y="39"/>
                    <a:pt x="8101" y="125"/>
                  </a:cubicBezTo>
                  <a:cubicBezTo>
                    <a:pt x="7614" y="438"/>
                    <a:pt x="6795" y="2359"/>
                    <a:pt x="2686" y="4612"/>
                  </a:cubicBezTo>
                  <a:cubicBezTo>
                    <a:pt x="1759" y="5120"/>
                    <a:pt x="870" y="5550"/>
                    <a:pt x="0" y="5926"/>
                  </a:cubicBezTo>
                  <a:cubicBezTo>
                    <a:pt x="268" y="6620"/>
                    <a:pt x="641" y="7728"/>
                    <a:pt x="1387" y="9974"/>
                  </a:cubicBezTo>
                  <a:cubicBezTo>
                    <a:pt x="4552" y="19498"/>
                    <a:pt x="7258" y="24082"/>
                    <a:pt x="8712" y="26544"/>
                  </a:cubicBezTo>
                  <a:cubicBezTo>
                    <a:pt x="9307" y="27551"/>
                    <a:pt x="9715" y="28245"/>
                    <a:pt x="9858" y="28837"/>
                  </a:cubicBezTo>
                  <a:cubicBezTo>
                    <a:pt x="10441" y="28640"/>
                    <a:pt x="11006" y="28446"/>
                    <a:pt x="11550" y="28255"/>
                  </a:cubicBezTo>
                  <a:cubicBezTo>
                    <a:pt x="13703" y="27488"/>
                    <a:pt x="15437" y="26807"/>
                    <a:pt x="16491" y="26351"/>
                  </a:cubicBezTo>
                  <a:cubicBezTo>
                    <a:pt x="16779" y="26224"/>
                    <a:pt x="17036" y="26105"/>
                    <a:pt x="17263" y="25993"/>
                  </a:cubicBezTo>
                  <a:cubicBezTo>
                    <a:pt x="17548" y="25843"/>
                    <a:pt x="17697" y="25683"/>
                    <a:pt x="17736" y="25489"/>
                  </a:cubicBezTo>
                  <a:cubicBezTo>
                    <a:pt x="17743" y="25439"/>
                    <a:pt x="17747" y="25387"/>
                    <a:pt x="17741" y="25327"/>
                  </a:cubicBezTo>
                  <a:cubicBezTo>
                    <a:pt x="17740" y="25323"/>
                    <a:pt x="17740" y="25320"/>
                    <a:pt x="17740" y="25318"/>
                  </a:cubicBezTo>
                  <a:cubicBezTo>
                    <a:pt x="17723" y="25173"/>
                    <a:pt x="17667" y="25005"/>
                    <a:pt x="17574" y="24804"/>
                  </a:cubicBezTo>
                  <a:cubicBezTo>
                    <a:pt x="17566" y="24787"/>
                    <a:pt x="17557" y="24769"/>
                    <a:pt x="17548" y="24750"/>
                  </a:cubicBezTo>
                  <a:cubicBezTo>
                    <a:pt x="17522" y="24696"/>
                    <a:pt x="17488" y="24637"/>
                    <a:pt x="17457" y="24575"/>
                  </a:cubicBezTo>
                  <a:cubicBezTo>
                    <a:pt x="17326" y="24341"/>
                    <a:pt x="17159" y="24071"/>
                    <a:pt x="16962" y="23753"/>
                  </a:cubicBezTo>
                  <a:cubicBezTo>
                    <a:pt x="16841" y="23557"/>
                    <a:pt x="16716" y="23358"/>
                    <a:pt x="16593" y="23161"/>
                  </a:cubicBezTo>
                  <a:cubicBezTo>
                    <a:pt x="15875" y="22052"/>
                    <a:pt x="14844" y="20490"/>
                    <a:pt x="13562" y="18248"/>
                  </a:cubicBezTo>
                  <a:cubicBezTo>
                    <a:pt x="13400" y="17963"/>
                    <a:pt x="13241" y="17677"/>
                    <a:pt x="13083" y="17390"/>
                  </a:cubicBezTo>
                  <a:cubicBezTo>
                    <a:pt x="13072" y="17370"/>
                    <a:pt x="13059" y="17347"/>
                    <a:pt x="13048" y="17325"/>
                  </a:cubicBezTo>
                  <a:cubicBezTo>
                    <a:pt x="12953" y="17154"/>
                    <a:pt x="12858" y="16982"/>
                    <a:pt x="12767" y="16809"/>
                  </a:cubicBezTo>
                  <a:cubicBezTo>
                    <a:pt x="11931" y="15272"/>
                    <a:pt x="11170" y="13677"/>
                    <a:pt x="10560" y="12012"/>
                  </a:cubicBezTo>
                  <a:cubicBezTo>
                    <a:pt x="10547" y="11978"/>
                    <a:pt x="10537" y="11947"/>
                    <a:pt x="10524" y="11915"/>
                  </a:cubicBezTo>
                  <a:cubicBezTo>
                    <a:pt x="10400" y="11571"/>
                    <a:pt x="10282" y="11221"/>
                    <a:pt x="10171" y="10871"/>
                  </a:cubicBezTo>
                  <a:cubicBezTo>
                    <a:pt x="10130" y="10744"/>
                    <a:pt x="10091" y="10620"/>
                    <a:pt x="10052" y="10493"/>
                  </a:cubicBezTo>
                  <a:cubicBezTo>
                    <a:pt x="9983" y="10260"/>
                    <a:pt x="9918" y="10022"/>
                    <a:pt x="9854" y="9786"/>
                  </a:cubicBezTo>
                  <a:cubicBezTo>
                    <a:pt x="9691" y="9179"/>
                    <a:pt x="9540" y="8569"/>
                    <a:pt x="9425" y="7945"/>
                  </a:cubicBezTo>
                  <a:cubicBezTo>
                    <a:pt x="9002" y="5647"/>
                    <a:pt x="8552" y="3326"/>
                    <a:pt x="8727" y="959"/>
                  </a:cubicBezTo>
                  <a:cubicBezTo>
                    <a:pt x="8732" y="732"/>
                    <a:pt x="8742" y="505"/>
                    <a:pt x="8755" y="278"/>
                  </a:cubicBezTo>
                  <a:cubicBezTo>
                    <a:pt x="8722" y="112"/>
                    <a:pt x="8617" y="1"/>
                    <a:pt x="8452" y="1"/>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14" name="Google Shape;1738;p34">
              <a:extLst>
                <a:ext uri="{FF2B5EF4-FFF2-40B4-BE49-F238E27FC236}">
                  <a16:creationId xmlns:a16="http://schemas.microsoft.com/office/drawing/2014/main" id="{E521025D-0123-A60F-DE7B-ED564CADE06D}"/>
                </a:ext>
              </a:extLst>
            </p:cNvPr>
            <p:cNvSpPr/>
            <p:nvPr/>
          </p:nvSpPr>
          <p:spPr>
            <a:xfrm>
              <a:off x="3830400" y="3421315"/>
              <a:ext cx="75212" cy="159766"/>
            </a:xfrm>
            <a:custGeom>
              <a:avLst/>
              <a:gdLst/>
              <a:ahLst/>
              <a:cxnLst/>
              <a:rect l="l" t="t" r="r" b="b"/>
              <a:pathLst>
                <a:path w="4903" h="10415" extrusionOk="0">
                  <a:moveTo>
                    <a:pt x="0" y="0"/>
                  </a:moveTo>
                  <a:lnTo>
                    <a:pt x="0" y="9467"/>
                  </a:lnTo>
                  <a:cubicBezTo>
                    <a:pt x="1550" y="9802"/>
                    <a:pt x="3151" y="10120"/>
                    <a:pt x="4816" y="10414"/>
                  </a:cubicBezTo>
                  <a:cubicBezTo>
                    <a:pt x="4902" y="9765"/>
                    <a:pt x="4450" y="8926"/>
                    <a:pt x="3592" y="7336"/>
                  </a:cubicBezTo>
                  <a:cubicBezTo>
                    <a:pt x="2725" y="5730"/>
                    <a:pt x="1467" y="3391"/>
                    <a:pt x="0"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15" name="Google Shape;1739;p34">
              <a:extLst>
                <a:ext uri="{FF2B5EF4-FFF2-40B4-BE49-F238E27FC236}">
                  <a16:creationId xmlns:a16="http://schemas.microsoft.com/office/drawing/2014/main" id="{17A3F6CA-E7D4-D6BE-726A-48CA5A1727DE}"/>
                </a:ext>
              </a:extLst>
            </p:cNvPr>
            <p:cNvSpPr/>
            <p:nvPr/>
          </p:nvSpPr>
          <p:spPr>
            <a:xfrm>
              <a:off x="4701529" y="3530772"/>
              <a:ext cx="614" cy="184"/>
            </a:xfrm>
            <a:custGeom>
              <a:avLst/>
              <a:gdLst/>
              <a:ahLst/>
              <a:cxnLst/>
              <a:rect l="l" t="t" r="r" b="b"/>
              <a:pathLst>
                <a:path w="40" h="12" extrusionOk="0">
                  <a:moveTo>
                    <a:pt x="39" y="0"/>
                  </a:moveTo>
                  <a:cubicBezTo>
                    <a:pt x="24" y="4"/>
                    <a:pt x="13" y="8"/>
                    <a:pt x="0" y="11"/>
                  </a:cubicBezTo>
                  <a:cubicBezTo>
                    <a:pt x="13" y="8"/>
                    <a:pt x="26" y="4"/>
                    <a:pt x="39"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16" name="Google Shape;1740;p34">
              <a:extLst>
                <a:ext uri="{FF2B5EF4-FFF2-40B4-BE49-F238E27FC236}">
                  <a16:creationId xmlns:a16="http://schemas.microsoft.com/office/drawing/2014/main" id="{F7F90830-8FA2-CAE0-6CF5-2549346115B3}"/>
                </a:ext>
              </a:extLst>
            </p:cNvPr>
            <p:cNvSpPr/>
            <p:nvPr/>
          </p:nvSpPr>
          <p:spPr>
            <a:xfrm>
              <a:off x="4731275" y="3521199"/>
              <a:ext cx="1089" cy="368"/>
            </a:xfrm>
            <a:custGeom>
              <a:avLst/>
              <a:gdLst/>
              <a:ahLst/>
              <a:cxnLst/>
              <a:rect l="l" t="t" r="r" b="b"/>
              <a:pathLst>
                <a:path w="71" h="24" extrusionOk="0">
                  <a:moveTo>
                    <a:pt x="71" y="1"/>
                  </a:moveTo>
                  <a:cubicBezTo>
                    <a:pt x="47" y="8"/>
                    <a:pt x="24" y="16"/>
                    <a:pt x="0" y="23"/>
                  </a:cubicBezTo>
                  <a:cubicBezTo>
                    <a:pt x="24" y="16"/>
                    <a:pt x="49" y="8"/>
                    <a:pt x="7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17" name="Google Shape;1741;p34">
              <a:extLst>
                <a:ext uri="{FF2B5EF4-FFF2-40B4-BE49-F238E27FC236}">
                  <a16:creationId xmlns:a16="http://schemas.microsoft.com/office/drawing/2014/main" id="{E32A1958-5B39-B565-B8B9-8010BEFEE066}"/>
                </a:ext>
              </a:extLst>
            </p:cNvPr>
            <p:cNvSpPr/>
            <p:nvPr/>
          </p:nvSpPr>
          <p:spPr>
            <a:xfrm>
              <a:off x="4759870" y="3511918"/>
              <a:ext cx="598" cy="230"/>
            </a:xfrm>
            <a:custGeom>
              <a:avLst/>
              <a:gdLst/>
              <a:ahLst/>
              <a:cxnLst/>
              <a:rect l="l" t="t" r="r" b="b"/>
              <a:pathLst>
                <a:path w="39" h="15" extrusionOk="0">
                  <a:moveTo>
                    <a:pt x="38" y="1"/>
                  </a:moveTo>
                  <a:lnTo>
                    <a:pt x="38" y="1"/>
                  </a:lnTo>
                  <a:cubicBezTo>
                    <a:pt x="25" y="5"/>
                    <a:pt x="14" y="10"/>
                    <a:pt x="1" y="14"/>
                  </a:cubicBezTo>
                  <a:cubicBezTo>
                    <a:pt x="14" y="10"/>
                    <a:pt x="27" y="5"/>
                    <a:pt x="38"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18" name="Google Shape;1742;p34">
              <a:extLst>
                <a:ext uri="{FF2B5EF4-FFF2-40B4-BE49-F238E27FC236}">
                  <a16:creationId xmlns:a16="http://schemas.microsoft.com/office/drawing/2014/main" id="{D2DDDD8A-75D7-01EC-AA60-8E04344B8F73}"/>
                </a:ext>
              </a:extLst>
            </p:cNvPr>
            <p:cNvSpPr/>
            <p:nvPr/>
          </p:nvSpPr>
          <p:spPr>
            <a:xfrm>
              <a:off x="4504108" y="3188180"/>
              <a:ext cx="12840" cy="2102"/>
            </a:xfrm>
            <a:custGeom>
              <a:avLst/>
              <a:gdLst/>
              <a:ahLst/>
              <a:cxnLst/>
              <a:rect l="l" t="t" r="r" b="b"/>
              <a:pathLst>
                <a:path w="837" h="137" extrusionOk="0">
                  <a:moveTo>
                    <a:pt x="836" y="0"/>
                  </a:moveTo>
                  <a:lnTo>
                    <a:pt x="836" y="0"/>
                  </a:lnTo>
                  <a:cubicBezTo>
                    <a:pt x="558" y="51"/>
                    <a:pt x="279" y="95"/>
                    <a:pt x="0" y="136"/>
                  </a:cubicBezTo>
                  <a:cubicBezTo>
                    <a:pt x="281" y="95"/>
                    <a:pt x="558" y="51"/>
                    <a:pt x="836"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19" name="Google Shape;1743;p34">
              <a:extLst>
                <a:ext uri="{FF2B5EF4-FFF2-40B4-BE49-F238E27FC236}">
                  <a16:creationId xmlns:a16="http://schemas.microsoft.com/office/drawing/2014/main" id="{89F27D79-959C-2366-9B49-D385E4840738}"/>
                </a:ext>
              </a:extLst>
            </p:cNvPr>
            <p:cNvSpPr/>
            <p:nvPr/>
          </p:nvSpPr>
          <p:spPr>
            <a:xfrm>
              <a:off x="4517270" y="3160460"/>
              <a:ext cx="91963" cy="27673"/>
            </a:xfrm>
            <a:custGeom>
              <a:avLst/>
              <a:gdLst/>
              <a:ahLst/>
              <a:cxnLst/>
              <a:rect l="l" t="t" r="r" b="b"/>
              <a:pathLst>
                <a:path w="5995" h="1804" extrusionOk="0">
                  <a:moveTo>
                    <a:pt x="5994" y="0"/>
                  </a:moveTo>
                  <a:cubicBezTo>
                    <a:pt x="5444" y="238"/>
                    <a:pt x="4903" y="452"/>
                    <a:pt x="4369" y="644"/>
                  </a:cubicBezTo>
                  <a:lnTo>
                    <a:pt x="4369" y="644"/>
                  </a:lnTo>
                  <a:cubicBezTo>
                    <a:pt x="4903" y="452"/>
                    <a:pt x="5444" y="238"/>
                    <a:pt x="5994" y="0"/>
                  </a:cubicBezTo>
                  <a:close/>
                  <a:moveTo>
                    <a:pt x="4369" y="644"/>
                  </a:moveTo>
                  <a:cubicBezTo>
                    <a:pt x="2882" y="1178"/>
                    <a:pt x="1444" y="1546"/>
                    <a:pt x="0" y="1804"/>
                  </a:cubicBezTo>
                  <a:cubicBezTo>
                    <a:pt x="1444" y="1548"/>
                    <a:pt x="2881" y="1179"/>
                    <a:pt x="4369" y="644"/>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20" name="Google Shape;1744;p34">
              <a:extLst>
                <a:ext uri="{FF2B5EF4-FFF2-40B4-BE49-F238E27FC236}">
                  <a16:creationId xmlns:a16="http://schemas.microsoft.com/office/drawing/2014/main" id="{40794313-9FB3-EF86-66F6-A69D9C4A578A}"/>
                </a:ext>
              </a:extLst>
            </p:cNvPr>
            <p:cNvSpPr/>
            <p:nvPr/>
          </p:nvSpPr>
          <p:spPr>
            <a:xfrm>
              <a:off x="4504108" y="3160460"/>
              <a:ext cx="256347" cy="388516"/>
            </a:xfrm>
            <a:custGeom>
              <a:avLst/>
              <a:gdLst/>
              <a:ahLst/>
              <a:cxnLst/>
              <a:rect l="l" t="t" r="r" b="b"/>
              <a:pathLst>
                <a:path w="16711" h="25327" extrusionOk="0">
                  <a:moveTo>
                    <a:pt x="6852" y="0"/>
                  </a:moveTo>
                  <a:cubicBezTo>
                    <a:pt x="4772" y="899"/>
                    <a:pt x="2821" y="1456"/>
                    <a:pt x="858" y="1804"/>
                  </a:cubicBezTo>
                  <a:cubicBezTo>
                    <a:pt x="851" y="1805"/>
                    <a:pt x="843" y="1805"/>
                    <a:pt x="838" y="1807"/>
                  </a:cubicBezTo>
                  <a:cubicBezTo>
                    <a:pt x="558" y="1857"/>
                    <a:pt x="279" y="1902"/>
                    <a:pt x="0" y="1943"/>
                  </a:cubicBezTo>
                  <a:cubicBezTo>
                    <a:pt x="1956" y="10346"/>
                    <a:pt x="3851" y="16252"/>
                    <a:pt x="8563" y="24800"/>
                  </a:cubicBezTo>
                  <a:cubicBezTo>
                    <a:pt x="8669" y="24993"/>
                    <a:pt x="8773" y="25165"/>
                    <a:pt x="8873" y="25327"/>
                  </a:cubicBezTo>
                  <a:cubicBezTo>
                    <a:pt x="10208" y="24954"/>
                    <a:pt x="11553" y="24556"/>
                    <a:pt x="12869" y="24150"/>
                  </a:cubicBezTo>
                  <a:cubicBezTo>
                    <a:pt x="12882" y="24147"/>
                    <a:pt x="12895" y="24143"/>
                    <a:pt x="12908" y="24139"/>
                  </a:cubicBezTo>
                  <a:cubicBezTo>
                    <a:pt x="13550" y="23940"/>
                    <a:pt x="14185" y="23739"/>
                    <a:pt x="14808" y="23538"/>
                  </a:cubicBezTo>
                  <a:cubicBezTo>
                    <a:pt x="14832" y="23531"/>
                    <a:pt x="14855" y="23523"/>
                    <a:pt x="14879" y="23516"/>
                  </a:cubicBezTo>
                  <a:cubicBezTo>
                    <a:pt x="15491" y="23319"/>
                    <a:pt x="16090" y="23119"/>
                    <a:pt x="16673" y="22924"/>
                  </a:cubicBezTo>
                  <a:cubicBezTo>
                    <a:pt x="16686" y="22918"/>
                    <a:pt x="16699" y="22915"/>
                    <a:pt x="16710" y="22911"/>
                  </a:cubicBezTo>
                  <a:cubicBezTo>
                    <a:pt x="16567" y="22319"/>
                    <a:pt x="16159" y="21625"/>
                    <a:pt x="15564" y="20618"/>
                  </a:cubicBezTo>
                  <a:cubicBezTo>
                    <a:pt x="14110" y="18156"/>
                    <a:pt x="11404" y="13572"/>
                    <a:pt x="8239" y="4048"/>
                  </a:cubicBezTo>
                  <a:cubicBezTo>
                    <a:pt x="7493" y="1802"/>
                    <a:pt x="7120" y="694"/>
                    <a:pt x="6852"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21" name="Google Shape;1745;p34">
              <a:extLst>
                <a:ext uri="{FF2B5EF4-FFF2-40B4-BE49-F238E27FC236}">
                  <a16:creationId xmlns:a16="http://schemas.microsoft.com/office/drawing/2014/main" id="{4863FEFE-A038-B6DA-B912-74DD46ADF92D}"/>
                </a:ext>
              </a:extLst>
            </p:cNvPr>
            <p:cNvSpPr/>
            <p:nvPr/>
          </p:nvSpPr>
          <p:spPr>
            <a:xfrm>
              <a:off x="3837075" y="2972825"/>
              <a:ext cx="1444800" cy="1444800"/>
            </a:xfrm>
            <a:prstGeom prst="rect">
              <a:avLst/>
            </a:prstGeom>
            <a:no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grpSp>
        <p:nvGrpSpPr>
          <p:cNvPr id="522" name="Google Shape;1746;p34">
            <a:extLst>
              <a:ext uri="{FF2B5EF4-FFF2-40B4-BE49-F238E27FC236}">
                <a16:creationId xmlns:a16="http://schemas.microsoft.com/office/drawing/2014/main" id="{604658DE-009D-636C-1DE0-65A2C0A965E8}"/>
              </a:ext>
            </a:extLst>
          </p:cNvPr>
          <p:cNvGrpSpPr/>
          <p:nvPr/>
        </p:nvGrpSpPr>
        <p:grpSpPr>
          <a:xfrm>
            <a:off x="7803500" y="3703314"/>
            <a:ext cx="2186388" cy="2186388"/>
            <a:chOff x="5362725" y="3055275"/>
            <a:chExt cx="1444800" cy="1444800"/>
          </a:xfrm>
        </p:grpSpPr>
        <p:sp>
          <p:nvSpPr>
            <p:cNvPr id="523" name="Google Shape;1747;p34">
              <a:extLst>
                <a:ext uri="{FF2B5EF4-FFF2-40B4-BE49-F238E27FC236}">
                  <a16:creationId xmlns:a16="http://schemas.microsoft.com/office/drawing/2014/main" id="{F7967071-2E1A-AD63-5EA0-84D2DF850413}"/>
                </a:ext>
              </a:extLst>
            </p:cNvPr>
            <p:cNvSpPr/>
            <p:nvPr/>
          </p:nvSpPr>
          <p:spPr>
            <a:xfrm>
              <a:off x="5391299" y="3888581"/>
              <a:ext cx="63646" cy="133151"/>
            </a:xfrm>
            <a:custGeom>
              <a:avLst/>
              <a:gdLst/>
              <a:ahLst/>
              <a:cxnLst/>
              <a:rect l="l" t="t" r="r" b="b"/>
              <a:pathLst>
                <a:path w="4149" h="8680" extrusionOk="0">
                  <a:moveTo>
                    <a:pt x="4149" y="0"/>
                  </a:moveTo>
                  <a:cubicBezTo>
                    <a:pt x="3488" y="3188"/>
                    <a:pt x="2208" y="6240"/>
                    <a:pt x="1" y="8680"/>
                  </a:cubicBezTo>
                  <a:cubicBezTo>
                    <a:pt x="483" y="8159"/>
                    <a:pt x="954" y="7587"/>
                    <a:pt x="1417" y="6953"/>
                  </a:cubicBezTo>
                  <a:cubicBezTo>
                    <a:pt x="2824" y="5029"/>
                    <a:pt x="3674" y="2615"/>
                    <a:pt x="4149" y="0"/>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24" name="Google Shape;1748;p34">
              <a:extLst>
                <a:ext uri="{FF2B5EF4-FFF2-40B4-BE49-F238E27FC236}">
                  <a16:creationId xmlns:a16="http://schemas.microsoft.com/office/drawing/2014/main" id="{72FB4845-7924-07E7-3581-9896CC0FAE85}"/>
                </a:ext>
              </a:extLst>
            </p:cNvPr>
            <p:cNvSpPr/>
            <p:nvPr/>
          </p:nvSpPr>
          <p:spPr>
            <a:xfrm>
              <a:off x="5430909" y="3414350"/>
              <a:ext cx="10201" cy="134608"/>
            </a:xfrm>
            <a:custGeom>
              <a:avLst/>
              <a:gdLst/>
              <a:ahLst/>
              <a:cxnLst/>
              <a:rect l="l" t="t" r="r" b="b"/>
              <a:pathLst>
                <a:path w="665" h="8775" extrusionOk="0">
                  <a:moveTo>
                    <a:pt x="0" y="0"/>
                  </a:moveTo>
                  <a:lnTo>
                    <a:pt x="0" y="0"/>
                  </a:lnTo>
                  <a:cubicBezTo>
                    <a:pt x="73" y="3115"/>
                    <a:pt x="324" y="6167"/>
                    <a:pt x="664" y="8775"/>
                  </a:cubicBezTo>
                  <a:cubicBezTo>
                    <a:pt x="309" y="5708"/>
                    <a:pt x="95" y="2676"/>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25" name="Google Shape;1749;p34">
              <a:extLst>
                <a:ext uri="{FF2B5EF4-FFF2-40B4-BE49-F238E27FC236}">
                  <a16:creationId xmlns:a16="http://schemas.microsoft.com/office/drawing/2014/main" id="{F6DFAF04-3668-F5FE-C70D-E33628A9CD6F}"/>
                </a:ext>
              </a:extLst>
            </p:cNvPr>
            <p:cNvSpPr/>
            <p:nvPr/>
          </p:nvSpPr>
          <p:spPr>
            <a:xfrm>
              <a:off x="5471010" y="3675374"/>
              <a:ext cx="184" cy="153"/>
            </a:xfrm>
            <a:custGeom>
              <a:avLst/>
              <a:gdLst/>
              <a:ahLst/>
              <a:cxnLst/>
              <a:rect l="l" t="t" r="r" b="b"/>
              <a:pathLst>
                <a:path w="12" h="10" extrusionOk="0">
                  <a:moveTo>
                    <a:pt x="12" y="10"/>
                  </a:moveTo>
                  <a:cubicBezTo>
                    <a:pt x="8" y="6"/>
                    <a:pt x="4" y="2"/>
                    <a:pt x="1" y="0"/>
                  </a:cubicBezTo>
                  <a:cubicBezTo>
                    <a:pt x="4" y="2"/>
                    <a:pt x="8" y="6"/>
                    <a:pt x="12" y="1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26" name="Google Shape;1750;p34">
              <a:extLst>
                <a:ext uri="{FF2B5EF4-FFF2-40B4-BE49-F238E27FC236}">
                  <a16:creationId xmlns:a16="http://schemas.microsoft.com/office/drawing/2014/main" id="{EB725AF0-78A3-F22F-D14C-5B9FE512E8E6}"/>
                </a:ext>
              </a:extLst>
            </p:cNvPr>
            <p:cNvSpPr/>
            <p:nvPr/>
          </p:nvSpPr>
          <p:spPr>
            <a:xfrm>
              <a:off x="5474493" y="3677967"/>
              <a:ext cx="1212" cy="874"/>
            </a:xfrm>
            <a:custGeom>
              <a:avLst/>
              <a:gdLst/>
              <a:ahLst/>
              <a:cxnLst/>
              <a:rect l="l" t="t" r="r" b="b"/>
              <a:pathLst>
                <a:path w="79" h="57" extrusionOk="0">
                  <a:moveTo>
                    <a:pt x="79" y="56"/>
                  </a:moveTo>
                  <a:cubicBezTo>
                    <a:pt x="51" y="38"/>
                    <a:pt x="27" y="19"/>
                    <a:pt x="1" y="1"/>
                  </a:cubicBezTo>
                  <a:cubicBezTo>
                    <a:pt x="27" y="19"/>
                    <a:pt x="51" y="38"/>
                    <a:pt x="79" y="56"/>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27" name="Google Shape;1751;p34">
              <a:extLst>
                <a:ext uri="{FF2B5EF4-FFF2-40B4-BE49-F238E27FC236}">
                  <a16:creationId xmlns:a16="http://schemas.microsoft.com/office/drawing/2014/main" id="{61A3BBFE-2FC8-99EB-2604-1AFAF26D9EE8}"/>
                </a:ext>
              </a:extLst>
            </p:cNvPr>
            <p:cNvSpPr/>
            <p:nvPr/>
          </p:nvSpPr>
          <p:spPr>
            <a:xfrm>
              <a:off x="5455225" y="3643220"/>
              <a:ext cx="1181" cy="6305"/>
            </a:xfrm>
            <a:custGeom>
              <a:avLst/>
              <a:gdLst/>
              <a:ahLst/>
              <a:cxnLst/>
              <a:rect l="l" t="t" r="r" b="b"/>
              <a:pathLst>
                <a:path w="77" h="411" extrusionOk="0">
                  <a:moveTo>
                    <a:pt x="1" y="1"/>
                  </a:moveTo>
                  <a:cubicBezTo>
                    <a:pt x="23" y="144"/>
                    <a:pt x="49" y="282"/>
                    <a:pt x="77" y="410"/>
                  </a:cubicBezTo>
                  <a:cubicBezTo>
                    <a:pt x="51" y="274"/>
                    <a:pt x="27" y="138"/>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28" name="Google Shape;1752;p34">
              <a:extLst>
                <a:ext uri="{FF2B5EF4-FFF2-40B4-BE49-F238E27FC236}">
                  <a16:creationId xmlns:a16="http://schemas.microsoft.com/office/drawing/2014/main" id="{BE1EB8CB-0FA8-1584-0725-D7103F68BEEC}"/>
                </a:ext>
              </a:extLst>
            </p:cNvPr>
            <p:cNvSpPr/>
            <p:nvPr/>
          </p:nvSpPr>
          <p:spPr>
            <a:xfrm>
              <a:off x="6533900" y="3511243"/>
              <a:ext cx="6136" cy="4065"/>
            </a:xfrm>
            <a:custGeom>
              <a:avLst/>
              <a:gdLst/>
              <a:ahLst/>
              <a:cxnLst/>
              <a:rect l="l" t="t" r="r" b="b"/>
              <a:pathLst>
                <a:path w="400" h="265" extrusionOk="0">
                  <a:moveTo>
                    <a:pt x="399" y="0"/>
                  </a:moveTo>
                  <a:cubicBezTo>
                    <a:pt x="299" y="67"/>
                    <a:pt x="202" y="134"/>
                    <a:pt x="100" y="199"/>
                  </a:cubicBezTo>
                  <a:cubicBezTo>
                    <a:pt x="68" y="222"/>
                    <a:pt x="33" y="244"/>
                    <a:pt x="1" y="265"/>
                  </a:cubicBezTo>
                  <a:cubicBezTo>
                    <a:pt x="46" y="237"/>
                    <a:pt x="85" y="211"/>
                    <a:pt x="129" y="181"/>
                  </a:cubicBezTo>
                  <a:cubicBezTo>
                    <a:pt x="211" y="127"/>
                    <a:pt x="302" y="67"/>
                    <a:pt x="399"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29" name="Google Shape;1753;p34">
              <a:extLst>
                <a:ext uri="{FF2B5EF4-FFF2-40B4-BE49-F238E27FC236}">
                  <a16:creationId xmlns:a16="http://schemas.microsoft.com/office/drawing/2014/main" id="{BFD3C93D-A038-EAF1-A943-8C27B4B3A95A}"/>
                </a:ext>
              </a:extLst>
            </p:cNvPr>
            <p:cNvSpPr/>
            <p:nvPr/>
          </p:nvSpPr>
          <p:spPr>
            <a:xfrm>
              <a:off x="6666000" y="3467276"/>
              <a:ext cx="9189" cy="75672"/>
            </a:xfrm>
            <a:custGeom>
              <a:avLst/>
              <a:gdLst/>
              <a:ahLst/>
              <a:cxnLst/>
              <a:rect l="l" t="t" r="r" b="b"/>
              <a:pathLst>
                <a:path w="599" h="4933" extrusionOk="0">
                  <a:moveTo>
                    <a:pt x="1" y="0"/>
                  </a:moveTo>
                  <a:cubicBezTo>
                    <a:pt x="21" y="47"/>
                    <a:pt x="44" y="84"/>
                    <a:pt x="64" y="133"/>
                  </a:cubicBezTo>
                  <a:cubicBezTo>
                    <a:pt x="554" y="1327"/>
                    <a:pt x="589" y="2585"/>
                    <a:pt x="472" y="3841"/>
                  </a:cubicBezTo>
                  <a:cubicBezTo>
                    <a:pt x="436" y="4212"/>
                    <a:pt x="384" y="4575"/>
                    <a:pt x="325" y="4932"/>
                  </a:cubicBezTo>
                  <a:cubicBezTo>
                    <a:pt x="386" y="4567"/>
                    <a:pt x="440" y="4195"/>
                    <a:pt x="477" y="3815"/>
                  </a:cubicBezTo>
                  <a:cubicBezTo>
                    <a:pt x="598" y="2561"/>
                    <a:pt x="548" y="1299"/>
                    <a:pt x="57" y="106"/>
                  </a:cubicBezTo>
                  <a:cubicBezTo>
                    <a:pt x="40" y="66"/>
                    <a:pt x="19" y="39"/>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30" name="Google Shape;1754;p34">
              <a:extLst>
                <a:ext uri="{FF2B5EF4-FFF2-40B4-BE49-F238E27FC236}">
                  <a16:creationId xmlns:a16="http://schemas.microsoft.com/office/drawing/2014/main" id="{B0E8912B-3ED9-B070-542F-2657ED0C5E7B}"/>
                </a:ext>
              </a:extLst>
            </p:cNvPr>
            <p:cNvSpPr/>
            <p:nvPr/>
          </p:nvSpPr>
          <p:spPr>
            <a:xfrm>
              <a:off x="5541271" y="3715337"/>
              <a:ext cx="55347" cy="28563"/>
            </a:xfrm>
            <a:custGeom>
              <a:avLst/>
              <a:gdLst/>
              <a:ahLst/>
              <a:cxnLst/>
              <a:rect l="l" t="t" r="r" b="b"/>
              <a:pathLst>
                <a:path w="3608" h="1862" extrusionOk="0">
                  <a:moveTo>
                    <a:pt x="1" y="1"/>
                  </a:moveTo>
                  <a:cubicBezTo>
                    <a:pt x="1154" y="615"/>
                    <a:pt x="2370" y="1242"/>
                    <a:pt x="3607" y="1862"/>
                  </a:cubicBezTo>
                  <a:cubicBezTo>
                    <a:pt x="3375" y="1743"/>
                    <a:pt x="3140" y="1627"/>
                    <a:pt x="2908" y="1506"/>
                  </a:cubicBezTo>
                  <a:cubicBezTo>
                    <a:pt x="1791" y="927"/>
                    <a:pt x="833" y="432"/>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31" name="Google Shape;1755;p34">
              <a:extLst>
                <a:ext uri="{FF2B5EF4-FFF2-40B4-BE49-F238E27FC236}">
                  <a16:creationId xmlns:a16="http://schemas.microsoft.com/office/drawing/2014/main" id="{D1BA36FD-FC32-6141-6DB9-66DA2E165E8F}"/>
                </a:ext>
              </a:extLst>
            </p:cNvPr>
            <p:cNvSpPr/>
            <p:nvPr/>
          </p:nvSpPr>
          <p:spPr>
            <a:xfrm>
              <a:off x="6184973" y="3906192"/>
              <a:ext cx="5323" cy="476"/>
            </a:xfrm>
            <a:custGeom>
              <a:avLst/>
              <a:gdLst/>
              <a:ahLst/>
              <a:cxnLst/>
              <a:rect l="l" t="t" r="r" b="b"/>
              <a:pathLst>
                <a:path w="347" h="31" extrusionOk="0">
                  <a:moveTo>
                    <a:pt x="1" y="0"/>
                  </a:moveTo>
                  <a:lnTo>
                    <a:pt x="1" y="0"/>
                  </a:lnTo>
                  <a:cubicBezTo>
                    <a:pt x="116" y="12"/>
                    <a:pt x="232" y="21"/>
                    <a:pt x="347" y="30"/>
                  </a:cubicBezTo>
                  <a:cubicBezTo>
                    <a:pt x="232" y="21"/>
                    <a:pt x="116" y="10"/>
                    <a:pt x="1" y="0"/>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32" name="Google Shape;1756;p34">
              <a:extLst>
                <a:ext uri="{FF2B5EF4-FFF2-40B4-BE49-F238E27FC236}">
                  <a16:creationId xmlns:a16="http://schemas.microsoft.com/office/drawing/2014/main" id="{1889F22D-AAEB-AF97-2CDE-AA31C4918A9E}"/>
                </a:ext>
              </a:extLst>
            </p:cNvPr>
            <p:cNvSpPr/>
            <p:nvPr/>
          </p:nvSpPr>
          <p:spPr>
            <a:xfrm>
              <a:off x="5365833" y="3056341"/>
              <a:ext cx="1429489" cy="838484"/>
            </a:xfrm>
            <a:custGeom>
              <a:avLst/>
              <a:gdLst/>
              <a:ahLst/>
              <a:cxnLst/>
              <a:rect l="l" t="t" r="r" b="b"/>
              <a:pathLst>
                <a:path w="93187" h="54660" extrusionOk="0">
                  <a:moveTo>
                    <a:pt x="1" y="0"/>
                  </a:moveTo>
                  <a:lnTo>
                    <a:pt x="1" y="49538"/>
                  </a:lnTo>
                  <a:cubicBezTo>
                    <a:pt x="901" y="49324"/>
                    <a:pt x="1813" y="49216"/>
                    <a:pt x="2715" y="49216"/>
                  </a:cubicBezTo>
                  <a:cubicBezTo>
                    <a:pt x="3644" y="49216"/>
                    <a:pt x="4562" y="49330"/>
                    <a:pt x="5448" y="49559"/>
                  </a:cubicBezTo>
                  <a:cubicBezTo>
                    <a:pt x="5926" y="49681"/>
                    <a:pt x="6164" y="49853"/>
                    <a:pt x="6259" y="50162"/>
                  </a:cubicBezTo>
                  <a:cubicBezTo>
                    <a:pt x="6438" y="46172"/>
                    <a:pt x="5980" y="42049"/>
                    <a:pt x="5366" y="38653"/>
                  </a:cubicBezTo>
                  <a:cubicBezTo>
                    <a:pt x="1713" y="18474"/>
                    <a:pt x="5009" y="8156"/>
                    <a:pt x="5840" y="8156"/>
                  </a:cubicBezTo>
                  <a:cubicBezTo>
                    <a:pt x="5850" y="8156"/>
                    <a:pt x="5861" y="8157"/>
                    <a:pt x="5870" y="8161"/>
                  </a:cubicBezTo>
                  <a:cubicBezTo>
                    <a:pt x="6313" y="8317"/>
                    <a:pt x="5950" y="8659"/>
                    <a:pt x="5869" y="8885"/>
                  </a:cubicBezTo>
                  <a:cubicBezTo>
                    <a:pt x="5269" y="10537"/>
                    <a:pt x="4860" y="12523"/>
                    <a:pt x="4599" y="14674"/>
                  </a:cubicBezTo>
                  <a:cubicBezTo>
                    <a:pt x="4677" y="14423"/>
                    <a:pt x="4767" y="14276"/>
                    <a:pt x="4865" y="14246"/>
                  </a:cubicBezTo>
                  <a:cubicBezTo>
                    <a:pt x="4920" y="14230"/>
                    <a:pt x="4971" y="14222"/>
                    <a:pt x="5019" y="14222"/>
                  </a:cubicBezTo>
                  <a:cubicBezTo>
                    <a:pt x="5936" y="14222"/>
                    <a:pt x="5866" y="17223"/>
                    <a:pt x="15313" y="26274"/>
                  </a:cubicBezTo>
                  <a:cubicBezTo>
                    <a:pt x="15315" y="26276"/>
                    <a:pt x="15317" y="26277"/>
                    <a:pt x="15319" y="26277"/>
                  </a:cubicBezTo>
                  <a:cubicBezTo>
                    <a:pt x="16072" y="27001"/>
                    <a:pt x="16914" y="27625"/>
                    <a:pt x="17725" y="28280"/>
                  </a:cubicBezTo>
                  <a:cubicBezTo>
                    <a:pt x="17891" y="28412"/>
                    <a:pt x="18054" y="28544"/>
                    <a:pt x="18214" y="28680"/>
                  </a:cubicBezTo>
                  <a:cubicBezTo>
                    <a:pt x="18492" y="28916"/>
                    <a:pt x="18784" y="29158"/>
                    <a:pt x="19085" y="29404"/>
                  </a:cubicBezTo>
                  <a:cubicBezTo>
                    <a:pt x="19247" y="29534"/>
                    <a:pt x="19417" y="29670"/>
                    <a:pt x="19586" y="29804"/>
                  </a:cubicBezTo>
                  <a:cubicBezTo>
                    <a:pt x="19713" y="29905"/>
                    <a:pt x="19837" y="30007"/>
                    <a:pt x="19968" y="30109"/>
                  </a:cubicBezTo>
                  <a:cubicBezTo>
                    <a:pt x="20204" y="30294"/>
                    <a:pt x="20446" y="30481"/>
                    <a:pt x="20693" y="30669"/>
                  </a:cubicBezTo>
                  <a:cubicBezTo>
                    <a:pt x="20753" y="30714"/>
                    <a:pt x="20811" y="30759"/>
                    <a:pt x="20870" y="30803"/>
                  </a:cubicBezTo>
                  <a:cubicBezTo>
                    <a:pt x="21155" y="31021"/>
                    <a:pt x="21447" y="31239"/>
                    <a:pt x="21747" y="31460"/>
                  </a:cubicBezTo>
                  <a:cubicBezTo>
                    <a:pt x="24834" y="33738"/>
                    <a:pt x="28673" y="36234"/>
                    <a:pt x="33009" y="38648"/>
                  </a:cubicBezTo>
                  <a:cubicBezTo>
                    <a:pt x="33845" y="39113"/>
                    <a:pt x="34703" y="39576"/>
                    <a:pt x="35574" y="40032"/>
                  </a:cubicBezTo>
                  <a:cubicBezTo>
                    <a:pt x="35632" y="40062"/>
                    <a:pt x="35687" y="40092"/>
                    <a:pt x="35743" y="40121"/>
                  </a:cubicBezTo>
                  <a:cubicBezTo>
                    <a:pt x="36640" y="40590"/>
                    <a:pt x="37552" y="41054"/>
                    <a:pt x="38479" y="41508"/>
                  </a:cubicBezTo>
                  <a:cubicBezTo>
                    <a:pt x="39532" y="42023"/>
                    <a:pt x="40600" y="42531"/>
                    <a:pt x="41689" y="43025"/>
                  </a:cubicBezTo>
                  <a:cubicBezTo>
                    <a:pt x="45091" y="44564"/>
                    <a:pt x="48307" y="45864"/>
                    <a:pt x="51312" y="46974"/>
                  </a:cubicBezTo>
                  <a:cubicBezTo>
                    <a:pt x="53648" y="47835"/>
                    <a:pt x="55857" y="48580"/>
                    <a:pt x="57925" y="49224"/>
                  </a:cubicBezTo>
                  <a:cubicBezTo>
                    <a:pt x="69867" y="52940"/>
                    <a:pt x="77156" y="53336"/>
                    <a:pt x="77439" y="53921"/>
                  </a:cubicBezTo>
                  <a:cubicBezTo>
                    <a:pt x="77528" y="54109"/>
                    <a:pt x="76901" y="54382"/>
                    <a:pt x="75677" y="54660"/>
                  </a:cubicBezTo>
                  <a:cubicBezTo>
                    <a:pt x="87375" y="52743"/>
                    <a:pt x="93187" y="48691"/>
                    <a:pt x="87816" y="46209"/>
                  </a:cubicBezTo>
                  <a:cubicBezTo>
                    <a:pt x="80767" y="43026"/>
                    <a:pt x="78543" y="44432"/>
                    <a:pt x="80286" y="41770"/>
                  </a:cubicBezTo>
                  <a:cubicBezTo>
                    <a:pt x="81351" y="40136"/>
                    <a:pt x="83365" y="37540"/>
                    <a:pt x="84489" y="34096"/>
                  </a:cubicBezTo>
                  <a:lnTo>
                    <a:pt x="84489" y="34096"/>
                  </a:lnTo>
                  <a:cubicBezTo>
                    <a:pt x="82974" y="38713"/>
                    <a:pt x="79829" y="41906"/>
                    <a:pt x="79719" y="42840"/>
                  </a:cubicBezTo>
                  <a:cubicBezTo>
                    <a:pt x="79598" y="43857"/>
                    <a:pt x="77606" y="44730"/>
                    <a:pt x="75066" y="44730"/>
                  </a:cubicBezTo>
                  <a:cubicBezTo>
                    <a:pt x="72580" y="44730"/>
                    <a:pt x="69569" y="43893"/>
                    <a:pt x="67276" y="41538"/>
                  </a:cubicBezTo>
                  <a:cubicBezTo>
                    <a:pt x="65936" y="40164"/>
                    <a:pt x="65289" y="38556"/>
                    <a:pt x="65365" y="36638"/>
                  </a:cubicBezTo>
                  <a:cubicBezTo>
                    <a:pt x="65400" y="35757"/>
                    <a:pt x="65501" y="35817"/>
                    <a:pt x="67023" y="35138"/>
                  </a:cubicBezTo>
                  <a:lnTo>
                    <a:pt x="67023" y="35138"/>
                  </a:lnTo>
                  <a:cubicBezTo>
                    <a:pt x="66349" y="35417"/>
                    <a:pt x="65704" y="35646"/>
                    <a:pt x="65110" y="35798"/>
                  </a:cubicBezTo>
                  <a:cubicBezTo>
                    <a:pt x="64727" y="35900"/>
                    <a:pt x="64336" y="35949"/>
                    <a:pt x="63957" y="35949"/>
                  </a:cubicBezTo>
                  <a:cubicBezTo>
                    <a:pt x="62355" y="35949"/>
                    <a:pt x="60985" y="35072"/>
                    <a:pt x="61475" y="33584"/>
                  </a:cubicBezTo>
                  <a:lnTo>
                    <a:pt x="61475" y="33584"/>
                  </a:lnTo>
                  <a:cubicBezTo>
                    <a:pt x="61399" y="33798"/>
                    <a:pt x="61332" y="34010"/>
                    <a:pt x="61297" y="34217"/>
                  </a:cubicBezTo>
                  <a:cubicBezTo>
                    <a:pt x="61222" y="34648"/>
                    <a:pt x="60867" y="34896"/>
                    <a:pt x="60515" y="35087"/>
                  </a:cubicBezTo>
                  <a:cubicBezTo>
                    <a:pt x="58985" y="35925"/>
                    <a:pt x="57343" y="36449"/>
                    <a:pt x="55605" y="36449"/>
                  </a:cubicBezTo>
                  <a:cubicBezTo>
                    <a:pt x="55563" y="36449"/>
                    <a:pt x="55521" y="36448"/>
                    <a:pt x="55479" y="36448"/>
                  </a:cubicBezTo>
                  <a:cubicBezTo>
                    <a:pt x="45875" y="36312"/>
                    <a:pt x="44140" y="28421"/>
                    <a:pt x="46708" y="26694"/>
                  </a:cubicBezTo>
                  <a:lnTo>
                    <a:pt x="46708" y="26694"/>
                  </a:lnTo>
                  <a:cubicBezTo>
                    <a:pt x="45906" y="27063"/>
                    <a:pt x="45101" y="27240"/>
                    <a:pt x="44270" y="27240"/>
                  </a:cubicBezTo>
                  <a:cubicBezTo>
                    <a:pt x="43725" y="27240"/>
                    <a:pt x="43168" y="27164"/>
                    <a:pt x="42594" y="27016"/>
                  </a:cubicBezTo>
                  <a:cubicBezTo>
                    <a:pt x="33503" y="24714"/>
                    <a:pt x="27877" y="14252"/>
                    <a:pt x="17907"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33" name="Google Shape;1757;p34">
              <a:extLst>
                <a:ext uri="{FF2B5EF4-FFF2-40B4-BE49-F238E27FC236}">
                  <a16:creationId xmlns:a16="http://schemas.microsoft.com/office/drawing/2014/main" id="{2D677857-CF78-2584-2BE0-DF8FBCA76362}"/>
                </a:ext>
              </a:extLst>
            </p:cNvPr>
            <p:cNvSpPr/>
            <p:nvPr/>
          </p:nvSpPr>
          <p:spPr>
            <a:xfrm>
              <a:off x="6305061" y="3224722"/>
              <a:ext cx="20218" cy="8299"/>
            </a:xfrm>
            <a:custGeom>
              <a:avLst/>
              <a:gdLst/>
              <a:ahLst/>
              <a:cxnLst/>
              <a:rect l="l" t="t" r="r" b="b"/>
              <a:pathLst>
                <a:path w="1318" h="541" extrusionOk="0">
                  <a:moveTo>
                    <a:pt x="1179" y="1"/>
                  </a:moveTo>
                  <a:cubicBezTo>
                    <a:pt x="820" y="1"/>
                    <a:pt x="436" y="178"/>
                    <a:pt x="0" y="540"/>
                  </a:cubicBezTo>
                  <a:cubicBezTo>
                    <a:pt x="153" y="419"/>
                    <a:pt x="300" y="315"/>
                    <a:pt x="430" y="248"/>
                  </a:cubicBezTo>
                  <a:cubicBezTo>
                    <a:pt x="742" y="89"/>
                    <a:pt x="1004" y="7"/>
                    <a:pt x="1245" y="7"/>
                  </a:cubicBezTo>
                  <a:cubicBezTo>
                    <a:pt x="1269" y="7"/>
                    <a:pt x="1294" y="8"/>
                    <a:pt x="1318" y="10"/>
                  </a:cubicBezTo>
                  <a:cubicBezTo>
                    <a:pt x="1272" y="4"/>
                    <a:pt x="1225" y="1"/>
                    <a:pt x="1179"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34" name="Google Shape;1758;p34">
              <a:extLst>
                <a:ext uri="{FF2B5EF4-FFF2-40B4-BE49-F238E27FC236}">
                  <a16:creationId xmlns:a16="http://schemas.microsoft.com/office/drawing/2014/main" id="{15E39091-D905-69BF-C31F-FE138C1FE4CA}"/>
                </a:ext>
              </a:extLst>
            </p:cNvPr>
            <p:cNvSpPr/>
            <p:nvPr/>
          </p:nvSpPr>
          <p:spPr>
            <a:xfrm>
              <a:off x="6212862" y="3261095"/>
              <a:ext cx="65486" cy="90107"/>
            </a:xfrm>
            <a:custGeom>
              <a:avLst/>
              <a:gdLst/>
              <a:ahLst/>
              <a:cxnLst/>
              <a:rect l="l" t="t" r="r" b="b"/>
              <a:pathLst>
                <a:path w="4269" h="5874" extrusionOk="0">
                  <a:moveTo>
                    <a:pt x="4268" y="0"/>
                  </a:moveTo>
                  <a:cubicBezTo>
                    <a:pt x="2666" y="1904"/>
                    <a:pt x="1451" y="3899"/>
                    <a:pt x="1" y="5874"/>
                  </a:cubicBezTo>
                  <a:cubicBezTo>
                    <a:pt x="330" y="5433"/>
                    <a:pt x="663" y="4971"/>
                    <a:pt x="1006" y="4474"/>
                  </a:cubicBezTo>
                  <a:cubicBezTo>
                    <a:pt x="1499" y="3756"/>
                    <a:pt x="2912" y="1660"/>
                    <a:pt x="4268"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35" name="Google Shape;1759;p34">
              <a:extLst>
                <a:ext uri="{FF2B5EF4-FFF2-40B4-BE49-F238E27FC236}">
                  <a16:creationId xmlns:a16="http://schemas.microsoft.com/office/drawing/2014/main" id="{0BE64B81-5064-EEFC-2766-CC0AD62C2933}"/>
                </a:ext>
              </a:extLst>
            </p:cNvPr>
            <p:cNvSpPr/>
            <p:nvPr/>
          </p:nvSpPr>
          <p:spPr>
            <a:xfrm>
              <a:off x="5654471" y="3771638"/>
              <a:ext cx="522097" cy="133872"/>
            </a:xfrm>
            <a:custGeom>
              <a:avLst/>
              <a:gdLst/>
              <a:ahLst/>
              <a:cxnLst/>
              <a:rect l="l" t="t" r="r" b="b"/>
              <a:pathLst>
                <a:path w="34035" h="8727" extrusionOk="0">
                  <a:moveTo>
                    <a:pt x="1" y="1"/>
                  </a:moveTo>
                  <a:cubicBezTo>
                    <a:pt x="1201" y="551"/>
                    <a:pt x="2383" y="1069"/>
                    <a:pt x="3503" y="1521"/>
                  </a:cubicBezTo>
                  <a:cubicBezTo>
                    <a:pt x="14031" y="5760"/>
                    <a:pt x="24544" y="7923"/>
                    <a:pt x="34035" y="8727"/>
                  </a:cubicBezTo>
                  <a:cubicBezTo>
                    <a:pt x="28640" y="8250"/>
                    <a:pt x="22662" y="7327"/>
                    <a:pt x="16416" y="5731"/>
                  </a:cubicBezTo>
                  <a:cubicBezTo>
                    <a:pt x="16400" y="5725"/>
                    <a:pt x="16381" y="5721"/>
                    <a:pt x="16364" y="5716"/>
                  </a:cubicBezTo>
                  <a:cubicBezTo>
                    <a:pt x="11034" y="4350"/>
                    <a:pt x="5515" y="2494"/>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36" name="Google Shape;1760;p34">
              <a:extLst>
                <a:ext uri="{FF2B5EF4-FFF2-40B4-BE49-F238E27FC236}">
                  <a16:creationId xmlns:a16="http://schemas.microsoft.com/office/drawing/2014/main" id="{FB6AE304-34F7-0840-FF96-475B05312FEE}"/>
                </a:ext>
              </a:extLst>
            </p:cNvPr>
            <p:cNvSpPr/>
            <p:nvPr/>
          </p:nvSpPr>
          <p:spPr>
            <a:xfrm>
              <a:off x="6359383" y="3265345"/>
              <a:ext cx="11720" cy="49548"/>
            </a:xfrm>
            <a:custGeom>
              <a:avLst/>
              <a:gdLst/>
              <a:ahLst/>
              <a:cxnLst/>
              <a:rect l="l" t="t" r="r" b="b"/>
              <a:pathLst>
                <a:path w="764" h="3230" extrusionOk="0">
                  <a:moveTo>
                    <a:pt x="1" y="1"/>
                  </a:moveTo>
                  <a:cubicBezTo>
                    <a:pt x="380" y="953"/>
                    <a:pt x="619" y="2100"/>
                    <a:pt x="764" y="3229"/>
                  </a:cubicBezTo>
                  <a:cubicBezTo>
                    <a:pt x="756" y="3153"/>
                    <a:pt x="749" y="3079"/>
                    <a:pt x="741" y="2999"/>
                  </a:cubicBezTo>
                  <a:cubicBezTo>
                    <a:pt x="628" y="1956"/>
                    <a:pt x="401" y="948"/>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37" name="Google Shape;1761;p34">
              <a:extLst>
                <a:ext uri="{FF2B5EF4-FFF2-40B4-BE49-F238E27FC236}">
                  <a16:creationId xmlns:a16="http://schemas.microsoft.com/office/drawing/2014/main" id="{2FA51A4A-6B86-D5BE-D874-7C0C242407D3}"/>
                </a:ext>
              </a:extLst>
            </p:cNvPr>
            <p:cNvSpPr/>
            <p:nvPr/>
          </p:nvSpPr>
          <p:spPr>
            <a:xfrm>
              <a:off x="6208613" y="3351882"/>
              <a:ext cx="3774" cy="5032"/>
            </a:xfrm>
            <a:custGeom>
              <a:avLst/>
              <a:gdLst/>
              <a:ahLst/>
              <a:cxnLst/>
              <a:rect l="l" t="t" r="r" b="b"/>
              <a:pathLst>
                <a:path w="246" h="328" extrusionOk="0">
                  <a:moveTo>
                    <a:pt x="246" y="1"/>
                  </a:moveTo>
                  <a:cubicBezTo>
                    <a:pt x="164" y="109"/>
                    <a:pt x="82" y="218"/>
                    <a:pt x="1" y="328"/>
                  </a:cubicBezTo>
                  <a:cubicBezTo>
                    <a:pt x="82" y="222"/>
                    <a:pt x="164" y="109"/>
                    <a:pt x="246"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38" name="Google Shape;1762;p34">
              <a:extLst>
                <a:ext uri="{FF2B5EF4-FFF2-40B4-BE49-F238E27FC236}">
                  <a16:creationId xmlns:a16="http://schemas.microsoft.com/office/drawing/2014/main" id="{9CCB8E3C-E926-BA66-1A61-54136F9C6AC3}"/>
                </a:ext>
              </a:extLst>
            </p:cNvPr>
            <p:cNvSpPr/>
            <p:nvPr/>
          </p:nvSpPr>
          <p:spPr>
            <a:xfrm>
              <a:off x="6344932" y="3239787"/>
              <a:ext cx="1227" cy="1703"/>
            </a:xfrm>
            <a:custGeom>
              <a:avLst/>
              <a:gdLst/>
              <a:ahLst/>
              <a:cxnLst/>
              <a:rect l="l" t="t" r="r" b="b"/>
              <a:pathLst>
                <a:path w="80" h="111" extrusionOk="0">
                  <a:moveTo>
                    <a:pt x="1" y="1"/>
                  </a:moveTo>
                  <a:cubicBezTo>
                    <a:pt x="5" y="8"/>
                    <a:pt x="10" y="13"/>
                    <a:pt x="15" y="19"/>
                  </a:cubicBezTo>
                  <a:lnTo>
                    <a:pt x="15" y="19"/>
                  </a:lnTo>
                  <a:cubicBezTo>
                    <a:pt x="10" y="13"/>
                    <a:pt x="6" y="7"/>
                    <a:pt x="1" y="1"/>
                  </a:cubicBezTo>
                  <a:close/>
                  <a:moveTo>
                    <a:pt x="15" y="19"/>
                  </a:moveTo>
                  <a:cubicBezTo>
                    <a:pt x="36" y="49"/>
                    <a:pt x="56" y="81"/>
                    <a:pt x="79" y="111"/>
                  </a:cubicBezTo>
                  <a:cubicBezTo>
                    <a:pt x="62" y="88"/>
                    <a:pt x="48" y="62"/>
                    <a:pt x="31" y="40"/>
                  </a:cubicBezTo>
                  <a:cubicBezTo>
                    <a:pt x="26" y="32"/>
                    <a:pt x="20" y="25"/>
                    <a:pt x="15" y="19"/>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39" name="Google Shape;1763;p34">
              <a:extLst>
                <a:ext uri="{FF2B5EF4-FFF2-40B4-BE49-F238E27FC236}">
                  <a16:creationId xmlns:a16="http://schemas.microsoft.com/office/drawing/2014/main" id="{2881FA10-3BBD-1620-374C-D668E9E0FE62}"/>
                </a:ext>
              </a:extLst>
            </p:cNvPr>
            <p:cNvSpPr/>
            <p:nvPr/>
          </p:nvSpPr>
          <p:spPr>
            <a:xfrm>
              <a:off x="6338857" y="3232654"/>
              <a:ext cx="5246" cy="6105"/>
            </a:xfrm>
            <a:custGeom>
              <a:avLst/>
              <a:gdLst/>
              <a:ahLst/>
              <a:cxnLst/>
              <a:rect l="l" t="t" r="r" b="b"/>
              <a:pathLst>
                <a:path w="342" h="398" extrusionOk="0">
                  <a:moveTo>
                    <a:pt x="1" y="1"/>
                  </a:moveTo>
                  <a:cubicBezTo>
                    <a:pt x="120" y="129"/>
                    <a:pt x="233" y="261"/>
                    <a:pt x="341" y="397"/>
                  </a:cubicBezTo>
                  <a:cubicBezTo>
                    <a:pt x="228" y="248"/>
                    <a:pt x="112" y="116"/>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40" name="Google Shape;1764;p34">
              <a:extLst>
                <a:ext uri="{FF2B5EF4-FFF2-40B4-BE49-F238E27FC236}">
                  <a16:creationId xmlns:a16="http://schemas.microsoft.com/office/drawing/2014/main" id="{92A926DD-1FCF-DFB6-10AE-5B62057BC75D}"/>
                </a:ext>
              </a:extLst>
            </p:cNvPr>
            <p:cNvSpPr/>
            <p:nvPr/>
          </p:nvSpPr>
          <p:spPr>
            <a:xfrm>
              <a:off x="6121830" y="3415516"/>
              <a:ext cx="33748" cy="26569"/>
            </a:xfrm>
            <a:custGeom>
              <a:avLst/>
              <a:gdLst/>
              <a:ahLst/>
              <a:cxnLst/>
              <a:rect l="l" t="t" r="r" b="b"/>
              <a:pathLst>
                <a:path w="2200" h="1732" extrusionOk="0">
                  <a:moveTo>
                    <a:pt x="2200" y="0"/>
                  </a:moveTo>
                  <a:lnTo>
                    <a:pt x="2200" y="0"/>
                  </a:lnTo>
                  <a:cubicBezTo>
                    <a:pt x="1539" y="588"/>
                    <a:pt x="812" y="1165"/>
                    <a:pt x="0" y="1731"/>
                  </a:cubicBezTo>
                  <a:cubicBezTo>
                    <a:pt x="735" y="1227"/>
                    <a:pt x="1463" y="663"/>
                    <a:pt x="220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41" name="Google Shape;1765;p34">
              <a:extLst>
                <a:ext uri="{FF2B5EF4-FFF2-40B4-BE49-F238E27FC236}">
                  <a16:creationId xmlns:a16="http://schemas.microsoft.com/office/drawing/2014/main" id="{0DF3EFD5-60AA-EFC9-A886-E807D957AA98}"/>
                </a:ext>
              </a:extLst>
            </p:cNvPr>
            <p:cNvSpPr/>
            <p:nvPr/>
          </p:nvSpPr>
          <p:spPr>
            <a:xfrm>
              <a:off x="6119115" y="3442516"/>
              <a:ext cx="2040" cy="1396"/>
            </a:xfrm>
            <a:custGeom>
              <a:avLst/>
              <a:gdLst/>
              <a:ahLst/>
              <a:cxnLst/>
              <a:rect l="l" t="t" r="r" b="b"/>
              <a:pathLst>
                <a:path w="133" h="91" extrusionOk="0">
                  <a:moveTo>
                    <a:pt x="133" y="1"/>
                  </a:moveTo>
                  <a:cubicBezTo>
                    <a:pt x="88" y="31"/>
                    <a:pt x="43" y="60"/>
                    <a:pt x="0" y="90"/>
                  </a:cubicBezTo>
                  <a:cubicBezTo>
                    <a:pt x="43" y="60"/>
                    <a:pt x="90" y="31"/>
                    <a:pt x="133"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42" name="Google Shape;1766;p34">
              <a:extLst>
                <a:ext uri="{FF2B5EF4-FFF2-40B4-BE49-F238E27FC236}">
                  <a16:creationId xmlns:a16="http://schemas.microsoft.com/office/drawing/2014/main" id="{F525DAF5-9C0C-603E-2998-D3A0A47ED1E4}"/>
                </a:ext>
              </a:extLst>
            </p:cNvPr>
            <p:cNvSpPr/>
            <p:nvPr/>
          </p:nvSpPr>
          <p:spPr>
            <a:xfrm>
              <a:off x="6584617" y="3455080"/>
              <a:ext cx="44593" cy="25771"/>
            </a:xfrm>
            <a:custGeom>
              <a:avLst/>
              <a:gdLst/>
              <a:ahLst/>
              <a:cxnLst/>
              <a:rect l="l" t="t" r="r" b="b"/>
              <a:pathLst>
                <a:path w="2907" h="1680" extrusionOk="0">
                  <a:moveTo>
                    <a:pt x="2907" y="1"/>
                  </a:moveTo>
                  <a:lnTo>
                    <a:pt x="2907" y="1"/>
                  </a:lnTo>
                  <a:cubicBezTo>
                    <a:pt x="2090" y="310"/>
                    <a:pt x="1117" y="920"/>
                    <a:pt x="0" y="1679"/>
                  </a:cubicBezTo>
                  <a:cubicBezTo>
                    <a:pt x="1076" y="970"/>
                    <a:pt x="2159" y="306"/>
                    <a:pt x="2907"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43" name="Google Shape;1767;p34">
              <a:extLst>
                <a:ext uri="{FF2B5EF4-FFF2-40B4-BE49-F238E27FC236}">
                  <a16:creationId xmlns:a16="http://schemas.microsoft.com/office/drawing/2014/main" id="{B0BF6626-2562-791D-2298-3D6BB5F7B7F5}"/>
                </a:ext>
              </a:extLst>
            </p:cNvPr>
            <p:cNvSpPr/>
            <p:nvPr/>
          </p:nvSpPr>
          <p:spPr>
            <a:xfrm>
              <a:off x="6667549" y="3547923"/>
              <a:ext cx="2500" cy="11520"/>
            </a:xfrm>
            <a:custGeom>
              <a:avLst/>
              <a:gdLst/>
              <a:ahLst/>
              <a:cxnLst/>
              <a:rect l="l" t="t" r="r" b="b"/>
              <a:pathLst>
                <a:path w="163" h="751" extrusionOk="0">
                  <a:moveTo>
                    <a:pt x="162" y="1"/>
                  </a:moveTo>
                  <a:cubicBezTo>
                    <a:pt x="114" y="254"/>
                    <a:pt x="60" y="505"/>
                    <a:pt x="0" y="751"/>
                  </a:cubicBezTo>
                  <a:cubicBezTo>
                    <a:pt x="60" y="505"/>
                    <a:pt x="114" y="256"/>
                    <a:pt x="162"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44" name="Google Shape;1768;p34">
              <a:extLst>
                <a:ext uri="{FF2B5EF4-FFF2-40B4-BE49-F238E27FC236}">
                  <a16:creationId xmlns:a16="http://schemas.microsoft.com/office/drawing/2014/main" id="{065E2566-57F1-1C78-BAEA-E0AE992BC0CB}"/>
                </a:ext>
              </a:extLst>
            </p:cNvPr>
            <p:cNvSpPr/>
            <p:nvPr/>
          </p:nvSpPr>
          <p:spPr>
            <a:xfrm>
              <a:off x="6663070" y="3461815"/>
              <a:ext cx="261" cy="399"/>
            </a:xfrm>
            <a:custGeom>
              <a:avLst/>
              <a:gdLst/>
              <a:ahLst/>
              <a:cxnLst/>
              <a:rect l="l" t="t" r="r" b="b"/>
              <a:pathLst>
                <a:path w="17" h="26" extrusionOk="0">
                  <a:moveTo>
                    <a:pt x="0" y="1"/>
                  </a:moveTo>
                  <a:cubicBezTo>
                    <a:pt x="6" y="8"/>
                    <a:pt x="11" y="16"/>
                    <a:pt x="17" y="25"/>
                  </a:cubicBezTo>
                  <a:cubicBezTo>
                    <a:pt x="11" y="16"/>
                    <a:pt x="6" y="8"/>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45" name="Google Shape;1769;p34">
              <a:extLst>
                <a:ext uri="{FF2B5EF4-FFF2-40B4-BE49-F238E27FC236}">
                  <a16:creationId xmlns:a16="http://schemas.microsoft.com/office/drawing/2014/main" id="{68D6B6F5-E79B-E5AC-34F5-E22B882F042E}"/>
                </a:ext>
              </a:extLst>
            </p:cNvPr>
            <p:cNvSpPr/>
            <p:nvPr/>
          </p:nvSpPr>
          <p:spPr>
            <a:xfrm>
              <a:off x="6662610" y="3564337"/>
              <a:ext cx="3728" cy="12901"/>
            </a:xfrm>
            <a:custGeom>
              <a:avLst/>
              <a:gdLst/>
              <a:ahLst/>
              <a:cxnLst/>
              <a:rect l="l" t="t" r="r" b="b"/>
              <a:pathLst>
                <a:path w="243" h="841" extrusionOk="0">
                  <a:moveTo>
                    <a:pt x="242" y="1"/>
                  </a:moveTo>
                  <a:cubicBezTo>
                    <a:pt x="168" y="286"/>
                    <a:pt x="88" y="565"/>
                    <a:pt x="0" y="840"/>
                  </a:cubicBezTo>
                  <a:cubicBezTo>
                    <a:pt x="88" y="565"/>
                    <a:pt x="168" y="286"/>
                    <a:pt x="242"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46" name="Google Shape;1770;p34">
              <a:extLst>
                <a:ext uri="{FF2B5EF4-FFF2-40B4-BE49-F238E27FC236}">
                  <a16:creationId xmlns:a16="http://schemas.microsoft.com/office/drawing/2014/main" id="{63598F74-C6CB-CD96-4512-25F61A24A385}"/>
                </a:ext>
              </a:extLst>
            </p:cNvPr>
            <p:cNvSpPr/>
            <p:nvPr/>
          </p:nvSpPr>
          <p:spPr>
            <a:xfrm>
              <a:off x="6634966" y="3452978"/>
              <a:ext cx="767" cy="184"/>
            </a:xfrm>
            <a:custGeom>
              <a:avLst/>
              <a:gdLst/>
              <a:ahLst/>
              <a:cxnLst/>
              <a:rect l="l" t="t" r="r" b="b"/>
              <a:pathLst>
                <a:path w="50" h="12" extrusionOk="0">
                  <a:moveTo>
                    <a:pt x="1" y="11"/>
                  </a:moveTo>
                  <a:cubicBezTo>
                    <a:pt x="18" y="7"/>
                    <a:pt x="33" y="4"/>
                    <a:pt x="49" y="0"/>
                  </a:cubicBezTo>
                  <a:cubicBezTo>
                    <a:pt x="33" y="4"/>
                    <a:pt x="18" y="7"/>
                    <a:pt x="1" y="1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47" name="Google Shape;1771;p34">
              <a:extLst>
                <a:ext uri="{FF2B5EF4-FFF2-40B4-BE49-F238E27FC236}">
                  <a16:creationId xmlns:a16="http://schemas.microsoft.com/office/drawing/2014/main" id="{860DAEC0-85A5-FC70-808F-A8B8A276BE4D}"/>
                </a:ext>
              </a:extLst>
            </p:cNvPr>
            <p:cNvSpPr/>
            <p:nvPr/>
          </p:nvSpPr>
          <p:spPr>
            <a:xfrm>
              <a:off x="6313851" y="3559582"/>
              <a:ext cx="184" cy="383"/>
            </a:xfrm>
            <a:custGeom>
              <a:avLst/>
              <a:gdLst/>
              <a:ahLst/>
              <a:cxnLst/>
              <a:rect l="l" t="t" r="r" b="b"/>
              <a:pathLst>
                <a:path w="12" h="25" extrusionOk="0">
                  <a:moveTo>
                    <a:pt x="12" y="0"/>
                  </a:moveTo>
                  <a:cubicBezTo>
                    <a:pt x="8" y="7"/>
                    <a:pt x="4" y="15"/>
                    <a:pt x="0" y="24"/>
                  </a:cubicBezTo>
                  <a:cubicBezTo>
                    <a:pt x="4" y="15"/>
                    <a:pt x="8" y="7"/>
                    <a:pt x="12"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48" name="Google Shape;1772;p34">
              <a:extLst>
                <a:ext uri="{FF2B5EF4-FFF2-40B4-BE49-F238E27FC236}">
                  <a16:creationId xmlns:a16="http://schemas.microsoft.com/office/drawing/2014/main" id="{C9D43750-B9CE-922F-ED23-78F913598BA8}"/>
                </a:ext>
              </a:extLst>
            </p:cNvPr>
            <p:cNvSpPr/>
            <p:nvPr/>
          </p:nvSpPr>
          <p:spPr>
            <a:xfrm>
              <a:off x="6339455" y="3410914"/>
              <a:ext cx="31309" cy="101198"/>
            </a:xfrm>
            <a:custGeom>
              <a:avLst/>
              <a:gdLst/>
              <a:ahLst/>
              <a:cxnLst/>
              <a:rect l="l" t="t" r="r" b="b"/>
              <a:pathLst>
                <a:path w="2041" h="6597" extrusionOk="0">
                  <a:moveTo>
                    <a:pt x="2040" y="1"/>
                  </a:moveTo>
                  <a:cubicBezTo>
                    <a:pt x="1622" y="2867"/>
                    <a:pt x="808" y="4962"/>
                    <a:pt x="1" y="6596"/>
                  </a:cubicBezTo>
                  <a:cubicBezTo>
                    <a:pt x="838" y="4921"/>
                    <a:pt x="1672" y="2818"/>
                    <a:pt x="204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49" name="Google Shape;1773;p34">
              <a:extLst>
                <a:ext uri="{FF2B5EF4-FFF2-40B4-BE49-F238E27FC236}">
                  <a16:creationId xmlns:a16="http://schemas.microsoft.com/office/drawing/2014/main" id="{95AA2A74-7EBD-A407-352D-B9DE5346B746}"/>
                </a:ext>
              </a:extLst>
            </p:cNvPr>
            <p:cNvSpPr/>
            <p:nvPr/>
          </p:nvSpPr>
          <p:spPr>
            <a:xfrm>
              <a:off x="5454933" y="3825852"/>
              <a:ext cx="7823" cy="62741"/>
            </a:xfrm>
            <a:custGeom>
              <a:avLst/>
              <a:gdLst/>
              <a:ahLst/>
              <a:cxnLst/>
              <a:rect l="l" t="t" r="r" b="b"/>
              <a:pathLst>
                <a:path w="510" h="4090" extrusionOk="0">
                  <a:moveTo>
                    <a:pt x="449" y="1"/>
                  </a:moveTo>
                  <a:cubicBezTo>
                    <a:pt x="388" y="1393"/>
                    <a:pt x="241" y="2766"/>
                    <a:pt x="1" y="4089"/>
                  </a:cubicBezTo>
                  <a:cubicBezTo>
                    <a:pt x="239" y="2933"/>
                    <a:pt x="401" y="1759"/>
                    <a:pt x="490" y="590"/>
                  </a:cubicBezTo>
                  <a:cubicBezTo>
                    <a:pt x="509" y="347"/>
                    <a:pt x="498" y="157"/>
                    <a:pt x="449"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50" name="Google Shape;1774;p34">
              <a:extLst>
                <a:ext uri="{FF2B5EF4-FFF2-40B4-BE49-F238E27FC236}">
                  <a16:creationId xmlns:a16="http://schemas.microsoft.com/office/drawing/2014/main" id="{627C30D8-691A-5310-F0E9-5FF4A9B61C74}"/>
                </a:ext>
              </a:extLst>
            </p:cNvPr>
            <p:cNvSpPr/>
            <p:nvPr/>
          </p:nvSpPr>
          <p:spPr>
            <a:xfrm>
              <a:off x="5365833" y="3811355"/>
              <a:ext cx="95998" cy="233107"/>
            </a:xfrm>
            <a:custGeom>
              <a:avLst/>
              <a:gdLst/>
              <a:ahLst/>
              <a:cxnLst/>
              <a:rect l="l" t="t" r="r" b="b"/>
              <a:pathLst>
                <a:path w="6258" h="15196" extrusionOk="0">
                  <a:moveTo>
                    <a:pt x="2715" y="0"/>
                  </a:moveTo>
                  <a:cubicBezTo>
                    <a:pt x="1813" y="0"/>
                    <a:pt x="901" y="108"/>
                    <a:pt x="1" y="322"/>
                  </a:cubicBezTo>
                  <a:lnTo>
                    <a:pt x="1" y="15195"/>
                  </a:lnTo>
                  <a:cubicBezTo>
                    <a:pt x="593" y="14754"/>
                    <a:pt x="1121" y="14293"/>
                    <a:pt x="1568" y="13811"/>
                  </a:cubicBezTo>
                  <a:cubicBezTo>
                    <a:pt x="1598" y="13777"/>
                    <a:pt x="1629" y="13747"/>
                    <a:pt x="1661" y="13714"/>
                  </a:cubicBezTo>
                  <a:cubicBezTo>
                    <a:pt x="3868" y="11274"/>
                    <a:pt x="5148" y="8222"/>
                    <a:pt x="5809" y="5034"/>
                  </a:cubicBezTo>
                  <a:cubicBezTo>
                    <a:pt x="6049" y="3709"/>
                    <a:pt x="6196" y="2338"/>
                    <a:pt x="6257" y="946"/>
                  </a:cubicBezTo>
                  <a:cubicBezTo>
                    <a:pt x="6164" y="637"/>
                    <a:pt x="5926" y="465"/>
                    <a:pt x="5448" y="343"/>
                  </a:cubicBezTo>
                  <a:cubicBezTo>
                    <a:pt x="4562" y="114"/>
                    <a:pt x="3644" y="0"/>
                    <a:pt x="2715" y="0"/>
                  </a:cubicBezTo>
                  <a:close/>
                </a:path>
              </a:pathLst>
            </a:custGeom>
            <a:solidFill>
              <a:srgbClr val="5E5EA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51" name="Google Shape;1775;p34">
              <a:extLst>
                <a:ext uri="{FF2B5EF4-FFF2-40B4-BE49-F238E27FC236}">
                  <a16:creationId xmlns:a16="http://schemas.microsoft.com/office/drawing/2014/main" id="{EEB157CE-5DF4-95EB-C11E-4593B1231E04}"/>
                </a:ext>
              </a:extLst>
            </p:cNvPr>
            <p:cNvSpPr/>
            <p:nvPr/>
          </p:nvSpPr>
          <p:spPr>
            <a:xfrm>
              <a:off x="5441096" y="3548920"/>
              <a:ext cx="14143" cy="94310"/>
            </a:xfrm>
            <a:custGeom>
              <a:avLst/>
              <a:gdLst/>
              <a:ahLst/>
              <a:cxnLst/>
              <a:rect l="l" t="t" r="r" b="b"/>
              <a:pathLst>
                <a:path w="922" h="6148" extrusionOk="0">
                  <a:moveTo>
                    <a:pt x="0" y="1"/>
                  </a:moveTo>
                  <a:lnTo>
                    <a:pt x="0" y="3"/>
                  </a:lnTo>
                  <a:cubicBezTo>
                    <a:pt x="240" y="2072"/>
                    <a:pt x="546" y="4153"/>
                    <a:pt x="922" y="6148"/>
                  </a:cubicBezTo>
                  <a:cubicBezTo>
                    <a:pt x="789" y="5351"/>
                    <a:pt x="706" y="4322"/>
                    <a:pt x="445" y="2887"/>
                  </a:cubicBezTo>
                  <a:cubicBezTo>
                    <a:pt x="287" y="2013"/>
                    <a:pt x="136" y="1043"/>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52" name="Google Shape;1776;p34">
              <a:extLst>
                <a:ext uri="{FF2B5EF4-FFF2-40B4-BE49-F238E27FC236}">
                  <a16:creationId xmlns:a16="http://schemas.microsoft.com/office/drawing/2014/main" id="{E36D1235-FB99-42DD-40A6-FDCEA7D3BC18}"/>
                </a:ext>
              </a:extLst>
            </p:cNvPr>
            <p:cNvSpPr/>
            <p:nvPr/>
          </p:nvSpPr>
          <p:spPr>
            <a:xfrm>
              <a:off x="5428624" y="3281453"/>
              <a:ext cx="7747" cy="132906"/>
            </a:xfrm>
            <a:custGeom>
              <a:avLst/>
              <a:gdLst/>
              <a:ahLst/>
              <a:cxnLst/>
              <a:rect l="l" t="t" r="r" b="b"/>
              <a:pathLst>
                <a:path w="505" h="8664" extrusionOk="0">
                  <a:moveTo>
                    <a:pt x="504" y="0"/>
                  </a:moveTo>
                  <a:cubicBezTo>
                    <a:pt x="147" y="1147"/>
                    <a:pt x="0" y="4461"/>
                    <a:pt x="149" y="8663"/>
                  </a:cubicBezTo>
                  <a:cubicBezTo>
                    <a:pt x="80" y="5721"/>
                    <a:pt x="173" y="2727"/>
                    <a:pt x="504"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53" name="Google Shape;1777;p34">
              <a:extLst>
                <a:ext uri="{FF2B5EF4-FFF2-40B4-BE49-F238E27FC236}">
                  <a16:creationId xmlns:a16="http://schemas.microsoft.com/office/drawing/2014/main" id="{3BC4083E-0051-360F-7FBA-DB28B9B5475D}"/>
                </a:ext>
              </a:extLst>
            </p:cNvPr>
            <p:cNvSpPr/>
            <p:nvPr/>
          </p:nvSpPr>
          <p:spPr>
            <a:xfrm>
              <a:off x="5456390" y="3649510"/>
              <a:ext cx="14634" cy="25879"/>
            </a:xfrm>
            <a:custGeom>
              <a:avLst/>
              <a:gdLst/>
              <a:ahLst/>
              <a:cxnLst/>
              <a:rect l="l" t="t" r="r" b="b"/>
              <a:pathLst>
                <a:path w="954" h="1687" extrusionOk="0">
                  <a:moveTo>
                    <a:pt x="1" y="0"/>
                  </a:moveTo>
                  <a:cubicBezTo>
                    <a:pt x="12" y="54"/>
                    <a:pt x="21" y="108"/>
                    <a:pt x="33" y="162"/>
                  </a:cubicBezTo>
                  <a:cubicBezTo>
                    <a:pt x="154" y="778"/>
                    <a:pt x="301" y="1169"/>
                    <a:pt x="954" y="1686"/>
                  </a:cubicBezTo>
                  <a:cubicBezTo>
                    <a:pt x="399" y="1227"/>
                    <a:pt x="157" y="717"/>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54" name="Google Shape;1778;p34">
              <a:extLst>
                <a:ext uri="{FF2B5EF4-FFF2-40B4-BE49-F238E27FC236}">
                  <a16:creationId xmlns:a16="http://schemas.microsoft.com/office/drawing/2014/main" id="{9FF78D37-7578-0A54-CC32-C43E28940F70}"/>
                </a:ext>
              </a:extLst>
            </p:cNvPr>
            <p:cNvSpPr/>
            <p:nvPr/>
          </p:nvSpPr>
          <p:spPr>
            <a:xfrm>
              <a:off x="5596606" y="3743856"/>
              <a:ext cx="12257" cy="6213"/>
            </a:xfrm>
            <a:custGeom>
              <a:avLst/>
              <a:gdLst/>
              <a:ahLst/>
              <a:cxnLst/>
              <a:rect l="l" t="t" r="r" b="b"/>
              <a:pathLst>
                <a:path w="799" h="405" extrusionOk="0">
                  <a:moveTo>
                    <a:pt x="0" y="1"/>
                  </a:moveTo>
                  <a:lnTo>
                    <a:pt x="0" y="3"/>
                  </a:lnTo>
                  <a:cubicBezTo>
                    <a:pt x="236" y="121"/>
                    <a:pt x="471" y="241"/>
                    <a:pt x="706" y="359"/>
                  </a:cubicBezTo>
                  <a:lnTo>
                    <a:pt x="706" y="359"/>
                  </a:lnTo>
                  <a:cubicBezTo>
                    <a:pt x="497" y="254"/>
                    <a:pt x="288" y="147"/>
                    <a:pt x="78" y="40"/>
                  </a:cubicBezTo>
                  <a:cubicBezTo>
                    <a:pt x="52" y="27"/>
                    <a:pt x="26" y="14"/>
                    <a:pt x="0" y="1"/>
                  </a:cubicBezTo>
                  <a:close/>
                  <a:moveTo>
                    <a:pt x="706" y="359"/>
                  </a:moveTo>
                  <a:lnTo>
                    <a:pt x="706" y="359"/>
                  </a:lnTo>
                  <a:cubicBezTo>
                    <a:pt x="737" y="374"/>
                    <a:pt x="768" y="389"/>
                    <a:pt x="799" y="405"/>
                  </a:cubicBezTo>
                  <a:cubicBezTo>
                    <a:pt x="768" y="389"/>
                    <a:pt x="737" y="374"/>
                    <a:pt x="706" y="359"/>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55" name="Google Shape;1779;p34">
              <a:extLst>
                <a:ext uri="{FF2B5EF4-FFF2-40B4-BE49-F238E27FC236}">
                  <a16:creationId xmlns:a16="http://schemas.microsoft.com/office/drawing/2014/main" id="{B8527373-7D16-118A-0786-EB84DAEE7D4D}"/>
                </a:ext>
              </a:extLst>
            </p:cNvPr>
            <p:cNvSpPr/>
            <p:nvPr/>
          </p:nvSpPr>
          <p:spPr>
            <a:xfrm>
              <a:off x="5608940" y="3750115"/>
              <a:ext cx="45544" cy="21537"/>
            </a:xfrm>
            <a:custGeom>
              <a:avLst/>
              <a:gdLst/>
              <a:ahLst/>
              <a:cxnLst/>
              <a:rect l="l" t="t" r="r" b="b"/>
              <a:pathLst>
                <a:path w="2969" h="1404" extrusionOk="0">
                  <a:moveTo>
                    <a:pt x="0" y="0"/>
                  </a:moveTo>
                  <a:cubicBezTo>
                    <a:pt x="988" y="490"/>
                    <a:pt x="1979" y="957"/>
                    <a:pt x="2969" y="1404"/>
                  </a:cubicBezTo>
                  <a:cubicBezTo>
                    <a:pt x="2701" y="1281"/>
                    <a:pt x="2433" y="1156"/>
                    <a:pt x="2163" y="1029"/>
                  </a:cubicBezTo>
                  <a:cubicBezTo>
                    <a:pt x="1441" y="696"/>
                    <a:pt x="720" y="356"/>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56" name="Google Shape;1780;p34">
              <a:extLst>
                <a:ext uri="{FF2B5EF4-FFF2-40B4-BE49-F238E27FC236}">
                  <a16:creationId xmlns:a16="http://schemas.microsoft.com/office/drawing/2014/main" id="{127880DD-B1CE-B33B-B016-99C31643E833}"/>
                </a:ext>
              </a:extLst>
            </p:cNvPr>
            <p:cNvSpPr/>
            <p:nvPr/>
          </p:nvSpPr>
          <p:spPr>
            <a:xfrm>
              <a:off x="6176581" y="3905502"/>
              <a:ext cx="8406" cy="736"/>
            </a:xfrm>
            <a:custGeom>
              <a:avLst/>
              <a:gdLst/>
              <a:ahLst/>
              <a:cxnLst/>
              <a:rect l="l" t="t" r="r" b="b"/>
              <a:pathLst>
                <a:path w="548" h="48" extrusionOk="0">
                  <a:moveTo>
                    <a:pt x="1" y="1"/>
                  </a:moveTo>
                  <a:cubicBezTo>
                    <a:pt x="183" y="16"/>
                    <a:pt x="366" y="32"/>
                    <a:pt x="548" y="47"/>
                  </a:cubicBezTo>
                  <a:cubicBezTo>
                    <a:pt x="366" y="31"/>
                    <a:pt x="183" y="16"/>
                    <a:pt x="1" y="1"/>
                  </a:cubicBezTo>
                  <a:close/>
                </a:path>
              </a:pathLst>
            </a:custGeom>
            <a:solidFill>
              <a:srgbClr val="FF8CD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57" name="Google Shape;1781;p34">
              <a:extLst>
                <a:ext uri="{FF2B5EF4-FFF2-40B4-BE49-F238E27FC236}">
                  <a16:creationId xmlns:a16="http://schemas.microsoft.com/office/drawing/2014/main" id="{A6CDF576-43D1-DB86-6819-3B30D8085966}"/>
                </a:ext>
              </a:extLst>
            </p:cNvPr>
            <p:cNvSpPr/>
            <p:nvPr/>
          </p:nvSpPr>
          <p:spPr>
            <a:xfrm>
              <a:off x="5471179" y="3675512"/>
              <a:ext cx="3329" cy="2470"/>
            </a:xfrm>
            <a:custGeom>
              <a:avLst/>
              <a:gdLst/>
              <a:ahLst/>
              <a:cxnLst/>
              <a:rect l="l" t="t" r="r" b="b"/>
              <a:pathLst>
                <a:path w="217" h="161" extrusionOk="0">
                  <a:moveTo>
                    <a:pt x="1" y="1"/>
                  </a:moveTo>
                  <a:cubicBezTo>
                    <a:pt x="39" y="32"/>
                    <a:pt x="81" y="62"/>
                    <a:pt x="123" y="93"/>
                  </a:cubicBezTo>
                  <a:lnTo>
                    <a:pt x="123" y="93"/>
                  </a:lnTo>
                  <a:cubicBezTo>
                    <a:pt x="80" y="62"/>
                    <a:pt x="40" y="31"/>
                    <a:pt x="1" y="1"/>
                  </a:cubicBezTo>
                  <a:close/>
                  <a:moveTo>
                    <a:pt x="123" y="93"/>
                  </a:moveTo>
                  <a:cubicBezTo>
                    <a:pt x="153" y="115"/>
                    <a:pt x="185" y="138"/>
                    <a:pt x="217" y="161"/>
                  </a:cubicBezTo>
                  <a:cubicBezTo>
                    <a:pt x="185" y="138"/>
                    <a:pt x="154" y="115"/>
                    <a:pt x="123" y="93"/>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58" name="Google Shape;1782;p34">
              <a:extLst>
                <a:ext uri="{FF2B5EF4-FFF2-40B4-BE49-F238E27FC236}">
                  <a16:creationId xmlns:a16="http://schemas.microsoft.com/office/drawing/2014/main" id="{07625D0D-D66F-17BE-F7E0-069C1C435DFE}"/>
                </a:ext>
              </a:extLst>
            </p:cNvPr>
            <p:cNvSpPr/>
            <p:nvPr/>
          </p:nvSpPr>
          <p:spPr>
            <a:xfrm>
              <a:off x="6222926" y="3894886"/>
              <a:ext cx="303839" cy="17104"/>
            </a:xfrm>
            <a:custGeom>
              <a:avLst/>
              <a:gdLst/>
              <a:ahLst/>
              <a:cxnLst/>
              <a:rect l="l" t="t" r="r" b="b"/>
              <a:pathLst>
                <a:path w="19807" h="1115" extrusionOk="0">
                  <a:moveTo>
                    <a:pt x="19807" y="0"/>
                  </a:moveTo>
                  <a:lnTo>
                    <a:pt x="19807" y="0"/>
                  </a:lnTo>
                  <a:cubicBezTo>
                    <a:pt x="15763" y="662"/>
                    <a:pt x="11019" y="1068"/>
                    <a:pt x="5788" y="1068"/>
                  </a:cubicBezTo>
                  <a:cubicBezTo>
                    <a:pt x="4516" y="1068"/>
                    <a:pt x="3216" y="1044"/>
                    <a:pt x="1889" y="994"/>
                  </a:cubicBezTo>
                  <a:cubicBezTo>
                    <a:pt x="1887" y="1000"/>
                    <a:pt x="1887" y="1009"/>
                    <a:pt x="1887" y="1014"/>
                  </a:cubicBezTo>
                  <a:lnTo>
                    <a:pt x="1887" y="1014"/>
                  </a:lnTo>
                  <a:cubicBezTo>
                    <a:pt x="1268" y="987"/>
                    <a:pt x="639" y="955"/>
                    <a:pt x="0" y="916"/>
                  </a:cubicBezTo>
                  <a:lnTo>
                    <a:pt x="0" y="916"/>
                  </a:lnTo>
                  <a:cubicBezTo>
                    <a:pt x="640" y="955"/>
                    <a:pt x="1269" y="989"/>
                    <a:pt x="1887" y="1015"/>
                  </a:cubicBezTo>
                  <a:cubicBezTo>
                    <a:pt x="1887" y="1015"/>
                    <a:pt x="1887" y="1014"/>
                    <a:pt x="1887" y="1014"/>
                  </a:cubicBezTo>
                  <a:lnTo>
                    <a:pt x="1887" y="1014"/>
                  </a:lnTo>
                  <a:cubicBezTo>
                    <a:pt x="3489" y="1084"/>
                    <a:pt x="5020" y="1115"/>
                    <a:pt x="6470" y="1115"/>
                  </a:cubicBezTo>
                  <a:cubicBezTo>
                    <a:pt x="12680" y="1115"/>
                    <a:pt x="17402" y="546"/>
                    <a:pt x="19807" y="0"/>
                  </a:cubicBezTo>
                  <a:close/>
                </a:path>
              </a:pathLst>
            </a:custGeom>
            <a:solidFill>
              <a:srgbClr val="FF8CD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59" name="Google Shape;1783;p34">
              <a:extLst>
                <a:ext uri="{FF2B5EF4-FFF2-40B4-BE49-F238E27FC236}">
                  <a16:creationId xmlns:a16="http://schemas.microsoft.com/office/drawing/2014/main" id="{F1FD9203-1384-31FF-70F2-F280D52B0A1F}"/>
                </a:ext>
              </a:extLst>
            </p:cNvPr>
            <p:cNvSpPr/>
            <p:nvPr/>
          </p:nvSpPr>
          <p:spPr>
            <a:xfrm>
              <a:off x="6190281" y="3906652"/>
              <a:ext cx="32536" cy="2301"/>
            </a:xfrm>
            <a:custGeom>
              <a:avLst/>
              <a:gdLst/>
              <a:ahLst/>
              <a:cxnLst/>
              <a:rect l="l" t="t" r="r" b="b"/>
              <a:pathLst>
                <a:path w="2121" h="150" extrusionOk="0">
                  <a:moveTo>
                    <a:pt x="1" y="0"/>
                  </a:moveTo>
                  <a:lnTo>
                    <a:pt x="1" y="0"/>
                  </a:lnTo>
                  <a:cubicBezTo>
                    <a:pt x="717" y="56"/>
                    <a:pt x="1425" y="106"/>
                    <a:pt x="2121" y="149"/>
                  </a:cubicBezTo>
                  <a:cubicBezTo>
                    <a:pt x="1519" y="112"/>
                    <a:pt x="907" y="67"/>
                    <a:pt x="289" y="19"/>
                  </a:cubicBezTo>
                  <a:cubicBezTo>
                    <a:pt x="193" y="11"/>
                    <a:pt x="98" y="6"/>
                    <a:pt x="1" y="0"/>
                  </a:cubicBezTo>
                  <a:close/>
                </a:path>
              </a:pathLst>
            </a:custGeom>
            <a:solidFill>
              <a:srgbClr val="FF8CD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60" name="Google Shape;1784;p34">
              <a:extLst>
                <a:ext uri="{FF2B5EF4-FFF2-40B4-BE49-F238E27FC236}">
                  <a16:creationId xmlns:a16="http://schemas.microsoft.com/office/drawing/2014/main" id="{0A6B4108-061C-75FF-74C9-521752F6ADAF}"/>
                </a:ext>
              </a:extLst>
            </p:cNvPr>
            <p:cNvSpPr/>
            <p:nvPr/>
          </p:nvSpPr>
          <p:spPr>
            <a:xfrm>
              <a:off x="5475689" y="3678826"/>
              <a:ext cx="65594" cy="36525"/>
            </a:xfrm>
            <a:custGeom>
              <a:avLst/>
              <a:gdLst/>
              <a:ahLst/>
              <a:cxnLst/>
              <a:rect l="l" t="t" r="r" b="b"/>
              <a:pathLst>
                <a:path w="4276" h="2381" extrusionOk="0">
                  <a:moveTo>
                    <a:pt x="1" y="0"/>
                  </a:moveTo>
                  <a:cubicBezTo>
                    <a:pt x="763" y="531"/>
                    <a:pt x="2047" y="1222"/>
                    <a:pt x="4255" y="2370"/>
                  </a:cubicBezTo>
                  <a:lnTo>
                    <a:pt x="4255" y="2370"/>
                  </a:lnTo>
                  <a:cubicBezTo>
                    <a:pt x="4244" y="2364"/>
                    <a:pt x="4233" y="2358"/>
                    <a:pt x="4222" y="2351"/>
                  </a:cubicBezTo>
                  <a:cubicBezTo>
                    <a:pt x="4158" y="2319"/>
                    <a:pt x="4091" y="2284"/>
                    <a:pt x="4030" y="2252"/>
                  </a:cubicBezTo>
                  <a:lnTo>
                    <a:pt x="4030" y="2250"/>
                  </a:lnTo>
                  <a:cubicBezTo>
                    <a:pt x="2675" y="1526"/>
                    <a:pt x="1412" y="825"/>
                    <a:pt x="314" y="194"/>
                  </a:cubicBezTo>
                  <a:cubicBezTo>
                    <a:pt x="200" y="131"/>
                    <a:pt x="98" y="66"/>
                    <a:pt x="1" y="0"/>
                  </a:cubicBezTo>
                  <a:close/>
                  <a:moveTo>
                    <a:pt x="4255" y="2370"/>
                  </a:moveTo>
                  <a:cubicBezTo>
                    <a:pt x="4262" y="2373"/>
                    <a:pt x="4269" y="2377"/>
                    <a:pt x="4276" y="2381"/>
                  </a:cubicBezTo>
                  <a:cubicBezTo>
                    <a:pt x="4269" y="2377"/>
                    <a:pt x="4262" y="2373"/>
                    <a:pt x="4255" y="237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61" name="Google Shape;1785;p34">
              <a:extLst>
                <a:ext uri="{FF2B5EF4-FFF2-40B4-BE49-F238E27FC236}">
                  <a16:creationId xmlns:a16="http://schemas.microsoft.com/office/drawing/2014/main" id="{0759DA8B-483E-EE40-2D02-0EC4147FE305}"/>
                </a:ext>
              </a:extLst>
            </p:cNvPr>
            <p:cNvSpPr/>
            <p:nvPr/>
          </p:nvSpPr>
          <p:spPr>
            <a:xfrm>
              <a:off x="5637750" y="3490164"/>
              <a:ext cx="20878" cy="17257"/>
            </a:xfrm>
            <a:custGeom>
              <a:avLst/>
              <a:gdLst/>
              <a:ahLst/>
              <a:cxnLst/>
              <a:rect l="l" t="t" r="r" b="b"/>
              <a:pathLst>
                <a:path w="1361" h="1125" extrusionOk="0">
                  <a:moveTo>
                    <a:pt x="1360" y="1125"/>
                  </a:moveTo>
                  <a:cubicBezTo>
                    <a:pt x="1059" y="879"/>
                    <a:pt x="767" y="637"/>
                    <a:pt x="489" y="401"/>
                  </a:cubicBezTo>
                  <a:cubicBezTo>
                    <a:pt x="329" y="265"/>
                    <a:pt x="164" y="133"/>
                    <a:pt x="0" y="1"/>
                  </a:cubicBezTo>
                  <a:cubicBezTo>
                    <a:pt x="164" y="133"/>
                    <a:pt x="329" y="265"/>
                    <a:pt x="489" y="401"/>
                  </a:cubicBezTo>
                  <a:cubicBezTo>
                    <a:pt x="767" y="637"/>
                    <a:pt x="1059" y="879"/>
                    <a:pt x="1360" y="1125"/>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62" name="Google Shape;1786;p34">
              <a:extLst>
                <a:ext uri="{FF2B5EF4-FFF2-40B4-BE49-F238E27FC236}">
                  <a16:creationId xmlns:a16="http://schemas.microsoft.com/office/drawing/2014/main" id="{CF2AF4DC-A51B-B17A-07D4-95BC8C8DD0FF}"/>
                </a:ext>
              </a:extLst>
            </p:cNvPr>
            <p:cNvSpPr/>
            <p:nvPr/>
          </p:nvSpPr>
          <p:spPr>
            <a:xfrm>
              <a:off x="5906337" y="3693093"/>
              <a:ext cx="288377" cy="213840"/>
            </a:xfrm>
            <a:custGeom>
              <a:avLst/>
              <a:gdLst/>
              <a:ahLst/>
              <a:cxnLst/>
              <a:rect l="l" t="t" r="r" b="b"/>
              <a:pathLst>
                <a:path w="18799" h="13940" extrusionOk="0">
                  <a:moveTo>
                    <a:pt x="16078" y="5466"/>
                  </a:moveTo>
                  <a:cubicBezTo>
                    <a:pt x="16078" y="5466"/>
                    <a:pt x="16079" y="5467"/>
                    <a:pt x="16079" y="5467"/>
                  </a:cubicBezTo>
                  <a:cubicBezTo>
                    <a:pt x="16079" y="5466"/>
                    <a:pt x="16078" y="5466"/>
                    <a:pt x="16078" y="5466"/>
                  </a:cubicBezTo>
                  <a:close/>
                  <a:moveTo>
                    <a:pt x="3246" y="1"/>
                  </a:moveTo>
                  <a:lnTo>
                    <a:pt x="3246" y="1"/>
                  </a:lnTo>
                  <a:cubicBezTo>
                    <a:pt x="3529" y="587"/>
                    <a:pt x="3395" y="1287"/>
                    <a:pt x="3203" y="2269"/>
                  </a:cubicBezTo>
                  <a:cubicBezTo>
                    <a:pt x="3069" y="2949"/>
                    <a:pt x="2887" y="3881"/>
                    <a:pt x="2703" y="5219"/>
                  </a:cubicBezTo>
                  <a:cubicBezTo>
                    <a:pt x="2444" y="7097"/>
                    <a:pt x="2284" y="8517"/>
                    <a:pt x="2163" y="9583"/>
                  </a:cubicBezTo>
                  <a:cubicBezTo>
                    <a:pt x="2081" y="10304"/>
                    <a:pt x="2016" y="10864"/>
                    <a:pt x="1945" y="11327"/>
                  </a:cubicBezTo>
                  <a:lnTo>
                    <a:pt x="1945" y="11327"/>
                  </a:lnTo>
                  <a:cubicBezTo>
                    <a:pt x="1300" y="11175"/>
                    <a:pt x="652" y="11015"/>
                    <a:pt x="0" y="10849"/>
                  </a:cubicBezTo>
                  <a:lnTo>
                    <a:pt x="0" y="10849"/>
                  </a:lnTo>
                  <a:cubicBezTo>
                    <a:pt x="652" y="11016"/>
                    <a:pt x="1301" y="11176"/>
                    <a:pt x="1945" y="11329"/>
                  </a:cubicBezTo>
                  <a:cubicBezTo>
                    <a:pt x="1945" y="11328"/>
                    <a:pt x="1945" y="11328"/>
                    <a:pt x="1945" y="11327"/>
                  </a:cubicBezTo>
                  <a:lnTo>
                    <a:pt x="1945" y="11327"/>
                  </a:lnTo>
                  <a:cubicBezTo>
                    <a:pt x="7485" y="12635"/>
                    <a:pt x="12786" y="13420"/>
                    <a:pt x="17617" y="13845"/>
                  </a:cubicBezTo>
                  <a:cubicBezTo>
                    <a:pt x="17799" y="13862"/>
                    <a:pt x="17981" y="13878"/>
                    <a:pt x="18164" y="13891"/>
                  </a:cubicBezTo>
                  <a:cubicBezTo>
                    <a:pt x="18279" y="13901"/>
                    <a:pt x="18395" y="13910"/>
                    <a:pt x="18510" y="13919"/>
                  </a:cubicBezTo>
                  <a:cubicBezTo>
                    <a:pt x="18607" y="13927"/>
                    <a:pt x="18702" y="13932"/>
                    <a:pt x="18798" y="13940"/>
                  </a:cubicBezTo>
                  <a:cubicBezTo>
                    <a:pt x="17440" y="13834"/>
                    <a:pt x="16044" y="13700"/>
                    <a:pt x="14613" y="13534"/>
                  </a:cubicBezTo>
                  <a:lnTo>
                    <a:pt x="14613" y="13536"/>
                  </a:lnTo>
                  <a:cubicBezTo>
                    <a:pt x="14587" y="13019"/>
                    <a:pt x="14658" y="12451"/>
                    <a:pt x="14726" y="11909"/>
                  </a:cubicBezTo>
                  <a:lnTo>
                    <a:pt x="14825" y="11102"/>
                  </a:lnTo>
                  <a:cubicBezTo>
                    <a:pt x="15019" y="9533"/>
                    <a:pt x="15220" y="7910"/>
                    <a:pt x="15661" y="6332"/>
                  </a:cubicBezTo>
                  <a:cubicBezTo>
                    <a:pt x="15731" y="6081"/>
                    <a:pt x="15836" y="5742"/>
                    <a:pt x="16075" y="5465"/>
                  </a:cubicBezTo>
                  <a:lnTo>
                    <a:pt x="16075" y="5465"/>
                  </a:lnTo>
                  <a:cubicBezTo>
                    <a:pt x="16076" y="5465"/>
                    <a:pt x="16077" y="5466"/>
                    <a:pt x="16078" y="5466"/>
                  </a:cubicBezTo>
                  <a:lnTo>
                    <a:pt x="16078" y="5466"/>
                  </a:lnTo>
                  <a:cubicBezTo>
                    <a:pt x="16077" y="5466"/>
                    <a:pt x="16077" y="5465"/>
                    <a:pt x="16076" y="5465"/>
                  </a:cubicBezTo>
                  <a:cubicBezTo>
                    <a:pt x="16076" y="5465"/>
                    <a:pt x="16076" y="5465"/>
                    <a:pt x="16075" y="5465"/>
                  </a:cubicBezTo>
                  <a:lnTo>
                    <a:pt x="16075" y="5465"/>
                  </a:lnTo>
                  <a:cubicBezTo>
                    <a:pt x="13071" y="4356"/>
                    <a:pt x="9857" y="3056"/>
                    <a:pt x="6456" y="1518"/>
                  </a:cubicBezTo>
                  <a:cubicBezTo>
                    <a:pt x="5367" y="1024"/>
                    <a:pt x="4299" y="516"/>
                    <a:pt x="3246" y="1"/>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63" name="Google Shape;1787;p34">
              <a:extLst>
                <a:ext uri="{FF2B5EF4-FFF2-40B4-BE49-F238E27FC236}">
                  <a16:creationId xmlns:a16="http://schemas.microsoft.com/office/drawing/2014/main" id="{AA602322-C0EE-C16D-4D6E-AA2E07BE35A2}"/>
                </a:ext>
              </a:extLst>
            </p:cNvPr>
            <p:cNvSpPr/>
            <p:nvPr/>
          </p:nvSpPr>
          <p:spPr>
            <a:xfrm>
              <a:off x="5911553" y="3670465"/>
              <a:ext cx="2623" cy="1381"/>
            </a:xfrm>
            <a:custGeom>
              <a:avLst/>
              <a:gdLst/>
              <a:ahLst/>
              <a:cxnLst/>
              <a:rect l="l" t="t" r="r" b="b"/>
              <a:pathLst>
                <a:path w="171" h="90" extrusionOk="0">
                  <a:moveTo>
                    <a:pt x="1" y="0"/>
                  </a:moveTo>
                  <a:cubicBezTo>
                    <a:pt x="59" y="30"/>
                    <a:pt x="114" y="60"/>
                    <a:pt x="170" y="89"/>
                  </a:cubicBezTo>
                  <a:cubicBezTo>
                    <a:pt x="114" y="60"/>
                    <a:pt x="59" y="30"/>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64" name="Google Shape;1788;p34">
              <a:extLst>
                <a:ext uri="{FF2B5EF4-FFF2-40B4-BE49-F238E27FC236}">
                  <a16:creationId xmlns:a16="http://schemas.microsoft.com/office/drawing/2014/main" id="{5BDC36AD-8D81-8C0E-8D03-F61DDCB16A72}"/>
                </a:ext>
              </a:extLst>
            </p:cNvPr>
            <p:cNvSpPr/>
            <p:nvPr/>
          </p:nvSpPr>
          <p:spPr>
            <a:xfrm>
              <a:off x="5642107" y="3538964"/>
              <a:ext cx="263403" cy="320345"/>
            </a:xfrm>
            <a:custGeom>
              <a:avLst/>
              <a:gdLst/>
              <a:ahLst/>
              <a:cxnLst/>
              <a:rect l="l" t="t" r="r" b="b"/>
              <a:pathLst>
                <a:path w="17171" h="20883" extrusionOk="0">
                  <a:moveTo>
                    <a:pt x="3738" y="0"/>
                  </a:moveTo>
                  <a:cubicBezTo>
                    <a:pt x="3739" y="1"/>
                    <a:pt x="3740" y="3"/>
                    <a:pt x="3742" y="4"/>
                  </a:cubicBezTo>
                  <a:lnTo>
                    <a:pt x="3742" y="4"/>
                  </a:lnTo>
                  <a:cubicBezTo>
                    <a:pt x="3741" y="3"/>
                    <a:pt x="3739" y="1"/>
                    <a:pt x="3738" y="0"/>
                  </a:cubicBezTo>
                  <a:close/>
                  <a:moveTo>
                    <a:pt x="3742" y="4"/>
                  </a:moveTo>
                  <a:cubicBezTo>
                    <a:pt x="3743" y="4"/>
                    <a:pt x="3744" y="5"/>
                    <a:pt x="3745" y="6"/>
                  </a:cubicBezTo>
                  <a:lnTo>
                    <a:pt x="3745" y="6"/>
                  </a:lnTo>
                  <a:cubicBezTo>
                    <a:pt x="3744" y="5"/>
                    <a:pt x="3743" y="4"/>
                    <a:pt x="3742" y="4"/>
                  </a:cubicBezTo>
                  <a:close/>
                  <a:moveTo>
                    <a:pt x="14984" y="7180"/>
                  </a:moveTo>
                  <a:cubicBezTo>
                    <a:pt x="14989" y="7182"/>
                    <a:pt x="14994" y="7185"/>
                    <a:pt x="14999" y="7188"/>
                  </a:cubicBezTo>
                  <a:cubicBezTo>
                    <a:pt x="14994" y="7185"/>
                    <a:pt x="14990" y="7182"/>
                    <a:pt x="14984" y="7180"/>
                  </a:cubicBezTo>
                  <a:close/>
                  <a:moveTo>
                    <a:pt x="3745" y="6"/>
                  </a:moveTo>
                  <a:lnTo>
                    <a:pt x="3745" y="6"/>
                  </a:lnTo>
                  <a:cubicBezTo>
                    <a:pt x="3745" y="6"/>
                    <a:pt x="3745" y="6"/>
                    <a:pt x="3745" y="6"/>
                  </a:cubicBezTo>
                  <a:cubicBezTo>
                    <a:pt x="3719" y="430"/>
                    <a:pt x="3652" y="918"/>
                    <a:pt x="3563" y="1525"/>
                  </a:cubicBezTo>
                  <a:cubicBezTo>
                    <a:pt x="3338" y="3045"/>
                    <a:pt x="2962" y="5589"/>
                    <a:pt x="2705" y="10083"/>
                  </a:cubicBezTo>
                  <a:cubicBezTo>
                    <a:pt x="2643" y="11192"/>
                    <a:pt x="2601" y="12117"/>
                    <a:pt x="2565" y="12882"/>
                  </a:cubicBezTo>
                  <a:cubicBezTo>
                    <a:pt x="2500" y="14319"/>
                    <a:pt x="2457" y="15231"/>
                    <a:pt x="2336" y="15841"/>
                  </a:cubicBezTo>
                  <a:cubicBezTo>
                    <a:pt x="1558" y="15506"/>
                    <a:pt x="779" y="15154"/>
                    <a:pt x="1" y="14793"/>
                  </a:cubicBezTo>
                  <a:lnTo>
                    <a:pt x="1" y="14793"/>
                  </a:lnTo>
                  <a:cubicBezTo>
                    <a:pt x="271" y="14920"/>
                    <a:pt x="539" y="15045"/>
                    <a:pt x="807" y="15168"/>
                  </a:cubicBezTo>
                  <a:cubicBezTo>
                    <a:pt x="6321" y="17659"/>
                    <a:pt x="11840" y="19517"/>
                    <a:pt x="17170" y="20883"/>
                  </a:cubicBezTo>
                  <a:cubicBezTo>
                    <a:pt x="15194" y="20375"/>
                    <a:pt x="13192" y="19800"/>
                    <a:pt x="11172" y="19150"/>
                  </a:cubicBezTo>
                  <a:cubicBezTo>
                    <a:pt x="11286" y="18534"/>
                    <a:pt x="11388" y="17957"/>
                    <a:pt x="11483" y="17432"/>
                  </a:cubicBezTo>
                  <a:cubicBezTo>
                    <a:pt x="12114" y="13906"/>
                    <a:pt x="12430" y="12136"/>
                    <a:pt x="14098" y="8183"/>
                  </a:cubicBezTo>
                  <a:lnTo>
                    <a:pt x="14137" y="8090"/>
                  </a:lnTo>
                  <a:cubicBezTo>
                    <a:pt x="14237" y="7837"/>
                    <a:pt x="14427" y="7370"/>
                    <a:pt x="14965" y="7182"/>
                  </a:cubicBezTo>
                  <a:cubicBezTo>
                    <a:pt x="14971" y="7180"/>
                    <a:pt x="14974" y="7180"/>
                    <a:pt x="14980" y="7178"/>
                  </a:cubicBezTo>
                  <a:cubicBezTo>
                    <a:pt x="14982" y="7179"/>
                    <a:pt x="14983" y="7179"/>
                    <a:pt x="14984" y="7180"/>
                  </a:cubicBezTo>
                  <a:lnTo>
                    <a:pt x="14984" y="7180"/>
                  </a:lnTo>
                  <a:cubicBezTo>
                    <a:pt x="10657" y="4768"/>
                    <a:pt x="6827" y="2279"/>
                    <a:pt x="3745" y="6"/>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65" name="Google Shape;1789;p34">
              <a:extLst>
                <a:ext uri="{FF2B5EF4-FFF2-40B4-BE49-F238E27FC236}">
                  <a16:creationId xmlns:a16="http://schemas.microsoft.com/office/drawing/2014/main" id="{76DE7F18-52E6-4BC4-215A-16EA632F508B}"/>
                </a:ext>
              </a:extLst>
            </p:cNvPr>
            <p:cNvSpPr/>
            <p:nvPr/>
          </p:nvSpPr>
          <p:spPr>
            <a:xfrm>
              <a:off x="5540443" y="3714877"/>
              <a:ext cx="57372" cy="29591"/>
            </a:xfrm>
            <a:custGeom>
              <a:avLst/>
              <a:gdLst/>
              <a:ahLst/>
              <a:cxnLst/>
              <a:rect l="l" t="t" r="r" b="b"/>
              <a:pathLst>
                <a:path w="3740" h="1929" extrusionOk="0">
                  <a:moveTo>
                    <a:pt x="1" y="1"/>
                  </a:moveTo>
                  <a:lnTo>
                    <a:pt x="1" y="1"/>
                  </a:lnTo>
                  <a:cubicBezTo>
                    <a:pt x="19" y="12"/>
                    <a:pt x="36" y="21"/>
                    <a:pt x="55" y="31"/>
                  </a:cubicBezTo>
                  <a:cubicBezTo>
                    <a:pt x="887" y="462"/>
                    <a:pt x="1845" y="957"/>
                    <a:pt x="2962" y="1536"/>
                  </a:cubicBezTo>
                  <a:cubicBezTo>
                    <a:pt x="1813" y="941"/>
                    <a:pt x="847" y="442"/>
                    <a:pt x="1" y="1"/>
                  </a:cubicBezTo>
                  <a:close/>
                  <a:moveTo>
                    <a:pt x="2962" y="1536"/>
                  </a:moveTo>
                  <a:cubicBezTo>
                    <a:pt x="3194" y="1657"/>
                    <a:pt x="3429" y="1773"/>
                    <a:pt x="3661" y="1890"/>
                  </a:cubicBezTo>
                  <a:cubicBezTo>
                    <a:pt x="3687" y="1903"/>
                    <a:pt x="3713" y="1916"/>
                    <a:pt x="3739" y="1929"/>
                  </a:cubicBezTo>
                  <a:cubicBezTo>
                    <a:pt x="3481" y="1799"/>
                    <a:pt x="3220" y="1670"/>
                    <a:pt x="2962" y="1536"/>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66" name="Google Shape;1790;p34">
              <a:extLst>
                <a:ext uri="{FF2B5EF4-FFF2-40B4-BE49-F238E27FC236}">
                  <a16:creationId xmlns:a16="http://schemas.microsoft.com/office/drawing/2014/main" id="{36845847-91D4-B011-5C43-3383BD56D02A}"/>
                </a:ext>
              </a:extLst>
            </p:cNvPr>
            <p:cNvSpPr/>
            <p:nvPr/>
          </p:nvSpPr>
          <p:spPr>
            <a:xfrm>
              <a:off x="5429851" y="3274503"/>
              <a:ext cx="170903" cy="438831"/>
            </a:xfrm>
            <a:custGeom>
              <a:avLst/>
              <a:gdLst/>
              <a:ahLst/>
              <a:cxnLst/>
              <a:rect l="l" t="t" r="r" b="b"/>
              <a:pathLst>
                <a:path w="11141" h="28607" extrusionOk="0">
                  <a:moveTo>
                    <a:pt x="846" y="1"/>
                  </a:moveTo>
                  <a:cubicBezTo>
                    <a:pt x="798" y="1"/>
                    <a:pt x="747" y="9"/>
                    <a:pt x="692" y="25"/>
                  </a:cubicBezTo>
                  <a:cubicBezTo>
                    <a:pt x="594" y="55"/>
                    <a:pt x="504" y="202"/>
                    <a:pt x="424" y="453"/>
                  </a:cubicBezTo>
                  <a:cubicBezTo>
                    <a:pt x="93" y="3180"/>
                    <a:pt x="0" y="6174"/>
                    <a:pt x="69" y="9116"/>
                  </a:cubicBezTo>
                  <a:cubicBezTo>
                    <a:pt x="164" y="11792"/>
                    <a:pt x="378" y="14824"/>
                    <a:pt x="733" y="17889"/>
                  </a:cubicBezTo>
                  <a:cubicBezTo>
                    <a:pt x="869" y="18929"/>
                    <a:pt x="1020" y="19901"/>
                    <a:pt x="1178" y="20775"/>
                  </a:cubicBezTo>
                  <a:cubicBezTo>
                    <a:pt x="1439" y="22210"/>
                    <a:pt x="1524" y="23239"/>
                    <a:pt x="1655" y="24036"/>
                  </a:cubicBezTo>
                  <a:cubicBezTo>
                    <a:pt x="1681" y="24173"/>
                    <a:pt x="1705" y="24309"/>
                    <a:pt x="1731" y="24445"/>
                  </a:cubicBezTo>
                  <a:cubicBezTo>
                    <a:pt x="1887" y="25162"/>
                    <a:pt x="2129" y="25672"/>
                    <a:pt x="2684" y="26131"/>
                  </a:cubicBezTo>
                  <a:cubicBezTo>
                    <a:pt x="2687" y="26133"/>
                    <a:pt x="2691" y="26137"/>
                    <a:pt x="2695" y="26141"/>
                  </a:cubicBezTo>
                  <a:cubicBezTo>
                    <a:pt x="2762" y="26194"/>
                    <a:pt x="2836" y="26247"/>
                    <a:pt x="2911" y="26301"/>
                  </a:cubicBezTo>
                  <a:cubicBezTo>
                    <a:pt x="2937" y="26319"/>
                    <a:pt x="2961" y="26338"/>
                    <a:pt x="2989" y="26356"/>
                  </a:cubicBezTo>
                  <a:cubicBezTo>
                    <a:pt x="3086" y="26422"/>
                    <a:pt x="3188" y="26487"/>
                    <a:pt x="3302" y="26550"/>
                  </a:cubicBezTo>
                  <a:cubicBezTo>
                    <a:pt x="4400" y="27181"/>
                    <a:pt x="5665" y="27882"/>
                    <a:pt x="7018" y="28606"/>
                  </a:cubicBezTo>
                  <a:cubicBezTo>
                    <a:pt x="7024" y="28530"/>
                    <a:pt x="7031" y="28454"/>
                    <a:pt x="7037" y="28379"/>
                  </a:cubicBezTo>
                  <a:lnTo>
                    <a:pt x="7052" y="28216"/>
                  </a:lnTo>
                  <a:cubicBezTo>
                    <a:pt x="7524" y="22727"/>
                    <a:pt x="8587" y="17967"/>
                    <a:pt x="10297" y="13663"/>
                  </a:cubicBezTo>
                  <a:cubicBezTo>
                    <a:pt x="10600" y="12903"/>
                    <a:pt x="10824" y="12388"/>
                    <a:pt x="11136" y="12049"/>
                  </a:cubicBezTo>
                  <a:lnTo>
                    <a:pt x="11136" y="12049"/>
                  </a:lnTo>
                  <a:cubicBezTo>
                    <a:pt x="11138" y="12050"/>
                    <a:pt x="11139" y="12052"/>
                    <a:pt x="11140" y="12053"/>
                  </a:cubicBezTo>
                  <a:cubicBezTo>
                    <a:pt x="11140" y="12053"/>
                    <a:pt x="11138" y="12051"/>
                    <a:pt x="11136" y="12049"/>
                  </a:cubicBezTo>
                  <a:cubicBezTo>
                    <a:pt x="11136" y="12049"/>
                    <a:pt x="11136" y="12049"/>
                    <a:pt x="11136" y="12049"/>
                  </a:cubicBezTo>
                  <a:lnTo>
                    <a:pt x="11136" y="12049"/>
                  </a:lnTo>
                  <a:cubicBezTo>
                    <a:pt x="1693" y="3001"/>
                    <a:pt x="1763" y="1"/>
                    <a:pt x="846" y="1"/>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67" name="Google Shape;1791;p34">
              <a:extLst>
                <a:ext uri="{FF2B5EF4-FFF2-40B4-BE49-F238E27FC236}">
                  <a16:creationId xmlns:a16="http://schemas.microsoft.com/office/drawing/2014/main" id="{57395315-387C-6DC5-B1EA-19EA19AADB4F}"/>
                </a:ext>
              </a:extLst>
            </p:cNvPr>
            <p:cNvSpPr/>
            <p:nvPr/>
          </p:nvSpPr>
          <p:spPr>
            <a:xfrm>
              <a:off x="6251890" y="3811463"/>
              <a:ext cx="303287" cy="99817"/>
            </a:xfrm>
            <a:custGeom>
              <a:avLst/>
              <a:gdLst/>
              <a:ahLst/>
              <a:cxnLst/>
              <a:rect l="l" t="t" r="r" b="b"/>
              <a:pathLst>
                <a:path w="19771" h="6507" extrusionOk="0">
                  <a:moveTo>
                    <a:pt x="168" y="1"/>
                  </a:moveTo>
                  <a:cubicBezTo>
                    <a:pt x="169" y="1"/>
                    <a:pt x="170" y="1"/>
                    <a:pt x="171" y="1"/>
                  </a:cubicBezTo>
                  <a:lnTo>
                    <a:pt x="171" y="1"/>
                  </a:lnTo>
                  <a:cubicBezTo>
                    <a:pt x="170" y="1"/>
                    <a:pt x="170" y="1"/>
                    <a:pt x="170" y="1"/>
                  </a:cubicBezTo>
                  <a:close/>
                  <a:moveTo>
                    <a:pt x="171" y="1"/>
                  </a:moveTo>
                  <a:cubicBezTo>
                    <a:pt x="429" y="853"/>
                    <a:pt x="315" y="1957"/>
                    <a:pt x="228" y="2796"/>
                  </a:cubicBezTo>
                  <a:cubicBezTo>
                    <a:pt x="208" y="2986"/>
                    <a:pt x="191" y="3151"/>
                    <a:pt x="183" y="3278"/>
                  </a:cubicBezTo>
                  <a:cubicBezTo>
                    <a:pt x="142" y="3981"/>
                    <a:pt x="120" y="4558"/>
                    <a:pt x="101" y="5033"/>
                  </a:cubicBezTo>
                  <a:cubicBezTo>
                    <a:pt x="83" y="5550"/>
                    <a:pt x="61" y="6019"/>
                    <a:pt x="1" y="6432"/>
                  </a:cubicBezTo>
                  <a:cubicBezTo>
                    <a:pt x="1328" y="6482"/>
                    <a:pt x="2628" y="6506"/>
                    <a:pt x="3900" y="6506"/>
                  </a:cubicBezTo>
                  <a:cubicBezTo>
                    <a:pt x="9131" y="6506"/>
                    <a:pt x="13875" y="6100"/>
                    <a:pt x="17919" y="5438"/>
                  </a:cubicBezTo>
                  <a:cubicBezTo>
                    <a:pt x="19143" y="5159"/>
                    <a:pt x="19770" y="4886"/>
                    <a:pt x="19681" y="4700"/>
                  </a:cubicBezTo>
                  <a:cubicBezTo>
                    <a:pt x="19398" y="4113"/>
                    <a:pt x="12110" y="3717"/>
                    <a:pt x="171" y="1"/>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68" name="Google Shape;1792;p34">
              <a:extLst>
                <a:ext uri="{FF2B5EF4-FFF2-40B4-BE49-F238E27FC236}">
                  <a16:creationId xmlns:a16="http://schemas.microsoft.com/office/drawing/2014/main" id="{AF7E62DD-ED88-D684-36E3-0CED914B099B}"/>
                </a:ext>
              </a:extLst>
            </p:cNvPr>
            <p:cNvSpPr/>
            <p:nvPr/>
          </p:nvSpPr>
          <p:spPr>
            <a:xfrm>
              <a:off x="5666268" y="3513559"/>
              <a:ext cx="5891" cy="4694"/>
            </a:xfrm>
            <a:custGeom>
              <a:avLst/>
              <a:gdLst/>
              <a:ahLst/>
              <a:cxnLst/>
              <a:rect l="l" t="t" r="r" b="b"/>
              <a:pathLst>
                <a:path w="384" h="306" extrusionOk="0">
                  <a:moveTo>
                    <a:pt x="0" y="0"/>
                  </a:moveTo>
                  <a:cubicBezTo>
                    <a:pt x="127" y="101"/>
                    <a:pt x="253" y="203"/>
                    <a:pt x="384" y="305"/>
                  </a:cubicBezTo>
                  <a:cubicBezTo>
                    <a:pt x="253" y="203"/>
                    <a:pt x="129" y="101"/>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69" name="Google Shape;1793;p34">
              <a:extLst>
                <a:ext uri="{FF2B5EF4-FFF2-40B4-BE49-F238E27FC236}">
                  <a16:creationId xmlns:a16="http://schemas.microsoft.com/office/drawing/2014/main" id="{2D232EBB-F0EF-F269-9BFC-B8229F3FDA86}"/>
                </a:ext>
              </a:extLst>
            </p:cNvPr>
            <p:cNvSpPr/>
            <p:nvPr/>
          </p:nvSpPr>
          <p:spPr>
            <a:xfrm>
              <a:off x="5683281" y="3526829"/>
              <a:ext cx="2731" cy="2071"/>
            </a:xfrm>
            <a:custGeom>
              <a:avLst/>
              <a:gdLst/>
              <a:ahLst/>
              <a:cxnLst/>
              <a:rect l="l" t="t" r="r" b="b"/>
              <a:pathLst>
                <a:path w="178" h="135" extrusionOk="0">
                  <a:moveTo>
                    <a:pt x="0" y="0"/>
                  </a:moveTo>
                  <a:lnTo>
                    <a:pt x="0" y="0"/>
                  </a:lnTo>
                  <a:cubicBezTo>
                    <a:pt x="58" y="45"/>
                    <a:pt x="118" y="90"/>
                    <a:pt x="177" y="134"/>
                  </a:cubicBezTo>
                  <a:cubicBezTo>
                    <a:pt x="118" y="90"/>
                    <a:pt x="60" y="45"/>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70" name="Google Shape;1794;p34">
              <a:extLst>
                <a:ext uri="{FF2B5EF4-FFF2-40B4-BE49-F238E27FC236}">
                  <a16:creationId xmlns:a16="http://schemas.microsoft.com/office/drawing/2014/main" id="{DDEE4AFA-A9F0-64FA-4BE3-1B4B2FCC5F57}"/>
                </a:ext>
              </a:extLst>
            </p:cNvPr>
            <p:cNvSpPr/>
            <p:nvPr/>
          </p:nvSpPr>
          <p:spPr>
            <a:xfrm>
              <a:off x="5744000" y="3102211"/>
              <a:ext cx="405973" cy="307904"/>
            </a:xfrm>
            <a:custGeom>
              <a:avLst/>
              <a:gdLst/>
              <a:ahLst/>
              <a:cxnLst/>
              <a:rect l="l" t="t" r="r" b="b"/>
              <a:pathLst>
                <a:path w="26465" h="20072" extrusionOk="0">
                  <a:moveTo>
                    <a:pt x="15548" y="0"/>
                  </a:moveTo>
                  <a:cubicBezTo>
                    <a:pt x="14490" y="0"/>
                    <a:pt x="13429" y="139"/>
                    <a:pt x="12361" y="429"/>
                  </a:cubicBezTo>
                  <a:cubicBezTo>
                    <a:pt x="9927" y="1088"/>
                    <a:pt x="7588" y="1962"/>
                    <a:pt x="5394" y="3213"/>
                  </a:cubicBezTo>
                  <a:cubicBezTo>
                    <a:pt x="1" y="6287"/>
                    <a:pt x="319" y="6351"/>
                    <a:pt x="896" y="7160"/>
                  </a:cubicBezTo>
                  <a:cubicBezTo>
                    <a:pt x="5007" y="12933"/>
                    <a:pt x="6974" y="15914"/>
                    <a:pt x="10806" y="19428"/>
                  </a:cubicBezTo>
                  <a:cubicBezTo>
                    <a:pt x="11282" y="19864"/>
                    <a:pt x="11732" y="20072"/>
                    <a:pt x="12224" y="20072"/>
                  </a:cubicBezTo>
                  <a:cubicBezTo>
                    <a:pt x="12544" y="20072"/>
                    <a:pt x="12881" y="19984"/>
                    <a:pt x="13253" y="19815"/>
                  </a:cubicBezTo>
                  <a:cubicBezTo>
                    <a:pt x="20913" y="16320"/>
                    <a:pt x="26464" y="2608"/>
                    <a:pt x="19184" y="529"/>
                  </a:cubicBezTo>
                  <a:cubicBezTo>
                    <a:pt x="17970" y="183"/>
                    <a:pt x="16760" y="0"/>
                    <a:pt x="15548" y="0"/>
                  </a:cubicBezTo>
                  <a:close/>
                </a:path>
              </a:pathLst>
            </a:custGeom>
            <a:solidFill>
              <a:srgbClr val="FE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71" name="Google Shape;1795;p34">
              <a:extLst>
                <a:ext uri="{FF2B5EF4-FFF2-40B4-BE49-F238E27FC236}">
                  <a16:creationId xmlns:a16="http://schemas.microsoft.com/office/drawing/2014/main" id="{20702151-CBF9-AF77-1C89-CB7EC441AC32}"/>
                </a:ext>
              </a:extLst>
            </p:cNvPr>
            <p:cNvSpPr/>
            <p:nvPr/>
          </p:nvSpPr>
          <p:spPr>
            <a:xfrm>
              <a:off x="5608848" y="3750053"/>
              <a:ext cx="107" cy="77"/>
            </a:xfrm>
            <a:custGeom>
              <a:avLst/>
              <a:gdLst/>
              <a:ahLst/>
              <a:cxnLst/>
              <a:rect l="l" t="t" r="r" b="b"/>
              <a:pathLst>
                <a:path w="7" h="5" extrusionOk="0">
                  <a:moveTo>
                    <a:pt x="6" y="4"/>
                  </a:moveTo>
                  <a:cubicBezTo>
                    <a:pt x="4" y="2"/>
                    <a:pt x="3" y="2"/>
                    <a:pt x="1" y="1"/>
                  </a:cubicBezTo>
                  <a:cubicBezTo>
                    <a:pt x="3" y="2"/>
                    <a:pt x="4" y="2"/>
                    <a:pt x="6" y="4"/>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72" name="Google Shape;1796;p34">
              <a:extLst>
                <a:ext uri="{FF2B5EF4-FFF2-40B4-BE49-F238E27FC236}">
                  <a16:creationId xmlns:a16="http://schemas.microsoft.com/office/drawing/2014/main" id="{00142F6F-5591-C8FF-72C9-0A99DBFC0E55}"/>
                </a:ext>
              </a:extLst>
            </p:cNvPr>
            <p:cNvSpPr/>
            <p:nvPr/>
          </p:nvSpPr>
          <p:spPr>
            <a:xfrm>
              <a:off x="5658613" y="3507408"/>
              <a:ext cx="7670" cy="6167"/>
            </a:xfrm>
            <a:custGeom>
              <a:avLst/>
              <a:gdLst/>
              <a:ahLst/>
              <a:cxnLst/>
              <a:rect l="l" t="t" r="r" b="b"/>
              <a:pathLst>
                <a:path w="500" h="402" extrusionOk="0">
                  <a:moveTo>
                    <a:pt x="0" y="1"/>
                  </a:moveTo>
                  <a:cubicBezTo>
                    <a:pt x="160" y="131"/>
                    <a:pt x="332" y="267"/>
                    <a:pt x="499" y="401"/>
                  </a:cubicBezTo>
                  <a:cubicBezTo>
                    <a:pt x="332" y="267"/>
                    <a:pt x="162" y="131"/>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73" name="Google Shape;1797;p34">
              <a:extLst>
                <a:ext uri="{FF2B5EF4-FFF2-40B4-BE49-F238E27FC236}">
                  <a16:creationId xmlns:a16="http://schemas.microsoft.com/office/drawing/2014/main" id="{9DBAC980-DE7A-94B0-2F7B-24CEF4170E43}"/>
                </a:ext>
              </a:extLst>
            </p:cNvPr>
            <p:cNvSpPr/>
            <p:nvPr/>
          </p:nvSpPr>
          <p:spPr>
            <a:xfrm>
              <a:off x="5672144" y="3518238"/>
              <a:ext cx="11152" cy="8606"/>
            </a:xfrm>
            <a:custGeom>
              <a:avLst/>
              <a:gdLst/>
              <a:ahLst/>
              <a:cxnLst/>
              <a:rect l="l" t="t" r="r" b="b"/>
              <a:pathLst>
                <a:path w="727" h="561" extrusionOk="0">
                  <a:moveTo>
                    <a:pt x="1" y="0"/>
                  </a:moveTo>
                  <a:cubicBezTo>
                    <a:pt x="237" y="185"/>
                    <a:pt x="479" y="372"/>
                    <a:pt x="726" y="560"/>
                  </a:cubicBezTo>
                  <a:cubicBezTo>
                    <a:pt x="479" y="372"/>
                    <a:pt x="237" y="185"/>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74" name="Google Shape;1798;p34">
              <a:extLst>
                <a:ext uri="{FF2B5EF4-FFF2-40B4-BE49-F238E27FC236}">
                  <a16:creationId xmlns:a16="http://schemas.microsoft.com/office/drawing/2014/main" id="{915FEF24-BD37-1A9A-28EC-E60E7C1ED7F2}"/>
                </a:ext>
              </a:extLst>
            </p:cNvPr>
            <p:cNvSpPr/>
            <p:nvPr/>
          </p:nvSpPr>
          <p:spPr>
            <a:xfrm>
              <a:off x="5685997" y="3528885"/>
              <a:ext cx="13453" cy="10094"/>
            </a:xfrm>
            <a:custGeom>
              <a:avLst/>
              <a:gdLst/>
              <a:ahLst/>
              <a:cxnLst/>
              <a:rect l="l" t="t" r="r" b="b"/>
              <a:pathLst>
                <a:path w="877" h="658" extrusionOk="0">
                  <a:moveTo>
                    <a:pt x="0" y="0"/>
                  </a:moveTo>
                  <a:cubicBezTo>
                    <a:pt x="285" y="218"/>
                    <a:pt x="577" y="436"/>
                    <a:pt x="877" y="657"/>
                  </a:cubicBezTo>
                  <a:cubicBezTo>
                    <a:pt x="577" y="436"/>
                    <a:pt x="285" y="218"/>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75" name="Google Shape;1799;p34">
              <a:extLst>
                <a:ext uri="{FF2B5EF4-FFF2-40B4-BE49-F238E27FC236}">
                  <a16:creationId xmlns:a16="http://schemas.microsoft.com/office/drawing/2014/main" id="{A05ACF2E-3F1E-CE08-C42C-2E6D2F551197}"/>
                </a:ext>
              </a:extLst>
            </p:cNvPr>
            <p:cNvSpPr/>
            <p:nvPr/>
          </p:nvSpPr>
          <p:spPr>
            <a:xfrm>
              <a:off x="5600748" y="3459391"/>
              <a:ext cx="37000" cy="30787"/>
            </a:xfrm>
            <a:custGeom>
              <a:avLst/>
              <a:gdLst/>
              <a:ahLst/>
              <a:cxnLst/>
              <a:rect l="l" t="t" r="r" b="b"/>
              <a:pathLst>
                <a:path w="2412" h="2007" extrusionOk="0">
                  <a:moveTo>
                    <a:pt x="0" y="1"/>
                  </a:moveTo>
                  <a:lnTo>
                    <a:pt x="4" y="4"/>
                  </a:lnTo>
                  <a:cubicBezTo>
                    <a:pt x="759" y="728"/>
                    <a:pt x="1601" y="1352"/>
                    <a:pt x="2412" y="2007"/>
                  </a:cubicBezTo>
                  <a:cubicBezTo>
                    <a:pt x="1601" y="1352"/>
                    <a:pt x="759" y="728"/>
                    <a:pt x="6" y="4"/>
                  </a:cubicBezTo>
                  <a:cubicBezTo>
                    <a:pt x="4" y="3"/>
                    <a:pt x="2" y="3"/>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76" name="Google Shape;1800;p34">
              <a:extLst>
                <a:ext uri="{FF2B5EF4-FFF2-40B4-BE49-F238E27FC236}">
                  <a16:creationId xmlns:a16="http://schemas.microsoft.com/office/drawing/2014/main" id="{FF48A068-4641-329E-83A0-B56AB6225DE8}"/>
                </a:ext>
              </a:extLst>
            </p:cNvPr>
            <p:cNvSpPr/>
            <p:nvPr/>
          </p:nvSpPr>
          <p:spPr>
            <a:xfrm>
              <a:off x="5597833" y="3744485"/>
              <a:ext cx="44287" cy="21430"/>
            </a:xfrm>
            <a:custGeom>
              <a:avLst/>
              <a:gdLst/>
              <a:ahLst/>
              <a:cxnLst/>
              <a:rect l="l" t="t" r="r" b="b"/>
              <a:pathLst>
                <a:path w="2887" h="1397" extrusionOk="0">
                  <a:moveTo>
                    <a:pt x="0" y="1"/>
                  </a:moveTo>
                  <a:cubicBezTo>
                    <a:pt x="239" y="122"/>
                    <a:pt x="479" y="244"/>
                    <a:pt x="719" y="364"/>
                  </a:cubicBezTo>
                  <a:cubicBezTo>
                    <a:pt x="721" y="365"/>
                    <a:pt x="722" y="365"/>
                    <a:pt x="724" y="367"/>
                  </a:cubicBezTo>
                  <a:cubicBezTo>
                    <a:pt x="1444" y="723"/>
                    <a:pt x="2165" y="1063"/>
                    <a:pt x="2887" y="1396"/>
                  </a:cubicBezTo>
                  <a:cubicBezTo>
                    <a:pt x="1925" y="946"/>
                    <a:pt x="957" y="477"/>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77" name="Google Shape;1801;p34">
              <a:extLst>
                <a:ext uri="{FF2B5EF4-FFF2-40B4-BE49-F238E27FC236}">
                  <a16:creationId xmlns:a16="http://schemas.microsoft.com/office/drawing/2014/main" id="{0568861A-45F0-5121-2B8A-ADE3B7FCDEF8}"/>
                </a:ext>
              </a:extLst>
            </p:cNvPr>
            <p:cNvSpPr/>
            <p:nvPr/>
          </p:nvSpPr>
          <p:spPr>
            <a:xfrm>
              <a:off x="5537513" y="3713312"/>
              <a:ext cx="2945" cy="1580"/>
            </a:xfrm>
            <a:custGeom>
              <a:avLst/>
              <a:gdLst/>
              <a:ahLst/>
              <a:cxnLst/>
              <a:rect l="l" t="t" r="r" b="b"/>
              <a:pathLst>
                <a:path w="192" h="103" extrusionOk="0">
                  <a:moveTo>
                    <a:pt x="0" y="0"/>
                  </a:moveTo>
                  <a:lnTo>
                    <a:pt x="0" y="4"/>
                  </a:lnTo>
                  <a:cubicBezTo>
                    <a:pt x="61" y="36"/>
                    <a:pt x="128" y="71"/>
                    <a:pt x="192" y="103"/>
                  </a:cubicBezTo>
                  <a:cubicBezTo>
                    <a:pt x="127" y="69"/>
                    <a:pt x="63" y="36"/>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78" name="Google Shape;1802;p34">
              <a:extLst>
                <a:ext uri="{FF2B5EF4-FFF2-40B4-BE49-F238E27FC236}">
                  <a16:creationId xmlns:a16="http://schemas.microsoft.com/office/drawing/2014/main" id="{868146DE-3488-82A9-C052-CD50E8EBA6A3}"/>
                </a:ext>
              </a:extLst>
            </p:cNvPr>
            <p:cNvSpPr/>
            <p:nvPr/>
          </p:nvSpPr>
          <p:spPr>
            <a:xfrm>
              <a:off x="5537513" y="3459345"/>
              <a:ext cx="162052" cy="322631"/>
            </a:xfrm>
            <a:custGeom>
              <a:avLst/>
              <a:gdLst/>
              <a:ahLst/>
              <a:cxnLst/>
              <a:rect l="l" t="t" r="r" b="b"/>
              <a:pathLst>
                <a:path w="10564" h="21032" extrusionOk="0">
                  <a:moveTo>
                    <a:pt x="4118" y="0"/>
                  </a:moveTo>
                  <a:cubicBezTo>
                    <a:pt x="3806" y="337"/>
                    <a:pt x="3582" y="854"/>
                    <a:pt x="3279" y="1614"/>
                  </a:cubicBezTo>
                  <a:cubicBezTo>
                    <a:pt x="1569" y="5918"/>
                    <a:pt x="506" y="10678"/>
                    <a:pt x="34" y="16165"/>
                  </a:cubicBezTo>
                  <a:lnTo>
                    <a:pt x="19" y="16330"/>
                  </a:lnTo>
                  <a:cubicBezTo>
                    <a:pt x="13" y="16405"/>
                    <a:pt x="6" y="16481"/>
                    <a:pt x="0" y="16555"/>
                  </a:cubicBezTo>
                  <a:cubicBezTo>
                    <a:pt x="63" y="16591"/>
                    <a:pt x="128" y="16624"/>
                    <a:pt x="192" y="16658"/>
                  </a:cubicBezTo>
                  <a:cubicBezTo>
                    <a:pt x="1038" y="17099"/>
                    <a:pt x="2004" y="17598"/>
                    <a:pt x="3153" y="18193"/>
                  </a:cubicBezTo>
                  <a:cubicBezTo>
                    <a:pt x="3411" y="18327"/>
                    <a:pt x="3672" y="18456"/>
                    <a:pt x="3930" y="18586"/>
                  </a:cubicBezTo>
                  <a:cubicBezTo>
                    <a:pt x="4889" y="19064"/>
                    <a:pt x="5857" y="19533"/>
                    <a:pt x="6819" y="19983"/>
                  </a:cubicBezTo>
                  <a:cubicBezTo>
                    <a:pt x="7597" y="20344"/>
                    <a:pt x="8376" y="20694"/>
                    <a:pt x="9154" y="21031"/>
                  </a:cubicBezTo>
                  <a:cubicBezTo>
                    <a:pt x="9275" y="20421"/>
                    <a:pt x="9318" y="19509"/>
                    <a:pt x="9383" y="18072"/>
                  </a:cubicBezTo>
                  <a:cubicBezTo>
                    <a:pt x="9419" y="17307"/>
                    <a:pt x="9461" y="16382"/>
                    <a:pt x="9523" y="15273"/>
                  </a:cubicBezTo>
                  <a:cubicBezTo>
                    <a:pt x="9780" y="10779"/>
                    <a:pt x="10156" y="8235"/>
                    <a:pt x="10381" y="6715"/>
                  </a:cubicBezTo>
                  <a:cubicBezTo>
                    <a:pt x="10470" y="6108"/>
                    <a:pt x="10537" y="5620"/>
                    <a:pt x="10563" y="5196"/>
                  </a:cubicBezTo>
                  <a:cubicBezTo>
                    <a:pt x="10559" y="5194"/>
                    <a:pt x="10558" y="5192"/>
                    <a:pt x="10556" y="5190"/>
                  </a:cubicBezTo>
                  <a:cubicBezTo>
                    <a:pt x="10256" y="4969"/>
                    <a:pt x="9964" y="4751"/>
                    <a:pt x="9679" y="4533"/>
                  </a:cubicBezTo>
                  <a:cubicBezTo>
                    <a:pt x="9620" y="4489"/>
                    <a:pt x="9562" y="4444"/>
                    <a:pt x="9502" y="4399"/>
                  </a:cubicBezTo>
                  <a:cubicBezTo>
                    <a:pt x="9255" y="4210"/>
                    <a:pt x="9013" y="4024"/>
                    <a:pt x="8777" y="3837"/>
                  </a:cubicBezTo>
                  <a:cubicBezTo>
                    <a:pt x="8646" y="3735"/>
                    <a:pt x="8522" y="3635"/>
                    <a:pt x="8393" y="3534"/>
                  </a:cubicBezTo>
                  <a:cubicBezTo>
                    <a:pt x="8226" y="3400"/>
                    <a:pt x="8054" y="3264"/>
                    <a:pt x="7894" y="3132"/>
                  </a:cubicBezTo>
                  <a:cubicBezTo>
                    <a:pt x="7593" y="2888"/>
                    <a:pt x="7301" y="2646"/>
                    <a:pt x="7023" y="2410"/>
                  </a:cubicBezTo>
                  <a:cubicBezTo>
                    <a:pt x="6863" y="2274"/>
                    <a:pt x="6698" y="2142"/>
                    <a:pt x="6534" y="2010"/>
                  </a:cubicBezTo>
                  <a:cubicBezTo>
                    <a:pt x="5723" y="1353"/>
                    <a:pt x="4881" y="731"/>
                    <a:pt x="4126" y="7"/>
                  </a:cubicBezTo>
                  <a:lnTo>
                    <a:pt x="4122" y="4"/>
                  </a:lnTo>
                  <a:cubicBezTo>
                    <a:pt x="4120" y="2"/>
                    <a:pt x="4120" y="2"/>
                    <a:pt x="4118"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79" name="Google Shape;1803;p34">
              <a:extLst>
                <a:ext uri="{FF2B5EF4-FFF2-40B4-BE49-F238E27FC236}">
                  <a16:creationId xmlns:a16="http://schemas.microsoft.com/office/drawing/2014/main" id="{3B402A85-960A-6AB6-68E7-35066BDF1337}"/>
                </a:ext>
              </a:extLst>
            </p:cNvPr>
            <p:cNvSpPr/>
            <p:nvPr/>
          </p:nvSpPr>
          <p:spPr>
            <a:xfrm>
              <a:off x="5872250" y="3649249"/>
              <a:ext cx="39316" cy="21231"/>
            </a:xfrm>
            <a:custGeom>
              <a:avLst/>
              <a:gdLst/>
              <a:ahLst/>
              <a:cxnLst/>
              <a:rect l="l" t="t" r="r" b="b"/>
              <a:pathLst>
                <a:path w="2563" h="1384" extrusionOk="0">
                  <a:moveTo>
                    <a:pt x="0" y="1"/>
                  </a:moveTo>
                  <a:cubicBezTo>
                    <a:pt x="837" y="465"/>
                    <a:pt x="1693" y="928"/>
                    <a:pt x="2563" y="1383"/>
                  </a:cubicBezTo>
                  <a:cubicBezTo>
                    <a:pt x="1693" y="926"/>
                    <a:pt x="837" y="465"/>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80" name="Google Shape;1804;p34">
              <a:extLst>
                <a:ext uri="{FF2B5EF4-FFF2-40B4-BE49-F238E27FC236}">
                  <a16:creationId xmlns:a16="http://schemas.microsoft.com/office/drawing/2014/main" id="{18DD4A6C-1921-A041-5077-26D321B513DF}"/>
                </a:ext>
              </a:extLst>
            </p:cNvPr>
            <p:cNvSpPr/>
            <p:nvPr/>
          </p:nvSpPr>
          <p:spPr>
            <a:xfrm>
              <a:off x="5914161" y="3671830"/>
              <a:ext cx="41970" cy="21277"/>
            </a:xfrm>
            <a:custGeom>
              <a:avLst/>
              <a:gdLst/>
              <a:ahLst/>
              <a:cxnLst/>
              <a:rect l="l" t="t" r="r" b="b"/>
              <a:pathLst>
                <a:path w="2736" h="1387" extrusionOk="0">
                  <a:moveTo>
                    <a:pt x="2736" y="1387"/>
                  </a:moveTo>
                  <a:cubicBezTo>
                    <a:pt x="1807" y="933"/>
                    <a:pt x="895" y="469"/>
                    <a:pt x="0" y="0"/>
                  </a:cubicBezTo>
                  <a:cubicBezTo>
                    <a:pt x="895" y="469"/>
                    <a:pt x="1807" y="933"/>
                    <a:pt x="2736" y="1387"/>
                  </a:cubicBezTo>
                  <a:lnTo>
                    <a:pt x="2736" y="1387"/>
                  </a:ln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81" name="Google Shape;1805;p34">
              <a:extLst>
                <a:ext uri="{FF2B5EF4-FFF2-40B4-BE49-F238E27FC236}">
                  <a16:creationId xmlns:a16="http://schemas.microsoft.com/office/drawing/2014/main" id="{29C0FFCE-CDF9-E6B5-3FBD-C3055796C55B}"/>
                </a:ext>
              </a:extLst>
            </p:cNvPr>
            <p:cNvSpPr/>
            <p:nvPr/>
          </p:nvSpPr>
          <p:spPr>
            <a:xfrm>
              <a:off x="5905509" y="3859311"/>
              <a:ext cx="813" cy="245"/>
            </a:xfrm>
            <a:custGeom>
              <a:avLst/>
              <a:gdLst/>
              <a:ahLst/>
              <a:cxnLst/>
              <a:rect l="l" t="t" r="r" b="b"/>
              <a:pathLst>
                <a:path w="53" h="16" extrusionOk="0">
                  <a:moveTo>
                    <a:pt x="0" y="1"/>
                  </a:moveTo>
                  <a:cubicBezTo>
                    <a:pt x="5" y="2"/>
                    <a:pt x="10" y="3"/>
                    <a:pt x="14" y="5"/>
                  </a:cubicBezTo>
                  <a:lnTo>
                    <a:pt x="14" y="5"/>
                  </a:lnTo>
                  <a:lnTo>
                    <a:pt x="0" y="1"/>
                  </a:lnTo>
                  <a:close/>
                  <a:moveTo>
                    <a:pt x="14" y="5"/>
                  </a:moveTo>
                  <a:lnTo>
                    <a:pt x="52" y="16"/>
                  </a:lnTo>
                  <a:cubicBezTo>
                    <a:pt x="40" y="11"/>
                    <a:pt x="27" y="8"/>
                    <a:pt x="14" y="5"/>
                  </a:cubicBezTo>
                  <a:close/>
                </a:path>
              </a:pathLst>
            </a:custGeom>
            <a:solidFill>
              <a:srgbClr val="D811A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82" name="Google Shape;1806;p34">
              <a:extLst>
                <a:ext uri="{FF2B5EF4-FFF2-40B4-BE49-F238E27FC236}">
                  <a16:creationId xmlns:a16="http://schemas.microsoft.com/office/drawing/2014/main" id="{61F4A08D-8008-6C2A-99DE-FD8B81AB4403}"/>
                </a:ext>
              </a:extLst>
            </p:cNvPr>
            <p:cNvSpPr/>
            <p:nvPr/>
          </p:nvSpPr>
          <p:spPr>
            <a:xfrm>
              <a:off x="5813494" y="3649080"/>
              <a:ext cx="146942" cy="217797"/>
            </a:xfrm>
            <a:custGeom>
              <a:avLst/>
              <a:gdLst/>
              <a:ahLst/>
              <a:cxnLst/>
              <a:rect l="l" t="t" r="r" b="b"/>
              <a:pathLst>
                <a:path w="9579" h="14198" extrusionOk="0">
                  <a:moveTo>
                    <a:pt x="3808" y="0"/>
                  </a:moveTo>
                  <a:cubicBezTo>
                    <a:pt x="3802" y="2"/>
                    <a:pt x="3799" y="4"/>
                    <a:pt x="3793" y="6"/>
                  </a:cubicBezTo>
                  <a:cubicBezTo>
                    <a:pt x="3255" y="192"/>
                    <a:pt x="3065" y="661"/>
                    <a:pt x="2965" y="912"/>
                  </a:cubicBezTo>
                  <a:lnTo>
                    <a:pt x="2926" y="1005"/>
                  </a:lnTo>
                  <a:cubicBezTo>
                    <a:pt x="1258" y="4958"/>
                    <a:pt x="942" y="6728"/>
                    <a:pt x="311" y="10256"/>
                  </a:cubicBezTo>
                  <a:cubicBezTo>
                    <a:pt x="216" y="10779"/>
                    <a:pt x="114" y="11356"/>
                    <a:pt x="0" y="11972"/>
                  </a:cubicBezTo>
                  <a:cubicBezTo>
                    <a:pt x="2020" y="12622"/>
                    <a:pt x="4022" y="13198"/>
                    <a:pt x="5998" y="13705"/>
                  </a:cubicBezTo>
                  <a:lnTo>
                    <a:pt x="6050" y="13720"/>
                  </a:lnTo>
                  <a:cubicBezTo>
                    <a:pt x="6704" y="13885"/>
                    <a:pt x="7351" y="14045"/>
                    <a:pt x="7997" y="14198"/>
                  </a:cubicBezTo>
                  <a:cubicBezTo>
                    <a:pt x="8066" y="13736"/>
                    <a:pt x="8131" y="13176"/>
                    <a:pt x="8213" y="12454"/>
                  </a:cubicBezTo>
                  <a:cubicBezTo>
                    <a:pt x="8334" y="11386"/>
                    <a:pt x="8496" y="9966"/>
                    <a:pt x="8755" y="8088"/>
                  </a:cubicBezTo>
                  <a:cubicBezTo>
                    <a:pt x="8939" y="6750"/>
                    <a:pt x="9121" y="5820"/>
                    <a:pt x="9253" y="5138"/>
                  </a:cubicBezTo>
                  <a:cubicBezTo>
                    <a:pt x="9445" y="4158"/>
                    <a:pt x="9579" y="3456"/>
                    <a:pt x="9298" y="2870"/>
                  </a:cubicBezTo>
                  <a:cubicBezTo>
                    <a:pt x="8369" y="2416"/>
                    <a:pt x="7457" y="1952"/>
                    <a:pt x="6562" y="1485"/>
                  </a:cubicBezTo>
                  <a:cubicBezTo>
                    <a:pt x="6505" y="1456"/>
                    <a:pt x="6449" y="1426"/>
                    <a:pt x="6393" y="1396"/>
                  </a:cubicBezTo>
                  <a:cubicBezTo>
                    <a:pt x="5522" y="938"/>
                    <a:pt x="4664" y="477"/>
                    <a:pt x="3827" y="10"/>
                  </a:cubicBezTo>
                  <a:cubicBezTo>
                    <a:pt x="3821" y="8"/>
                    <a:pt x="3815" y="4"/>
                    <a:pt x="3808"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83" name="Google Shape;1807;p34">
              <a:extLst>
                <a:ext uri="{FF2B5EF4-FFF2-40B4-BE49-F238E27FC236}">
                  <a16:creationId xmlns:a16="http://schemas.microsoft.com/office/drawing/2014/main" id="{F78DBEEE-C556-BF2C-0702-26E230F5F817}"/>
                </a:ext>
              </a:extLst>
            </p:cNvPr>
            <p:cNvSpPr/>
            <p:nvPr/>
          </p:nvSpPr>
          <p:spPr>
            <a:xfrm>
              <a:off x="6222803" y="3908938"/>
              <a:ext cx="138" cy="15"/>
            </a:xfrm>
            <a:custGeom>
              <a:avLst/>
              <a:gdLst/>
              <a:ahLst/>
              <a:cxnLst/>
              <a:rect l="l" t="t" r="r" b="b"/>
              <a:pathLst>
                <a:path w="9" h="1" extrusionOk="0">
                  <a:moveTo>
                    <a:pt x="8" y="0"/>
                  </a:moveTo>
                  <a:cubicBezTo>
                    <a:pt x="6" y="0"/>
                    <a:pt x="2" y="0"/>
                    <a:pt x="1" y="0"/>
                  </a:cubicBezTo>
                  <a:cubicBezTo>
                    <a:pt x="2" y="0"/>
                    <a:pt x="6" y="0"/>
                    <a:pt x="8" y="0"/>
                  </a:cubicBezTo>
                  <a:close/>
                </a:path>
              </a:pathLst>
            </a:custGeom>
            <a:solidFill>
              <a:srgbClr val="D811A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84" name="Google Shape;1808;p34">
              <a:extLst>
                <a:ext uri="{FF2B5EF4-FFF2-40B4-BE49-F238E27FC236}">
                  <a16:creationId xmlns:a16="http://schemas.microsoft.com/office/drawing/2014/main" id="{6270C815-4FC0-D426-6EB0-BBA8A11F31D7}"/>
                </a:ext>
              </a:extLst>
            </p:cNvPr>
            <p:cNvSpPr/>
            <p:nvPr/>
          </p:nvSpPr>
          <p:spPr>
            <a:xfrm>
              <a:off x="6153002" y="3776946"/>
              <a:ext cx="101443" cy="34530"/>
            </a:xfrm>
            <a:custGeom>
              <a:avLst/>
              <a:gdLst/>
              <a:ahLst/>
              <a:cxnLst/>
              <a:rect l="l" t="t" r="r" b="b"/>
              <a:pathLst>
                <a:path w="6613" h="2251" extrusionOk="0">
                  <a:moveTo>
                    <a:pt x="0" y="1"/>
                  </a:moveTo>
                  <a:cubicBezTo>
                    <a:pt x="2336" y="862"/>
                    <a:pt x="4545" y="1607"/>
                    <a:pt x="6613" y="2251"/>
                  </a:cubicBezTo>
                  <a:cubicBezTo>
                    <a:pt x="4545" y="1607"/>
                    <a:pt x="2336" y="862"/>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85" name="Google Shape;1809;p34">
              <a:extLst>
                <a:ext uri="{FF2B5EF4-FFF2-40B4-BE49-F238E27FC236}">
                  <a16:creationId xmlns:a16="http://schemas.microsoft.com/office/drawing/2014/main" id="{577C9002-B26C-08F5-0114-5C6BEAAD22A2}"/>
                </a:ext>
              </a:extLst>
            </p:cNvPr>
            <p:cNvSpPr/>
            <p:nvPr/>
          </p:nvSpPr>
          <p:spPr>
            <a:xfrm>
              <a:off x="6194714" y="3906928"/>
              <a:ext cx="57188" cy="3528"/>
            </a:xfrm>
            <a:custGeom>
              <a:avLst/>
              <a:gdLst/>
              <a:ahLst/>
              <a:cxnLst/>
              <a:rect l="l" t="t" r="r" b="b"/>
              <a:pathLst>
                <a:path w="3728" h="230" extrusionOk="0">
                  <a:moveTo>
                    <a:pt x="0" y="1"/>
                  </a:moveTo>
                  <a:lnTo>
                    <a:pt x="0" y="1"/>
                  </a:lnTo>
                  <a:cubicBezTo>
                    <a:pt x="618" y="49"/>
                    <a:pt x="1230" y="94"/>
                    <a:pt x="1832" y="131"/>
                  </a:cubicBezTo>
                  <a:lnTo>
                    <a:pt x="1839" y="131"/>
                  </a:lnTo>
                  <a:cubicBezTo>
                    <a:pt x="2479" y="170"/>
                    <a:pt x="3108" y="204"/>
                    <a:pt x="3726" y="230"/>
                  </a:cubicBezTo>
                  <a:cubicBezTo>
                    <a:pt x="3726" y="224"/>
                    <a:pt x="3726" y="215"/>
                    <a:pt x="3728" y="209"/>
                  </a:cubicBezTo>
                  <a:cubicBezTo>
                    <a:pt x="2505" y="163"/>
                    <a:pt x="1264" y="94"/>
                    <a:pt x="0" y="1"/>
                  </a:cubicBezTo>
                  <a:close/>
                </a:path>
              </a:pathLst>
            </a:custGeom>
            <a:solidFill>
              <a:srgbClr val="D811A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86" name="Google Shape;1810;p34">
              <a:extLst>
                <a:ext uri="{FF2B5EF4-FFF2-40B4-BE49-F238E27FC236}">
                  <a16:creationId xmlns:a16="http://schemas.microsoft.com/office/drawing/2014/main" id="{CE8C833D-D5F1-66FA-1F8F-3867B63707E6}"/>
                </a:ext>
              </a:extLst>
            </p:cNvPr>
            <p:cNvSpPr/>
            <p:nvPr/>
          </p:nvSpPr>
          <p:spPr>
            <a:xfrm>
              <a:off x="6130099" y="3776915"/>
              <a:ext cx="128365" cy="133228"/>
            </a:xfrm>
            <a:custGeom>
              <a:avLst/>
              <a:gdLst/>
              <a:ahLst/>
              <a:cxnLst/>
              <a:rect l="l" t="t" r="r" b="b"/>
              <a:pathLst>
                <a:path w="8368" h="8685" extrusionOk="0">
                  <a:moveTo>
                    <a:pt x="1490" y="1"/>
                  </a:moveTo>
                  <a:cubicBezTo>
                    <a:pt x="1248" y="278"/>
                    <a:pt x="1145" y="617"/>
                    <a:pt x="1075" y="868"/>
                  </a:cubicBezTo>
                  <a:cubicBezTo>
                    <a:pt x="634" y="2446"/>
                    <a:pt x="433" y="4069"/>
                    <a:pt x="239" y="5638"/>
                  </a:cubicBezTo>
                  <a:lnTo>
                    <a:pt x="140" y="6447"/>
                  </a:lnTo>
                  <a:cubicBezTo>
                    <a:pt x="72" y="6987"/>
                    <a:pt x="1" y="7555"/>
                    <a:pt x="27" y="8072"/>
                  </a:cubicBezTo>
                  <a:cubicBezTo>
                    <a:pt x="1458" y="8236"/>
                    <a:pt x="2854" y="8370"/>
                    <a:pt x="4212" y="8476"/>
                  </a:cubicBezTo>
                  <a:cubicBezTo>
                    <a:pt x="5476" y="8569"/>
                    <a:pt x="6717" y="8638"/>
                    <a:pt x="7940" y="8684"/>
                  </a:cubicBezTo>
                  <a:cubicBezTo>
                    <a:pt x="8000" y="8271"/>
                    <a:pt x="8022" y="7802"/>
                    <a:pt x="8040" y="7285"/>
                  </a:cubicBezTo>
                  <a:cubicBezTo>
                    <a:pt x="8059" y="6810"/>
                    <a:pt x="8081" y="6233"/>
                    <a:pt x="8122" y="5530"/>
                  </a:cubicBezTo>
                  <a:cubicBezTo>
                    <a:pt x="8130" y="5403"/>
                    <a:pt x="8147" y="5238"/>
                    <a:pt x="8167" y="5048"/>
                  </a:cubicBezTo>
                  <a:cubicBezTo>
                    <a:pt x="8254" y="4209"/>
                    <a:pt x="8368" y="3105"/>
                    <a:pt x="8107" y="2253"/>
                  </a:cubicBezTo>
                  <a:lnTo>
                    <a:pt x="8106" y="2253"/>
                  </a:lnTo>
                  <a:cubicBezTo>
                    <a:pt x="6038" y="1609"/>
                    <a:pt x="3829" y="864"/>
                    <a:pt x="1493" y="3"/>
                  </a:cubicBezTo>
                  <a:cubicBezTo>
                    <a:pt x="1492" y="3"/>
                    <a:pt x="1492" y="3"/>
                    <a:pt x="1490" y="1"/>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87" name="Google Shape;1811;p34">
              <a:extLst>
                <a:ext uri="{FF2B5EF4-FFF2-40B4-BE49-F238E27FC236}">
                  <a16:creationId xmlns:a16="http://schemas.microsoft.com/office/drawing/2014/main" id="{92398051-E019-9AC6-0FF6-926E0B97FFAC}"/>
                </a:ext>
              </a:extLst>
            </p:cNvPr>
            <p:cNvSpPr/>
            <p:nvPr/>
          </p:nvSpPr>
          <p:spPr>
            <a:xfrm>
              <a:off x="5649501" y="3056341"/>
              <a:ext cx="144932" cy="47784"/>
            </a:xfrm>
            <a:custGeom>
              <a:avLst/>
              <a:gdLst/>
              <a:ahLst/>
              <a:cxnLst/>
              <a:rect l="l" t="t" r="r" b="b"/>
              <a:pathLst>
                <a:path w="9448" h="3115" extrusionOk="0">
                  <a:moveTo>
                    <a:pt x="1" y="0"/>
                  </a:moveTo>
                  <a:cubicBezTo>
                    <a:pt x="1702" y="2436"/>
                    <a:pt x="2179" y="3115"/>
                    <a:pt x="2797" y="3115"/>
                  </a:cubicBezTo>
                  <a:cubicBezTo>
                    <a:pt x="3136" y="3115"/>
                    <a:pt x="3518" y="2909"/>
                    <a:pt x="4169" y="2678"/>
                  </a:cubicBezTo>
                  <a:cubicBezTo>
                    <a:pt x="6233" y="1941"/>
                    <a:pt x="7957" y="1044"/>
                    <a:pt x="9447" y="0"/>
                  </a:cubicBezTo>
                  <a:close/>
                </a:path>
              </a:pathLst>
            </a:custGeom>
            <a:solidFill>
              <a:srgbClr val="DB629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88" name="Google Shape;1812;p34">
              <a:extLst>
                <a:ext uri="{FF2B5EF4-FFF2-40B4-BE49-F238E27FC236}">
                  <a16:creationId xmlns:a16="http://schemas.microsoft.com/office/drawing/2014/main" id="{2C25D3DF-F75E-A5EC-A004-EEFB0997A412}"/>
                </a:ext>
              </a:extLst>
            </p:cNvPr>
            <p:cNvSpPr/>
            <p:nvPr/>
          </p:nvSpPr>
          <p:spPr>
            <a:xfrm>
              <a:off x="6278337" y="3233006"/>
              <a:ext cx="26738" cy="28103"/>
            </a:xfrm>
            <a:custGeom>
              <a:avLst/>
              <a:gdLst/>
              <a:ahLst/>
              <a:cxnLst/>
              <a:rect l="l" t="t" r="r" b="b"/>
              <a:pathLst>
                <a:path w="1743" h="1832" extrusionOk="0">
                  <a:moveTo>
                    <a:pt x="1742" y="0"/>
                  </a:moveTo>
                  <a:cubicBezTo>
                    <a:pt x="1236" y="402"/>
                    <a:pt x="626" y="1066"/>
                    <a:pt x="0" y="1831"/>
                  </a:cubicBezTo>
                  <a:cubicBezTo>
                    <a:pt x="434" y="1316"/>
                    <a:pt x="897" y="804"/>
                    <a:pt x="1402" y="303"/>
                  </a:cubicBezTo>
                  <a:cubicBezTo>
                    <a:pt x="1519" y="186"/>
                    <a:pt x="1631" y="93"/>
                    <a:pt x="1742"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89" name="Google Shape;1813;p34">
              <a:extLst>
                <a:ext uri="{FF2B5EF4-FFF2-40B4-BE49-F238E27FC236}">
                  <a16:creationId xmlns:a16="http://schemas.microsoft.com/office/drawing/2014/main" id="{5901C833-A998-3251-299C-FC266DF8E44B}"/>
                </a:ext>
              </a:extLst>
            </p:cNvPr>
            <p:cNvSpPr/>
            <p:nvPr/>
          </p:nvSpPr>
          <p:spPr>
            <a:xfrm>
              <a:off x="6308911" y="3559950"/>
              <a:ext cx="4955" cy="11597"/>
            </a:xfrm>
            <a:custGeom>
              <a:avLst/>
              <a:gdLst/>
              <a:ahLst/>
              <a:cxnLst/>
              <a:rect l="l" t="t" r="r" b="b"/>
              <a:pathLst>
                <a:path w="323" h="756" extrusionOk="0">
                  <a:moveTo>
                    <a:pt x="322" y="0"/>
                  </a:moveTo>
                  <a:cubicBezTo>
                    <a:pt x="303" y="40"/>
                    <a:pt x="284" y="79"/>
                    <a:pt x="265" y="118"/>
                  </a:cubicBezTo>
                  <a:lnTo>
                    <a:pt x="265" y="118"/>
                  </a:lnTo>
                  <a:cubicBezTo>
                    <a:pt x="284" y="79"/>
                    <a:pt x="303" y="40"/>
                    <a:pt x="322" y="0"/>
                  </a:cubicBezTo>
                  <a:close/>
                  <a:moveTo>
                    <a:pt x="265" y="118"/>
                  </a:moveTo>
                  <a:cubicBezTo>
                    <a:pt x="186" y="282"/>
                    <a:pt x="114" y="443"/>
                    <a:pt x="51" y="599"/>
                  </a:cubicBezTo>
                  <a:cubicBezTo>
                    <a:pt x="28" y="653"/>
                    <a:pt x="17" y="704"/>
                    <a:pt x="0" y="756"/>
                  </a:cubicBezTo>
                  <a:cubicBezTo>
                    <a:pt x="75" y="549"/>
                    <a:pt x="161" y="338"/>
                    <a:pt x="265" y="118"/>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90" name="Google Shape;1814;p34">
              <a:extLst>
                <a:ext uri="{FF2B5EF4-FFF2-40B4-BE49-F238E27FC236}">
                  <a16:creationId xmlns:a16="http://schemas.microsoft.com/office/drawing/2014/main" id="{91173719-4B0F-9CD2-672F-A8CE3C5238C8}"/>
                </a:ext>
              </a:extLst>
            </p:cNvPr>
            <p:cNvSpPr/>
            <p:nvPr/>
          </p:nvSpPr>
          <p:spPr>
            <a:xfrm>
              <a:off x="6346144" y="3241474"/>
              <a:ext cx="13254" cy="23854"/>
            </a:xfrm>
            <a:custGeom>
              <a:avLst/>
              <a:gdLst/>
              <a:ahLst/>
              <a:cxnLst/>
              <a:rect l="l" t="t" r="r" b="b"/>
              <a:pathLst>
                <a:path w="864" h="1555" extrusionOk="0">
                  <a:moveTo>
                    <a:pt x="0" y="1"/>
                  </a:moveTo>
                  <a:cubicBezTo>
                    <a:pt x="348" y="495"/>
                    <a:pt x="631" y="1011"/>
                    <a:pt x="860" y="1545"/>
                  </a:cubicBezTo>
                  <a:lnTo>
                    <a:pt x="860" y="1545"/>
                  </a:lnTo>
                  <a:cubicBezTo>
                    <a:pt x="843" y="1505"/>
                    <a:pt x="829" y="1462"/>
                    <a:pt x="813" y="1424"/>
                  </a:cubicBezTo>
                  <a:cubicBezTo>
                    <a:pt x="598" y="911"/>
                    <a:pt x="324" y="438"/>
                    <a:pt x="0" y="1"/>
                  </a:cubicBezTo>
                  <a:close/>
                  <a:moveTo>
                    <a:pt x="860" y="1545"/>
                  </a:moveTo>
                  <a:cubicBezTo>
                    <a:pt x="861" y="1549"/>
                    <a:pt x="862" y="1552"/>
                    <a:pt x="864" y="1555"/>
                  </a:cubicBezTo>
                  <a:cubicBezTo>
                    <a:pt x="862" y="1552"/>
                    <a:pt x="861" y="1549"/>
                    <a:pt x="860" y="1545"/>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91" name="Google Shape;1815;p34">
              <a:extLst>
                <a:ext uri="{FF2B5EF4-FFF2-40B4-BE49-F238E27FC236}">
                  <a16:creationId xmlns:a16="http://schemas.microsoft.com/office/drawing/2014/main" id="{EFC1710B-B413-848A-4334-BCFF075E67FA}"/>
                </a:ext>
              </a:extLst>
            </p:cNvPr>
            <p:cNvSpPr/>
            <p:nvPr/>
          </p:nvSpPr>
          <p:spPr>
            <a:xfrm>
              <a:off x="6314020" y="3512102"/>
              <a:ext cx="25449" cy="47477"/>
            </a:xfrm>
            <a:custGeom>
              <a:avLst/>
              <a:gdLst/>
              <a:ahLst/>
              <a:cxnLst/>
              <a:rect l="l" t="t" r="r" b="b"/>
              <a:pathLst>
                <a:path w="1659" h="3095" extrusionOk="0">
                  <a:moveTo>
                    <a:pt x="1659" y="0"/>
                  </a:moveTo>
                  <a:cubicBezTo>
                    <a:pt x="1052" y="1211"/>
                    <a:pt x="446" y="2200"/>
                    <a:pt x="13" y="3071"/>
                  </a:cubicBezTo>
                  <a:lnTo>
                    <a:pt x="13" y="3071"/>
                  </a:lnTo>
                  <a:cubicBezTo>
                    <a:pt x="435" y="2222"/>
                    <a:pt x="1043" y="1243"/>
                    <a:pt x="1659" y="0"/>
                  </a:cubicBezTo>
                  <a:close/>
                  <a:moveTo>
                    <a:pt x="13" y="3071"/>
                  </a:moveTo>
                  <a:cubicBezTo>
                    <a:pt x="9" y="3079"/>
                    <a:pt x="5" y="3087"/>
                    <a:pt x="1" y="3095"/>
                  </a:cubicBezTo>
                  <a:cubicBezTo>
                    <a:pt x="5" y="3087"/>
                    <a:pt x="9" y="3079"/>
                    <a:pt x="13" y="307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92" name="Google Shape;1816;p34">
              <a:extLst>
                <a:ext uri="{FF2B5EF4-FFF2-40B4-BE49-F238E27FC236}">
                  <a16:creationId xmlns:a16="http://schemas.microsoft.com/office/drawing/2014/main" id="{2258F76A-36AE-F69A-E1FF-8FBB0009A05C}"/>
                </a:ext>
              </a:extLst>
            </p:cNvPr>
            <p:cNvSpPr/>
            <p:nvPr/>
          </p:nvSpPr>
          <p:spPr>
            <a:xfrm>
              <a:off x="6370750" y="3314880"/>
              <a:ext cx="4357" cy="96044"/>
            </a:xfrm>
            <a:custGeom>
              <a:avLst/>
              <a:gdLst/>
              <a:ahLst/>
              <a:cxnLst/>
              <a:rect l="l" t="t" r="r" b="b"/>
              <a:pathLst>
                <a:path w="284" h="6261" extrusionOk="0">
                  <a:moveTo>
                    <a:pt x="23" y="0"/>
                  </a:moveTo>
                  <a:cubicBezTo>
                    <a:pt x="278" y="2420"/>
                    <a:pt x="233" y="4484"/>
                    <a:pt x="0" y="6261"/>
                  </a:cubicBezTo>
                  <a:cubicBezTo>
                    <a:pt x="75" y="5751"/>
                    <a:pt x="142" y="5224"/>
                    <a:pt x="188" y="4662"/>
                  </a:cubicBezTo>
                  <a:cubicBezTo>
                    <a:pt x="242" y="4031"/>
                    <a:pt x="283" y="2047"/>
                    <a:pt x="23"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93" name="Google Shape;1817;p34">
              <a:extLst>
                <a:ext uri="{FF2B5EF4-FFF2-40B4-BE49-F238E27FC236}">
                  <a16:creationId xmlns:a16="http://schemas.microsoft.com/office/drawing/2014/main" id="{8B011B86-504E-317B-7F24-69490D72425A}"/>
                </a:ext>
              </a:extLst>
            </p:cNvPr>
            <p:cNvSpPr/>
            <p:nvPr/>
          </p:nvSpPr>
          <p:spPr>
            <a:xfrm>
              <a:off x="6212387" y="3351192"/>
              <a:ext cx="491" cy="706"/>
            </a:xfrm>
            <a:custGeom>
              <a:avLst/>
              <a:gdLst/>
              <a:ahLst/>
              <a:cxnLst/>
              <a:rect l="l" t="t" r="r" b="b"/>
              <a:pathLst>
                <a:path w="32" h="46" extrusionOk="0">
                  <a:moveTo>
                    <a:pt x="0" y="45"/>
                  </a:moveTo>
                  <a:cubicBezTo>
                    <a:pt x="10" y="30"/>
                    <a:pt x="21" y="15"/>
                    <a:pt x="32" y="1"/>
                  </a:cubicBezTo>
                  <a:cubicBezTo>
                    <a:pt x="21" y="15"/>
                    <a:pt x="10" y="30"/>
                    <a:pt x="0" y="45"/>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94" name="Google Shape;1818;p34">
              <a:extLst>
                <a:ext uri="{FF2B5EF4-FFF2-40B4-BE49-F238E27FC236}">
                  <a16:creationId xmlns:a16="http://schemas.microsoft.com/office/drawing/2014/main" id="{12719FEC-A044-9DCE-8936-F387BDAD78F0}"/>
                </a:ext>
              </a:extLst>
            </p:cNvPr>
            <p:cNvSpPr/>
            <p:nvPr/>
          </p:nvSpPr>
          <p:spPr>
            <a:xfrm>
              <a:off x="6155564" y="3356899"/>
              <a:ext cx="53061" cy="58629"/>
            </a:xfrm>
            <a:custGeom>
              <a:avLst/>
              <a:gdLst/>
              <a:ahLst/>
              <a:cxnLst/>
              <a:rect l="l" t="t" r="r" b="b"/>
              <a:pathLst>
                <a:path w="3459" h="3822" extrusionOk="0">
                  <a:moveTo>
                    <a:pt x="3459" y="1"/>
                  </a:moveTo>
                  <a:cubicBezTo>
                    <a:pt x="2253" y="1581"/>
                    <a:pt x="1118" y="2813"/>
                    <a:pt x="1" y="3821"/>
                  </a:cubicBezTo>
                  <a:cubicBezTo>
                    <a:pt x="1391" y="2582"/>
                    <a:pt x="2485" y="1298"/>
                    <a:pt x="3459"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95" name="Google Shape;1819;p34">
              <a:extLst>
                <a:ext uri="{FF2B5EF4-FFF2-40B4-BE49-F238E27FC236}">
                  <a16:creationId xmlns:a16="http://schemas.microsoft.com/office/drawing/2014/main" id="{6FAC7799-5B97-7172-44E2-79B73C271C1D}"/>
                </a:ext>
              </a:extLst>
            </p:cNvPr>
            <p:cNvSpPr/>
            <p:nvPr/>
          </p:nvSpPr>
          <p:spPr>
            <a:xfrm>
              <a:off x="6325265" y="3224860"/>
              <a:ext cx="13607" cy="7808"/>
            </a:xfrm>
            <a:custGeom>
              <a:avLst/>
              <a:gdLst/>
              <a:ahLst/>
              <a:cxnLst/>
              <a:rect l="l" t="t" r="r" b="b"/>
              <a:pathLst>
                <a:path w="887" h="509" extrusionOk="0">
                  <a:moveTo>
                    <a:pt x="1" y="1"/>
                  </a:moveTo>
                  <a:lnTo>
                    <a:pt x="1" y="1"/>
                  </a:lnTo>
                  <a:cubicBezTo>
                    <a:pt x="306" y="40"/>
                    <a:pt x="596" y="214"/>
                    <a:pt x="886" y="508"/>
                  </a:cubicBezTo>
                  <a:lnTo>
                    <a:pt x="886" y="508"/>
                  </a:lnTo>
                  <a:cubicBezTo>
                    <a:pt x="881" y="503"/>
                    <a:pt x="877" y="497"/>
                    <a:pt x="872" y="492"/>
                  </a:cubicBezTo>
                  <a:cubicBezTo>
                    <a:pt x="572" y="174"/>
                    <a:pt x="300" y="21"/>
                    <a:pt x="1" y="1"/>
                  </a:cubicBezTo>
                  <a:close/>
                  <a:moveTo>
                    <a:pt x="886" y="508"/>
                  </a:moveTo>
                  <a:cubicBezTo>
                    <a:pt x="886" y="508"/>
                    <a:pt x="886" y="508"/>
                    <a:pt x="887" y="509"/>
                  </a:cubicBezTo>
                  <a:cubicBezTo>
                    <a:pt x="886" y="508"/>
                    <a:pt x="886" y="508"/>
                    <a:pt x="886" y="508"/>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96" name="Google Shape;1820;p34">
              <a:extLst>
                <a:ext uri="{FF2B5EF4-FFF2-40B4-BE49-F238E27FC236}">
                  <a16:creationId xmlns:a16="http://schemas.microsoft.com/office/drawing/2014/main" id="{96C918CB-D312-9A2B-B7B0-67779501CA29}"/>
                </a:ext>
              </a:extLst>
            </p:cNvPr>
            <p:cNvSpPr/>
            <p:nvPr/>
          </p:nvSpPr>
          <p:spPr>
            <a:xfrm>
              <a:off x="6121140" y="3442071"/>
              <a:ext cx="706" cy="460"/>
            </a:xfrm>
            <a:custGeom>
              <a:avLst/>
              <a:gdLst/>
              <a:ahLst/>
              <a:cxnLst/>
              <a:rect l="l" t="t" r="r" b="b"/>
              <a:pathLst>
                <a:path w="46" h="30" extrusionOk="0">
                  <a:moveTo>
                    <a:pt x="1" y="30"/>
                  </a:moveTo>
                  <a:cubicBezTo>
                    <a:pt x="15" y="21"/>
                    <a:pt x="30" y="9"/>
                    <a:pt x="45" y="0"/>
                  </a:cubicBezTo>
                  <a:cubicBezTo>
                    <a:pt x="30" y="9"/>
                    <a:pt x="15" y="21"/>
                    <a:pt x="1" y="3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97" name="Google Shape;1821;p34">
              <a:extLst>
                <a:ext uri="{FF2B5EF4-FFF2-40B4-BE49-F238E27FC236}">
                  <a16:creationId xmlns:a16="http://schemas.microsoft.com/office/drawing/2014/main" id="{90D7D1C9-B1AB-690D-F8F5-9F37533916D8}"/>
                </a:ext>
              </a:extLst>
            </p:cNvPr>
            <p:cNvSpPr/>
            <p:nvPr/>
          </p:nvSpPr>
          <p:spPr>
            <a:xfrm>
              <a:off x="6344088" y="3238744"/>
              <a:ext cx="859" cy="1089"/>
            </a:xfrm>
            <a:custGeom>
              <a:avLst/>
              <a:gdLst/>
              <a:ahLst/>
              <a:cxnLst/>
              <a:rect l="l" t="t" r="r" b="b"/>
              <a:pathLst>
                <a:path w="56" h="71" extrusionOk="0">
                  <a:moveTo>
                    <a:pt x="0" y="0"/>
                  </a:moveTo>
                  <a:lnTo>
                    <a:pt x="0" y="0"/>
                  </a:lnTo>
                  <a:cubicBezTo>
                    <a:pt x="9" y="13"/>
                    <a:pt x="19" y="24"/>
                    <a:pt x="28" y="35"/>
                  </a:cubicBezTo>
                  <a:cubicBezTo>
                    <a:pt x="19" y="24"/>
                    <a:pt x="9" y="12"/>
                    <a:pt x="0" y="0"/>
                  </a:cubicBezTo>
                  <a:close/>
                  <a:moveTo>
                    <a:pt x="28" y="35"/>
                  </a:moveTo>
                  <a:lnTo>
                    <a:pt x="28" y="35"/>
                  </a:lnTo>
                  <a:cubicBezTo>
                    <a:pt x="37" y="47"/>
                    <a:pt x="47" y="59"/>
                    <a:pt x="56" y="71"/>
                  </a:cubicBezTo>
                  <a:cubicBezTo>
                    <a:pt x="47" y="58"/>
                    <a:pt x="37" y="47"/>
                    <a:pt x="28" y="35"/>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98" name="Google Shape;1822;p34">
              <a:extLst>
                <a:ext uri="{FF2B5EF4-FFF2-40B4-BE49-F238E27FC236}">
                  <a16:creationId xmlns:a16="http://schemas.microsoft.com/office/drawing/2014/main" id="{B19BB8EF-5E7A-7E20-7EC8-B5FC9D5842D4}"/>
                </a:ext>
              </a:extLst>
            </p:cNvPr>
            <p:cNvSpPr/>
            <p:nvPr/>
          </p:nvSpPr>
          <p:spPr>
            <a:xfrm>
              <a:off x="6082373" y="3443897"/>
              <a:ext cx="36755" cy="21967"/>
            </a:xfrm>
            <a:custGeom>
              <a:avLst/>
              <a:gdLst/>
              <a:ahLst/>
              <a:cxnLst/>
              <a:rect l="l" t="t" r="r" b="b"/>
              <a:pathLst>
                <a:path w="2396" h="1432" extrusionOk="0">
                  <a:moveTo>
                    <a:pt x="2395" y="0"/>
                  </a:moveTo>
                  <a:lnTo>
                    <a:pt x="2395" y="0"/>
                  </a:lnTo>
                  <a:cubicBezTo>
                    <a:pt x="1666" y="490"/>
                    <a:pt x="927" y="921"/>
                    <a:pt x="164" y="1327"/>
                  </a:cubicBezTo>
                  <a:cubicBezTo>
                    <a:pt x="106" y="1357"/>
                    <a:pt x="54" y="1394"/>
                    <a:pt x="0" y="1431"/>
                  </a:cubicBezTo>
                  <a:cubicBezTo>
                    <a:pt x="172" y="1353"/>
                    <a:pt x="341" y="1268"/>
                    <a:pt x="512" y="1173"/>
                  </a:cubicBezTo>
                  <a:cubicBezTo>
                    <a:pt x="1189" y="789"/>
                    <a:pt x="1811" y="398"/>
                    <a:pt x="2395"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599" name="Google Shape;1823;p34">
              <a:extLst>
                <a:ext uri="{FF2B5EF4-FFF2-40B4-BE49-F238E27FC236}">
                  <a16:creationId xmlns:a16="http://schemas.microsoft.com/office/drawing/2014/main" id="{F4B7920F-9EEF-8BBF-D9B3-E27D0CCDBF00}"/>
                </a:ext>
              </a:extLst>
            </p:cNvPr>
            <p:cNvSpPr/>
            <p:nvPr/>
          </p:nvSpPr>
          <p:spPr>
            <a:xfrm>
              <a:off x="6042947" y="3224830"/>
              <a:ext cx="332050" cy="390648"/>
            </a:xfrm>
            <a:custGeom>
              <a:avLst/>
              <a:gdLst/>
              <a:ahLst/>
              <a:cxnLst/>
              <a:rect l="l" t="t" r="r" b="b"/>
              <a:pathLst>
                <a:path w="21646" h="25466" extrusionOk="0">
                  <a:moveTo>
                    <a:pt x="18330" y="0"/>
                  </a:moveTo>
                  <a:cubicBezTo>
                    <a:pt x="18089" y="0"/>
                    <a:pt x="17828" y="82"/>
                    <a:pt x="17516" y="241"/>
                  </a:cubicBezTo>
                  <a:cubicBezTo>
                    <a:pt x="17386" y="306"/>
                    <a:pt x="17239" y="412"/>
                    <a:pt x="17086" y="533"/>
                  </a:cubicBezTo>
                  <a:cubicBezTo>
                    <a:pt x="16975" y="626"/>
                    <a:pt x="16863" y="719"/>
                    <a:pt x="16746" y="836"/>
                  </a:cubicBezTo>
                  <a:cubicBezTo>
                    <a:pt x="16239" y="1337"/>
                    <a:pt x="15778" y="1849"/>
                    <a:pt x="15344" y="2364"/>
                  </a:cubicBezTo>
                  <a:cubicBezTo>
                    <a:pt x="13988" y="4024"/>
                    <a:pt x="12573" y="6120"/>
                    <a:pt x="12080" y="6838"/>
                  </a:cubicBezTo>
                  <a:cubicBezTo>
                    <a:pt x="11739" y="7335"/>
                    <a:pt x="11406" y="7797"/>
                    <a:pt x="11077" y="8238"/>
                  </a:cubicBezTo>
                  <a:cubicBezTo>
                    <a:pt x="11066" y="8252"/>
                    <a:pt x="11055" y="8267"/>
                    <a:pt x="11045" y="8282"/>
                  </a:cubicBezTo>
                  <a:cubicBezTo>
                    <a:pt x="10963" y="8390"/>
                    <a:pt x="10882" y="8504"/>
                    <a:pt x="10800" y="8610"/>
                  </a:cubicBezTo>
                  <a:cubicBezTo>
                    <a:pt x="9825" y="9905"/>
                    <a:pt x="8732" y="11191"/>
                    <a:pt x="7340" y="12430"/>
                  </a:cubicBezTo>
                  <a:cubicBezTo>
                    <a:pt x="6605" y="13093"/>
                    <a:pt x="5877" y="13659"/>
                    <a:pt x="5140" y="14161"/>
                  </a:cubicBezTo>
                  <a:cubicBezTo>
                    <a:pt x="5127" y="14170"/>
                    <a:pt x="5112" y="14182"/>
                    <a:pt x="5098" y="14191"/>
                  </a:cubicBezTo>
                  <a:cubicBezTo>
                    <a:pt x="5053" y="14221"/>
                    <a:pt x="5008" y="14250"/>
                    <a:pt x="4964" y="14280"/>
                  </a:cubicBezTo>
                  <a:cubicBezTo>
                    <a:pt x="4381" y="14678"/>
                    <a:pt x="3759" y="15069"/>
                    <a:pt x="3082" y="15453"/>
                  </a:cubicBezTo>
                  <a:cubicBezTo>
                    <a:pt x="2911" y="15548"/>
                    <a:pt x="2742" y="15633"/>
                    <a:pt x="2570" y="15711"/>
                  </a:cubicBezTo>
                  <a:cubicBezTo>
                    <a:pt x="0" y="17438"/>
                    <a:pt x="1737" y="25329"/>
                    <a:pt x="11341" y="25465"/>
                  </a:cubicBezTo>
                  <a:cubicBezTo>
                    <a:pt x="11383" y="25465"/>
                    <a:pt x="11425" y="25466"/>
                    <a:pt x="11467" y="25466"/>
                  </a:cubicBezTo>
                  <a:cubicBezTo>
                    <a:pt x="13205" y="25466"/>
                    <a:pt x="14847" y="24942"/>
                    <a:pt x="16377" y="24106"/>
                  </a:cubicBezTo>
                  <a:cubicBezTo>
                    <a:pt x="16729" y="23913"/>
                    <a:pt x="17084" y="23665"/>
                    <a:pt x="17159" y="23234"/>
                  </a:cubicBezTo>
                  <a:cubicBezTo>
                    <a:pt x="17196" y="23027"/>
                    <a:pt x="17261" y="22817"/>
                    <a:pt x="17337" y="22601"/>
                  </a:cubicBezTo>
                  <a:cubicBezTo>
                    <a:pt x="17354" y="22549"/>
                    <a:pt x="17365" y="22498"/>
                    <a:pt x="17388" y="22444"/>
                  </a:cubicBezTo>
                  <a:cubicBezTo>
                    <a:pt x="17466" y="22251"/>
                    <a:pt x="17559" y="22050"/>
                    <a:pt x="17659" y="21845"/>
                  </a:cubicBezTo>
                  <a:cubicBezTo>
                    <a:pt x="17663" y="21838"/>
                    <a:pt x="17667" y="21828"/>
                    <a:pt x="17671" y="21821"/>
                  </a:cubicBezTo>
                  <a:cubicBezTo>
                    <a:pt x="18104" y="20944"/>
                    <a:pt x="18716" y="19949"/>
                    <a:pt x="19329" y="18726"/>
                  </a:cubicBezTo>
                  <a:cubicBezTo>
                    <a:pt x="20136" y="17092"/>
                    <a:pt x="20950" y="14997"/>
                    <a:pt x="21368" y="12131"/>
                  </a:cubicBezTo>
                  <a:cubicBezTo>
                    <a:pt x="21601" y="10354"/>
                    <a:pt x="21646" y="8290"/>
                    <a:pt x="21391" y="5870"/>
                  </a:cubicBezTo>
                  <a:cubicBezTo>
                    <a:pt x="21246" y="4741"/>
                    <a:pt x="21007" y="3594"/>
                    <a:pt x="20628" y="2642"/>
                  </a:cubicBezTo>
                  <a:cubicBezTo>
                    <a:pt x="20401" y="2102"/>
                    <a:pt x="20114" y="1583"/>
                    <a:pt x="19764" y="1086"/>
                  </a:cubicBezTo>
                  <a:cubicBezTo>
                    <a:pt x="19736" y="1050"/>
                    <a:pt x="19714" y="1013"/>
                    <a:pt x="19686" y="976"/>
                  </a:cubicBezTo>
                  <a:cubicBezTo>
                    <a:pt x="19667" y="952"/>
                    <a:pt x="19649" y="931"/>
                    <a:pt x="19630" y="907"/>
                  </a:cubicBezTo>
                  <a:cubicBezTo>
                    <a:pt x="19522" y="771"/>
                    <a:pt x="19409" y="639"/>
                    <a:pt x="19290" y="511"/>
                  </a:cubicBezTo>
                  <a:cubicBezTo>
                    <a:pt x="18997" y="217"/>
                    <a:pt x="18709" y="42"/>
                    <a:pt x="18404" y="3"/>
                  </a:cubicBezTo>
                  <a:cubicBezTo>
                    <a:pt x="18379" y="1"/>
                    <a:pt x="18355" y="0"/>
                    <a:pt x="18330" y="0"/>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00" name="Google Shape;1824;p34">
              <a:extLst>
                <a:ext uri="{FF2B5EF4-FFF2-40B4-BE49-F238E27FC236}">
                  <a16:creationId xmlns:a16="http://schemas.microsoft.com/office/drawing/2014/main" id="{9AEF19A0-05B8-C8F1-CA58-205430654DF3}"/>
                </a:ext>
              </a:extLst>
            </p:cNvPr>
            <p:cNvSpPr/>
            <p:nvPr/>
          </p:nvSpPr>
          <p:spPr>
            <a:xfrm>
              <a:off x="6635687" y="3451567"/>
              <a:ext cx="27397" cy="10262"/>
            </a:xfrm>
            <a:custGeom>
              <a:avLst/>
              <a:gdLst/>
              <a:ahLst/>
              <a:cxnLst/>
              <a:rect l="l" t="t" r="r" b="b"/>
              <a:pathLst>
                <a:path w="1786" h="669" extrusionOk="0">
                  <a:moveTo>
                    <a:pt x="631" y="0"/>
                  </a:moveTo>
                  <a:cubicBezTo>
                    <a:pt x="442" y="0"/>
                    <a:pt x="232" y="31"/>
                    <a:pt x="0" y="92"/>
                  </a:cubicBezTo>
                  <a:cubicBezTo>
                    <a:pt x="207" y="40"/>
                    <a:pt x="402" y="12"/>
                    <a:pt x="584" y="12"/>
                  </a:cubicBezTo>
                  <a:cubicBezTo>
                    <a:pt x="1072" y="12"/>
                    <a:pt x="1474" y="210"/>
                    <a:pt x="1785" y="669"/>
                  </a:cubicBezTo>
                  <a:cubicBezTo>
                    <a:pt x="1496" y="216"/>
                    <a:pt x="1132" y="0"/>
                    <a:pt x="63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01" name="Google Shape;1825;p34">
              <a:extLst>
                <a:ext uri="{FF2B5EF4-FFF2-40B4-BE49-F238E27FC236}">
                  <a16:creationId xmlns:a16="http://schemas.microsoft.com/office/drawing/2014/main" id="{2EE4B306-08B9-CDCD-4D1B-C6F5B271C9D8}"/>
                </a:ext>
              </a:extLst>
            </p:cNvPr>
            <p:cNvSpPr/>
            <p:nvPr/>
          </p:nvSpPr>
          <p:spPr>
            <a:xfrm>
              <a:off x="6661950" y="3577224"/>
              <a:ext cx="675" cy="2178"/>
            </a:xfrm>
            <a:custGeom>
              <a:avLst/>
              <a:gdLst/>
              <a:ahLst/>
              <a:cxnLst/>
              <a:rect l="l" t="t" r="r" b="b"/>
              <a:pathLst>
                <a:path w="44" h="142" extrusionOk="0">
                  <a:moveTo>
                    <a:pt x="43" y="0"/>
                  </a:moveTo>
                  <a:cubicBezTo>
                    <a:pt x="29" y="47"/>
                    <a:pt x="15" y="95"/>
                    <a:pt x="1" y="142"/>
                  </a:cubicBezTo>
                  <a:cubicBezTo>
                    <a:pt x="15" y="95"/>
                    <a:pt x="29" y="47"/>
                    <a:pt x="43"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02" name="Google Shape;1826;p34">
              <a:extLst>
                <a:ext uri="{FF2B5EF4-FFF2-40B4-BE49-F238E27FC236}">
                  <a16:creationId xmlns:a16="http://schemas.microsoft.com/office/drawing/2014/main" id="{6CBB0626-7CB3-C622-DF8C-6BB72C7EA6D1}"/>
                </a:ext>
              </a:extLst>
            </p:cNvPr>
            <p:cNvSpPr/>
            <p:nvPr/>
          </p:nvSpPr>
          <p:spPr>
            <a:xfrm>
              <a:off x="6670035" y="3542937"/>
              <a:ext cx="951" cy="5001"/>
            </a:xfrm>
            <a:custGeom>
              <a:avLst/>
              <a:gdLst/>
              <a:ahLst/>
              <a:cxnLst/>
              <a:rect l="l" t="t" r="r" b="b"/>
              <a:pathLst>
                <a:path w="62" h="326" extrusionOk="0">
                  <a:moveTo>
                    <a:pt x="62" y="0"/>
                  </a:moveTo>
                  <a:cubicBezTo>
                    <a:pt x="43" y="110"/>
                    <a:pt x="21" y="218"/>
                    <a:pt x="0" y="326"/>
                  </a:cubicBezTo>
                  <a:cubicBezTo>
                    <a:pt x="21" y="218"/>
                    <a:pt x="43" y="110"/>
                    <a:pt x="62"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03" name="Google Shape;1827;p34">
              <a:extLst>
                <a:ext uri="{FF2B5EF4-FFF2-40B4-BE49-F238E27FC236}">
                  <a16:creationId xmlns:a16="http://schemas.microsoft.com/office/drawing/2014/main" id="{91B2575D-D6C9-0309-67F8-02E9DC177CEF}"/>
                </a:ext>
              </a:extLst>
            </p:cNvPr>
            <p:cNvSpPr/>
            <p:nvPr/>
          </p:nvSpPr>
          <p:spPr>
            <a:xfrm>
              <a:off x="6663315" y="3462198"/>
              <a:ext cx="2700" cy="5093"/>
            </a:xfrm>
            <a:custGeom>
              <a:avLst/>
              <a:gdLst/>
              <a:ahLst/>
              <a:cxnLst/>
              <a:rect l="l" t="t" r="r" b="b"/>
              <a:pathLst>
                <a:path w="176" h="332" extrusionOk="0">
                  <a:moveTo>
                    <a:pt x="1" y="0"/>
                  </a:moveTo>
                  <a:lnTo>
                    <a:pt x="1" y="0"/>
                  </a:lnTo>
                  <a:cubicBezTo>
                    <a:pt x="47" y="75"/>
                    <a:pt x="91" y="156"/>
                    <a:pt x="134" y="244"/>
                  </a:cubicBezTo>
                  <a:lnTo>
                    <a:pt x="134" y="244"/>
                  </a:lnTo>
                  <a:cubicBezTo>
                    <a:pt x="92" y="156"/>
                    <a:pt x="49" y="73"/>
                    <a:pt x="1" y="0"/>
                  </a:cubicBezTo>
                  <a:close/>
                  <a:moveTo>
                    <a:pt x="134" y="244"/>
                  </a:moveTo>
                  <a:lnTo>
                    <a:pt x="134" y="244"/>
                  </a:lnTo>
                  <a:cubicBezTo>
                    <a:pt x="148" y="273"/>
                    <a:pt x="162" y="302"/>
                    <a:pt x="176" y="331"/>
                  </a:cubicBezTo>
                  <a:cubicBezTo>
                    <a:pt x="162" y="302"/>
                    <a:pt x="148" y="272"/>
                    <a:pt x="134" y="244"/>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04" name="Google Shape;1828;p34">
              <a:extLst>
                <a:ext uri="{FF2B5EF4-FFF2-40B4-BE49-F238E27FC236}">
                  <a16:creationId xmlns:a16="http://schemas.microsoft.com/office/drawing/2014/main" id="{D9F88810-03CA-DADB-DCC7-0A1723AF76F0}"/>
                </a:ext>
              </a:extLst>
            </p:cNvPr>
            <p:cNvSpPr/>
            <p:nvPr/>
          </p:nvSpPr>
          <p:spPr>
            <a:xfrm>
              <a:off x="6666322" y="3559428"/>
              <a:ext cx="1243" cy="4955"/>
            </a:xfrm>
            <a:custGeom>
              <a:avLst/>
              <a:gdLst/>
              <a:ahLst/>
              <a:cxnLst/>
              <a:rect l="l" t="t" r="r" b="b"/>
              <a:pathLst>
                <a:path w="81" h="323" extrusionOk="0">
                  <a:moveTo>
                    <a:pt x="80" y="1"/>
                  </a:moveTo>
                  <a:cubicBezTo>
                    <a:pt x="54" y="109"/>
                    <a:pt x="28" y="217"/>
                    <a:pt x="0" y="323"/>
                  </a:cubicBezTo>
                  <a:cubicBezTo>
                    <a:pt x="28" y="217"/>
                    <a:pt x="54" y="109"/>
                    <a:pt x="8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05" name="Google Shape;1829;p34">
              <a:extLst>
                <a:ext uri="{FF2B5EF4-FFF2-40B4-BE49-F238E27FC236}">
                  <a16:creationId xmlns:a16="http://schemas.microsoft.com/office/drawing/2014/main" id="{1ED9F9ED-3DF3-9313-A45F-5308E79082B3}"/>
                </a:ext>
              </a:extLst>
            </p:cNvPr>
            <p:cNvSpPr/>
            <p:nvPr/>
          </p:nvSpPr>
          <p:spPr>
            <a:xfrm>
              <a:off x="6629213" y="3453147"/>
              <a:ext cx="5768" cy="1948"/>
            </a:xfrm>
            <a:custGeom>
              <a:avLst/>
              <a:gdLst/>
              <a:ahLst/>
              <a:cxnLst/>
              <a:rect l="l" t="t" r="r" b="b"/>
              <a:pathLst>
                <a:path w="376" h="127" extrusionOk="0">
                  <a:moveTo>
                    <a:pt x="376" y="0"/>
                  </a:moveTo>
                  <a:cubicBezTo>
                    <a:pt x="370" y="2"/>
                    <a:pt x="364" y="4"/>
                    <a:pt x="357" y="5"/>
                  </a:cubicBezTo>
                  <a:lnTo>
                    <a:pt x="357" y="5"/>
                  </a:lnTo>
                  <a:cubicBezTo>
                    <a:pt x="364" y="4"/>
                    <a:pt x="370" y="2"/>
                    <a:pt x="376" y="0"/>
                  </a:cubicBezTo>
                  <a:close/>
                  <a:moveTo>
                    <a:pt x="357" y="5"/>
                  </a:moveTo>
                  <a:lnTo>
                    <a:pt x="357" y="5"/>
                  </a:lnTo>
                  <a:cubicBezTo>
                    <a:pt x="342" y="9"/>
                    <a:pt x="326" y="12"/>
                    <a:pt x="309" y="17"/>
                  </a:cubicBezTo>
                  <a:cubicBezTo>
                    <a:pt x="214" y="45"/>
                    <a:pt x="110" y="82"/>
                    <a:pt x="0" y="127"/>
                  </a:cubicBezTo>
                  <a:cubicBezTo>
                    <a:pt x="122" y="81"/>
                    <a:pt x="242" y="38"/>
                    <a:pt x="357" y="5"/>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06" name="Google Shape;1830;p34">
              <a:extLst>
                <a:ext uri="{FF2B5EF4-FFF2-40B4-BE49-F238E27FC236}">
                  <a16:creationId xmlns:a16="http://schemas.microsoft.com/office/drawing/2014/main" id="{C064216B-4276-4195-9924-F7B5C49C21B7}"/>
                </a:ext>
              </a:extLst>
            </p:cNvPr>
            <p:cNvSpPr/>
            <p:nvPr/>
          </p:nvSpPr>
          <p:spPr>
            <a:xfrm>
              <a:off x="6540021" y="3480837"/>
              <a:ext cx="44609" cy="30419"/>
            </a:xfrm>
            <a:custGeom>
              <a:avLst/>
              <a:gdLst/>
              <a:ahLst/>
              <a:cxnLst/>
              <a:rect l="l" t="t" r="r" b="b"/>
              <a:pathLst>
                <a:path w="2908" h="1983" extrusionOk="0">
                  <a:moveTo>
                    <a:pt x="2907" y="0"/>
                  </a:moveTo>
                  <a:lnTo>
                    <a:pt x="2907" y="0"/>
                  </a:lnTo>
                  <a:cubicBezTo>
                    <a:pt x="1802" y="728"/>
                    <a:pt x="707" y="1504"/>
                    <a:pt x="0" y="1982"/>
                  </a:cubicBezTo>
                  <a:cubicBezTo>
                    <a:pt x="1054" y="1284"/>
                    <a:pt x="2025" y="598"/>
                    <a:pt x="2907"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07" name="Google Shape;1831;p34">
              <a:extLst>
                <a:ext uri="{FF2B5EF4-FFF2-40B4-BE49-F238E27FC236}">
                  <a16:creationId xmlns:a16="http://schemas.microsoft.com/office/drawing/2014/main" id="{2B88A58C-490F-78CC-E97C-881B39651E1C}"/>
                </a:ext>
              </a:extLst>
            </p:cNvPr>
            <p:cNvSpPr/>
            <p:nvPr/>
          </p:nvSpPr>
          <p:spPr>
            <a:xfrm>
              <a:off x="6394022" y="3515293"/>
              <a:ext cx="139885" cy="80090"/>
            </a:xfrm>
            <a:custGeom>
              <a:avLst/>
              <a:gdLst/>
              <a:ahLst/>
              <a:cxnLst/>
              <a:rect l="l" t="t" r="r" b="b"/>
              <a:pathLst>
                <a:path w="9119" h="5221" extrusionOk="0">
                  <a:moveTo>
                    <a:pt x="9119" y="1"/>
                  </a:moveTo>
                  <a:cubicBezTo>
                    <a:pt x="4091" y="3304"/>
                    <a:pt x="1422" y="4586"/>
                    <a:pt x="0" y="5221"/>
                  </a:cubicBezTo>
                  <a:cubicBezTo>
                    <a:pt x="3065" y="3948"/>
                    <a:pt x="6739" y="1569"/>
                    <a:pt x="9119"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08" name="Google Shape;1832;p34">
              <a:extLst>
                <a:ext uri="{FF2B5EF4-FFF2-40B4-BE49-F238E27FC236}">
                  <a16:creationId xmlns:a16="http://schemas.microsoft.com/office/drawing/2014/main" id="{7E729607-BC6B-EF4D-FF4E-BEB3089C2A0C}"/>
                </a:ext>
              </a:extLst>
            </p:cNvPr>
            <p:cNvSpPr/>
            <p:nvPr/>
          </p:nvSpPr>
          <p:spPr>
            <a:xfrm>
              <a:off x="6367406" y="3451751"/>
              <a:ext cx="307613" cy="290770"/>
            </a:xfrm>
            <a:custGeom>
              <a:avLst/>
              <a:gdLst/>
              <a:ahLst/>
              <a:cxnLst/>
              <a:rect l="l" t="t" r="r" b="b"/>
              <a:pathLst>
                <a:path w="20053" h="18955" extrusionOk="0">
                  <a:moveTo>
                    <a:pt x="18073" y="0"/>
                  </a:moveTo>
                  <a:cubicBezTo>
                    <a:pt x="17891" y="0"/>
                    <a:pt x="17696" y="28"/>
                    <a:pt x="17490" y="80"/>
                  </a:cubicBezTo>
                  <a:cubicBezTo>
                    <a:pt x="17474" y="84"/>
                    <a:pt x="17459" y="87"/>
                    <a:pt x="17442" y="91"/>
                  </a:cubicBezTo>
                  <a:cubicBezTo>
                    <a:pt x="17321" y="125"/>
                    <a:pt x="17194" y="169"/>
                    <a:pt x="17066" y="218"/>
                  </a:cubicBezTo>
                  <a:cubicBezTo>
                    <a:pt x="16318" y="521"/>
                    <a:pt x="15235" y="1187"/>
                    <a:pt x="14159" y="1896"/>
                  </a:cubicBezTo>
                  <a:cubicBezTo>
                    <a:pt x="13277" y="2494"/>
                    <a:pt x="12307" y="3180"/>
                    <a:pt x="11252" y="3878"/>
                  </a:cubicBezTo>
                  <a:cubicBezTo>
                    <a:pt x="11155" y="3945"/>
                    <a:pt x="11064" y="4005"/>
                    <a:pt x="10982" y="4059"/>
                  </a:cubicBezTo>
                  <a:cubicBezTo>
                    <a:pt x="10940" y="4089"/>
                    <a:pt x="10899" y="4115"/>
                    <a:pt x="10854" y="4143"/>
                  </a:cubicBezTo>
                  <a:cubicBezTo>
                    <a:pt x="8474" y="5711"/>
                    <a:pt x="4800" y="8090"/>
                    <a:pt x="1735" y="9363"/>
                  </a:cubicBezTo>
                  <a:cubicBezTo>
                    <a:pt x="213" y="10042"/>
                    <a:pt x="112" y="9982"/>
                    <a:pt x="77" y="10863"/>
                  </a:cubicBezTo>
                  <a:cubicBezTo>
                    <a:pt x="1" y="12781"/>
                    <a:pt x="648" y="14389"/>
                    <a:pt x="1988" y="15763"/>
                  </a:cubicBezTo>
                  <a:cubicBezTo>
                    <a:pt x="4281" y="18118"/>
                    <a:pt x="7292" y="18955"/>
                    <a:pt x="9778" y="18955"/>
                  </a:cubicBezTo>
                  <a:cubicBezTo>
                    <a:pt x="12318" y="18955"/>
                    <a:pt x="14310" y="18082"/>
                    <a:pt x="14431" y="17065"/>
                  </a:cubicBezTo>
                  <a:cubicBezTo>
                    <a:pt x="14541" y="16131"/>
                    <a:pt x="17688" y="12938"/>
                    <a:pt x="19201" y="8321"/>
                  </a:cubicBezTo>
                  <a:cubicBezTo>
                    <a:pt x="19215" y="8274"/>
                    <a:pt x="19229" y="8226"/>
                    <a:pt x="19243" y="8179"/>
                  </a:cubicBezTo>
                  <a:cubicBezTo>
                    <a:pt x="19331" y="7904"/>
                    <a:pt x="19411" y="7625"/>
                    <a:pt x="19485" y="7340"/>
                  </a:cubicBezTo>
                  <a:cubicBezTo>
                    <a:pt x="19513" y="7234"/>
                    <a:pt x="19539" y="7128"/>
                    <a:pt x="19565" y="7020"/>
                  </a:cubicBezTo>
                  <a:cubicBezTo>
                    <a:pt x="19625" y="6774"/>
                    <a:pt x="19679" y="6523"/>
                    <a:pt x="19727" y="6270"/>
                  </a:cubicBezTo>
                  <a:cubicBezTo>
                    <a:pt x="19748" y="6162"/>
                    <a:pt x="19770" y="6054"/>
                    <a:pt x="19789" y="5944"/>
                  </a:cubicBezTo>
                  <a:cubicBezTo>
                    <a:pt x="19848" y="5587"/>
                    <a:pt x="19900" y="5224"/>
                    <a:pt x="19936" y="4853"/>
                  </a:cubicBezTo>
                  <a:cubicBezTo>
                    <a:pt x="20053" y="3597"/>
                    <a:pt x="20018" y="2339"/>
                    <a:pt x="19528" y="1146"/>
                  </a:cubicBezTo>
                  <a:cubicBezTo>
                    <a:pt x="19508" y="1096"/>
                    <a:pt x="19485" y="1059"/>
                    <a:pt x="19465" y="1012"/>
                  </a:cubicBezTo>
                  <a:cubicBezTo>
                    <a:pt x="19409" y="893"/>
                    <a:pt x="19353" y="778"/>
                    <a:pt x="19290" y="681"/>
                  </a:cubicBezTo>
                  <a:cubicBezTo>
                    <a:pt x="19284" y="672"/>
                    <a:pt x="19279" y="664"/>
                    <a:pt x="19273" y="657"/>
                  </a:cubicBezTo>
                  <a:cubicBezTo>
                    <a:pt x="18962" y="198"/>
                    <a:pt x="18560" y="0"/>
                    <a:pt x="18073" y="0"/>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09" name="Google Shape;1833;p34">
              <a:extLst>
                <a:ext uri="{FF2B5EF4-FFF2-40B4-BE49-F238E27FC236}">
                  <a16:creationId xmlns:a16="http://schemas.microsoft.com/office/drawing/2014/main" id="{7E4775BC-039B-5460-1EA3-5C6101ED644F}"/>
                </a:ext>
              </a:extLst>
            </p:cNvPr>
            <p:cNvSpPr/>
            <p:nvPr/>
          </p:nvSpPr>
          <p:spPr>
            <a:xfrm>
              <a:off x="5362725" y="3055275"/>
              <a:ext cx="1444800" cy="1444800"/>
            </a:xfrm>
            <a:prstGeom prst="rect">
              <a:avLst/>
            </a:prstGeom>
            <a:no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grpSp>
      <p:grpSp>
        <p:nvGrpSpPr>
          <p:cNvPr id="610" name="Google Shape;1834;p34">
            <a:extLst>
              <a:ext uri="{FF2B5EF4-FFF2-40B4-BE49-F238E27FC236}">
                <a16:creationId xmlns:a16="http://schemas.microsoft.com/office/drawing/2014/main" id="{2030321D-0FA0-6A74-6A33-4A11079EB02D}"/>
              </a:ext>
            </a:extLst>
          </p:cNvPr>
          <p:cNvGrpSpPr/>
          <p:nvPr/>
        </p:nvGrpSpPr>
        <p:grpSpPr>
          <a:xfrm>
            <a:off x="7803500" y="920166"/>
            <a:ext cx="2186388" cy="2190623"/>
            <a:chOff x="5362725" y="1422425"/>
            <a:chExt cx="1444800" cy="1447600"/>
          </a:xfrm>
        </p:grpSpPr>
        <p:sp>
          <p:nvSpPr>
            <p:cNvPr id="611" name="Google Shape;1835;p34">
              <a:extLst>
                <a:ext uri="{FF2B5EF4-FFF2-40B4-BE49-F238E27FC236}">
                  <a16:creationId xmlns:a16="http://schemas.microsoft.com/office/drawing/2014/main" id="{DCD13A02-D6E5-E719-80F1-7C1A28E12928}"/>
                </a:ext>
              </a:extLst>
            </p:cNvPr>
            <p:cNvSpPr/>
            <p:nvPr/>
          </p:nvSpPr>
          <p:spPr>
            <a:xfrm>
              <a:off x="5365833" y="2532775"/>
              <a:ext cx="271135" cy="337250"/>
            </a:xfrm>
            <a:custGeom>
              <a:avLst/>
              <a:gdLst/>
              <a:ahLst/>
              <a:cxnLst/>
              <a:rect l="l" t="t" r="r" b="b"/>
              <a:pathLst>
                <a:path w="17675" h="21985" extrusionOk="0">
                  <a:moveTo>
                    <a:pt x="1" y="0"/>
                  </a:moveTo>
                  <a:lnTo>
                    <a:pt x="1" y="21984"/>
                  </a:lnTo>
                  <a:lnTo>
                    <a:pt x="17675" y="21984"/>
                  </a:lnTo>
                  <a:cubicBezTo>
                    <a:pt x="13002" y="15324"/>
                    <a:pt x="7370" y="7850"/>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12" name="Google Shape;1836;p34">
              <a:extLst>
                <a:ext uri="{FF2B5EF4-FFF2-40B4-BE49-F238E27FC236}">
                  <a16:creationId xmlns:a16="http://schemas.microsoft.com/office/drawing/2014/main" id="{42875542-9FA8-A381-CCFA-4CAE09B1E6FF}"/>
                </a:ext>
              </a:extLst>
            </p:cNvPr>
            <p:cNvSpPr/>
            <p:nvPr/>
          </p:nvSpPr>
          <p:spPr>
            <a:xfrm>
              <a:off x="5365833" y="2138424"/>
              <a:ext cx="303517" cy="434291"/>
            </a:xfrm>
            <a:custGeom>
              <a:avLst/>
              <a:gdLst/>
              <a:ahLst/>
              <a:cxnLst/>
              <a:rect l="l" t="t" r="r" b="b"/>
              <a:pathLst>
                <a:path w="19786" h="28311" extrusionOk="0">
                  <a:moveTo>
                    <a:pt x="10971" y="0"/>
                  </a:moveTo>
                  <a:cubicBezTo>
                    <a:pt x="7606" y="0"/>
                    <a:pt x="3635" y="872"/>
                    <a:pt x="1" y="2864"/>
                  </a:cubicBezTo>
                  <a:lnTo>
                    <a:pt x="1" y="24919"/>
                  </a:lnTo>
                  <a:cubicBezTo>
                    <a:pt x="2092" y="27098"/>
                    <a:pt x="2703" y="28311"/>
                    <a:pt x="3875" y="28311"/>
                  </a:cubicBezTo>
                  <a:cubicBezTo>
                    <a:pt x="4726" y="28311"/>
                    <a:pt x="5873" y="27671"/>
                    <a:pt x="8098" y="26298"/>
                  </a:cubicBezTo>
                  <a:cubicBezTo>
                    <a:pt x="15979" y="21435"/>
                    <a:pt x="19785" y="9564"/>
                    <a:pt x="18648" y="3968"/>
                  </a:cubicBezTo>
                  <a:cubicBezTo>
                    <a:pt x="18304" y="2276"/>
                    <a:pt x="17144" y="1176"/>
                    <a:pt x="15490" y="637"/>
                  </a:cubicBezTo>
                  <a:cubicBezTo>
                    <a:pt x="14220" y="223"/>
                    <a:pt x="12673" y="0"/>
                    <a:pt x="10971" y="0"/>
                  </a:cubicBezTo>
                  <a:close/>
                </a:path>
              </a:pathLst>
            </a:custGeom>
            <a:solidFill>
              <a:srgbClr val="FE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13" name="Google Shape;1837;p34">
              <a:extLst>
                <a:ext uri="{FF2B5EF4-FFF2-40B4-BE49-F238E27FC236}">
                  <a16:creationId xmlns:a16="http://schemas.microsoft.com/office/drawing/2014/main" id="{08644D15-518A-4DD4-110F-02D972EA9EA0}"/>
                </a:ext>
              </a:extLst>
            </p:cNvPr>
            <p:cNvSpPr/>
            <p:nvPr/>
          </p:nvSpPr>
          <p:spPr>
            <a:xfrm>
              <a:off x="5522463" y="2574379"/>
              <a:ext cx="439230" cy="295617"/>
            </a:xfrm>
            <a:custGeom>
              <a:avLst/>
              <a:gdLst/>
              <a:ahLst/>
              <a:cxnLst/>
              <a:rect l="l" t="t" r="r" b="b"/>
              <a:pathLst>
                <a:path w="28633" h="19271" extrusionOk="0">
                  <a:moveTo>
                    <a:pt x="16745" y="1"/>
                  </a:moveTo>
                  <a:cubicBezTo>
                    <a:pt x="12017" y="1"/>
                    <a:pt x="6239" y="2080"/>
                    <a:pt x="1158" y="7142"/>
                  </a:cubicBezTo>
                  <a:cubicBezTo>
                    <a:pt x="0" y="8294"/>
                    <a:pt x="2" y="8333"/>
                    <a:pt x="988" y="9621"/>
                  </a:cubicBezTo>
                  <a:cubicBezTo>
                    <a:pt x="4513" y="14233"/>
                    <a:pt x="6657" y="17281"/>
                    <a:pt x="8049" y="19270"/>
                  </a:cubicBezTo>
                  <a:lnTo>
                    <a:pt x="18186" y="19270"/>
                  </a:lnTo>
                  <a:cubicBezTo>
                    <a:pt x="21059" y="17127"/>
                    <a:pt x="23043" y="14391"/>
                    <a:pt x="24938" y="11121"/>
                  </a:cubicBezTo>
                  <a:cubicBezTo>
                    <a:pt x="28633" y="4749"/>
                    <a:pt x="23889" y="1"/>
                    <a:pt x="16745" y="1"/>
                  </a:cubicBezTo>
                  <a:close/>
                </a:path>
              </a:pathLst>
            </a:custGeom>
            <a:solidFill>
              <a:srgbClr val="DB629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14" name="Google Shape;1838;p34">
              <a:extLst>
                <a:ext uri="{FF2B5EF4-FFF2-40B4-BE49-F238E27FC236}">
                  <a16:creationId xmlns:a16="http://schemas.microsoft.com/office/drawing/2014/main" id="{B9B99D8A-84C4-3A53-A326-1ADDB56CCF4E}"/>
                </a:ext>
              </a:extLst>
            </p:cNvPr>
            <p:cNvSpPr/>
            <p:nvPr/>
          </p:nvSpPr>
          <p:spPr>
            <a:xfrm>
              <a:off x="5362725" y="1422425"/>
              <a:ext cx="1444800" cy="1444800"/>
            </a:xfrm>
            <a:prstGeom prst="rect">
              <a:avLst/>
            </a:prstGeom>
            <a:no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sp>
        <p:nvSpPr>
          <p:cNvPr id="615" name="Rectangle 614">
            <a:hlinkClick r:id="" action="ppaction://hlinkshowjump?jump=nextslide"/>
            <a:extLst>
              <a:ext uri="{FF2B5EF4-FFF2-40B4-BE49-F238E27FC236}">
                <a16:creationId xmlns:a16="http://schemas.microsoft.com/office/drawing/2014/main" id="{77AAEAE8-81E5-20A1-097B-B6851AF56F7B}"/>
              </a:ext>
            </a:extLst>
          </p:cNvPr>
          <p:cNvSpPr/>
          <p:nvPr/>
        </p:nvSpPr>
        <p:spPr>
          <a:xfrm>
            <a:off x="2078698" y="937570"/>
            <a:ext cx="2186385" cy="2184351"/>
          </a:xfrm>
          <a:prstGeom prst="rect">
            <a:avLst/>
          </a:prstGeom>
          <a:solidFill>
            <a:srgbClr val="5E5EAA"/>
          </a:solidFill>
          <a:ln w="25400" cap="flat" cmpd="sng" algn="ctr">
            <a:solidFill>
              <a:srgbClr val="5E5EAA">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4800" b="1" i="0" u="none" strike="noStrike" kern="0" cap="none" spc="0" normalizeH="0" baseline="0" noProof="0" dirty="0">
                <a:ln>
                  <a:noFill/>
                </a:ln>
                <a:solidFill>
                  <a:srgbClr val="FCF4EB"/>
                </a:solidFill>
                <a:effectLst/>
                <a:uLnTx/>
                <a:uFillTx/>
                <a:latin typeface="UTM Avo" panose="02040603050506020204" pitchFamily="18"/>
                <a:cs typeface="Arial Black" panose="020B0604020202020204" pitchFamily="34" charset="0"/>
                <a:sym typeface="Arial"/>
              </a:rPr>
              <a:t>1</a:t>
            </a:r>
          </a:p>
        </p:txBody>
      </p:sp>
      <p:sp>
        <p:nvSpPr>
          <p:cNvPr id="616" name="Rectangle 615">
            <a:hlinkClick r:id="rId5" action="ppaction://hlinksldjump"/>
            <a:extLst>
              <a:ext uri="{FF2B5EF4-FFF2-40B4-BE49-F238E27FC236}">
                <a16:creationId xmlns:a16="http://schemas.microsoft.com/office/drawing/2014/main" id="{4A56DD22-6E83-94B6-DA1F-82FD4A36D790}"/>
              </a:ext>
            </a:extLst>
          </p:cNvPr>
          <p:cNvSpPr/>
          <p:nvPr/>
        </p:nvSpPr>
        <p:spPr>
          <a:xfrm>
            <a:off x="4928726" y="932855"/>
            <a:ext cx="2186385" cy="2184351"/>
          </a:xfrm>
          <a:prstGeom prst="rect">
            <a:avLst/>
          </a:prstGeom>
          <a:solidFill>
            <a:srgbClr val="5E5EAA"/>
          </a:solidFill>
          <a:ln w="25400" cap="flat" cmpd="sng" algn="ctr">
            <a:solidFill>
              <a:srgbClr val="5E5EAA">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4800" b="1" i="0" u="none" strike="noStrike" kern="0" cap="none" spc="0" normalizeH="0" baseline="0" noProof="0" dirty="0">
                <a:ln>
                  <a:noFill/>
                </a:ln>
                <a:solidFill>
                  <a:srgbClr val="FCF4EB"/>
                </a:solidFill>
                <a:effectLst/>
                <a:uLnTx/>
                <a:uFillTx/>
                <a:latin typeface="UTM Avo" panose="02040603050506020204" pitchFamily="18"/>
                <a:cs typeface="Arial Black" panose="020B0604020202020204" pitchFamily="34" charset="0"/>
                <a:sym typeface="Arial"/>
              </a:rPr>
              <a:t>2</a:t>
            </a:r>
          </a:p>
        </p:txBody>
      </p:sp>
      <p:sp>
        <p:nvSpPr>
          <p:cNvPr id="617" name="Rectangle 616">
            <a:hlinkClick r:id="rId6" action="ppaction://hlinksldjump"/>
            <a:extLst>
              <a:ext uri="{FF2B5EF4-FFF2-40B4-BE49-F238E27FC236}">
                <a16:creationId xmlns:a16="http://schemas.microsoft.com/office/drawing/2014/main" id="{D6AD5711-856D-FDFE-5C55-3445B8F2D9E1}"/>
              </a:ext>
            </a:extLst>
          </p:cNvPr>
          <p:cNvSpPr/>
          <p:nvPr/>
        </p:nvSpPr>
        <p:spPr>
          <a:xfrm>
            <a:off x="7808774" y="917959"/>
            <a:ext cx="2186385" cy="2184351"/>
          </a:xfrm>
          <a:prstGeom prst="rect">
            <a:avLst/>
          </a:prstGeom>
          <a:solidFill>
            <a:srgbClr val="5E5EAA"/>
          </a:solidFill>
          <a:ln w="25400" cap="flat" cmpd="sng" algn="ctr">
            <a:solidFill>
              <a:srgbClr val="5E5EAA">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4800" b="1" i="0" u="none" strike="noStrike" kern="0" cap="none" spc="0" normalizeH="0" baseline="0" noProof="0" dirty="0">
                <a:ln>
                  <a:noFill/>
                </a:ln>
                <a:solidFill>
                  <a:srgbClr val="FCF4EB"/>
                </a:solidFill>
                <a:effectLst/>
                <a:uLnTx/>
                <a:uFillTx/>
                <a:latin typeface="UTM Avo" panose="02040603050506020204" pitchFamily="18"/>
                <a:cs typeface="Arial Black" panose="020B0604020202020204" pitchFamily="34" charset="0"/>
                <a:sym typeface="Arial"/>
              </a:rPr>
              <a:t>3</a:t>
            </a:r>
          </a:p>
        </p:txBody>
      </p:sp>
      <p:sp>
        <p:nvSpPr>
          <p:cNvPr id="618" name="Rectangle 617">
            <a:hlinkClick r:id="rId7" action="ppaction://hlinksldjump"/>
            <a:extLst>
              <a:ext uri="{FF2B5EF4-FFF2-40B4-BE49-F238E27FC236}">
                <a16:creationId xmlns:a16="http://schemas.microsoft.com/office/drawing/2014/main" id="{DFF6E74C-3514-9FC3-5A44-369A34384182}"/>
              </a:ext>
            </a:extLst>
          </p:cNvPr>
          <p:cNvSpPr/>
          <p:nvPr/>
        </p:nvSpPr>
        <p:spPr>
          <a:xfrm>
            <a:off x="7818815" y="3707551"/>
            <a:ext cx="2186385" cy="2184351"/>
          </a:xfrm>
          <a:prstGeom prst="rect">
            <a:avLst/>
          </a:prstGeom>
          <a:solidFill>
            <a:srgbClr val="5E5EAA"/>
          </a:solidFill>
          <a:ln w="25400" cap="flat" cmpd="sng" algn="ctr">
            <a:solidFill>
              <a:srgbClr val="5E5EAA">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4800" b="1" i="0" u="none" strike="noStrike" kern="0" cap="none" spc="0" normalizeH="0" baseline="0" noProof="0" dirty="0">
                <a:ln>
                  <a:noFill/>
                </a:ln>
                <a:solidFill>
                  <a:srgbClr val="FCF4EB"/>
                </a:solidFill>
                <a:effectLst/>
                <a:uLnTx/>
                <a:uFillTx/>
                <a:latin typeface="UTM Avo" panose="02040603050506020204" pitchFamily="18"/>
                <a:cs typeface="Arial Black" panose="020B0604020202020204" pitchFamily="34" charset="0"/>
                <a:sym typeface="Arial"/>
              </a:rPr>
              <a:t>6</a:t>
            </a:r>
          </a:p>
        </p:txBody>
      </p:sp>
      <p:sp>
        <p:nvSpPr>
          <p:cNvPr id="619" name="Rectangle 618">
            <a:hlinkClick r:id="rId8" action="ppaction://hlinksldjump"/>
            <a:extLst>
              <a:ext uri="{FF2B5EF4-FFF2-40B4-BE49-F238E27FC236}">
                <a16:creationId xmlns:a16="http://schemas.microsoft.com/office/drawing/2014/main" id="{AB4ED489-50C6-F5F4-F2A2-6B74387BCB11}"/>
              </a:ext>
            </a:extLst>
          </p:cNvPr>
          <p:cNvSpPr/>
          <p:nvPr/>
        </p:nvSpPr>
        <p:spPr>
          <a:xfrm>
            <a:off x="4946931" y="3707551"/>
            <a:ext cx="2186385" cy="2184351"/>
          </a:xfrm>
          <a:prstGeom prst="rect">
            <a:avLst/>
          </a:prstGeom>
          <a:solidFill>
            <a:srgbClr val="5E5EAA"/>
          </a:solidFill>
          <a:ln w="25400" cap="flat" cmpd="sng" algn="ctr">
            <a:solidFill>
              <a:srgbClr val="5E5EAA">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4800" b="1" i="0" u="none" strike="noStrike" kern="0" cap="none" spc="0" normalizeH="0" baseline="0" noProof="0" dirty="0">
                <a:ln>
                  <a:noFill/>
                </a:ln>
                <a:solidFill>
                  <a:srgbClr val="FCF4EB"/>
                </a:solidFill>
                <a:effectLst/>
                <a:uLnTx/>
                <a:uFillTx/>
                <a:latin typeface="UTM Avo" panose="02040603050506020204" pitchFamily="18"/>
                <a:cs typeface="Arial Black" panose="020B0604020202020204" pitchFamily="34" charset="0"/>
                <a:sym typeface="Arial"/>
              </a:rPr>
              <a:t>5</a:t>
            </a:r>
          </a:p>
        </p:txBody>
      </p:sp>
      <p:sp>
        <p:nvSpPr>
          <p:cNvPr id="620" name="Rectangle 619">
            <a:hlinkClick r:id="rId9" action="ppaction://hlinksldjump"/>
            <a:extLst>
              <a:ext uri="{FF2B5EF4-FFF2-40B4-BE49-F238E27FC236}">
                <a16:creationId xmlns:a16="http://schemas.microsoft.com/office/drawing/2014/main" id="{CE385210-C5D8-A2CF-1B43-C287185E1BC2}"/>
              </a:ext>
            </a:extLst>
          </p:cNvPr>
          <p:cNvSpPr/>
          <p:nvPr/>
        </p:nvSpPr>
        <p:spPr>
          <a:xfrm>
            <a:off x="2094807" y="3713478"/>
            <a:ext cx="2186385" cy="2184351"/>
          </a:xfrm>
          <a:prstGeom prst="rect">
            <a:avLst/>
          </a:prstGeom>
          <a:solidFill>
            <a:srgbClr val="5E5EAA"/>
          </a:solidFill>
          <a:ln w="25400" cap="flat" cmpd="sng" algn="ctr">
            <a:solidFill>
              <a:srgbClr val="5E5EAA">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4800" b="1" i="0" u="none" strike="noStrike" kern="0" cap="none" spc="0" normalizeH="0" baseline="0" noProof="0" dirty="0">
                <a:ln>
                  <a:noFill/>
                </a:ln>
                <a:solidFill>
                  <a:srgbClr val="FCF4EB"/>
                </a:solidFill>
                <a:effectLst/>
                <a:uLnTx/>
                <a:uFillTx/>
                <a:latin typeface="UTM Avo" panose="02040603050506020204" pitchFamily="18"/>
                <a:cs typeface="Arial Black" panose="020B0604020202020204" pitchFamily="34" charset="0"/>
                <a:sym typeface="Arial"/>
              </a:rPr>
              <a:t>4</a:t>
            </a:r>
          </a:p>
        </p:txBody>
      </p:sp>
      <p:sp>
        <p:nvSpPr>
          <p:cNvPr id="621" name="Google Shape;2827;p43">
            <a:hlinkClick r:id="rId10" action="ppaction://hlinksldjump"/>
            <a:extLst>
              <a:ext uri="{FF2B5EF4-FFF2-40B4-BE49-F238E27FC236}">
                <a16:creationId xmlns:a16="http://schemas.microsoft.com/office/drawing/2014/main" id="{0EAD7209-8CEF-AB0D-0789-258504A6CE20}"/>
              </a:ext>
            </a:extLst>
          </p:cNvPr>
          <p:cNvSpPr/>
          <p:nvPr/>
        </p:nvSpPr>
        <p:spPr>
          <a:xfrm>
            <a:off x="4681407" y="6237224"/>
            <a:ext cx="2612800" cy="559600"/>
          </a:xfrm>
          <a:prstGeom prst="roundRect">
            <a:avLst>
              <a:gd name="adj" fmla="val 50000"/>
            </a:avLst>
          </a:prstGeom>
          <a:solidFill>
            <a:srgbClr val="FD8762"/>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2A3132"/>
                </a:solidFill>
                <a:effectLst/>
                <a:uLnTx/>
                <a:uFillTx/>
                <a:latin typeface="UTM Avo" panose="02040603050506020204" pitchFamily="18"/>
                <a:ea typeface="Lexend"/>
                <a:cs typeface="Lexend"/>
                <a:sym typeface="Lexend"/>
              </a:rPr>
              <a:t>ĐÁP ÁN</a:t>
            </a:r>
            <a:endParaRPr kumimoji="0" sz="2400" b="1" i="0" u="none" strike="noStrike" kern="0" cap="none" spc="0" normalizeH="0" baseline="0" noProof="0" dirty="0">
              <a:ln>
                <a:noFill/>
              </a:ln>
              <a:solidFill>
                <a:srgbClr val="2A3132"/>
              </a:solidFill>
              <a:effectLst/>
              <a:uLnTx/>
              <a:uFillTx/>
              <a:latin typeface="UTM Avo" panose="02040603050506020204" pitchFamily="18"/>
              <a:ea typeface="Lexend"/>
              <a:cs typeface="Lexend"/>
              <a:sym typeface="Lexend"/>
            </a:endParaRPr>
          </a:p>
        </p:txBody>
      </p:sp>
    </p:spTree>
    <p:extLst>
      <p:ext uri="{BB962C8B-B14F-4D97-AF65-F5344CB8AC3E}">
        <p14:creationId xmlns:p14="http://schemas.microsoft.com/office/powerpoint/2010/main" val="2989242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15"/>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15"/>
                                        </p:tgtEl>
                                      </p:cBhvr>
                                    </p:animEffect>
                                    <p:set>
                                      <p:cBhvr>
                                        <p:cTn id="7" dur="1" fill="hold">
                                          <p:stCondLst>
                                            <p:cond delay="499"/>
                                          </p:stCondLst>
                                        </p:cTn>
                                        <p:tgtEl>
                                          <p:spTgt spid="6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615"/>
                  </p:tgtEl>
                </p:cond>
              </p:nextCondLst>
            </p:seq>
            <p:seq concurrent="1" nextAc="seek">
              <p:cTn id="8" restart="whenNotActive" fill="hold" evtFilter="cancelBubble" nodeType="interactiveSeq">
                <p:stCondLst>
                  <p:cond evt="onClick" delay="0">
                    <p:tgtEl>
                      <p:spTgt spid="61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616"/>
                                        </p:tgtEl>
                                      </p:cBhvr>
                                    </p:animEffect>
                                    <p:set>
                                      <p:cBhvr>
                                        <p:cTn id="13" dur="1" fill="hold">
                                          <p:stCondLst>
                                            <p:cond delay="499"/>
                                          </p:stCondLst>
                                        </p:cTn>
                                        <p:tgtEl>
                                          <p:spTgt spid="6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616"/>
                  </p:tgtEl>
                </p:cond>
              </p:nextCondLst>
            </p:seq>
            <p:seq concurrent="1" nextAc="seek">
              <p:cTn id="14" restart="whenNotActive" fill="hold" evtFilter="cancelBubble" nodeType="interactiveSeq">
                <p:stCondLst>
                  <p:cond evt="onClick" delay="0">
                    <p:tgtEl>
                      <p:spTgt spid="617"/>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617"/>
                                        </p:tgtEl>
                                      </p:cBhvr>
                                    </p:animEffect>
                                    <p:set>
                                      <p:cBhvr>
                                        <p:cTn id="19" dur="1" fill="hold">
                                          <p:stCondLst>
                                            <p:cond delay="499"/>
                                          </p:stCondLst>
                                        </p:cTn>
                                        <p:tgtEl>
                                          <p:spTgt spid="61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617"/>
                  </p:tgtEl>
                </p:cond>
              </p:nextCondLst>
            </p:seq>
            <p:seq concurrent="1" nextAc="seek">
              <p:cTn id="20" restart="whenNotActive" fill="hold" evtFilter="cancelBubble" nodeType="interactiveSeq">
                <p:stCondLst>
                  <p:cond evt="onClick" delay="0">
                    <p:tgtEl>
                      <p:spTgt spid="618"/>
                    </p:tgtEl>
                  </p:cond>
                </p:stCondLst>
                <p:endSync evt="end" delay="0">
                  <p:rtn val="all"/>
                </p:endSync>
                <p:childTnLst>
                  <p:par>
                    <p:cTn id="21" fill="hold">
                      <p:stCondLst>
                        <p:cond delay="0"/>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618"/>
                                        </p:tgtEl>
                                      </p:cBhvr>
                                    </p:animEffect>
                                    <p:set>
                                      <p:cBhvr>
                                        <p:cTn id="25" dur="1" fill="hold">
                                          <p:stCondLst>
                                            <p:cond delay="499"/>
                                          </p:stCondLst>
                                        </p:cTn>
                                        <p:tgtEl>
                                          <p:spTgt spid="61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618"/>
                  </p:tgtEl>
                </p:cond>
              </p:nextCondLst>
            </p:seq>
            <p:seq concurrent="1" nextAc="seek">
              <p:cTn id="26" restart="whenNotActive" fill="hold" evtFilter="cancelBubble" nodeType="interactiveSeq">
                <p:stCondLst>
                  <p:cond evt="onClick" delay="0">
                    <p:tgtEl>
                      <p:spTgt spid="619"/>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619"/>
                                        </p:tgtEl>
                                      </p:cBhvr>
                                    </p:animEffect>
                                    <p:set>
                                      <p:cBhvr>
                                        <p:cTn id="31" dur="1" fill="hold">
                                          <p:stCondLst>
                                            <p:cond delay="499"/>
                                          </p:stCondLst>
                                        </p:cTn>
                                        <p:tgtEl>
                                          <p:spTgt spid="61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619"/>
                  </p:tgtEl>
                </p:cond>
              </p:nextCondLst>
            </p:seq>
            <p:seq concurrent="1" nextAc="seek">
              <p:cTn id="32" restart="whenNotActive" fill="hold" evtFilter="cancelBubble" nodeType="interactiveSeq">
                <p:stCondLst>
                  <p:cond evt="onClick" delay="0">
                    <p:tgtEl>
                      <p:spTgt spid="620"/>
                    </p:tgtEl>
                  </p:cond>
                </p:stCondLst>
                <p:endSync evt="end" delay="0">
                  <p:rtn val="all"/>
                </p:endSync>
                <p:childTnLst>
                  <p:par>
                    <p:cTn id="33" fill="hold">
                      <p:stCondLst>
                        <p:cond delay="0"/>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620"/>
                                        </p:tgtEl>
                                      </p:cBhvr>
                                    </p:animEffect>
                                    <p:set>
                                      <p:cBhvr>
                                        <p:cTn id="37" dur="1" fill="hold">
                                          <p:stCondLst>
                                            <p:cond delay="499"/>
                                          </p:stCondLst>
                                        </p:cTn>
                                        <p:tgtEl>
                                          <p:spTgt spid="620"/>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620"/>
                  </p:tgtEl>
                </p:cond>
              </p:nextCondLst>
            </p:seq>
          </p:childTnLst>
        </p:cTn>
      </p:par>
    </p:tnLst>
    <p:bldLst>
      <p:bldP spid="615" grpId="0" animBg="1"/>
      <p:bldP spid="616" grpId="0" animBg="1"/>
      <p:bldP spid="617" grpId="0" animBg="1"/>
      <p:bldP spid="618" grpId="0" animBg="1"/>
      <p:bldP spid="619" grpId="0" animBg="1"/>
      <p:bldP spid="6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BBE123-7EB7-F8EF-FE93-08EE980BC898}"/>
              </a:ext>
            </a:extLst>
          </p:cNvPr>
          <p:cNvGrpSpPr/>
          <p:nvPr/>
        </p:nvGrpSpPr>
        <p:grpSpPr>
          <a:xfrm>
            <a:off x="4727728" y="3010718"/>
            <a:ext cx="2736543" cy="1674349"/>
            <a:chOff x="309542" y="967667"/>
            <a:chExt cx="2878585" cy="1674349"/>
          </a:xfrm>
        </p:grpSpPr>
        <p:pic>
          <p:nvPicPr>
            <p:cNvPr id="5" name="Picture 4">
              <a:hlinkClick r:id="rId3"/>
              <a:extLst>
                <a:ext uri="{FF2B5EF4-FFF2-40B4-BE49-F238E27FC236}">
                  <a16:creationId xmlns:a16="http://schemas.microsoft.com/office/drawing/2014/main" id="{DA91DD1F-EB0A-557A-8651-452737B26B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6" name="TextBox 5">
              <a:extLst>
                <a:ext uri="{FF2B5EF4-FFF2-40B4-BE49-F238E27FC236}">
                  <a16:creationId xmlns:a16="http://schemas.microsoft.com/office/drawing/2014/main" id="{3766EB6B-D8B5-EFF5-94FA-80BE38D6C2C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842772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3" name="Google Shape;1939;p36">
            <a:extLst>
              <a:ext uri="{FF2B5EF4-FFF2-40B4-BE49-F238E27FC236}">
                <a16:creationId xmlns:a16="http://schemas.microsoft.com/office/drawing/2014/main" id="{E7908A1B-8EC6-1E0E-B03F-0B2A30E607E9}"/>
              </a:ext>
            </a:extLst>
          </p:cNvPr>
          <p:cNvSpPr txBox="1"/>
          <p:nvPr/>
        </p:nvSpPr>
        <p:spPr>
          <a:xfrm>
            <a:off x="399452" y="716375"/>
            <a:ext cx="11210693" cy="2972151"/>
          </a:xfrm>
          <a:prstGeom prst="rect">
            <a:avLst/>
          </a:prstGeom>
          <a:noFill/>
          <a:ln>
            <a:noFill/>
          </a:ln>
        </p:spPr>
        <p:txBody>
          <a:bodyPr spcFirstLastPara="1" wrap="square" lIns="121900" tIns="121900" rIns="121900" bIns="121900" anchor="b" anchorCtr="0">
            <a:noAutofit/>
          </a:bodyPr>
          <a:lstStyle/>
          <a:p>
            <a:pPr algn="just">
              <a:lnSpc>
                <a:spcPct val="150000"/>
              </a:lnSpc>
              <a:buClr>
                <a:srgbClr val="000000"/>
              </a:buClr>
              <a:buFont typeface="Arial"/>
              <a:buNone/>
            </a:pP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Để</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đi</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từ</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nhà</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mình</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đến</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nhà</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Nam,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Việt</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cần</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đi</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qua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một</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cổng</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làng</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và</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một</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cây</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cổ</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thụ</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Khoảng</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cách</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từ</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nhà</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Việt</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đến</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cổng</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làng</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là</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182 m.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Khoảng</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cách</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từ</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cổng</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làng</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đến</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cây</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cổ</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thụ</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là</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75 m.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Khoảng</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cách</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từ</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cây</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cổ</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thụ</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đén</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nhà</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Nam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là</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218 m.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Hỏi</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quãng</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đường</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Việt</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cần</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đi</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dài</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bao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nhiêu</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mét</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a:t>
            </a:r>
            <a:endParaRPr lang="en-VN" sz="2400" kern="0" dirty="0">
              <a:latin typeface="UTM Avo" panose="02040603050506020204" pitchFamily="18"/>
              <a:ea typeface="Calibri" panose="020F0502020204030204" pitchFamily="34" charset="0"/>
              <a:cs typeface="Times New Roman" panose="02020603050405020304" pitchFamily="18" charset="0"/>
              <a:sym typeface="Arial"/>
            </a:endParaRPr>
          </a:p>
        </p:txBody>
      </p:sp>
      <p:sp>
        <p:nvSpPr>
          <p:cNvPr id="14" name="Google Shape;1940;p36">
            <a:extLst>
              <a:ext uri="{FF2B5EF4-FFF2-40B4-BE49-F238E27FC236}">
                <a16:creationId xmlns:a16="http://schemas.microsoft.com/office/drawing/2014/main" id="{1B44DADD-FBB4-1C8C-E6F6-C70C40945653}"/>
              </a:ext>
            </a:extLst>
          </p:cNvPr>
          <p:cNvSpPr/>
          <p:nvPr/>
        </p:nvSpPr>
        <p:spPr>
          <a:xfrm>
            <a:off x="3382399" y="3880715"/>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A.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470 m</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15" name="Google Shape;1941;p36">
            <a:extLst>
              <a:ext uri="{FF2B5EF4-FFF2-40B4-BE49-F238E27FC236}">
                <a16:creationId xmlns:a16="http://schemas.microsoft.com/office/drawing/2014/main" id="{04551F53-C7B7-26A8-6355-B4A89D5178B4}"/>
              </a:ext>
            </a:extLst>
          </p:cNvPr>
          <p:cNvSpPr/>
          <p:nvPr/>
        </p:nvSpPr>
        <p:spPr>
          <a:xfrm>
            <a:off x="6187004" y="3880715"/>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B.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475 m </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16" name="Google Shape;1942;p36">
            <a:extLst>
              <a:ext uri="{FF2B5EF4-FFF2-40B4-BE49-F238E27FC236}">
                <a16:creationId xmlns:a16="http://schemas.microsoft.com/office/drawing/2014/main" id="{59FD5AEB-5ED5-B370-3CED-A80F8AE3823E}"/>
              </a:ext>
            </a:extLst>
          </p:cNvPr>
          <p:cNvSpPr/>
          <p:nvPr/>
        </p:nvSpPr>
        <p:spPr>
          <a:xfrm>
            <a:off x="3382399" y="4971982"/>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C.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480 m </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17" name="Google Shape;1943;p36">
            <a:extLst>
              <a:ext uri="{FF2B5EF4-FFF2-40B4-BE49-F238E27FC236}">
                <a16:creationId xmlns:a16="http://schemas.microsoft.com/office/drawing/2014/main" id="{C45D4A74-DECC-9EEE-7D79-B8B1E7DBF87F}"/>
              </a:ext>
            </a:extLst>
          </p:cNvPr>
          <p:cNvSpPr/>
          <p:nvPr/>
        </p:nvSpPr>
        <p:spPr>
          <a:xfrm>
            <a:off x="6187004" y="4971982"/>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D.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485 m</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18" name="Title 1">
            <a:extLst>
              <a:ext uri="{FF2B5EF4-FFF2-40B4-BE49-F238E27FC236}">
                <a16:creationId xmlns:a16="http://schemas.microsoft.com/office/drawing/2014/main" id="{199EB339-F2D9-6B18-FB45-A1F836E90205}"/>
              </a:ext>
            </a:extLst>
          </p:cNvPr>
          <p:cNvSpPr txBox="1">
            <a:spLocks/>
          </p:cNvSpPr>
          <p:nvPr/>
        </p:nvSpPr>
        <p:spPr>
          <a:xfrm>
            <a:off x="3767789" y="710631"/>
            <a:ext cx="4645347"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1pPr>
            <a:lvl2pPr marR="0" lvl="1"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2pPr>
            <a:lvl3pPr marR="0" lvl="2"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3pPr>
            <a:lvl4pPr marR="0" lvl="3"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4pPr>
            <a:lvl5pPr marR="0" lvl="4"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5pPr>
            <a:lvl6pPr marR="0" lvl="5"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6pPr>
            <a:lvl7pPr marR="0" lvl="6"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7pPr>
            <a:lvl8pPr marR="0" lvl="7"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8pPr>
            <a:lvl9pPr marR="0" lvl="8"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9pPr>
          </a:lstStyle>
          <a:p>
            <a:pPr marL="0" marR="0" lvl="0" indent="0" algn="ctr" defTabSz="914400" rtl="0" eaLnBrk="1" fontAlgn="auto" latinLnBrk="0" hangingPunct="1">
              <a:lnSpc>
                <a:spcPct val="115000"/>
              </a:lnSpc>
              <a:spcBef>
                <a:spcPts val="0"/>
              </a:spcBef>
              <a:spcAft>
                <a:spcPts val="0"/>
              </a:spcAft>
              <a:buClr>
                <a:srgbClr val="2A3132"/>
              </a:buClr>
              <a:buSzPts val="2800"/>
              <a:buFont typeface="Lexend"/>
              <a:buNone/>
              <a:tabLst/>
              <a:defRPr/>
            </a:pPr>
            <a:r>
              <a:rPr kumimoji="0" lang="en-VN" b="1" i="0" u="none" strike="noStrike" kern="0" cap="none" spc="0" normalizeH="0" baseline="0" noProof="0" dirty="0">
                <a:ln>
                  <a:noFill/>
                </a:ln>
                <a:solidFill>
                  <a:schemeClr val="tx1"/>
                </a:solidFill>
                <a:effectLst/>
                <a:uLnTx/>
                <a:uFillTx/>
                <a:latin typeface="UTM Avo" panose="02040603050506020204" pitchFamily="18"/>
                <a:cs typeface="Arial" panose="020B0604020202020204" pitchFamily="34" charset="0"/>
                <a:sym typeface="Lexend"/>
              </a:rPr>
              <a:t>CÂU 1</a:t>
            </a:r>
          </a:p>
        </p:txBody>
      </p:sp>
      <p:sp>
        <p:nvSpPr>
          <p:cNvPr id="19" name="Rectangle 18">
            <a:extLst>
              <a:ext uri="{FF2B5EF4-FFF2-40B4-BE49-F238E27FC236}">
                <a16:creationId xmlns:a16="http://schemas.microsoft.com/office/drawing/2014/main" id="{EEA337B8-EACF-3932-E23B-A2705FD73DBB}"/>
              </a:ext>
            </a:extLst>
          </p:cNvPr>
          <p:cNvSpPr/>
          <p:nvPr/>
        </p:nvSpPr>
        <p:spPr>
          <a:xfrm>
            <a:off x="6199488" y="3874971"/>
            <a:ext cx="2613644" cy="851200"/>
          </a:xfrm>
          <a:prstGeom prst="rect">
            <a:avLst/>
          </a:prstGeom>
          <a:solidFill>
            <a:srgbClr val="92D050"/>
          </a:solidFill>
          <a:ln w="38100" cap="flat" cmpd="sng" algn="ctr">
            <a:solidFill>
              <a:srgbClr val="FCF4EB"/>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effectLst/>
                <a:uLnTx/>
                <a:uFillTx/>
                <a:latin typeface="UTM Avo" panose="02040603050506020204" pitchFamily="18"/>
                <a:ea typeface="Lexend"/>
                <a:cs typeface="Lexend"/>
                <a:sym typeface="Lexend"/>
              </a:rPr>
              <a:t>B. </a:t>
            </a:r>
            <a:r>
              <a:rPr kumimoji="0" lang="en-US" sz="2400" b="0" i="0" u="none" strike="noStrike" kern="0" cap="none" spc="0" normalizeH="0" baseline="0" noProof="0" dirty="0">
                <a:ln>
                  <a:noFill/>
                </a:ln>
                <a:effectLst/>
                <a:uLnTx/>
                <a:uFillTx/>
                <a:latin typeface="UTM Avo" panose="02040603050506020204" pitchFamily="18"/>
                <a:ea typeface="Lexend"/>
                <a:cs typeface="Lexend"/>
                <a:sym typeface="Lexend"/>
              </a:rPr>
              <a:t>475 m </a:t>
            </a:r>
          </a:p>
        </p:txBody>
      </p:sp>
      <p:sp>
        <p:nvSpPr>
          <p:cNvPr id="20" name="Google Shape;1934;p36">
            <a:hlinkClick r:id="rId6" action="ppaction://hlinksldjump"/>
            <a:extLst>
              <a:ext uri="{FF2B5EF4-FFF2-40B4-BE49-F238E27FC236}">
                <a16:creationId xmlns:a16="http://schemas.microsoft.com/office/drawing/2014/main" id="{18AF0171-23FC-020D-176D-C7DA25236CD8}"/>
              </a:ext>
            </a:extLst>
          </p:cNvPr>
          <p:cNvSpPr/>
          <p:nvPr/>
        </p:nvSpPr>
        <p:spPr>
          <a:xfrm>
            <a:off x="5422249" y="6074737"/>
            <a:ext cx="1347499" cy="650440"/>
          </a:xfrm>
          <a:prstGeom prst="roundRect">
            <a:avLst>
              <a:gd name="adj" fmla="val 50000"/>
            </a:avLst>
          </a:prstGeom>
          <a:solidFill>
            <a:srgbClr val="FD8762"/>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21" name="Google Shape;1937;p36">
            <a:hlinkClick r:id="rId6" action="ppaction://hlinksldjump"/>
            <a:extLst>
              <a:ext uri="{FF2B5EF4-FFF2-40B4-BE49-F238E27FC236}">
                <a16:creationId xmlns:a16="http://schemas.microsoft.com/office/drawing/2014/main" id="{B3ABD227-F611-E682-47B9-0759756F1BF4}"/>
              </a:ext>
            </a:extLst>
          </p:cNvPr>
          <p:cNvSpPr/>
          <p:nvPr/>
        </p:nvSpPr>
        <p:spPr>
          <a:xfrm rot="-5400000">
            <a:off x="5898067" y="6233460"/>
            <a:ext cx="384792" cy="332993"/>
          </a:xfrm>
          <a:prstGeom prst="triangle">
            <a:avLst>
              <a:gd name="adj" fmla="val 50000"/>
            </a:avLst>
          </a:pr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36332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1000" fill="hold"/>
                                        <p:tgtEl>
                                          <p:spTgt spid="17"/>
                                        </p:tgtEl>
                                        <p:attrNameLst>
                                          <p:attrName>fillcolor</p:attrName>
                                        </p:attrNameLst>
                                      </p:cBhvr>
                                      <p:to>
                                        <a:schemeClr val="accent2"/>
                                      </p:to>
                                    </p:animClr>
                                    <p:set>
                                      <p:cBhvr>
                                        <p:cTn id="22" dur="1000" fill="hold"/>
                                        <p:tgtEl>
                                          <p:spTgt spid="17"/>
                                        </p:tgtEl>
                                        <p:attrNameLst>
                                          <p:attrName>fill.type</p:attrName>
                                        </p:attrNameLst>
                                      </p:cBhvr>
                                      <p:to>
                                        <p:strVal val="solid"/>
                                      </p:to>
                                    </p:set>
                                    <p:set>
                                      <p:cBhvr>
                                        <p:cTn id="23" dur="1000" fill="hold"/>
                                        <p:tgtEl>
                                          <p:spTgt spid="17"/>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1000" fill="hold"/>
                                        <p:tgtEl>
                                          <p:spTgt spid="16"/>
                                        </p:tgtEl>
                                        <p:attrNameLst>
                                          <p:attrName>fillcolor</p:attrName>
                                        </p:attrNameLst>
                                      </p:cBhvr>
                                      <p:to>
                                        <a:schemeClr val="accent2"/>
                                      </p:to>
                                    </p:animClr>
                                    <p:set>
                                      <p:cBhvr>
                                        <p:cTn id="29" dur="1000" fill="hold"/>
                                        <p:tgtEl>
                                          <p:spTgt spid="16"/>
                                        </p:tgtEl>
                                        <p:attrNameLst>
                                          <p:attrName>fill.type</p:attrName>
                                        </p:attrNameLst>
                                      </p:cBhvr>
                                      <p:to>
                                        <p:strVal val="solid"/>
                                      </p:to>
                                    </p:set>
                                    <p:set>
                                      <p:cBhvr>
                                        <p:cTn id="30" dur="1000" fill="hold"/>
                                        <p:tgtEl>
                                          <p:spTgt spid="16"/>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1000" fill="hold"/>
                                        <p:tgtEl>
                                          <p:spTgt spid="14"/>
                                        </p:tgtEl>
                                        <p:attrNameLst>
                                          <p:attrName>fillcolor</p:attrName>
                                        </p:attrNameLst>
                                      </p:cBhvr>
                                      <p:to>
                                        <a:schemeClr val="accent2"/>
                                      </p:to>
                                    </p:animClr>
                                    <p:set>
                                      <p:cBhvr>
                                        <p:cTn id="41" dur="1000" fill="hold"/>
                                        <p:tgtEl>
                                          <p:spTgt spid="14"/>
                                        </p:tgtEl>
                                        <p:attrNameLst>
                                          <p:attrName>fill.type</p:attrName>
                                        </p:attrNameLst>
                                      </p:cBhvr>
                                      <p:to>
                                        <p:strVal val="solid"/>
                                      </p:to>
                                    </p:set>
                                    <p:set>
                                      <p:cBhvr>
                                        <p:cTn id="42" dur="1000" fill="hold"/>
                                        <p:tgtEl>
                                          <p:spTgt spid="14"/>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4"/>
                  </p:tgtEl>
                </p:cond>
              </p:nextCondLst>
            </p:seq>
          </p:childTnLst>
        </p:cTn>
      </p:par>
    </p:tnLst>
    <p:bldLst>
      <p:bldP spid="14" grpId="0" animBg="1"/>
      <p:bldP spid="15" grpId="0" animBg="1"/>
      <p:bldP spid="16" grpId="0" animBg="1"/>
      <p:bldP spid="17"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1" name="Google Shape;1934;p36">
            <a:hlinkClick r:id="rId6" action="ppaction://hlinksldjump"/>
            <a:extLst>
              <a:ext uri="{FF2B5EF4-FFF2-40B4-BE49-F238E27FC236}">
                <a16:creationId xmlns:a16="http://schemas.microsoft.com/office/drawing/2014/main" id="{61648208-BB41-D436-57F8-F269802706AF}"/>
              </a:ext>
            </a:extLst>
          </p:cNvPr>
          <p:cNvSpPr/>
          <p:nvPr/>
        </p:nvSpPr>
        <p:spPr>
          <a:xfrm>
            <a:off x="5422249" y="6074737"/>
            <a:ext cx="1347499" cy="650440"/>
          </a:xfrm>
          <a:prstGeom prst="roundRect">
            <a:avLst>
              <a:gd name="adj" fmla="val 50000"/>
            </a:avLst>
          </a:prstGeom>
          <a:solidFill>
            <a:srgbClr val="FD8762"/>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2" name="Google Shape;1937;p36">
            <a:hlinkClick r:id="rId6" action="ppaction://hlinksldjump"/>
            <a:extLst>
              <a:ext uri="{FF2B5EF4-FFF2-40B4-BE49-F238E27FC236}">
                <a16:creationId xmlns:a16="http://schemas.microsoft.com/office/drawing/2014/main" id="{A90D2964-F790-022D-3967-3CFF09731946}"/>
              </a:ext>
            </a:extLst>
          </p:cNvPr>
          <p:cNvSpPr/>
          <p:nvPr/>
        </p:nvSpPr>
        <p:spPr>
          <a:xfrm rot="-5400000">
            <a:off x="5898067" y="6233460"/>
            <a:ext cx="384792" cy="332993"/>
          </a:xfrm>
          <a:prstGeom prst="triangle">
            <a:avLst>
              <a:gd name="adj" fmla="val 50000"/>
            </a:avLst>
          </a:pr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effectLst/>
              <a:uLnTx/>
              <a:uFillTx/>
              <a:latin typeface="UTM Avo" panose="02040603050506020204" pitchFamily="18"/>
              <a:cs typeface="Arial"/>
              <a:sym typeface="Arial"/>
            </a:endParaRPr>
          </a:p>
        </p:txBody>
      </p:sp>
      <p:sp>
        <p:nvSpPr>
          <p:cNvPr id="9" name="Google Shape;1939;p36">
            <a:extLst>
              <a:ext uri="{FF2B5EF4-FFF2-40B4-BE49-F238E27FC236}">
                <a16:creationId xmlns:a16="http://schemas.microsoft.com/office/drawing/2014/main" id="{3D809BD0-BE2D-D6C1-5BAD-2DCEB43ECF51}"/>
              </a:ext>
            </a:extLst>
          </p:cNvPr>
          <p:cNvSpPr txBox="1"/>
          <p:nvPr/>
        </p:nvSpPr>
        <p:spPr>
          <a:xfrm>
            <a:off x="1240220" y="1468734"/>
            <a:ext cx="9711560" cy="2287348"/>
          </a:xfrm>
          <a:prstGeom prst="rect">
            <a:avLst/>
          </a:prstGeom>
          <a:noFill/>
          <a:ln>
            <a:noFill/>
          </a:ln>
        </p:spPr>
        <p:txBody>
          <a:bodyPr spcFirstLastPara="1" wrap="square" lIns="121900" tIns="121900" rIns="121900" bIns="121900" anchor="b" anchorCtr="0">
            <a:noAutofit/>
          </a:bodyPr>
          <a:lstStyle/>
          <a:p>
            <a:pPr algn="ctr">
              <a:lnSpc>
                <a:spcPct val="150000"/>
              </a:lnSpc>
              <a:spcAft>
                <a:spcPts val="1333"/>
              </a:spcAft>
              <a:buClr>
                <a:srgbClr val="000000"/>
              </a:buClr>
              <a:buFont typeface="Arial"/>
              <a:buNone/>
            </a:pP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Tính</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thuận</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tiện</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biểu</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thức</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r>
              <a:rPr lang="en-US" sz="2400" kern="0" dirty="0" err="1">
                <a:latin typeface="UTM Avo" panose="02040603050506020204" pitchFamily="18"/>
                <a:ea typeface="Calibri" panose="020F0502020204030204" pitchFamily="34" charset="0"/>
                <a:cs typeface="Times New Roman" panose="02020603050405020304" pitchFamily="18" charset="0"/>
                <a:sym typeface="Arial"/>
              </a:rPr>
              <a:t>sau</a:t>
            </a:r>
            <a:r>
              <a:rPr lang="en-US" sz="2400" kern="0" dirty="0">
                <a:latin typeface="UTM Avo" panose="02040603050506020204" pitchFamily="18"/>
                <a:ea typeface="Calibri" panose="020F0502020204030204" pitchFamily="34" charset="0"/>
                <a:cs typeface="Times New Roman" panose="02020603050405020304" pitchFamily="18" charset="0"/>
                <a:sym typeface="Arial"/>
              </a:rPr>
              <a:t>: </a:t>
            </a:r>
            <a:endParaRPr lang="en-VN" sz="2400" kern="0" dirty="0">
              <a:latin typeface="UTM Avo" panose="02040603050506020204" pitchFamily="18"/>
              <a:ea typeface="Calibri" panose="020F0502020204030204" pitchFamily="34" charset="0"/>
              <a:cs typeface="Times New Roman" panose="02020603050405020304" pitchFamily="18" charset="0"/>
              <a:sym typeface="Arial"/>
            </a:endParaRPr>
          </a:p>
          <a:p>
            <a:pPr algn="ctr">
              <a:lnSpc>
                <a:spcPct val="150000"/>
              </a:lnSpc>
              <a:spcAft>
                <a:spcPts val="1333"/>
              </a:spcAft>
              <a:buClr>
                <a:srgbClr val="000000"/>
              </a:buClr>
              <a:buFont typeface="Arial"/>
              <a:buNone/>
            </a:pPr>
            <a:r>
              <a:rPr lang="en-US" sz="2400" kern="0" dirty="0">
                <a:latin typeface="UTM Avo" panose="02040603050506020204" pitchFamily="18"/>
                <a:ea typeface="Calibri" panose="020F0502020204030204" pitchFamily="34" charset="0"/>
                <a:cs typeface="Times New Roman" panose="02020603050405020304" pitchFamily="18" charset="0"/>
                <a:sym typeface="Arial"/>
              </a:rPr>
              <a:t>63 + 35 + 47 + 25 = ?</a:t>
            </a:r>
            <a:endParaRPr lang="en-VN" sz="2400" kern="0" dirty="0">
              <a:latin typeface="UTM Avo" panose="02040603050506020204" pitchFamily="18"/>
              <a:ea typeface="Calibri" panose="020F0502020204030204" pitchFamily="34" charset="0"/>
              <a:cs typeface="Times New Roman" panose="02020603050405020304" pitchFamily="18" charset="0"/>
              <a:sym typeface="Arial"/>
            </a:endParaRPr>
          </a:p>
          <a:p>
            <a:pPr algn="just">
              <a:lnSpc>
                <a:spcPct val="115000"/>
              </a:lnSpc>
              <a:buClr>
                <a:srgbClr val="000000"/>
              </a:buClr>
              <a:buFont typeface="Arial"/>
              <a:buNone/>
            </a:pPr>
            <a:endParaRPr lang="en-VN" sz="2400" kern="0" dirty="0">
              <a:latin typeface="UTM Avo" panose="02040603050506020204" pitchFamily="18"/>
              <a:ea typeface="Calibri" panose="020F0502020204030204" pitchFamily="34" charset="0"/>
              <a:cs typeface="Times New Roman" panose="02020603050405020304" pitchFamily="18" charset="0"/>
              <a:sym typeface="Arial"/>
            </a:endParaRPr>
          </a:p>
        </p:txBody>
      </p:sp>
      <p:sp>
        <p:nvSpPr>
          <p:cNvPr id="10" name="Google Shape;1940;p36">
            <a:extLst>
              <a:ext uri="{FF2B5EF4-FFF2-40B4-BE49-F238E27FC236}">
                <a16:creationId xmlns:a16="http://schemas.microsoft.com/office/drawing/2014/main" id="{89C8CDE6-EED6-3EAD-FCC3-C76E8DA0D194}"/>
              </a:ext>
            </a:extLst>
          </p:cNvPr>
          <p:cNvSpPr/>
          <p:nvPr/>
        </p:nvSpPr>
        <p:spPr>
          <a:xfrm>
            <a:off x="3382400" y="3827800"/>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A.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150</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20" name="Google Shape;1941;p36">
            <a:extLst>
              <a:ext uri="{FF2B5EF4-FFF2-40B4-BE49-F238E27FC236}">
                <a16:creationId xmlns:a16="http://schemas.microsoft.com/office/drawing/2014/main" id="{2B39B046-6A54-FAF9-A3E3-974F04BDFABF}"/>
              </a:ext>
            </a:extLst>
          </p:cNvPr>
          <p:cNvSpPr/>
          <p:nvPr/>
        </p:nvSpPr>
        <p:spPr>
          <a:xfrm>
            <a:off x="6187005" y="3827800"/>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B.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160 </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21" name="Google Shape;1942;p36">
            <a:extLst>
              <a:ext uri="{FF2B5EF4-FFF2-40B4-BE49-F238E27FC236}">
                <a16:creationId xmlns:a16="http://schemas.microsoft.com/office/drawing/2014/main" id="{E46F5FCF-3098-C903-2BD5-28F6B34F4FF5}"/>
              </a:ext>
            </a:extLst>
          </p:cNvPr>
          <p:cNvSpPr/>
          <p:nvPr/>
        </p:nvSpPr>
        <p:spPr>
          <a:xfrm>
            <a:off x="3382400" y="4919067"/>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C.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170 </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22" name="Google Shape;1943;p36">
            <a:extLst>
              <a:ext uri="{FF2B5EF4-FFF2-40B4-BE49-F238E27FC236}">
                <a16:creationId xmlns:a16="http://schemas.microsoft.com/office/drawing/2014/main" id="{6B2C7DEB-FDEB-703C-25EC-3DDF93DD2F0B}"/>
              </a:ext>
            </a:extLst>
          </p:cNvPr>
          <p:cNvSpPr/>
          <p:nvPr/>
        </p:nvSpPr>
        <p:spPr>
          <a:xfrm>
            <a:off x="6187005" y="4919067"/>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D.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180</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23" name="Title 1">
            <a:extLst>
              <a:ext uri="{FF2B5EF4-FFF2-40B4-BE49-F238E27FC236}">
                <a16:creationId xmlns:a16="http://schemas.microsoft.com/office/drawing/2014/main" id="{FBE89C3B-6360-AD55-471D-179A74ED9C76}"/>
              </a:ext>
            </a:extLst>
          </p:cNvPr>
          <p:cNvSpPr txBox="1">
            <a:spLocks/>
          </p:cNvSpPr>
          <p:nvPr/>
        </p:nvSpPr>
        <p:spPr>
          <a:xfrm>
            <a:off x="3767789" y="934699"/>
            <a:ext cx="4645347"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1pPr>
            <a:lvl2pPr marR="0" lvl="1"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2pPr>
            <a:lvl3pPr marR="0" lvl="2"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3pPr>
            <a:lvl4pPr marR="0" lvl="3"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4pPr>
            <a:lvl5pPr marR="0" lvl="4"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5pPr>
            <a:lvl6pPr marR="0" lvl="5"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6pPr>
            <a:lvl7pPr marR="0" lvl="6"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7pPr>
            <a:lvl8pPr marR="0" lvl="7"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8pPr>
            <a:lvl9pPr marR="0" lvl="8"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9pPr>
          </a:lstStyle>
          <a:p>
            <a:pPr marL="0" marR="0" lvl="0" indent="0" algn="ctr" defTabSz="914400" rtl="0" eaLnBrk="1" fontAlgn="auto" latinLnBrk="0" hangingPunct="1">
              <a:lnSpc>
                <a:spcPct val="115000"/>
              </a:lnSpc>
              <a:spcBef>
                <a:spcPts val="0"/>
              </a:spcBef>
              <a:spcAft>
                <a:spcPts val="0"/>
              </a:spcAft>
              <a:buClr>
                <a:srgbClr val="2A3132"/>
              </a:buClr>
              <a:buSzPts val="2800"/>
              <a:buFont typeface="Lexend"/>
              <a:buNone/>
              <a:tabLst/>
              <a:defRPr/>
            </a:pPr>
            <a:r>
              <a:rPr kumimoji="0" lang="en-VN" b="1" i="0" u="none" strike="noStrike" kern="0" cap="none" spc="0" normalizeH="0" baseline="0" noProof="0" dirty="0">
                <a:ln>
                  <a:noFill/>
                </a:ln>
                <a:solidFill>
                  <a:schemeClr val="tx1"/>
                </a:solidFill>
                <a:effectLst/>
                <a:uLnTx/>
                <a:uFillTx/>
                <a:latin typeface="UTM Avo" panose="02040603050506020204" pitchFamily="18"/>
                <a:cs typeface="Arial" panose="020B0604020202020204" pitchFamily="34" charset="0"/>
                <a:sym typeface="Lexend"/>
              </a:rPr>
              <a:t>CÂU 2</a:t>
            </a:r>
          </a:p>
        </p:txBody>
      </p:sp>
      <p:sp>
        <p:nvSpPr>
          <p:cNvPr id="24" name="Rectangle 23">
            <a:extLst>
              <a:ext uri="{FF2B5EF4-FFF2-40B4-BE49-F238E27FC236}">
                <a16:creationId xmlns:a16="http://schemas.microsoft.com/office/drawing/2014/main" id="{11135043-A5E5-40D7-0159-546208A8E33B}"/>
              </a:ext>
            </a:extLst>
          </p:cNvPr>
          <p:cNvSpPr/>
          <p:nvPr/>
        </p:nvSpPr>
        <p:spPr>
          <a:xfrm>
            <a:off x="3391156" y="4919067"/>
            <a:ext cx="2613644" cy="851200"/>
          </a:xfrm>
          <a:prstGeom prst="rect">
            <a:avLst/>
          </a:prstGeom>
          <a:solidFill>
            <a:srgbClr val="92D050"/>
          </a:solidFill>
          <a:ln w="38100" cap="flat" cmpd="sng" algn="ctr">
            <a:solidFill>
              <a:srgbClr val="FCF4EB"/>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effectLst/>
                <a:uLnTx/>
                <a:uFillTx/>
                <a:latin typeface="UTM Avo" panose="02040603050506020204" pitchFamily="18"/>
                <a:ea typeface="Lexend"/>
                <a:cs typeface="Lexend"/>
                <a:sym typeface="Lexend"/>
              </a:rPr>
              <a:t>C. </a:t>
            </a:r>
            <a:r>
              <a:rPr kumimoji="0" lang="en-US" sz="2400" b="0" i="0" u="none" strike="noStrike" kern="0" cap="none" spc="0" normalizeH="0" baseline="0" noProof="0" dirty="0">
                <a:ln>
                  <a:noFill/>
                </a:ln>
                <a:effectLst/>
                <a:uLnTx/>
                <a:uFillTx/>
                <a:latin typeface="UTM Avo" panose="02040603050506020204" pitchFamily="18"/>
                <a:ea typeface="Lexend"/>
                <a:cs typeface="Lexend"/>
                <a:sym typeface="Lexend"/>
              </a:rPr>
              <a:t>170 </a:t>
            </a:r>
          </a:p>
        </p:txBody>
      </p:sp>
    </p:spTree>
    <p:extLst>
      <p:ext uri="{BB962C8B-B14F-4D97-AF65-F5344CB8AC3E}">
        <p14:creationId xmlns:p14="http://schemas.microsoft.com/office/powerpoint/2010/main" val="125224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1000" fill="hold"/>
                                        <p:tgtEl>
                                          <p:spTgt spid="10"/>
                                        </p:tgtEl>
                                        <p:attrNameLst>
                                          <p:attrName>fillcolor</p:attrName>
                                        </p:attrNameLst>
                                      </p:cBhvr>
                                      <p:to>
                                        <a:schemeClr val="accent2"/>
                                      </p:to>
                                    </p:animClr>
                                    <p:set>
                                      <p:cBhvr>
                                        <p:cTn id="22" dur="1000" fill="hold"/>
                                        <p:tgtEl>
                                          <p:spTgt spid="10"/>
                                        </p:tgtEl>
                                        <p:attrNameLst>
                                          <p:attrName>fill.type</p:attrName>
                                        </p:attrNameLst>
                                      </p:cBhvr>
                                      <p:to>
                                        <p:strVal val="solid"/>
                                      </p:to>
                                    </p:set>
                                    <p:set>
                                      <p:cBhvr>
                                        <p:cTn id="23" dur="1000" fill="hold"/>
                                        <p:tgtEl>
                                          <p:spTgt spid="10"/>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1000" fill="hold"/>
                                        <p:tgtEl>
                                          <p:spTgt spid="20"/>
                                        </p:tgtEl>
                                        <p:attrNameLst>
                                          <p:attrName>fillcolor</p:attrName>
                                        </p:attrNameLst>
                                      </p:cBhvr>
                                      <p:to>
                                        <a:schemeClr val="accent2"/>
                                      </p:to>
                                    </p:animClr>
                                    <p:set>
                                      <p:cBhvr>
                                        <p:cTn id="29" dur="1000" fill="hold"/>
                                        <p:tgtEl>
                                          <p:spTgt spid="20"/>
                                        </p:tgtEl>
                                        <p:attrNameLst>
                                          <p:attrName>fill.type</p:attrName>
                                        </p:attrNameLst>
                                      </p:cBhvr>
                                      <p:to>
                                        <p:strVal val="solid"/>
                                      </p:to>
                                    </p:set>
                                    <p:set>
                                      <p:cBhvr>
                                        <p:cTn id="30" dur="1000" fill="hold"/>
                                        <p:tgtEl>
                                          <p:spTgt spid="20"/>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1000" fill="hold"/>
                                        <p:tgtEl>
                                          <p:spTgt spid="22"/>
                                        </p:tgtEl>
                                        <p:attrNameLst>
                                          <p:attrName>fillcolor</p:attrName>
                                        </p:attrNameLst>
                                      </p:cBhvr>
                                      <p:to>
                                        <a:schemeClr val="accent2"/>
                                      </p:to>
                                    </p:animClr>
                                    <p:set>
                                      <p:cBhvr>
                                        <p:cTn id="36" dur="1000" fill="hold"/>
                                        <p:tgtEl>
                                          <p:spTgt spid="22"/>
                                        </p:tgtEl>
                                        <p:attrNameLst>
                                          <p:attrName>fill.type</p:attrName>
                                        </p:attrNameLst>
                                      </p:cBhvr>
                                      <p:to>
                                        <p:strVal val="solid"/>
                                      </p:to>
                                    </p:set>
                                    <p:set>
                                      <p:cBhvr>
                                        <p:cTn id="37" dur="1000" fill="hold"/>
                                        <p:tgtEl>
                                          <p:spTgt spid="22"/>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1"/>
                  </p:tgtEl>
                </p:cond>
              </p:nextCondLst>
            </p:seq>
          </p:childTnLst>
        </p:cTn>
      </p:par>
    </p:tnLst>
    <p:bldLst>
      <p:bldP spid="10" grpId="0" animBg="1"/>
      <p:bldP spid="20" grpId="0" animBg="1"/>
      <p:bldP spid="21" grpId="0" animBg="1"/>
      <p:bldP spid="22"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4" name="Google Shape;1940;p36">
            <a:extLst>
              <a:ext uri="{FF2B5EF4-FFF2-40B4-BE49-F238E27FC236}">
                <a16:creationId xmlns:a16="http://schemas.microsoft.com/office/drawing/2014/main" id="{A6E84850-EF02-4986-2220-ADED337922EE}"/>
              </a:ext>
            </a:extLst>
          </p:cNvPr>
          <p:cNvSpPr/>
          <p:nvPr/>
        </p:nvSpPr>
        <p:spPr>
          <a:xfrm>
            <a:off x="3420499" y="3792882"/>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A.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120</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15" name="Google Shape;1941;p36">
            <a:extLst>
              <a:ext uri="{FF2B5EF4-FFF2-40B4-BE49-F238E27FC236}">
                <a16:creationId xmlns:a16="http://schemas.microsoft.com/office/drawing/2014/main" id="{5F5989DE-B22B-9C40-0334-C35582331A4E}"/>
              </a:ext>
            </a:extLst>
          </p:cNvPr>
          <p:cNvSpPr/>
          <p:nvPr/>
        </p:nvSpPr>
        <p:spPr>
          <a:xfrm>
            <a:off x="6225104" y="3792882"/>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B.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125 </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16" name="Google Shape;1942;p36">
            <a:extLst>
              <a:ext uri="{FF2B5EF4-FFF2-40B4-BE49-F238E27FC236}">
                <a16:creationId xmlns:a16="http://schemas.microsoft.com/office/drawing/2014/main" id="{DA16CD72-0595-C4BE-C9C9-2278EB4376C3}"/>
              </a:ext>
            </a:extLst>
          </p:cNvPr>
          <p:cNvSpPr/>
          <p:nvPr/>
        </p:nvSpPr>
        <p:spPr>
          <a:xfrm>
            <a:off x="3420499" y="4884149"/>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C.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140 </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17" name="Google Shape;1943;p36">
            <a:extLst>
              <a:ext uri="{FF2B5EF4-FFF2-40B4-BE49-F238E27FC236}">
                <a16:creationId xmlns:a16="http://schemas.microsoft.com/office/drawing/2014/main" id="{BBCD1CD0-CEE6-F1EC-28A0-460ED9E92E65}"/>
              </a:ext>
            </a:extLst>
          </p:cNvPr>
          <p:cNvSpPr/>
          <p:nvPr/>
        </p:nvSpPr>
        <p:spPr>
          <a:xfrm>
            <a:off x="6225104" y="4884149"/>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D.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145</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18" name="Title 1">
            <a:extLst>
              <a:ext uri="{FF2B5EF4-FFF2-40B4-BE49-F238E27FC236}">
                <a16:creationId xmlns:a16="http://schemas.microsoft.com/office/drawing/2014/main" id="{AF94EEC7-1781-9196-F84E-83E1FF690DAE}"/>
              </a:ext>
            </a:extLst>
          </p:cNvPr>
          <p:cNvSpPr txBox="1">
            <a:spLocks/>
          </p:cNvSpPr>
          <p:nvPr/>
        </p:nvSpPr>
        <p:spPr>
          <a:xfrm>
            <a:off x="3767789" y="994716"/>
            <a:ext cx="4645347"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1pPr>
            <a:lvl2pPr marR="0" lvl="1"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2pPr>
            <a:lvl3pPr marR="0" lvl="2"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3pPr>
            <a:lvl4pPr marR="0" lvl="3"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4pPr>
            <a:lvl5pPr marR="0" lvl="4"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5pPr>
            <a:lvl6pPr marR="0" lvl="5"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6pPr>
            <a:lvl7pPr marR="0" lvl="6"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7pPr>
            <a:lvl8pPr marR="0" lvl="7"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8pPr>
            <a:lvl9pPr marR="0" lvl="8"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9pPr>
          </a:lstStyle>
          <a:p>
            <a:pPr marL="0" marR="0" lvl="0" indent="0" algn="ctr" defTabSz="914400" rtl="0" eaLnBrk="1" fontAlgn="auto" latinLnBrk="0" hangingPunct="1">
              <a:lnSpc>
                <a:spcPct val="115000"/>
              </a:lnSpc>
              <a:spcBef>
                <a:spcPts val="0"/>
              </a:spcBef>
              <a:spcAft>
                <a:spcPts val="0"/>
              </a:spcAft>
              <a:buClr>
                <a:srgbClr val="2A3132"/>
              </a:buClr>
              <a:buSzPts val="2800"/>
              <a:buFont typeface="Lexend"/>
              <a:buNone/>
              <a:tabLst/>
              <a:defRPr/>
            </a:pPr>
            <a:r>
              <a:rPr kumimoji="0" lang="en-VN" b="1" i="0" u="none" strike="noStrike" kern="0" cap="none" spc="0" normalizeH="0" baseline="0" noProof="0">
                <a:ln>
                  <a:noFill/>
                </a:ln>
                <a:solidFill>
                  <a:schemeClr val="tx1"/>
                </a:solidFill>
                <a:effectLst/>
                <a:uLnTx/>
                <a:uFillTx/>
                <a:latin typeface="UTM Avo" panose="02040603050506020204" pitchFamily="18"/>
                <a:cs typeface="Arial" panose="020B0604020202020204" pitchFamily="34" charset="0"/>
                <a:sym typeface="Lexend"/>
              </a:rPr>
              <a:t>CÂU 3</a:t>
            </a:r>
            <a:endParaRPr kumimoji="0" lang="en-VN" b="1" i="0" u="none" strike="noStrike" kern="0" cap="none" spc="0" normalizeH="0" baseline="0" noProof="0" dirty="0">
              <a:ln>
                <a:noFill/>
              </a:ln>
              <a:solidFill>
                <a:schemeClr val="tx1"/>
              </a:solidFill>
              <a:effectLst/>
              <a:uLnTx/>
              <a:uFillTx/>
              <a:latin typeface="UTM Avo" panose="02040603050506020204" pitchFamily="18"/>
              <a:cs typeface="Arial" panose="020B0604020202020204" pitchFamily="34" charset="0"/>
              <a:sym typeface="Lexend"/>
            </a:endParaRPr>
          </a:p>
        </p:txBody>
      </p:sp>
      <p:sp>
        <p:nvSpPr>
          <p:cNvPr id="19" name="TextBox 18">
            <a:extLst>
              <a:ext uri="{FF2B5EF4-FFF2-40B4-BE49-F238E27FC236}">
                <a16:creationId xmlns:a16="http://schemas.microsoft.com/office/drawing/2014/main" id="{87B70657-3C2F-AD12-20C5-BE2CC7076FC9}"/>
              </a:ext>
            </a:extLst>
          </p:cNvPr>
          <p:cNvSpPr txBox="1"/>
          <p:nvPr/>
        </p:nvSpPr>
        <p:spPr>
          <a:xfrm>
            <a:off x="2542478" y="1659139"/>
            <a:ext cx="7107044" cy="1455014"/>
          </a:xfrm>
          <a:prstGeom prst="rect">
            <a:avLst/>
          </a:prstGeom>
          <a:noFill/>
        </p:spPr>
        <p:txBody>
          <a:bodyPr wrap="square">
            <a:spAutoFit/>
          </a:bodyPr>
          <a:lstStyle/>
          <a:p>
            <a:pPr algn="ctr">
              <a:lnSpc>
                <a:spcPct val="200000"/>
              </a:lnSpc>
              <a:buClr>
                <a:srgbClr val="000000"/>
              </a:buClr>
              <a:buFont typeface="Arial"/>
              <a:buNone/>
            </a:pPr>
            <a:r>
              <a:rPr lang="en-US" sz="2400" kern="0" dirty="0" err="1">
                <a:latin typeface="UTM Avo" panose="02040603050506020204" pitchFamily="18"/>
                <a:cs typeface="Arial"/>
                <a:sym typeface="Arial"/>
              </a:rPr>
              <a:t>Điền</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số</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thích</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hợp</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vào</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chỗ</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trống</a:t>
            </a:r>
            <a:r>
              <a:rPr lang="en-US" sz="2400" kern="0" dirty="0">
                <a:latin typeface="UTM Avo" panose="02040603050506020204" pitchFamily="18"/>
                <a:cs typeface="Arial"/>
                <a:sym typeface="Arial"/>
              </a:rPr>
              <a:t>:</a:t>
            </a:r>
          </a:p>
          <a:p>
            <a:pPr algn="ctr">
              <a:lnSpc>
                <a:spcPct val="200000"/>
              </a:lnSpc>
              <a:buClr>
                <a:srgbClr val="000000"/>
              </a:buClr>
              <a:buFont typeface="Arial"/>
              <a:buNone/>
            </a:pPr>
            <a:r>
              <a:rPr lang="en-US" sz="2400" kern="0" dirty="0">
                <a:latin typeface="UTM Avo" panose="02040603050506020204" pitchFamily="18"/>
                <a:cs typeface="Arial"/>
                <a:sym typeface="Arial"/>
              </a:rPr>
              <a:t>45 + (1 234 +              ) = 1 234 + ( 45 + 120)</a:t>
            </a:r>
            <a:endParaRPr lang="en-VN" sz="2400" kern="0" dirty="0">
              <a:latin typeface="UTM Avo" panose="02040603050506020204" pitchFamily="18"/>
              <a:cs typeface="Arial"/>
              <a:sym typeface="Arial"/>
            </a:endParaRPr>
          </a:p>
        </p:txBody>
      </p:sp>
      <p:sp>
        <p:nvSpPr>
          <p:cNvPr id="25" name="Rounded Rectangle 24">
            <a:extLst>
              <a:ext uri="{FF2B5EF4-FFF2-40B4-BE49-F238E27FC236}">
                <a16:creationId xmlns:a16="http://schemas.microsoft.com/office/drawing/2014/main" id="{34E6A404-515D-94D1-5A56-02411ECDCDD4}"/>
              </a:ext>
            </a:extLst>
          </p:cNvPr>
          <p:cNvSpPr/>
          <p:nvPr/>
        </p:nvSpPr>
        <p:spPr>
          <a:xfrm>
            <a:off x="4966025" y="2525880"/>
            <a:ext cx="912447" cy="731539"/>
          </a:xfrm>
          <a:prstGeom prst="roundRect">
            <a:avLst/>
          </a:prstGeom>
          <a:solidFill>
            <a:srgbClr val="FCF4EB"/>
          </a:solidFill>
          <a:ln w="25400" cap="flat" cmpd="sng" algn="ctr">
            <a:solidFill>
              <a:srgbClr val="5E5EA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effectLst/>
              <a:uLnTx/>
              <a:uFillTx/>
              <a:latin typeface="UTM Avo" panose="02040603050506020204" pitchFamily="18"/>
              <a:sym typeface="Arial"/>
            </a:endParaRPr>
          </a:p>
        </p:txBody>
      </p:sp>
      <p:sp>
        <p:nvSpPr>
          <p:cNvPr id="26" name="Rectangle 25">
            <a:extLst>
              <a:ext uri="{FF2B5EF4-FFF2-40B4-BE49-F238E27FC236}">
                <a16:creationId xmlns:a16="http://schemas.microsoft.com/office/drawing/2014/main" id="{7919928C-74A5-D6AE-1DA1-1C47D002EB6C}"/>
              </a:ext>
            </a:extLst>
          </p:cNvPr>
          <p:cNvSpPr/>
          <p:nvPr/>
        </p:nvSpPr>
        <p:spPr>
          <a:xfrm>
            <a:off x="3420499" y="3792882"/>
            <a:ext cx="2613644" cy="851200"/>
          </a:xfrm>
          <a:prstGeom prst="rect">
            <a:avLst/>
          </a:prstGeom>
          <a:solidFill>
            <a:srgbClr val="92D050"/>
          </a:solidFill>
          <a:ln w="38100" cap="flat" cmpd="sng" algn="ctr">
            <a:solidFill>
              <a:srgbClr val="FCF4EB"/>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effectLst/>
                <a:uLnTx/>
                <a:uFillTx/>
                <a:latin typeface="UTM Avo" panose="02040603050506020204" pitchFamily="18"/>
                <a:ea typeface="Lexend"/>
                <a:cs typeface="Lexend"/>
                <a:sym typeface="Lexend"/>
              </a:rPr>
              <a:t>A. </a:t>
            </a:r>
            <a:r>
              <a:rPr kumimoji="0" lang="en-US" sz="2400" b="0" i="0" u="none" strike="noStrike" kern="0" cap="none" spc="0" normalizeH="0" baseline="0" noProof="0" dirty="0">
                <a:ln>
                  <a:noFill/>
                </a:ln>
                <a:effectLst/>
                <a:uLnTx/>
                <a:uFillTx/>
                <a:latin typeface="UTM Avo" panose="02040603050506020204" pitchFamily="18"/>
                <a:ea typeface="Lexend"/>
                <a:cs typeface="Lexend"/>
                <a:sym typeface="Lexend"/>
              </a:rPr>
              <a:t>120 </a:t>
            </a:r>
          </a:p>
        </p:txBody>
      </p:sp>
      <p:sp>
        <p:nvSpPr>
          <p:cNvPr id="27" name="Google Shape;1934;p36">
            <a:hlinkClick r:id="rId6" action="ppaction://hlinksldjump"/>
            <a:extLst>
              <a:ext uri="{FF2B5EF4-FFF2-40B4-BE49-F238E27FC236}">
                <a16:creationId xmlns:a16="http://schemas.microsoft.com/office/drawing/2014/main" id="{0CFFFCFB-78BB-64C7-9ED3-79F0B3AA35F1}"/>
              </a:ext>
            </a:extLst>
          </p:cNvPr>
          <p:cNvSpPr/>
          <p:nvPr/>
        </p:nvSpPr>
        <p:spPr>
          <a:xfrm>
            <a:off x="5422249" y="6074737"/>
            <a:ext cx="1347499" cy="650440"/>
          </a:xfrm>
          <a:prstGeom prst="roundRect">
            <a:avLst>
              <a:gd name="adj" fmla="val 50000"/>
            </a:avLst>
          </a:prstGeom>
          <a:solidFill>
            <a:srgbClr val="FD8762"/>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28" name="Google Shape;1937;p36">
            <a:hlinkClick r:id="rId6" action="ppaction://hlinksldjump"/>
            <a:extLst>
              <a:ext uri="{FF2B5EF4-FFF2-40B4-BE49-F238E27FC236}">
                <a16:creationId xmlns:a16="http://schemas.microsoft.com/office/drawing/2014/main" id="{631428FD-8D2F-557D-3EB5-5F69B5EBE86B}"/>
              </a:ext>
            </a:extLst>
          </p:cNvPr>
          <p:cNvSpPr/>
          <p:nvPr/>
        </p:nvSpPr>
        <p:spPr>
          <a:xfrm rot="-5400000">
            <a:off x="5898067" y="6233460"/>
            <a:ext cx="384792" cy="332993"/>
          </a:xfrm>
          <a:prstGeom prst="triangle">
            <a:avLst>
              <a:gd name="adj" fmla="val 50000"/>
            </a:avLst>
          </a:pr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215183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1000" fill="hold"/>
                                        <p:tgtEl>
                                          <p:spTgt spid="15"/>
                                        </p:tgtEl>
                                        <p:attrNameLst>
                                          <p:attrName>fillcolor</p:attrName>
                                        </p:attrNameLst>
                                      </p:cBhvr>
                                      <p:to>
                                        <a:schemeClr val="accent2"/>
                                      </p:to>
                                    </p:animClr>
                                    <p:set>
                                      <p:cBhvr>
                                        <p:cTn id="22" dur="1000" fill="hold"/>
                                        <p:tgtEl>
                                          <p:spTgt spid="15"/>
                                        </p:tgtEl>
                                        <p:attrNameLst>
                                          <p:attrName>fill.type</p:attrName>
                                        </p:attrNameLst>
                                      </p:cBhvr>
                                      <p:to>
                                        <p:strVal val="solid"/>
                                      </p:to>
                                    </p:set>
                                    <p:set>
                                      <p:cBhvr>
                                        <p:cTn id="23" dur="1000" fill="hold"/>
                                        <p:tgtEl>
                                          <p:spTgt spid="15"/>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5"/>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1000" fill="hold"/>
                                        <p:tgtEl>
                                          <p:spTgt spid="16"/>
                                        </p:tgtEl>
                                        <p:attrNameLst>
                                          <p:attrName>fillcolor</p:attrName>
                                        </p:attrNameLst>
                                      </p:cBhvr>
                                      <p:to>
                                        <a:schemeClr val="accent2"/>
                                      </p:to>
                                    </p:animClr>
                                    <p:set>
                                      <p:cBhvr>
                                        <p:cTn id="29" dur="1000" fill="hold"/>
                                        <p:tgtEl>
                                          <p:spTgt spid="16"/>
                                        </p:tgtEl>
                                        <p:attrNameLst>
                                          <p:attrName>fill.type</p:attrName>
                                        </p:attrNameLst>
                                      </p:cBhvr>
                                      <p:to>
                                        <p:strVal val="solid"/>
                                      </p:to>
                                    </p:set>
                                    <p:set>
                                      <p:cBhvr>
                                        <p:cTn id="30" dur="1000" fill="hold"/>
                                        <p:tgtEl>
                                          <p:spTgt spid="16"/>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1000" fill="hold"/>
                                        <p:tgtEl>
                                          <p:spTgt spid="17"/>
                                        </p:tgtEl>
                                        <p:attrNameLst>
                                          <p:attrName>fillcolor</p:attrName>
                                        </p:attrNameLst>
                                      </p:cBhvr>
                                      <p:to>
                                        <a:schemeClr val="accent2"/>
                                      </p:to>
                                    </p:animClr>
                                    <p:set>
                                      <p:cBhvr>
                                        <p:cTn id="36" dur="1000" fill="hold"/>
                                        <p:tgtEl>
                                          <p:spTgt spid="17"/>
                                        </p:tgtEl>
                                        <p:attrNameLst>
                                          <p:attrName>fill.type</p:attrName>
                                        </p:attrNameLst>
                                      </p:cBhvr>
                                      <p:to>
                                        <p:strVal val="solid"/>
                                      </p:to>
                                    </p:set>
                                    <p:set>
                                      <p:cBhvr>
                                        <p:cTn id="37" dur="1000" fill="hold"/>
                                        <p:tgtEl>
                                          <p:spTgt spid="17"/>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childTnLst>
        </p:cTn>
      </p:par>
    </p:tnLst>
    <p:bldLst>
      <p:bldP spid="14" grpId="0" animBg="1"/>
      <p:bldP spid="15" grpId="0" animBg="1"/>
      <p:bldP spid="16" grpId="0" animBg="1"/>
      <p:bldP spid="17"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8" name="Google Shape;1940;p36">
            <a:extLst>
              <a:ext uri="{FF2B5EF4-FFF2-40B4-BE49-F238E27FC236}">
                <a16:creationId xmlns:a16="http://schemas.microsoft.com/office/drawing/2014/main" id="{C08D0D00-7260-F21F-642A-573164B387DF}"/>
              </a:ext>
            </a:extLst>
          </p:cNvPr>
          <p:cNvSpPr/>
          <p:nvPr/>
        </p:nvSpPr>
        <p:spPr>
          <a:xfrm>
            <a:off x="3210365" y="3810879"/>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A.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6 000</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29" name="Google Shape;1941;p36">
            <a:extLst>
              <a:ext uri="{FF2B5EF4-FFF2-40B4-BE49-F238E27FC236}">
                <a16:creationId xmlns:a16="http://schemas.microsoft.com/office/drawing/2014/main" id="{969A0052-E0B8-6CBC-1835-76BB14F025FA}"/>
              </a:ext>
            </a:extLst>
          </p:cNvPr>
          <p:cNvSpPr/>
          <p:nvPr/>
        </p:nvSpPr>
        <p:spPr>
          <a:xfrm>
            <a:off x="6014970" y="3810879"/>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B.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725 </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30" name="Google Shape;1942;p36">
            <a:extLst>
              <a:ext uri="{FF2B5EF4-FFF2-40B4-BE49-F238E27FC236}">
                <a16:creationId xmlns:a16="http://schemas.microsoft.com/office/drawing/2014/main" id="{F4B8F552-815A-1F18-6FEF-359A87614656}"/>
              </a:ext>
            </a:extLst>
          </p:cNvPr>
          <p:cNvSpPr/>
          <p:nvPr/>
        </p:nvSpPr>
        <p:spPr>
          <a:xfrm>
            <a:off x="3210365" y="4902146"/>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C.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6 725 </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31" name="Google Shape;1943;p36">
            <a:extLst>
              <a:ext uri="{FF2B5EF4-FFF2-40B4-BE49-F238E27FC236}">
                <a16:creationId xmlns:a16="http://schemas.microsoft.com/office/drawing/2014/main" id="{FBE41B3D-2BEE-948D-409E-2D5240279AC5}"/>
              </a:ext>
            </a:extLst>
          </p:cNvPr>
          <p:cNvSpPr/>
          <p:nvPr/>
        </p:nvSpPr>
        <p:spPr>
          <a:xfrm>
            <a:off x="6014970" y="4902146"/>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D.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161 291</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32" name="Title 1">
            <a:extLst>
              <a:ext uri="{FF2B5EF4-FFF2-40B4-BE49-F238E27FC236}">
                <a16:creationId xmlns:a16="http://schemas.microsoft.com/office/drawing/2014/main" id="{90D1E637-9486-604B-EB28-B9262C631666}"/>
              </a:ext>
            </a:extLst>
          </p:cNvPr>
          <p:cNvSpPr txBox="1">
            <a:spLocks/>
          </p:cNvSpPr>
          <p:nvPr/>
        </p:nvSpPr>
        <p:spPr>
          <a:xfrm>
            <a:off x="3601291" y="1021733"/>
            <a:ext cx="4645347"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1pPr>
            <a:lvl2pPr marR="0" lvl="1"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2pPr>
            <a:lvl3pPr marR="0" lvl="2"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3pPr>
            <a:lvl4pPr marR="0" lvl="3"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4pPr>
            <a:lvl5pPr marR="0" lvl="4"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5pPr>
            <a:lvl6pPr marR="0" lvl="5"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6pPr>
            <a:lvl7pPr marR="0" lvl="6"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7pPr>
            <a:lvl8pPr marR="0" lvl="7"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8pPr>
            <a:lvl9pPr marR="0" lvl="8"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9pPr>
          </a:lstStyle>
          <a:p>
            <a:pPr marL="0" marR="0" lvl="0" indent="0" algn="ctr" defTabSz="914400" rtl="0" eaLnBrk="1" fontAlgn="auto" latinLnBrk="0" hangingPunct="1">
              <a:lnSpc>
                <a:spcPct val="115000"/>
              </a:lnSpc>
              <a:spcBef>
                <a:spcPts val="0"/>
              </a:spcBef>
              <a:spcAft>
                <a:spcPts val="0"/>
              </a:spcAft>
              <a:buClr>
                <a:srgbClr val="2A3132"/>
              </a:buClr>
              <a:buSzPts val="2800"/>
              <a:buFont typeface="Lexend"/>
              <a:buNone/>
              <a:tabLst/>
              <a:defRPr/>
            </a:pPr>
            <a:r>
              <a:rPr kumimoji="0" lang="en-VN" b="1" i="0" u="none" strike="noStrike" kern="0" cap="none" spc="0" normalizeH="0" baseline="0" noProof="0">
                <a:ln>
                  <a:noFill/>
                </a:ln>
                <a:solidFill>
                  <a:schemeClr val="tx1"/>
                </a:solidFill>
                <a:effectLst/>
                <a:uLnTx/>
                <a:uFillTx/>
                <a:latin typeface="UTM Avo" panose="02040603050506020204" pitchFamily="18"/>
                <a:cs typeface="Arial" panose="020B0604020202020204" pitchFamily="34" charset="0"/>
                <a:sym typeface="Lexend"/>
              </a:rPr>
              <a:t>CÂU 4</a:t>
            </a:r>
            <a:endParaRPr kumimoji="0" lang="en-VN" b="1" i="0" u="none" strike="noStrike" kern="0" cap="none" spc="0" normalizeH="0" baseline="0" noProof="0" dirty="0">
              <a:ln>
                <a:noFill/>
              </a:ln>
              <a:solidFill>
                <a:schemeClr val="tx1"/>
              </a:solidFill>
              <a:effectLst/>
              <a:uLnTx/>
              <a:uFillTx/>
              <a:latin typeface="UTM Avo" panose="02040603050506020204" pitchFamily="18"/>
              <a:cs typeface="Arial" panose="020B0604020202020204" pitchFamily="34" charset="0"/>
              <a:sym typeface="Lexend"/>
            </a:endParaRPr>
          </a:p>
        </p:txBody>
      </p:sp>
      <p:sp>
        <p:nvSpPr>
          <p:cNvPr id="33" name="TextBox 32">
            <a:extLst>
              <a:ext uri="{FF2B5EF4-FFF2-40B4-BE49-F238E27FC236}">
                <a16:creationId xmlns:a16="http://schemas.microsoft.com/office/drawing/2014/main" id="{C211F81D-F55C-97A3-E6FD-1463238C0803}"/>
              </a:ext>
            </a:extLst>
          </p:cNvPr>
          <p:cNvSpPr txBox="1"/>
          <p:nvPr/>
        </p:nvSpPr>
        <p:spPr>
          <a:xfrm>
            <a:off x="2021039" y="1628514"/>
            <a:ext cx="7805853" cy="1455014"/>
          </a:xfrm>
          <a:prstGeom prst="rect">
            <a:avLst/>
          </a:prstGeom>
          <a:noFill/>
        </p:spPr>
        <p:txBody>
          <a:bodyPr wrap="square">
            <a:spAutoFit/>
          </a:bodyPr>
          <a:lstStyle/>
          <a:p>
            <a:pPr algn="ctr">
              <a:lnSpc>
                <a:spcPct val="200000"/>
              </a:lnSpc>
              <a:buClr>
                <a:srgbClr val="000000"/>
              </a:buClr>
              <a:buFont typeface="Arial"/>
              <a:buNone/>
            </a:pPr>
            <a:r>
              <a:rPr lang="en-VN" sz="2400" kern="0" dirty="0">
                <a:latin typeface="UTM Avo" panose="02040603050506020204" pitchFamily="18"/>
                <a:cs typeface="Arial"/>
                <a:sym typeface="Arial"/>
              </a:rPr>
              <a:t>Điền số thích hợp vào chỗ trống:</a:t>
            </a:r>
          </a:p>
          <a:p>
            <a:pPr algn="ctr">
              <a:lnSpc>
                <a:spcPct val="200000"/>
              </a:lnSpc>
              <a:buClr>
                <a:srgbClr val="000000"/>
              </a:buClr>
              <a:buFont typeface="Arial"/>
              <a:buNone/>
            </a:pPr>
            <a:r>
              <a:rPr lang="en-VN" sz="2400" kern="0" dirty="0">
                <a:latin typeface="UTM Avo" panose="02040603050506020204" pitchFamily="18"/>
                <a:cs typeface="Arial"/>
                <a:sym typeface="Arial"/>
              </a:rPr>
              <a:t>161 291 +                  = ( 6 000 + 725 ) + 161 291</a:t>
            </a:r>
          </a:p>
        </p:txBody>
      </p:sp>
      <p:sp>
        <p:nvSpPr>
          <p:cNvPr id="34" name="Rounded Rectangle 33">
            <a:extLst>
              <a:ext uri="{FF2B5EF4-FFF2-40B4-BE49-F238E27FC236}">
                <a16:creationId xmlns:a16="http://schemas.microsoft.com/office/drawing/2014/main" id="{4B09FED0-81D4-3575-FFE6-5B780542A9CC}"/>
              </a:ext>
            </a:extLst>
          </p:cNvPr>
          <p:cNvSpPr/>
          <p:nvPr/>
        </p:nvSpPr>
        <p:spPr>
          <a:xfrm>
            <a:off x="4226351" y="2512684"/>
            <a:ext cx="1012400" cy="731539"/>
          </a:xfrm>
          <a:prstGeom prst="roundRect">
            <a:avLst/>
          </a:prstGeom>
          <a:solidFill>
            <a:srgbClr val="FCF4EB"/>
          </a:solidFill>
          <a:ln w="25400" cap="flat" cmpd="sng" algn="ctr">
            <a:solidFill>
              <a:srgbClr val="5E5EA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effectLst/>
              <a:uLnTx/>
              <a:uFillTx/>
              <a:latin typeface="UTM Avo" panose="02040603050506020204" pitchFamily="18"/>
              <a:sym typeface="Arial"/>
            </a:endParaRPr>
          </a:p>
        </p:txBody>
      </p:sp>
      <p:sp>
        <p:nvSpPr>
          <p:cNvPr id="35" name="Rectangle 34">
            <a:extLst>
              <a:ext uri="{FF2B5EF4-FFF2-40B4-BE49-F238E27FC236}">
                <a16:creationId xmlns:a16="http://schemas.microsoft.com/office/drawing/2014/main" id="{059FFEFE-27D4-6362-5F1B-C575D8561633}"/>
              </a:ext>
            </a:extLst>
          </p:cNvPr>
          <p:cNvSpPr/>
          <p:nvPr/>
        </p:nvSpPr>
        <p:spPr>
          <a:xfrm>
            <a:off x="3219121" y="4902146"/>
            <a:ext cx="2613644" cy="851200"/>
          </a:xfrm>
          <a:prstGeom prst="rect">
            <a:avLst/>
          </a:prstGeom>
          <a:solidFill>
            <a:srgbClr val="92D050"/>
          </a:solidFill>
          <a:ln w="38100" cap="flat" cmpd="sng" algn="ctr">
            <a:solidFill>
              <a:srgbClr val="FCF4EB"/>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effectLst/>
                <a:uLnTx/>
                <a:uFillTx/>
                <a:latin typeface="UTM Avo" panose="02040603050506020204" pitchFamily="18"/>
                <a:ea typeface="Lexend"/>
                <a:cs typeface="Lexend"/>
                <a:sym typeface="Lexend"/>
              </a:rPr>
              <a:t>C. </a:t>
            </a:r>
            <a:r>
              <a:rPr kumimoji="0" lang="en-US" sz="2400" b="0" i="0" u="none" strike="noStrike" kern="0" cap="none" spc="0" normalizeH="0" baseline="0" noProof="0" dirty="0">
                <a:ln>
                  <a:noFill/>
                </a:ln>
                <a:effectLst/>
                <a:uLnTx/>
                <a:uFillTx/>
                <a:latin typeface="UTM Avo" panose="02040603050506020204" pitchFamily="18"/>
                <a:ea typeface="Lexend"/>
                <a:cs typeface="Lexend"/>
                <a:sym typeface="Lexend"/>
              </a:rPr>
              <a:t>6 725 m </a:t>
            </a:r>
          </a:p>
        </p:txBody>
      </p:sp>
      <p:sp>
        <p:nvSpPr>
          <p:cNvPr id="36" name="Google Shape;1934;p36">
            <a:hlinkClick r:id="rId6" action="ppaction://hlinksldjump"/>
            <a:extLst>
              <a:ext uri="{FF2B5EF4-FFF2-40B4-BE49-F238E27FC236}">
                <a16:creationId xmlns:a16="http://schemas.microsoft.com/office/drawing/2014/main" id="{6D433A46-F4FC-3307-DAF9-D566B73F7DA5}"/>
              </a:ext>
            </a:extLst>
          </p:cNvPr>
          <p:cNvSpPr/>
          <p:nvPr/>
        </p:nvSpPr>
        <p:spPr>
          <a:xfrm>
            <a:off x="5422249" y="6074737"/>
            <a:ext cx="1347499" cy="650440"/>
          </a:xfrm>
          <a:prstGeom prst="roundRect">
            <a:avLst>
              <a:gd name="adj" fmla="val 50000"/>
            </a:avLst>
          </a:prstGeom>
          <a:solidFill>
            <a:srgbClr val="FD8762"/>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37" name="Google Shape;1937;p36">
            <a:hlinkClick r:id="rId6" action="ppaction://hlinksldjump"/>
            <a:extLst>
              <a:ext uri="{FF2B5EF4-FFF2-40B4-BE49-F238E27FC236}">
                <a16:creationId xmlns:a16="http://schemas.microsoft.com/office/drawing/2014/main" id="{884F0614-4672-BE4D-8EF0-91FFA46834D9}"/>
              </a:ext>
            </a:extLst>
          </p:cNvPr>
          <p:cNvSpPr/>
          <p:nvPr/>
        </p:nvSpPr>
        <p:spPr>
          <a:xfrm rot="-5400000">
            <a:off x="5898067" y="6233460"/>
            <a:ext cx="384792" cy="332993"/>
          </a:xfrm>
          <a:prstGeom prst="triangle">
            <a:avLst>
              <a:gd name="adj" fmla="val 50000"/>
            </a:avLst>
          </a:pr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2446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randombar(horizontal)">
                                      <p:cBhvr>
                                        <p:cTn id="13" dur="500"/>
                                        <p:tgtEl>
                                          <p:spTgt spid="3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1000" fill="hold"/>
                                        <p:tgtEl>
                                          <p:spTgt spid="28"/>
                                        </p:tgtEl>
                                        <p:attrNameLst>
                                          <p:attrName>fillcolor</p:attrName>
                                        </p:attrNameLst>
                                      </p:cBhvr>
                                      <p:to>
                                        <a:schemeClr val="accent2"/>
                                      </p:to>
                                    </p:animClr>
                                    <p:set>
                                      <p:cBhvr>
                                        <p:cTn id="22" dur="1000" fill="hold"/>
                                        <p:tgtEl>
                                          <p:spTgt spid="28"/>
                                        </p:tgtEl>
                                        <p:attrNameLst>
                                          <p:attrName>fill.type</p:attrName>
                                        </p:attrNameLst>
                                      </p:cBhvr>
                                      <p:to>
                                        <p:strVal val="solid"/>
                                      </p:to>
                                    </p:set>
                                    <p:set>
                                      <p:cBhvr>
                                        <p:cTn id="23" dur="1000" fill="hold"/>
                                        <p:tgtEl>
                                          <p:spTgt spid="28"/>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28"/>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1000" fill="hold"/>
                                        <p:tgtEl>
                                          <p:spTgt spid="29"/>
                                        </p:tgtEl>
                                        <p:attrNameLst>
                                          <p:attrName>fillcolor</p:attrName>
                                        </p:attrNameLst>
                                      </p:cBhvr>
                                      <p:to>
                                        <a:schemeClr val="accent2"/>
                                      </p:to>
                                    </p:animClr>
                                    <p:set>
                                      <p:cBhvr>
                                        <p:cTn id="29" dur="1000" fill="hold"/>
                                        <p:tgtEl>
                                          <p:spTgt spid="29"/>
                                        </p:tgtEl>
                                        <p:attrNameLst>
                                          <p:attrName>fill.type</p:attrName>
                                        </p:attrNameLst>
                                      </p:cBhvr>
                                      <p:to>
                                        <p:strVal val="solid"/>
                                      </p:to>
                                    </p:set>
                                    <p:set>
                                      <p:cBhvr>
                                        <p:cTn id="30" dur="1000" fill="hold"/>
                                        <p:tgtEl>
                                          <p:spTgt spid="29"/>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29"/>
                  </p:tgtEl>
                </p:cond>
              </p:nextCondLst>
            </p:seq>
            <p:seq concurrent="1" nextAc="seek">
              <p:cTn id="31" restart="whenNotActive" fill="hold" evtFilter="cancelBubble" nodeType="interactiveSeq">
                <p:stCondLst>
                  <p:cond evt="onClick" delay="0">
                    <p:tgtEl>
                      <p:spTgt spid="3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1000" fill="hold"/>
                                        <p:tgtEl>
                                          <p:spTgt spid="31"/>
                                        </p:tgtEl>
                                        <p:attrNameLst>
                                          <p:attrName>fillcolor</p:attrName>
                                        </p:attrNameLst>
                                      </p:cBhvr>
                                      <p:to>
                                        <a:schemeClr val="accent2"/>
                                      </p:to>
                                    </p:animClr>
                                    <p:set>
                                      <p:cBhvr>
                                        <p:cTn id="36" dur="1000" fill="hold"/>
                                        <p:tgtEl>
                                          <p:spTgt spid="31"/>
                                        </p:tgtEl>
                                        <p:attrNameLst>
                                          <p:attrName>fill.type</p:attrName>
                                        </p:attrNameLst>
                                      </p:cBhvr>
                                      <p:to>
                                        <p:strVal val="solid"/>
                                      </p:to>
                                    </p:set>
                                    <p:set>
                                      <p:cBhvr>
                                        <p:cTn id="37" dur="1000" fill="hold"/>
                                        <p:tgtEl>
                                          <p:spTgt spid="3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0"/>
                  </p:tgtEl>
                </p:cond>
              </p:nextCondLst>
            </p:seq>
          </p:childTnLst>
        </p:cTn>
      </p:par>
    </p:tnLst>
    <p:bldLst>
      <p:bldP spid="28" grpId="0" animBg="1"/>
      <p:bldP spid="29" grpId="0" animBg="1"/>
      <p:bldP spid="30" grpId="0" animBg="1"/>
      <p:bldP spid="31"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B6ED47-0FFA-7DF6-567A-79EE5EB16A02}"/>
              </a:ext>
            </a:extLst>
          </p:cNvPr>
          <p:cNvSpPr txBox="1">
            <a:spLocks/>
          </p:cNvSpPr>
          <p:nvPr/>
        </p:nvSpPr>
        <p:spPr>
          <a:xfrm>
            <a:off x="3773327" y="1047158"/>
            <a:ext cx="4645347"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1pPr>
            <a:lvl2pPr marR="0" lvl="1"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2pPr>
            <a:lvl3pPr marR="0" lvl="2"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3pPr>
            <a:lvl4pPr marR="0" lvl="3"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4pPr>
            <a:lvl5pPr marR="0" lvl="4"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5pPr>
            <a:lvl6pPr marR="0" lvl="5"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6pPr>
            <a:lvl7pPr marR="0" lvl="6"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7pPr>
            <a:lvl8pPr marR="0" lvl="7"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8pPr>
            <a:lvl9pPr marR="0" lvl="8"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9pPr>
          </a:lstStyle>
          <a:p>
            <a:pPr marL="0" marR="0" lvl="0" indent="0" algn="ctr" defTabSz="914400" rtl="0" eaLnBrk="1" fontAlgn="auto" latinLnBrk="0" hangingPunct="1">
              <a:lnSpc>
                <a:spcPct val="115000"/>
              </a:lnSpc>
              <a:spcBef>
                <a:spcPts val="0"/>
              </a:spcBef>
              <a:spcAft>
                <a:spcPts val="0"/>
              </a:spcAft>
              <a:buClr>
                <a:srgbClr val="2A3132"/>
              </a:buClr>
              <a:buSzPts val="2800"/>
              <a:buFont typeface="Lexend"/>
              <a:buNone/>
              <a:tabLst/>
              <a:defRPr/>
            </a:pPr>
            <a:r>
              <a:rPr kumimoji="0" lang="en-VN" b="1" i="0" u="none" strike="noStrike" kern="0" cap="none" spc="0" normalizeH="0" baseline="0" noProof="0">
                <a:ln>
                  <a:noFill/>
                </a:ln>
                <a:solidFill>
                  <a:schemeClr val="tx1"/>
                </a:solidFill>
                <a:effectLst/>
                <a:uLnTx/>
                <a:uFillTx/>
                <a:latin typeface="UTM Avo" panose="02040603050506020204" pitchFamily="18"/>
                <a:cs typeface="Arial" panose="020B0604020202020204" pitchFamily="34" charset="0"/>
                <a:sym typeface="Lexend"/>
              </a:rPr>
              <a:t>CÂU 5</a:t>
            </a:r>
            <a:endParaRPr kumimoji="0" lang="en-VN" b="1" i="0" u="none" strike="noStrike" kern="0" cap="none" spc="0" normalizeH="0" baseline="0" noProof="0" dirty="0">
              <a:ln>
                <a:noFill/>
              </a:ln>
              <a:solidFill>
                <a:schemeClr val="tx1"/>
              </a:solidFill>
              <a:effectLst/>
              <a:uLnTx/>
              <a:uFillTx/>
              <a:latin typeface="UTM Avo" panose="02040603050506020204" pitchFamily="18"/>
              <a:cs typeface="Arial" panose="020B0604020202020204" pitchFamily="34" charset="0"/>
              <a:sym typeface="Lexend"/>
            </a:endParaRPr>
          </a:p>
        </p:txBody>
      </p:sp>
      <p:sp>
        <p:nvSpPr>
          <p:cNvPr id="10" name="TextBox 9">
            <a:extLst>
              <a:ext uri="{FF2B5EF4-FFF2-40B4-BE49-F238E27FC236}">
                <a16:creationId xmlns:a16="http://schemas.microsoft.com/office/drawing/2014/main" id="{A48EED96-B5EE-8263-FD8C-89E1C617FC33}"/>
              </a:ext>
            </a:extLst>
          </p:cNvPr>
          <p:cNvSpPr txBox="1"/>
          <p:nvPr/>
        </p:nvSpPr>
        <p:spPr>
          <a:xfrm>
            <a:off x="3048000" y="2082148"/>
            <a:ext cx="6096000" cy="1778179"/>
          </a:xfrm>
          <a:prstGeom prst="rect">
            <a:avLst/>
          </a:prstGeom>
          <a:noFill/>
        </p:spPr>
        <p:txBody>
          <a:bodyPr wrap="square">
            <a:spAutoFit/>
          </a:bodyPr>
          <a:lstStyle/>
          <a:p>
            <a:pPr algn="ctr">
              <a:lnSpc>
                <a:spcPct val="250000"/>
              </a:lnSpc>
              <a:buClr>
                <a:srgbClr val="000000"/>
              </a:buClr>
              <a:buFont typeface="Arial"/>
              <a:buNone/>
            </a:pPr>
            <a:r>
              <a:rPr lang="en-VN" sz="2400" kern="0" dirty="0">
                <a:latin typeface="UTM Avo" panose="02040603050506020204" pitchFamily="18"/>
                <a:cs typeface="Arial"/>
                <a:sym typeface="Arial"/>
              </a:rPr>
              <a:t>So sánh: </a:t>
            </a:r>
          </a:p>
          <a:p>
            <a:pPr algn="ctr">
              <a:lnSpc>
                <a:spcPct val="250000"/>
              </a:lnSpc>
              <a:buClr>
                <a:srgbClr val="000000"/>
              </a:buClr>
              <a:buFont typeface="Arial"/>
              <a:buNone/>
            </a:pPr>
            <a:r>
              <a:rPr lang="en-VN" sz="2400" kern="0" dirty="0">
                <a:latin typeface="UTM Avo" panose="02040603050506020204" pitchFamily="18"/>
                <a:cs typeface="Arial"/>
                <a:sym typeface="Arial"/>
              </a:rPr>
              <a:t>4 824 + 3 579               3 579 + 4 824</a:t>
            </a:r>
          </a:p>
        </p:txBody>
      </p:sp>
      <p:sp>
        <p:nvSpPr>
          <p:cNvPr id="13" name="Rounded Rectangle 12">
            <a:extLst>
              <a:ext uri="{FF2B5EF4-FFF2-40B4-BE49-F238E27FC236}">
                <a16:creationId xmlns:a16="http://schemas.microsoft.com/office/drawing/2014/main" id="{B0826AD1-EDE4-26C9-E8EA-2A0033AD112C}"/>
              </a:ext>
            </a:extLst>
          </p:cNvPr>
          <p:cNvSpPr/>
          <p:nvPr/>
        </p:nvSpPr>
        <p:spPr>
          <a:xfrm>
            <a:off x="5560741" y="3244283"/>
            <a:ext cx="1070517" cy="731539"/>
          </a:xfrm>
          <a:prstGeom prst="roundRect">
            <a:avLst/>
          </a:prstGeom>
          <a:solidFill>
            <a:srgbClr val="FCF4EB"/>
          </a:solidFill>
          <a:ln w="25400" cap="flat" cmpd="sng" algn="ctr">
            <a:solidFill>
              <a:srgbClr val="5E5EA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effectLst/>
              <a:uLnTx/>
              <a:uFillTx/>
              <a:latin typeface="UTM Avo" panose="02040603050506020204" pitchFamily="18"/>
              <a:sym typeface="Arial"/>
            </a:endParaRPr>
          </a:p>
        </p:txBody>
      </p:sp>
      <p:sp>
        <p:nvSpPr>
          <p:cNvPr id="14" name="Google Shape;1940;p36">
            <a:extLst>
              <a:ext uri="{FF2B5EF4-FFF2-40B4-BE49-F238E27FC236}">
                <a16:creationId xmlns:a16="http://schemas.microsoft.com/office/drawing/2014/main" id="{E40FBB07-B044-4455-E1B3-983E7354BEC0}"/>
              </a:ext>
            </a:extLst>
          </p:cNvPr>
          <p:cNvSpPr/>
          <p:nvPr/>
        </p:nvSpPr>
        <p:spPr>
          <a:xfrm>
            <a:off x="1980195" y="4491956"/>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A.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&gt;</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15" name="Google Shape;1941;p36">
            <a:extLst>
              <a:ext uri="{FF2B5EF4-FFF2-40B4-BE49-F238E27FC236}">
                <a16:creationId xmlns:a16="http://schemas.microsoft.com/office/drawing/2014/main" id="{E045528C-60D4-21EB-47D6-783F83A0D355}"/>
              </a:ext>
            </a:extLst>
          </p:cNvPr>
          <p:cNvSpPr/>
          <p:nvPr/>
        </p:nvSpPr>
        <p:spPr>
          <a:xfrm>
            <a:off x="4784800" y="4491956"/>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B.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&lt; </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16" name="Google Shape;1942;p36">
            <a:extLst>
              <a:ext uri="{FF2B5EF4-FFF2-40B4-BE49-F238E27FC236}">
                <a16:creationId xmlns:a16="http://schemas.microsoft.com/office/drawing/2014/main" id="{2C7996E5-581D-5926-FDD5-E6B41A899F1B}"/>
              </a:ext>
            </a:extLst>
          </p:cNvPr>
          <p:cNvSpPr/>
          <p:nvPr/>
        </p:nvSpPr>
        <p:spPr>
          <a:xfrm>
            <a:off x="7589405" y="4491956"/>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C.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 </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17" name="Rectangle 16">
            <a:extLst>
              <a:ext uri="{FF2B5EF4-FFF2-40B4-BE49-F238E27FC236}">
                <a16:creationId xmlns:a16="http://schemas.microsoft.com/office/drawing/2014/main" id="{884A95BD-6ADD-2F04-1A3B-D4B08E5729D2}"/>
              </a:ext>
            </a:extLst>
          </p:cNvPr>
          <p:cNvSpPr/>
          <p:nvPr/>
        </p:nvSpPr>
        <p:spPr>
          <a:xfrm>
            <a:off x="7593783" y="4491956"/>
            <a:ext cx="2613644" cy="851200"/>
          </a:xfrm>
          <a:prstGeom prst="rect">
            <a:avLst/>
          </a:prstGeom>
          <a:solidFill>
            <a:srgbClr val="92D050"/>
          </a:solidFill>
          <a:ln w="38100" cap="flat" cmpd="sng" algn="ctr">
            <a:solidFill>
              <a:srgbClr val="FCF4EB"/>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effectLst/>
                <a:uLnTx/>
                <a:uFillTx/>
                <a:latin typeface="UTM Avo" panose="02040603050506020204" pitchFamily="18"/>
                <a:ea typeface="Lexend"/>
                <a:cs typeface="Lexend"/>
                <a:sym typeface="Lexend"/>
              </a:rPr>
              <a:t>C. </a:t>
            </a:r>
            <a:r>
              <a:rPr kumimoji="0" lang="en-US" sz="2400" b="0" i="0" u="none" strike="noStrike" kern="0" cap="none" spc="0" normalizeH="0" baseline="0" noProof="0" dirty="0">
                <a:ln>
                  <a:noFill/>
                </a:ln>
                <a:effectLst/>
                <a:uLnTx/>
                <a:uFillTx/>
                <a:latin typeface="UTM Avo" panose="02040603050506020204" pitchFamily="18"/>
                <a:ea typeface="Lexend"/>
                <a:cs typeface="Lexend"/>
                <a:sym typeface="Lexend"/>
              </a:rPr>
              <a:t>= </a:t>
            </a:r>
          </a:p>
        </p:txBody>
      </p:sp>
      <p:sp>
        <p:nvSpPr>
          <p:cNvPr id="18" name="Google Shape;1934;p36">
            <a:hlinkClick r:id="rId6" action="ppaction://hlinksldjump"/>
            <a:extLst>
              <a:ext uri="{FF2B5EF4-FFF2-40B4-BE49-F238E27FC236}">
                <a16:creationId xmlns:a16="http://schemas.microsoft.com/office/drawing/2014/main" id="{7BBA29D1-E1A9-8B32-4DB1-67F85F4FD8C0}"/>
              </a:ext>
            </a:extLst>
          </p:cNvPr>
          <p:cNvSpPr/>
          <p:nvPr/>
        </p:nvSpPr>
        <p:spPr>
          <a:xfrm>
            <a:off x="5422249" y="6074737"/>
            <a:ext cx="1347499" cy="650440"/>
          </a:xfrm>
          <a:prstGeom prst="roundRect">
            <a:avLst>
              <a:gd name="adj" fmla="val 50000"/>
            </a:avLst>
          </a:prstGeom>
          <a:solidFill>
            <a:srgbClr val="FD8762"/>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19" name="Google Shape;1937;p36">
            <a:hlinkClick r:id="rId6" action="ppaction://hlinksldjump"/>
            <a:extLst>
              <a:ext uri="{FF2B5EF4-FFF2-40B4-BE49-F238E27FC236}">
                <a16:creationId xmlns:a16="http://schemas.microsoft.com/office/drawing/2014/main" id="{0EB7AE78-0D8C-BAA0-E6E2-C4C8FB2E364D}"/>
              </a:ext>
            </a:extLst>
          </p:cNvPr>
          <p:cNvSpPr/>
          <p:nvPr/>
        </p:nvSpPr>
        <p:spPr>
          <a:xfrm rot="-5400000">
            <a:off x="5898067" y="6233460"/>
            <a:ext cx="384792" cy="332993"/>
          </a:xfrm>
          <a:prstGeom prst="triangle">
            <a:avLst>
              <a:gd name="adj" fmla="val 50000"/>
            </a:avLst>
          </a:pr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36953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1000" fill="hold"/>
                                        <p:tgtEl>
                                          <p:spTgt spid="14"/>
                                        </p:tgtEl>
                                        <p:attrNameLst>
                                          <p:attrName>fillcolor</p:attrName>
                                        </p:attrNameLst>
                                      </p:cBhvr>
                                      <p:to>
                                        <a:schemeClr val="accent2"/>
                                      </p:to>
                                    </p:animClr>
                                    <p:set>
                                      <p:cBhvr>
                                        <p:cTn id="19" dur="1000" fill="hold"/>
                                        <p:tgtEl>
                                          <p:spTgt spid="14"/>
                                        </p:tgtEl>
                                        <p:attrNameLst>
                                          <p:attrName>fill.type</p:attrName>
                                        </p:attrNameLst>
                                      </p:cBhvr>
                                      <p:to>
                                        <p:strVal val="solid"/>
                                      </p:to>
                                    </p:set>
                                    <p:set>
                                      <p:cBhvr>
                                        <p:cTn id="20" dur="1000" fill="hold"/>
                                        <p:tgtEl>
                                          <p:spTgt spid="14"/>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1000" fill="hold"/>
                                        <p:tgtEl>
                                          <p:spTgt spid="15"/>
                                        </p:tgtEl>
                                        <p:attrNameLst>
                                          <p:attrName>fillcolor</p:attrName>
                                        </p:attrNameLst>
                                      </p:cBhvr>
                                      <p:to>
                                        <a:schemeClr val="accent2"/>
                                      </p:to>
                                    </p:animClr>
                                    <p:set>
                                      <p:cBhvr>
                                        <p:cTn id="26" dur="1000" fill="hold"/>
                                        <p:tgtEl>
                                          <p:spTgt spid="15"/>
                                        </p:tgtEl>
                                        <p:attrNameLst>
                                          <p:attrName>fill.type</p:attrName>
                                        </p:attrNameLst>
                                      </p:cBhvr>
                                      <p:to>
                                        <p:strVal val="solid"/>
                                      </p:to>
                                    </p:set>
                                    <p:set>
                                      <p:cBhvr>
                                        <p:cTn id="27" dur="1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childTnLst>
        </p:cTn>
      </p:par>
    </p:tnLst>
    <p:bldLst>
      <p:bldP spid="14" grpId="0" animBg="1"/>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5EB6562-C347-28B7-22D7-19BCEEDB2A3F}"/>
              </a:ext>
            </a:extLst>
          </p:cNvPr>
          <p:cNvSpPr txBox="1">
            <a:spLocks/>
          </p:cNvSpPr>
          <p:nvPr/>
        </p:nvSpPr>
        <p:spPr>
          <a:xfrm>
            <a:off x="3773326" y="970497"/>
            <a:ext cx="4645347"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1pPr>
            <a:lvl2pPr marR="0" lvl="1"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2pPr>
            <a:lvl3pPr marR="0" lvl="2"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3pPr>
            <a:lvl4pPr marR="0" lvl="3"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4pPr>
            <a:lvl5pPr marR="0" lvl="4"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5pPr>
            <a:lvl6pPr marR="0" lvl="5"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6pPr>
            <a:lvl7pPr marR="0" lvl="6"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7pPr>
            <a:lvl8pPr marR="0" lvl="7"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8pPr>
            <a:lvl9pPr marR="0" lvl="8" algn="ctr" rtl="0">
              <a:lnSpc>
                <a:spcPct val="115000"/>
              </a:lnSpc>
              <a:spcBef>
                <a:spcPts val="0"/>
              </a:spcBef>
              <a:spcAft>
                <a:spcPts val="0"/>
              </a:spcAft>
              <a:buClr>
                <a:schemeClr val="dk1"/>
              </a:buClr>
              <a:buSzPts val="2800"/>
              <a:buFont typeface="Lexend"/>
              <a:buNone/>
              <a:defRPr sz="2800" b="1" i="0" u="none" strike="noStrike" cap="none">
                <a:solidFill>
                  <a:schemeClr val="dk1"/>
                </a:solidFill>
                <a:latin typeface="Lexend"/>
                <a:ea typeface="Lexend"/>
                <a:cs typeface="Lexend"/>
                <a:sym typeface="Lexend"/>
              </a:defRPr>
            </a:lvl9pPr>
          </a:lstStyle>
          <a:p>
            <a:pPr marL="0" marR="0" lvl="0" indent="0" algn="ctr" defTabSz="914400" rtl="0" eaLnBrk="1" fontAlgn="auto" latinLnBrk="0" hangingPunct="1">
              <a:lnSpc>
                <a:spcPct val="115000"/>
              </a:lnSpc>
              <a:spcBef>
                <a:spcPts val="0"/>
              </a:spcBef>
              <a:spcAft>
                <a:spcPts val="0"/>
              </a:spcAft>
              <a:buClr>
                <a:srgbClr val="2A3132"/>
              </a:buClr>
              <a:buSzPts val="2800"/>
              <a:buFont typeface="Lexend"/>
              <a:buNone/>
              <a:tabLst/>
              <a:defRPr/>
            </a:pPr>
            <a:r>
              <a:rPr kumimoji="0" lang="en-VN" b="1" i="0" u="none" strike="noStrike" kern="0" cap="none" spc="0" normalizeH="0" baseline="0" noProof="0">
                <a:ln>
                  <a:noFill/>
                </a:ln>
                <a:solidFill>
                  <a:schemeClr val="tx1"/>
                </a:solidFill>
                <a:effectLst/>
                <a:uLnTx/>
                <a:uFillTx/>
                <a:latin typeface="UTM Avo" panose="02040603050506020204" pitchFamily="18"/>
                <a:cs typeface="Arial" panose="020B0604020202020204" pitchFamily="34" charset="0"/>
                <a:sym typeface="Lexend"/>
              </a:rPr>
              <a:t>CÂU 6</a:t>
            </a:r>
            <a:endParaRPr kumimoji="0" lang="en-VN" b="1" i="0" u="none" strike="noStrike" kern="0" cap="none" spc="0" normalizeH="0" baseline="0" noProof="0" dirty="0">
              <a:ln>
                <a:noFill/>
              </a:ln>
              <a:solidFill>
                <a:schemeClr val="tx1"/>
              </a:solidFill>
              <a:effectLst/>
              <a:uLnTx/>
              <a:uFillTx/>
              <a:latin typeface="UTM Avo" panose="02040603050506020204" pitchFamily="18"/>
              <a:cs typeface="Arial" panose="020B0604020202020204" pitchFamily="34" charset="0"/>
              <a:sym typeface="Lexend"/>
            </a:endParaRPr>
          </a:p>
        </p:txBody>
      </p:sp>
      <p:sp>
        <p:nvSpPr>
          <p:cNvPr id="19" name="TextBox 18">
            <a:extLst>
              <a:ext uri="{FF2B5EF4-FFF2-40B4-BE49-F238E27FC236}">
                <a16:creationId xmlns:a16="http://schemas.microsoft.com/office/drawing/2014/main" id="{6DA379AC-B4F9-9357-D511-F9BCE40A7A46}"/>
              </a:ext>
            </a:extLst>
          </p:cNvPr>
          <p:cNvSpPr txBox="1"/>
          <p:nvPr/>
        </p:nvSpPr>
        <p:spPr>
          <a:xfrm>
            <a:off x="1360448" y="1871166"/>
            <a:ext cx="9471103" cy="1131848"/>
          </a:xfrm>
          <a:prstGeom prst="rect">
            <a:avLst/>
          </a:prstGeom>
          <a:noFill/>
        </p:spPr>
        <p:txBody>
          <a:bodyPr wrap="square">
            <a:spAutoFit/>
          </a:bodyPr>
          <a:lstStyle/>
          <a:p>
            <a:pPr algn="ctr">
              <a:lnSpc>
                <a:spcPct val="150000"/>
              </a:lnSpc>
              <a:buClr>
                <a:srgbClr val="000000"/>
              </a:buClr>
              <a:buFont typeface="Arial"/>
              <a:buNone/>
            </a:pPr>
            <a:r>
              <a:rPr lang="en-US" sz="2400" kern="0" dirty="0">
                <a:latin typeface="UTM Avo" panose="02040603050506020204" pitchFamily="18"/>
                <a:cs typeface="Arial"/>
                <a:sym typeface="Arial"/>
              </a:rPr>
              <a:t>Cho </a:t>
            </a:r>
            <a:r>
              <a:rPr lang="en-US" sz="2400" kern="0" dirty="0" err="1">
                <a:latin typeface="UTM Avo" panose="02040603050506020204" pitchFamily="18"/>
                <a:cs typeface="Arial"/>
                <a:sym typeface="Arial"/>
              </a:rPr>
              <a:t>biểu</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thức</a:t>
            </a:r>
            <a:r>
              <a:rPr lang="en-US" sz="2400" kern="0" dirty="0">
                <a:latin typeface="UTM Avo" panose="02040603050506020204" pitchFamily="18"/>
                <a:cs typeface="Arial"/>
                <a:sym typeface="Arial"/>
              </a:rPr>
              <a:t>: 375 + 28. </a:t>
            </a:r>
          </a:p>
          <a:p>
            <a:pPr algn="ctr">
              <a:lnSpc>
                <a:spcPct val="150000"/>
              </a:lnSpc>
              <a:buClr>
                <a:srgbClr val="000000"/>
              </a:buClr>
              <a:buFont typeface="Arial"/>
              <a:buNone/>
            </a:pPr>
            <a:r>
              <a:rPr lang="en-US" sz="2400" kern="0" dirty="0" err="1">
                <a:latin typeface="UTM Avo" panose="02040603050506020204" pitchFamily="18"/>
                <a:cs typeface="Arial"/>
                <a:sym typeface="Arial"/>
              </a:rPr>
              <a:t>Biểu</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thức</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nào</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sau</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đây</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có</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giá</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trị</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bằng</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biểu</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thức</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đã</a:t>
            </a:r>
            <a:r>
              <a:rPr lang="en-US" sz="2400" kern="0" dirty="0">
                <a:latin typeface="UTM Avo" panose="02040603050506020204" pitchFamily="18"/>
                <a:cs typeface="Arial"/>
                <a:sym typeface="Arial"/>
              </a:rPr>
              <a:t> </a:t>
            </a:r>
            <a:r>
              <a:rPr lang="en-US" sz="2400" kern="0" dirty="0" err="1">
                <a:latin typeface="UTM Avo" panose="02040603050506020204" pitchFamily="18"/>
                <a:cs typeface="Arial"/>
                <a:sym typeface="Arial"/>
              </a:rPr>
              <a:t>cho</a:t>
            </a:r>
            <a:r>
              <a:rPr lang="en-US" sz="2400" kern="0" dirty="0">
                <a:latin typeface="UTM Avo" panose="02040603050506020204" pitchFamily="18"/>
                <a:cs typeface="Arial"/>
                <a:sym typeface="Arial"/>
              </a:rPr>
              <a:t>?</a:t>
            </a:r>
            <a:endParaRPr lang="en-VN" sz="2400" kern="0" dirty="0">
              <a:latin typeface="UTM Avo" panose="02040603050506020204" pitchFamily="18"/>
              <a:cs typeface="Arial"/>
              <a:sym typeface="Arial"/>
            </a:endParaRPr>
          </a:p>
        </p:txBody>
      </p:sp>
      <p:sp>
        <p:nvSpPr>
          <p:cNvPr id="20" name="Google Shape;1940;p36">
            <a:extLst>
              <a:ext uri="{FF2B5EF4-FFF2-40B4-BE49-F238E27FC236}">
                <a16:creationId xmlns:a16="http://schemas.microsoft.com/office/drawing/2014/main" id="{1A568F6B-E668-3811-F99B-87C8FF54B96E}"/>
              </a:ext>
            </a:extLst>
          </p:cNvPr>
          <p:cNvSpPr/>
          <p:nvPr/>
        </p:nvSpPr>
        <p:spPr>
          <a:xfrm>
            <a:off x="3382399" y="3659532"/>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A.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28 + 377</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21" name="Google Shape;1941;p36">
            <a:extLst>
              <a:ext uri="{FF2B5EF4-FFF2-40B4-BE49-F238E27FC236}">
                <a16:creationId xmlns:a16="http://schemas.microsoft.com/office/drawing/2014/main" id="{3819DF17-81EB-E9FF-5EDE-8480E408FCCF}"/>
              </a:ext>
            </a:extLst>
          </p:cNvPr>
          <p:cNvSpPr/>
          <p:nvPr/>
        </p:nvSpPr>
        <p:spPr>
          <a:xfrm>
            <a:off x="6187004" y="3659532"/>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B.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28 + 375 </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22" name="Google Shape;1942;p36">
            <a:extLst>
              <a:ext uri="{FF2B5EF4-FFF2-40B4-BE49-F238E27FC236}">
                <a16:creationId xmlns:a16="http://schemas.microsoft.com/office/drawing/2014/main" id="{DBC6D90F-79A3-534E-8126-98A244063031}"/>
              </a:ext>
            </a:extLst>
          </p:cNvPr>
          <p:cNvSpPr/>
          <p:nvPr/>
        </p:nvSpPr>
        <p:spPr>
          <a:xfrm>
            <a:off x="3382399" y="4750799"/>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C.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28 + 370 </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23" name="Google Shape;1943;p36">
            <a:extLst>
              <a:ext uri="{FF2B5EF4-FFF2-40B4-BE49-F238E27FC236}">
                <a16:creationId xmlns:a16="http://schemas.microsoft.com/office/drawing/2014/main" id="{7886E054-9E2D-AFEF-E51E-CA12DD555866}"/>
              </a:ext>
            </a:extLst>
          </p:cNvPr>
          <p:cNvSpPr/>
          <p:nvPr/>
        </p:nvSpPr>
        <p:spPr>
          <a:xfrm>
            <a:off x="6187004" y="4750799"/>
            <a:ext cx="2622400" cy="851200"/>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D. </a:t>
            </a:r>
            <a:r>
              <a:rPr kumimoji="0" lang="en" sz="2400" b="0" i="0" u="none" strike="noStrike" kern="0" cap="none" spc="0" normalizeH="0" baseline="0" noProof="0" dirty="0">
                <a:ln>
                  <a:noFill/>
                </a:ln>
                <a:effectLst/>
                <a:uLnTx/>
                <a:uFillTx/>
                <a:latin typeface="UTM Avo" panose="02040603050506020204" pitchFamily="18"/>
                <a:ea typeface="Lexend"/>
                <a:cs typeface="Lexend"/>
                <a:sym typeface="Lexend"/>
              </a:rPr>
              <a:t>28 + 357</a:t>
            </a:r>
            <a:endParaRPr kumimoji="0" sz="2400" b="0" i="0" u="none" strike="noStrike" kern="0" cap="none" spc="0" normalizeH="0" baseline="0" noProof="0" dirty="0">
              <a:ln>
                <a:noFill/>
              </a:ln>
              <a:effectLst/>
              <a:uLnTx/>
              <a:uFillTx/>
              <a:latin typeface="UTM Avo" panose="02040603050506020204" pitchFamily="18"/>
              <a:ea typeface="Lexend"/>
              <a:cs typeface="Lexend"/>
              <a:sym typeface="Lexend"/>
            </a:endParaRPr>
          </a:p>
        </p:txBody>
      </p:sp>
      <p:sp>
        <p:nvSpPr>
          <p:cNvPr id="24" name="Rectangle 23">
            <a:extLst>
              <a:ext uri="{FF2B5EF4-FFF2-40B4-BE49-F238E27FC236}">
                <a16:creationId xmlns:a16="http://schemas.microsoft.com/office/drawing/2014/main" id="{37B3FB4A-003E-9C45-D87B-5F470FEEAC71}"/>
              </a:ext>
            </a:extLst>
          </p:cNvPr>
          <p:cNvSpPr/>
          <p:nvPr/>
        </p:nvSpPr>
        <p:spPr>
          <a:xfrm>
            <a:off x="6195760" y="3659532"/>
            <a:ext cx="2613644" cy="851200"/>
          </a:xfrm>
          <a:prstGeom prst="rect">
            <a:avLst/>
          </a:prstGeom>
          <a:solidFill>
            <a:srgbClr val="92D050"/>
          </a:solidFill>
          <a:ln w="38100" cap="flat" cmpd="sng" algn="ctr">
            <a:solidFill>
              <a:srgbClr val="FCF4EB"/>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effectLst/>
                <a:uLnTx/>
                <a:uFillTx/>
                <a:latin typeface="UTM Avo" panose="02040603050506020204" pitchFamily="18"/>
                <a:ea typeface="Lexend"/>
                <a:cs typeface="Lexend"/>
                <a:sym typeface="Lexend"/>
              </a:rPr>
              <a:t>B. </a:t>
            </a:r>
            <a:r>
              <a:rPr kumimoji="0" lang="en-US" sz="2400" b="0" i="0" u="none" strike="noStrike" kern="0" cap="none" spc="0" normalizeH="0" baseline="0" noProof="0" dirty="0">
                <a:ln>
                  <a:noFill/>
                </a:ln>
                <a:effectLst/>
                <a:uLnTx/>
                <a:uFillTx/>
                <a:latin typeface="UTM Avo" panose="02040603050506020204" pitchFamily="18"/>
                <a:ea typeface="Lexend"/>
                <a:cs typeface="Lexend"/>
                <a:sym typeface="Lexend"/>
              </a:rPr>
              <a:t>28 + 375 </a:t>
            </a:r>
          </a:p>
        </p:txBody>
      </p:sp>
      <p:sp>
        <p:nvSpPr>
          <p:cNvPr id="25" name="Google Shape;1934;p36">
            <a:hlinkClick r:id="rId6" action="ppaction://hlinksldjump"/>
            <a:extLst>
              <a:ext uri="{FF2B5EF4-FFF2-40B4-BE49-F238E27FC236}">
                <a16:creationId xmlns:a16="http://schemas.microsoft.com/office/drawing/2014/main" id="{7F195A11-3779-06A0-7511-2A6D5A63E30E}"/>
              </a:ext>
            </a:extLst>
          </p:cNvPr>
          <p:cNvSpPr/>
          <p:nvPr/>
        </p:nvSpPr>
        <p:spPr>
          <a:xfrm>
            <a:off x="5422249" y="6074737"/>
            <a:ext cx="1347499" cy="650440"/>
          </a:xfrm>
          <a:prstGeom prst="roundRect">
            <a:avLst>
              <a:gd name="adj" fmla="val 50000"/>
            </a:avLst>
          </a:prstGeom>
          <a:solidFill>
            <a:srgbClr val="FD8762"/>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effectLst/>
              <a:uLnTx/>
              <a:uFillTx/>
              <a:latin typeface="UTM Avo" panose="02040603050506020204" pitchFamily="18"/>
              <a:cs typeface="Arial"/>
              <a:sym typeface="Arial"/>
            </a:endParaRPr>
          </a:p>
        </p:txBody>
      </p:sp>
      <p:sp>
        <p:nvSpPr>
          <p:cNvPr id="26" name="Google Shape;1937;p36">
            <a:hlinkClick r:id="rId6" action="ppaction://hlinksldjump"/>
            <a:extLst>
              <a:ext uri="{FF2B5EF4-FFF2-40B4-BE49-F238E27FC236}">
                <a16:creationId xmlns:a16="http://schemas.microsoft.com/office/drawing/2014/main" id="{432AAA10-39AD-905B-BC25-51C9678161FE}"/>
              </a:ext>
            </a:extLst>
          </p:cNvPr>
          <p:cNvSpPr/>
          <p:nvPr/>
        </p:nvSpPr>
        <p:spPr>
          <a:xfrm rot="-5400000">
            <a:off x="5898067" y="6233460"/>
            <a:ext cx="384792" cy="332993"/>
          </a:xfrm>
          <a:prstGeom prst="triangle">
            <a:avLst>
              <a:gd name="adj" fmla="val 50000"/>
            </a:avLst>
          </a:prstGeom>
          <a:solidFill>
            <a:srgbClr val="2A313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366496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1000" fill="hold"/>
                                        <p:tgtEl>
                                          <p:spTgt spid="20"/>
                                        </p:tgtEl>
                                        <p:attrNameLst>
                                          <p:attrName>fillcolor</p:attrName>
                                        </p:attrNameLst>
                                      </p:cBhvr>
                                      <p:to>
                                        <a:schemeClr val="accent2"/>
                                      </p:to>
                                    </p:animClr>
                                    <p:set>
                                      <p:cBhvr>
                                        <p:cTn id="22" dur="1000" fill="hold"/>
                                        <p:tgtEl>
                                          <p:spTgt spid="20"/>
                                        </p:tgtEl>
                                        <p:attrNameLst>
                                          <p:attrName>fill.type</p:attrName>
                                        </p:attrNameLst>
                                      </p:cBhvr>
                                      <p:to>
                                        <p:strVal val="solid"/>
                                      </p:to>
                                    </p:set>
                                    <p:set>
                                      <p:cBhvr>
                                        <p:cTn id="23" dur="1000" fill="hold"/>
                                        <p:tgtEl>
                                          <p:spTgt spid="20"/>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1000" fill="hold"/>
                                        <p:tgtEl>
                                          <p:spTgt spid="22"/>
                                        </p:tgtEl>
                                        <p:attrNameLst>
                                          <p:attrName>fillcolor</p:attrName>
                                        </p:attrNameLst>
                                      </p:cBhvr>
                                      <p:to>
                                        <a:schemeClr val="accent2"/>
                                      </p:to>
                                    </p:animClr>
                                    <p:set>
                                      <p:cBhvr>
                                        <p:cTn id="34" dur="1000" fill="hold"/>
                                        <p:tgtEl>
                                          <p:spTgt spid="22"/>
                                        </p:tgtEl>
                                        <p:attrNameLst>
                                          <p:attrName>fill.type</p:attrName>
                                        </p:attrNameLst>
                                      </p:cBhvr>
                                      <p:to>
                                        <p:strVal val="solid"/>
                                      </p:to>
                                    </p:set>
                                    <p:set>
                                      <p:cBhvr>
                                        <p:cTn id="35" dur="1000" fill="hold"/>
                                        <p:tgtEl>
                                          <p:spTgt spid="22"/>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2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1000" fill="hold"/>
                                        <p:tgtEl>
                                          <p:spTgt spid="23"/>
                                        </p:tgtEl>
                                        <p:attrNameLst>
                                          <p:attrName>fillcolor</p:attrName>
                                        </p:attrNameLst>
                                      </p:cBhvr>
                                      <p:to>
                                        <a:schemeClr val="accent2"/>
                                      </p:to>
                                    </p:animClr>
                                    <p:set>
                                      <p:cBhvr>
                                        <p:cTn id="41" dur="1000" fill="hold"/>
                                        <p:tgtEl>
                                          <p:spTgt spid="23"/>
                                        </p:tgtEl>
                                        <p:attrNameLst>
                                          <p:attrName>fill.type</p:attrName>
                                        </p:attrNameLst>
                                      </p:cBhvr>
                                      <p:to>
                                        <p:strVal val="solid"/>
                                      </p:to>
                                    </p:set>
                                    <p:set>
                                      <p:cBhvr>
                                        <p:cTn id="42" dur="1000" fill="hold"/>
                                        <p:tgtEl>
                                          <p:spTgt spid="23"/>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Am-thanh-tra-loi-sai-wav-www_tiengdong_com.wav"/>
                                        </p:tgtEl>
                                      </p:cMediaNode>
                                    </p:audio>
                                  </p:subTnLst>
                                </p:cTn>
                              </p:par>
                            </p:childTnLst>
                          </p:cTn>
                        </p:par>
                      </p:childTnLst>
                    </p:cTn>
                  </p:par>
                </p:childTnLst>
              </p:cTn>
              <p:nextCondLst>
                <p:cond evt="onClick" delay="0">
                  <p:tgtEl>
                    <p:spTgt spid="23"/>
                  </p:tgtEl>
                </p:cond>
              </p:nextCondLst>
            </p:seq>
          </p:childTnLst>
        </p:cTn>
      </p:par>
    </p:tnLst>
    <p:bldLst>
      <p:bldP spid="20" grpId="0" animBg="1"/>
      <p:bldP spid="21" grpId="0" animBg="1"/>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6" name="Google Shape;1578;p34">
            <a:extLst>
              <a:ext uri="{FF2B5EF4-FFF2-40B4-BE49-F238E27FC236}">
                <a16:creationId xmlns:a16="http://schemas.microsoft.com/office/drawing/2014/main" id="{370F6024-A4C6-C7A5-96CA-D2AC0F32A9B4}"/>
              </a:ext>
            </a:extLst>
          </p:cNvPr>
          <p:cNvGrpSpPr/>
          <p:nvPr/>
        </p:nvGrpSpPr>
        <p:grpSpPr>
          <a:xfrm>
            <a:off x="2232131" y="1277657"/>
            <a:ext cx="2588224" cy="2578596"/>
            <a:chOff x="2290800" y="1426550"/>
            <a:chExt cx="1450195" cy="1444800"/>
          </a:xfrm>
        </p:grpSpPr>
        <p:sp>
          <p:nvSpPr>
            <p:cNvPr id="267" name="Google Shape;1579;p34">
              <a:extLst>
                <a:ext uri="{FF2B5EF4-FFF2-40B4-BE49-F238E27FC236}">
                  <a16:creationId xmlns:a16="http://schemas.microsoft.com/office/drawing/2014/main" id="{3E4A66F6-5397-6D00-EAF3-7B7809336CC5}"/>
                </a:ext>
              </a:extLst>
            </p:cNvPr>
            <p:cNvSpPr/>
            <p:nvPr/>
          </p:nvSpPr>
          <p:spPr>
            <a:xfrm>
              <a:off x="2357925" y="2268253"/>
              <a:ext cx="1383008" cy="601758"/>
            </a:xfrm>
            <a:custGeom>
              <a:avLst/>
              <a:gdLst/>
              <a:ahLst/>
              <a:cxnLst/>
              <a:rect l="l" t="t" r="r" b="b"/>
              <a:pathLst>
                <a:path w="90157" h="39228" extrusionOk="0">
                  <a:moveTo>
                    <a:pt x="36876" y="19822"/>
                  </a:moveTo>
                  <a:cubicBezTo>
                    <a:pt x="40773" y="19822"/>
                    <a:pt x="44333" y="22837"/>
                    <a:pt x="43643" y="26468"/>
                  </a:cubicBezTo>
                  <a:cubicBezTo>
                    <a:pt x="43134" y="29147"/>
                    <a:pt x="40521" y="31371"/>
                    <a:pt x="37182" y="31371"/>
                  </a:cubicBezTo>
                  <a:cubicBezTo>
                    <a:pt x="36226" y="31371"/>
                    <a:pt x="35210" y="31189"/>
                    <a:pt x="34167" y="30782"/>
                  </a:cubicBezTo>
                  <a:cubicBezTo>
                    <a:pt x="29967" y="29143"/>
                    <a:pt x="29053" y="24363"/>
                    <a:pt x="31830" y="21814"/>
                  </a:cubicBezTo>
                  <a:cubicBezTo>
                    <a:pt x="33350" y="20416"/>
                    <a:pt x="35146" y="19822"/>
                    <a:pt x="36876" y="19822"/>
                  </a:cubicBezTo>
                  <a:close/>
                  <a:moveTo>
                    <a:pt x="83229" y="23249"/>
                  </a:moveTo>
                  <a:cubicBezTo>
                    <a:pt x="86622" y="23249"/>
                    <a:pt x="90156" y="25110"/>
                    <a:pt x="89936" y="28968"/>
                  </a:cubicBezTo>
                  <a:cubicBezTo>
                    <a:pt x="89724" y="32653"/>
                    <a:pt x="86259" y="34460"/>
                    <a:pt x="82793" y="34460"/>
                  </a:cubicBezTo>
                  <a:cubicBezTo>
                    <a:pt x="80557" y="34460"/>
                    <a:pt x="78322" y="33708"/>
                    <a:pt x="76957" y="32224"/>
                  </a:cubicBezTo>
                  <a:cubicBezTo>
                    <a:pt x="73980" y="28988"/>
                    <a:pt x="76926" y="25011"/>
                    <a:pt x="80326" y="23746"/>
                  </a:cubicBezTo>
                  <a:cubicBezTo>
                    <a:pt x="81211" y="23416"/>
                    <a:pt x="82214" y="23249"/>
                    <a:pt x="83229" y="23249"/>
                  </a:cubicBezTo>
                  <a:close/>
                  <a:moveTo>
                    <a:pt x="32480" y="1"/>
                  </a:moveTo>
                  <a:cubicBezTo>
                    <a:pt x="26904" y="1"/>
                    <a:pt x="21156" y="2877"/>
                    <a:pt x="14787" y="3740"/>
                  </a:cubicBezTo>
                  <a:cubicBezTo>
                    <a:pt x="7838" y="4654"/>
                    <a:pt x="928" y="5110"/>
                    <a:pt x="321" y="9516"/>
                  </a:cubicBezTo>
                  <a:cubicBezTo>
                    <a:pt x="1" y="11917"/>
                    <a:pt x="660" y="13592"/>
                    <a:pt x="1972" y="15628"/>
                  </a:cubicBezTo>
                  <a:cubicBezTo>
                    <a:pt x="4501" y="19542"/>
                    <a:pt x="8044" y="21978"/>
                    <a:pt x="12598" y="22951"/>
                  </a:cubicBezTo>
                  <a:cubicBezTo>
                    <a:pt x="14327" y="23317"/>
                    <a:pt x="16065" y="23535"/>
                    <a:pt x="17790" y="23535"/>
                  </a:cubicBezTo>
                  <a:cubicBezTo>
                    <a:pt x="20000" y="23535"/>
                    <a:pt x="22188" y="23177"/>
                    <a:pt x="24300" y="22313"/>
                  </a:cubicBezTo>
                  <a:cubicBezTo>
                    <a:pt x="25959" y="21639"/>
                    <a:pt x="26485" y="21446"/>
                    <a:pt x="26679" y="21446"/>
                  </a:cubicBezTo>
                  <a:cubicBezTo>
                    <a:pt x="26759" y="21446"/>
                    <a:pt x="26782" y="21479"/>
                    <a:pt x="26805" y="21524"/>
                  </a:cubicBezTo>
                  <a:cubicBezTo>
                    <a:pt x="27131" y="22142"/>
                    <a:pt x="21862" y="24107"/>
                    <a:pt x="17735" y="24107"/>
                  </a:cubicBezTo>
                  <a:cubicBezTo>
                    <a:pt x="17604" y="24107"/>
                    <a:pt x="17474" y="24105"/>
                    <a:pt x="17346" y="24101"/>
                  </a:cubicBezTo>
                  <a:cubicBezTo>
                    <a:pt x="8597" y="23819"/>
                    <a:pt x="6539" y="20386"/>
                    <a:pt x="5261" y="20386"/>
                  </a:cubicBezTo>
                  <a:cubicBezTo>
                    <a:pt x="4885" y="20386"/>
                    <a:pt x="4576" y="20682"/>
                    <a:pt x="4184" y="21444"/>
                  </a:cubicBezTo>
                  <a:cubicBezTo>
                    <a:pt x="3178" y="23392"/>
                    <a:pt x="3312" y="25342"/>
                    <a:pt x="4311" y="27224"/>
                  </a:cubicBezTo>
                  <a:cubicBezTo>
                    <a:pt x="6747" y="31824"/>
                    <a:pt x="12983" y="35913"/>
                    <a:pt x="19502" y="39227"/>
                  </a:cubicBezTo>
                  <a:lnTo>
                    <a:pt x="90072" y="39227"/>
                  </a:lnTo>
                  <a:lnTo>
                    <a:pt x="90072" y="4270"/>
                  </a:lnTo>
                  <a:cubicBezTo>
                    <a:pt x="78007" y="10702"/>
                    <a:pt x="69919" y="17761"/>
                    <a:pt x="64950" y="19996"/>
                  </a:cubicBezTo>
                  <a:cubicBezTo>
                    <a:pt x="63460" y="20664"/>
                    <a:pt x="61970" y="20964"/>
                    <a:pt x="60532" y="20964"/>
                  </a:cubicBezTo>
                  <a:cubicBezTo>
                    <a:pt x="57188" y="20964"/>
                    <a:pt x="54119" y="19345"/>
                    <a:pt x="51962" y="16975"/>
                  </a:cubicBezTo>
                  <a:cubicBezTo>
                    <a:pt x="47406" y="11984"/>
                    <a:pt x="46710" y="8755"/>
                    <a:pt x="43615" y="5374"/>
                  </a:cubicBezTo>
                  <a:cubicBezTo>
                    <a:pt x="39891" y="1298"/>
                    <a:pt x="36225" y="1"/>
                    <a:pt x="3248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1580;p34">
              <a:extLst>
                <a:ext uri="{FF2B5EF4-FFF2-40B4-BE49-F238E27FC236}">
                  <a16:creationId xmlns:a16="http://schemas.microsoft.com/office/drawing/2014/main" id="{C897E98D-9595-7CC3-8139-4D0BA6D4CA5E}"/>
                </a:ext>
              </a:extLst>
            </p:cNvPr>
            <p:cNvSpPr/>
            <p:nvPr/>
          </p:nvSpPr>
          <p:spPr>
            <a:xfrm>
              <a:off x="3492825" y="2624912"/>
              <a:ext cx="248171" cy="171977"/>
            </a:xfrm>
            <a:custGeom>
              <a:avLst/>
              <a:gdLst/>
              <a:ahLst/>
              <a:cxnLst/>
              <a:rect l="l" t="t" r="r" b="b"/>
              <a:pathLst>
                <a:path w="16178" h="11211" extrusionOk="0">
                  <a:moveTo>
                    <a:pt x="9250" y="0"/>
                  </a:moveTo>
                  <a:cubicBezTo>
                    <a:pt x="8235" y="0"/>
                    <a:pt x="7232" y="167"/>
                    <a:pt x="6347" y="497"/>
                  </a:cubicBezTo>
                  <a:cubicBezTo>
                    <a:pt x="2947" y="1762"/>
                    <a:pt x="1" y="5739"/>
                    <a:pt x="2978" y="8975"/>
                  </a:cubicBezTo>
                  <a:cubicBezTo>
                    <a:pt x="4343" y="10459"/>
                    <a:pt x="6578" y="11211"/>
                    <a:pt x="8814" y="11211"/>
                  </a:cubicBezTo>
                  <a:cubicBezTo>
                    <a:pt x="12280" y="11211"/>
                    <a:pt x="15745" y="9404"/>
                    <a:pt x="15957" y="5719"/>
                  </a:cubicBezTo>
                  <a:cubicBezTo>
                    <a:pt x="16177" y="1861"/>
                    <a:pt x="12643" y="0"/>
                    <a:pt x="9250" y="0"/>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1581;p34">
              <a:extLst>
                <a:ext uri="{FF2B5EF4-FFF2-40B4-BE49-F238E27FC236}">
                  <a16:creationId xmlns:a16="http://schemas.microsoft.com/office/drawing/2014/main" id="{1A6D6FED-4538-DE6D-F27A-CAF2D6AFF17B}"/>
                </a:ext>
              </a:extLst>
            </p:cNvPr>
            <p:cNvSpPr/>
            <p:nvPr/>
          </p:nvSpPr>
          <p:spPr>
            <a:xfrm>
              <a:off x="3416320" y="2086541"/>
              <a:ext cx="288653" cy="378745"/>
            </a:xfrm>
            <a:custGeom>
              <a:avLst/>
              <a:gdLst/>
              <a:ahLst/>
              <a:cxnLst/>
              <a:rect l="l" t="t" r="r" b="b"/>
              <a:pathLst>
                <a:path w="18817" h="24690" extrusionOk="0">
                  <a:moveTo>
                    <a:pt x="8345" y="1"/>
                  </a:moveTo>
                  <a:cubicBezTo>
                    <a:pt x="7487" y="1"/>
                    <a:pt x="6641" y="257"/>
                    <a:pt x="5918" y="755"/>
                  </a:cubicBezTo>
                  <a:cubicBezTo>
                    <a:pt x="3895" y="2150"/>
                    <a:pt x="2604" y="4106"/>
                    <a:pt x="1744" y="6349"/>
                  </a:cubicBezTo>
                  <a:cubicBezTo>
                    <a:pt x="0" y="10891"/>
                    <a:pt x="510" y="17718"/>
                    <a:pt x="5001" y="24190"/>
                  </a:cubicBezTo>
                  <a:cubicBezTo>
                    <a:pt x="5241" y="24537"/>
                    <a:pt x="5447" y="24690"/>
                    <a:pt x="5708" y="24690"/>
                  </a:cubicBezTo>
                  <a:cubicBezTo>
                    <a:pt x="5874" y="24690"/>
                    <a:pt x="6061" y="24628"/>
                    <a:pt x="6292" y="24516"/>
                  </a:cubicBezTo>
                  <a:cubicBezTo>
                    <a:pt x="6627" y="24354"/>
                    <a:pt x="14905" y="18821"/>
                    <a:pt x="18065" y="17195"/>
                  </a:cubicBezTo>
                  <a:cubicBezTo>
                    <a:pt x="18670" y="16882"/>
                    <a:pt x="18817" y="16407"/>
                    <a:pt x="18690" y="15817"/>
                  </a:cubicBezTo>
                  <a:cubicBezTo>
                    <a:pt x="17414" y="9881"/>
                    <a:pt x="14548" y="4616"/>
                    <a:pt x="11667" y="1497"/>
                  </a:cubicBezTo>
                  <a:cubicBezTo>
                    <a:pt x="10735" y="488"/>
                    <a:pt x="9529" y="1"/>
                    <a:pt x="8345" y="1"/>
                  </a:cubicBezTo>
                  <a:close/>
                </a:path>
              </a:pathLst>
            </a:custGeom>
            <a:solidFill>
              <a:srgbClr val="FE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1582;p34">
              <a:extLst>
                <a:ext uri="{FF2B5EF4-FFF2-40B4-BE49-F238E27FC236}">
                  <a16:creationId xmlns:a16="http://schemas.microsoft.com/office/drawing/2014/main" id="{260A5727-541D-A001-CFE1-FB27780120AE}"/>
                </a:ext>
              </a:extLst>
            </p:cNvPr>
            <p:cNvSpPr/>
            <p:nvPr/>
          </p:nvSpPr>
          <p:spPr>
            <a:xfrm>
              <a:off x="2803622" y="2572323"/>
              <a:ext cx="234395" cy="177192"/>
            </a:xfrm>
            <a:custGeom>
              <a:avLst/>
              <a:gdLst/>
              <a:ahLst/>
              <a:cxnLst/>
              <a:rect l="l" t="t" r="r" b="b"/>
              <a:pathLst>
                <a:path w="15280" h="11551" extrusionOk="0">
                  <a:moveTo>
                    <a:pt x="7823" y="0"/>
                  </a:moveTo>
                  <a:cubicBezTo>
                    <a:pt x="6093" y="0"/>
                    <a:pt x="4297" y="594"/>
                    <a:pt x="2777" y="1991"/>
                  </a:cubicBezTo>
                  <a:cubicBezTo>
                    <a:pt x="0" y="4542"/>
                    <a:pt x="914" y="9322"/>
                    <a:pt x="5114" y="10961"/>
                  </a:cubicBezTo>
                  <a:cubicBezTo>
                    <a:pt x="6157" y="11368"/>
                    <a:pt x="7173" y="11550"/>
                    <a:pt x="8129" y="11550"/>
                  </a:cubicBezTo>
                  <a:cubicBezTo>
                    <a:pt x="11468" y="11550"/>
                    <a:pt x="14081" y="9326"/>
                    <a:pt x="14590" y="6647"/>
                  </a:cubicBezTo>
                  <a:cubicBezTo>
                    <a:pt x="15280" y="3015"/>
                    <a:pt x="11720" y="0"/>
                    <a:pt x="7823" y="0"/>
                  </a:cubicBezTo>
                  <a:close/>
                </a:path>
              </a:pathLst>
            </a:custGeom>
            <a:solidFill>
              <a:srgbClr val="FE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1583;p34">
              <a:extLst>
                <a:ext uri="{FF2B5EF4-FFF2-40B4-BE49-F238E27FC236}">
                  <a16:creationId xmlns:a16="http://schemas.microsoft.com/office/drawing/2014/main" id="{0CC5622D-D02E-65F6-ACC2-EA7BD87E6E60}"/>
                </a:ext>
              </a:extLst>
            </p:cNvPr>
            <p:cNvSpPr/>
            <p:nvPr/>
          </p:nvSpPr>
          <p:spPr>
            <a:xfrm>
              <a:off x="3151921" y="2318878"/>
              <a:ext cx="263050" cy="262866"/>
            </a:xfrm>
            <a:custGeom>
              <a:avLst/>
              <a:gdLst/>
              <a:ahLst/>
              <a:cxnLst/>
              <a:rect l="l" t="t" r="r" b="b"/>
              <a:pathLst>
                <a:path w="17148" h="17136" extrusionOk="0">
                  <a:moveTo>
                    <a:pt x="5714" y="1"/>
                  </a:moveTo>
                  <a:cubicBezTo>
                    <a:pt x="2919" y="1"/>
                    <a:pt x="905" y="3136"/>
                    <a:pt x="229" y="6801"/>
                  </a:cubicBezTo>
                  <a:cubicBezTo>
                    <a:pt x="0" y="8044"/>
                    <a:pt x="67" y="9791"/>
                    <a:pt x="147" y="11157"/>
                  </a:cubicBezTo>
                  <a:cubicBezTo>
                    <a:pt x="276" y="13316"/>
                    <a:pt x="240" y="13363"/>
                    <a:pt x="1986" y="14663"/>
                  </a:cubicBezTo>
                  <a:cubicBezTo>
                    <a:pt x="4108" y="16248"/>
                    <a:pt x="6347" y="17136"/>
                    <a:pt x="8724" y="17136"/>
                  </a:cubicBezTo>
                  <a:cubicBezTo>
                    <a:pt x="10029" y="17136"/>
                    <a:pt x="11375" y="16869"/>
                    <a:pt x="12767" y="16303"/>
                  </a:cubicBezTo>
                  <a:cubicBezTo>
                    <a:pt x="13986" y="15808"/>
                    <a:pt x="15106" y="15142"/>
                    <a:pt x="16236" y="14487"/>
                  </a:cubicBezTo>
                  <a:cubicBezTo>
                    <a:pt x="16880" y="14113"/>
                    <a:pt x="17148" y="13554"/>
                    <a:pt x="16976" y="12834"/>
                  </a:cubicBezTo>
                  <a:cubicBezTo>
                    <a:pt x="16789" y="12054"/>
                    <a:pt x="16619" y="11258"/>
                    <a:pt x="16320" y="10519"/>
                  </a:cubicBezTo>
                  <a:cubicBezTo>
                    <a:pt x="14600" y="6293"/>
                    <a:pt x="11812" y="2494"/>
                    <a:pt x="7668" y="485"/>
                  </a:cubicBezTo>
                  <a:cubicBezTo>
                    <a:pt x="6983" y="153"/>
                    <a:pt x="6329" y="1"/>
                    <a:pt x="5714" y="1"/>
                  </a:cubicBezTo>
                  <a:close/>
                </a:path>
              </a:pathLst>
            </a:custGeom>
            <a:solidFill>
              <a:srgbClr val="DB629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1584;p34">
              <a:extLst>
                <a:ext uri="{FF2B5EF4-FFF2-40B4-BE49-F238E27FC236}">
                  <a16:creationId xmlns:a16="http://schemas.microsoft.com/office/drawing/2014/main" id="{3D0AFD69-A97B-F63A-AA8B-DE29D991EDC6}"/>
                </a:ext>
              </a:extLst>
            </p:cNvPr>
            <p:cNvSpPr/>
            <p:nvPr/>
          </p:nvSpPr>
          <p:spPr>
            <a:xfrm>
              <a:off x="2290800" y="1426550"/>
              <a:ext cx="1444800" cy="1444800"/>
            </a:xfrm>
            <a:prstGeom prst="rect">
              <a:avLst/>
            </a:prstGeom>
            <a:no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73" name="Google Shape;1591;p34">
            <a:extLst>
              <a:ext uri="{FF2B5EF4-FFF2-40B4-BE49-F238E27FC236}">
                <a16:creationId xmlns:a16="http://schemas.microsoft.com/office/drawing/2014/main" id="{FC3F33EB-3332-0A57-54EA-9F72B09E49C0}"/>
              </a:ext>
            </a:extLst>
          </p:cNvPr>
          <p:cNvSpPr/>
          <p:nvPr/>
        </p:nvSpPr>
        <p:spPr>
          <a:xfrm>
            <a:off x="4666820" y="3657926"/>
            <a:ext cx="1376773" cy="60959"/>
          </a:xfrm>
          <a:custGeom>
            <a:avLst/>
            <a:gdLst/>
            <a:ahLst/>
            <a:cxnLst/>
            <a:rect l="l" t="t" r="r" b="b"/>
            <a:pathLst>
              <a:path w="745" h="33" extrusionOk="0">
                <a:moveTo>
                  <a:pt x="0" y="8"/>
                </a:moveTo>
                <a:cubicBezTo>
                  <a:pt x="255" y="1"/>
                  <a:pt x="504" y="10"/>
                  <a:pt x="744" y="33"/>
                </a:cubicBezTo>
                <a:cubicBezTo>
                  <a:pt x="504" y="10"/>
                  <a:pt x="255" y="1"/>
                  <a:pt x="0" y="8"/>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1592;p34">
            <a:extLst>
              <a:ext uri="{FF2B5EF4-FFF2-40B4-BE49-F238E27FC236}">
                <a16:creationId xmlns:a16="http://schemas.microsoft.com/office/drawing/2014/main" id="{177EF71A-DC2D-0C0B-068D-1B36E56AE56C}"/>
              </a:ext>
            </a:extLst>
          </p:cNvPr>
          <p:cNvSpPr/>
          <p:nvPr/>
        </p:nvSpPr>
        <p:spPr>
          <a:xfrm>
            <a:off x="4214487" y="3658509"/>
            <a:ext cx="257281" cy="60959"/>
          </a:xfrm>
          <a:custGeom>
            <a:avLst/>
            <a:gdLst/>
            <a:ahLst/>
            <a:cxnLst/>
            <a:rect l="l" t="t" r="r" b="b"/>
            <a:pathLst>
              <a:path w="21" h="5" extrusionOk="0">
                <a:moveTo>
                  <a:pt x="0" y="1"/>
                </a:moveTo>
                <a:cubicBezTo>
                  <a:pt x="6" y="2"/>
                  <a:pt x="13" y="4"/>
                  <a:pt x="21" y="4"/>
                </a:cubicBezTo>
                <a:cubicBezTo>
                  <a:pt x="13" y="4"/>
                  <a:pt x="6" y="2"/>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1593;p34">
            <a:extLst>
              <a:ext uri="{FF2B5EF4-FFF2-40B4-BE49-F238E27FC236}">
                <a16:creationId xmlns:a16="http://schemas.microsoft.com/office/drawing/2014/main" id="{C7930AF9-FA9E-6244-AB90-CC9F6EE5E7E1}"/>
              </a:ext>
            </a:extLst>
          </p:cNvPr>
          <p:cNvSpPr/>
          <p:nvPr/>
        </p:nvSpPr>
        <p:spPr>
          <a:xfrm>
            <a:off x="5123346" y="3658034"/>
            <a:ext cx="1255000" cy="60959"/>
          </a:xfrm>
          <a:custGeom>
            <a:avLst/>
            <a:gdLst/>
            <a:ahLst/>
            <a:cxnLst/>
            <a:rect l="l" t="t" r="r" b="b"/>
            <a:pathLst>
              <a:path w="515" h="25" extrusionOk="0">
                <a:moveTo>
                  <a:pt x="501" y="0"/>
                </a:moveTo>
                <a:cubicBezTo>
                  <a:pt x="507" y="0"/>
                  <a:pt x="510" y="2"/>
                  <a:pt x="514" y="2"/>
                </a:cubicBezTo>
                <a:cubicBezTo>
                  <a:pt x="510" y="2"/>
                  <a:pt x="507" y="0"/>
                  <a:pt x="501" y="0"/>
                </a:cubicBezTo>
                <a:cubicBezTo>
                  <a:pt x="404" y="4"/>
                  <a:pt x="304" y="8"/>
                  <a:pt x="203" y="15"/>
                </a:cubicBezTo>
                <a:cubicBezTo>
                  <a:pt x="136" y="21"/>
                  <a:pt x="67" y="21"/>
                  <a:pt x="0" y="25"/>
                </a:cubicBezTo>
                <a:cubicBezTo>
                  <a:pt x="67" y="21"/>
                  <a:pt x="136" y="21"/>
                  <a:pt x="203" y="15"/>
                </a:cubicBezTo>
                <a:cubicBezTo>
                  <a:pt x="304" y="8"/>
                  <a:pt x="404" y="4"/>
                  <a:pt x="50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76" name="Google Shape;1594;p34">
            <a:extLst>
              <a:ext uri="{FF2B5EF4-FFF2-40B4-BE49-F238E27FC236}">
                <a16:creationId xmlns:a16="http://schemas.microsoft.com/office/drawing/2014/main" id="{830D654D-DB7E-46CE-511E-83555751EF7D}"/>
              </a:ext>
            </a:extLst>
          </p:cNvPr>
          <p:cNvGrpSpPr/>
          <p:nvPr/>
        </p:nvGrpSpPr>
        <p:grpSpPr>
          <a:xfrm>
            <a:off x="2230577" y="3859149"/>
            <a:ext cx="2585903" cy="2578596"/>
            <a:chOff x="2290800" y="3055275"/>
            <a:chExt cx="1448895" cy="1444800"/>
          </a:xfrm>
        </p:grpSpPr>
        <p:sp>
          <p:nvSpPr>
            <p:cNvPr id="277" name="Google Shape;1595;p34">
              <a:extLst>
                <a:ext uri="{FF2B5EF4-FFF2-40B4-BE49-F238E27FC236}">
                  <a16:creationId xmlns:a16="http://schemas.microsoft.com/office/drawing/2014/main" id="{6C12C9B2-455C-258F-8AAE-321B130D89E0}"/>
                </a:ext>
              </a:extLst>
            </p:cNvPr>
            <p:cNvSpPr/>
            <p:nvPr/>
          </p:nvSpPr>
          <p:spPr>
            <a:xfrm>
              <a:off x="3151322" y="3351085"/>
              <a:ext cx="164966" cy="136833"/>
            </a:xfrm>
            <a:custGeom>
              <a:avLst/>
              <a:gdLst/>
              <a:ahLst/>
              <a:cxnLst/>
              <a:rect l="l" t="t" r="r" b="b"/>
              <a:pathLst>
                <a:path w="10754" h="8920" extrusionOk="0">
                  <a:moveTo>
                    <a:pt x="0" y="0"/>
                  </a:moveTo>
                  <a:cubicBezTo>
                    <a:pt x="12" y="12"/>
                    <a:pt x="24" y="25"/>
                    <a:pt x="36" y="37"/>
                  </a:cubicBezTo>
                  <a:lnTo>
                    <a:pt x="36" y="37"/>
                  </a:lnTo>
                  <a:cubicBezTo>
                    <a:pt x="25" y="25"/>
                    <a:pt x="13" y="12"/>
                    <a:pt x="2" y="0"/>
                  </a:cubicBezTo>
                  <a:close/>
                  <a:moveTo>
                    <a:pt x="36" y="37"/>
                  </a:moveTo>
                  <a:cubicBezTo>
                    <a:pt x="153" y="166"/>
                    <a:pt x="271" y="296"/>
                    <a:pt x="393" y="428"/>
                  </a:cubicBezTo>
                  <a:cubicBezTo>
                    <a:pt x="3393" y="3657"/>
                    <a:pt x="6921" y="6478"/>
                    <a:pt x="10753" y="8920"/>
                  </a:cubicBezTo>
                  <a:cubicBezTo>
                    <a:pt x="6075" y="5891"/>
                    <a:pt x="2668" y="2782"/>
                    <a:pt x="36" y="37"/>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1596;p34">
              <a:extLst>
                <a:ext uri="{FF2B5EF4-FFF2-40B4-BE49-F238E27FC236}">
                  <a16:creationId xmlns:a16="http://schemas.microsoft.com/office/drawing/2014/main" id="{113EC16E-8543-1042-5C0E-AAF6759E827C}"/>
                </a:ext>
              </a:extLst>
            </p:cNvPr>
            <p:cNvSpPr/>
            <p:nvPr/>
          </p:nvSpPr>
          <p:spPr>
            <a:xfrm>
              <a:off x="2989016" y="3198597"/>
              <a:ext cx="69705" cy="50146"/>
            </a:xfrm>
            <a:custGeom>
              <a:avLst/>
              <a:gdLst/>
              <a:ahLst/>
              <a:cxnLst/>
              <a:rect l="l" t="t" r="r" b="b"/>
              <a:pathLst>
                <a:path w="4544" h="3269" extrusionOk="0">
                  <a:moveTo>
                    <a:pt x="0" y="1"/>
                  </a:moveTo>
                  <a:cubicBezTo>
                    <a:pt x="1878" y="1069"/>
                    <a:pt x="3311" y="2143"/>
                    <a:pt x="4543" y="3268"/>
                  </a:cubicBezTo>
                  <a:cubicBezTo>
                    <a:pt x="4210" y="2935"/>
                    <a:pt x="3888" y="2639"/>
                    <a:pt x="3575" y="2384"/>
                  </a:cubicBezTo>
                  <a:cubicBezTo>
                    <a:pt x="2373" y="1406"/>
                    <a:pt x="1145" y="631"/>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1597;p34">
              <a:extLst>
                <a:ext uri="{FF2B5EF4-FFF2-40B4-BE49-F238E27FC236}">
                  <a16:creationId xmlns:a16="http://schemas.microsoft.com/office/drawing/2014/main" id="{EB6BDA77-5199-8FF3-EDA0-56F1EFDF492F}"/>
                </a:ext>
              </a:extLst>
            </p:cNvPr>
            <p:cNvSpPr/>
            <p:nvPr/>
          </p:nvSpPr>
          <p:spPr>
            <a:xfrm>
              <a:off x="2667242" y="3056341"/>
              <a:ext cx="1072373" cy="274785"/>
            </a:xfrm>
            <a:custGeom>
              <a:avLst/>
              <a:gdLst/>
              <a:ahLst/>
              <a:cxnLst/>
              <a:rect l="l" t="t" r="r" b="b"/>
              <a:pathLst>
                <a:path w="69907" h="17913" extrusionOk="0">
                  <a:moveTo>
                    <a:pt x="0" y="0"/>
                  </a:moveTo>
                  <a:cubicBezTo>
                    <a:pt x="6480" y="3235"/>
                    <a:pt x="13115" y="5689"/>
                    <a:pt x="16489" y="7105"/>
                  </a:cubicBezTo>
                  <a:cubicBezTo>
                    <a:pt x="16049" y="6878"/>
                    <a:pt x="15796" y="6694"/>
                    <a:pt x="15806" y="6529"/>
                  </a:cubicBezTo>
                  <a:cubicBezTo>
                    <a:pt x="15850" y="5855"/>
                    <a:pt x="19114" y="5326"/>
                    <a:pt x="19850" y="5257"/>
                  </a:cubicBezTo>
                  <a:cubicBezTo>
                    <a:pt x="21085" y="5145"/>
                    <a:pt x="22304" y="5090"/>
                    <a:pt x="23509" y="5090"/>
                  </a:cubicBezTo>
                  <a:cubicBezTo>
                    <a:pt x="30031" y="5090"/>
                    <a:pt x="36147" y="6687"/>
                    <a:pt x="42273" y="9264"/>
                  </a:cubicBezTo>
                  <a:cubicBezTo>
                    <a:pt x="42760" y="9469"/>
                    <a:pt x="43248" y="9675"/>
                    <a:pt x="43737" y="9882"/>
                  </a:cubicBezTo>
                  <a:cubicBezTo>
                    <a:pt x="44264" y="10104"/>
                    <a:pt x="44791" y="10325"/>
                    <a:pt x="45319" y="10545"/>
                  </a:cubicBezTo>
                  <a:cubicBezTo>
                    <a:pt x="45360" y="10561"/>
                    <a:pt x="45401" y="10580"/>
                    <a:pt x="45442" y="10597"/>
                  </a:cubicBezTo>
                  <a:cubicBezTo>
                    <a:pt x="47095" y="11282"/>
                    <a:pt x="48758" y="11944"/>
                    <a:pt x="50443" y="12528"/>
                  </a:cubicBezTo>
                  <a:cubicBezTo>
                    <a:pt x="52812" y="13351"/>
                    <a:pt x="55218" y="14015"/>
                    <a:pt x="57684" y="14358"/>
                  </a:cubicBezTo>
                  <a:cubicBezTo>
                    <a:pt x="58542" y="14477"/>
                    <a:pt x="59409" y="14559"/>
                    <a:pt x="60282" y="14594"/>
                  </a:cubicBezTo>
                  <a:cubicBezTo>
                    <a:pt x="60312" y="14595"/>
                    <a:pt x="60341" y="14595"/>
                    <a:pt x="60371" y="14595"/>
                  </a:cubicBezTo>
                  <a:cubicBezTo>
                    <a:pt x="60401" y="14595"/>
                    <a:pt x="60431" y="14595"/>
                    <a:pt x="60460" y="14596"/>
                  </a:cubicBezTo>
                  <a:cubicBezTo>
                    <a:pt x="60752" y="14606"/>
                    <a:pt x="61044" y="14613"/>
                    <a:pt x="61337" y="14613"/>
                  </a:cubicBezTo>
                  <a:cubicBezTo>
                    <a:pt x="61424" y="14613"/>
                    <a:pt x="61512" y="14612"/>
                    <a:pt x="61599" y="14611"/>
                  </a:cubicBezTo>
                  <a:cubicBezTo>
                    <a:pt x="61975" y="14605"/>
                    <a:pt x="62355" y="14587"/>
                    <a:pt x="62735" y="14562"/>
                  </a:cubicBezTo>
                  <a:cubicBezTo>
                    <a:pt x="62803" y="14557"/>
                    <a:pt x="62870" y="14557"/>
                    <a:pt x="62939" y="14553"/>
                  </a:cubicBezTo>
                  <a:cubicBezTo>
                    <a:pt x="63040" y="14546"/>
                    <a:pt x="63138" y="14540"/>
                    <a:pt x="63237" y="14538"/>
                  </a:cubicBezTo>
                  <a:lnTo>
                    <a:pt x="63248" y="14538"/>
                  </a:lnTo>
                  <a:cubicBezTo>
                    <a:pt x="63302" y="14537"/>
                    <a:pt x="63355" y="14536"/>
                    <a:pt x="63408" y="14536"/>
                  </a:cubicBezTo>
                  <a:cubicBezTo>
                    <a:pt x="63608" y="14536"/>
                    <a:pt x="63803" y="14547"/>
                    <a:pt x="63994" y="14564"/>
                  </a:cubicBezTo>
                  <a:cubicBezTo>
                    <a:pt x="64002" y="14564"/>
                    <a:pt x="64008" y="14566"/>
                    <a:pt x="64015" y="14568"/>
                  </a:cubicBezTo>
                  <a:cubicBezTo>
                    <a:pt x="65161" y="14678"/>
                    <a:pt x="66151" y="15102"/>
                    <a:pt x="67043" y="15716"/>
                  </a:cubicBezTo>
                  <a:cubicBezTo>
                    <a:pt x="65893" y="14583"/>
                    <a:pt x="64718" y="13483"/>
                    <a:pt x="63524" y="12422"/>
                  </a:cubicBezTo>
                  <a:cubicBezTo>
                    <a:pt x="60377" y="9636"/>
                    <a:pt x="58067" y="8285"/>
                    <a:pt x="57299" y="7681"/>
                  </a:cubicBezTo>
                  <a:cubicBezTo>
                    <a:pt x="57118" y="7520"/>
                    <a:pt x="57159" y="7294"/>
                    <a:pt x="57357" y="7294"/>
                  </a:cubicBezTo>
                  <a:cubicBezTo>
                    <a:pt x="57412" y="7294"/>
                    <a:pt x="57478" y="7311"/>
                    <a:pt x="57555" y="7351"/>
                  </a:cubicBezTo>
                  <a:cubicBezTo>
                    <a:pt x="60058" y="8615"/>
                    <a:pt x="63483" y="11473"/>
                    <a:pt x="66782" y="14704"/>
                  </a:cubicBezTo>
                  <a:cubicBezTo>
                    <a:pt x="66801" y="14457"/>
                    <a:pt x="66914" y="14364"/>
                    <a:pt x="67048" y="14364"/>
                  </a:cubicBezTo>
                  <a:cubicBezTo>
                    <a:pt x="67302" y="14364"/>
                    <a:pt x="67631" y="14701"/>
                    <a:pt x="67525" y="14944"/>
                  </a:cubicBezTo>
                  <a:cubicBezTo>
                    <a:pt x="67480" y="15048"/>
                    <a:pt x="67410" y="15087"/>
                    <a:pt x="67326" y="15087"/>
                  </a:cubicBezTo>
                  <a:cubicBezTo>
                    <a:pt x="67264" y="15087"/>
                    <a:pt x="67194" y="15066"/>
                    <a:pt x="67119" y="15035"/>
                  </a:cubicBezTo>
                  <a:lnTo>
                    <a:pt x="67119" y="15035"/>
                  </a:lnTo>
                  <a:cubicBezTo>
                    <a:pt x="68072" y="15977"/>
                    <a:pt x="69008" y="16945"/>
                    <a:pt x="69907" y="17912"/>
                  </a:cubicBezTo>
                  <a:lnTo>
                    <a:pt x="69907" y="0"/>
                  </a:ln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1598;p34">
              <a:extLst>
                <a:ext uri="{FF2B5EF4-FFF2-40B4-BE49-F238E27FC236}">
                  <a16:creationId xmlns:a16="http://schemas.microsoft.com/office/drawing/2014/main" id="{8941B84F-0006-7B76-63E1-F570614FB9A9}"/>
                </a:ext>
              </a:extLst>
            </p:cNvPr>
            <p:cNvSpPr/>
            <p:nvPr/>
          </p:nvSpPr>
          <p:spPr>
            <a:xfrm>
              <a:off x="3553298" y="3601968"/>
              <a:ext cx="166669" cy="47723"/>
            </a:xfrm>
            <a:custGeom>
              <a:avLst/>
              <a:gdLst/>
              <a:ahLst/>
              <a:cxnLst/>
              <a:rect l="l" t="t" r="r" b="b"/>
              <a:pathLst>
                <a:path w="10865" h="3111" extrusionOk="0">
                  <a:moveTo>
                    <a:pt x="0" y="1"/>
                  </a:moveTo>
                  <a:cubicBezTo>
                    <a:pt x="1476" y="525"/>
                    <a:pt x="2956" y="1011"/>
                    <a:pt x="4429" y="1452"/>
                  </a:cubicBezTo>
                  <a:cubicBezTo>
                    <a:pt x="6408" y="2050"/>
                    <a:pt x="8635" y="2610"/>
                    <a:pt x="10865" y="3110"/>
                  </a:cubicBezTo>
                  <a:cubicBezTo>
                    <a:pt x="6867" y="2195"/>
                    <a:pt x="3264" y="1145"/>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1599;p34">
              <a:extLst>
                <a:ext uri="{FF2B5EF4-FFF2-40B4-BE49-F238E27FC236}">
                  <a16:creationId xmlns:a16="http://schemas.microsoft.com/office/drawing/2014/main" id="{E151F0A0-88EA-4A89-3A1D-1FCD502D3029}"/>
                </a:ext>
              </a:extLst>
            </p:cNvPr>
            <p:cNvSpPr/>
            <p:nvPr/>
          </p:nvSpPr>
          <p:spPr>
            <a:xfrm>
              <a:off x="3452509" y="4104549"/>
              <a:ext cx="1641" cy="1810"/>
            </a:xfrm>
            <a:custGeom>
              <a:avLst/>
              <a:gdLst/>
              <a:ahLst/>
              <a:cxnLst/>
              <a:rect l="l" t="t" r="r" b="b"/>
              <a:pathLst>
                <a:path w="107" h="118" extrusionOk="0">
                  <a:moveTo>
                    <a:pt x="107" y="1"/>
                  </a:moveTo>
                  <a:lnTo>
                    <a:pt x="107" y="1"/>
                  </a:lnTo>
                  <a:cubicBezTo>
                    <a:pt x="72" y="42"/>
                    <a:pt x="36" y="79"/>
                    <a:pt x="1" y="118"/>
                  </a:cubicBezTo>
                  <a:cubicBezTo>
                    <a:pt x="36" y="79"/>
                    <a:pt x="73" y="40"/>
                    <a:pt x="107"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1600;p34">
              <a:extLst>
                <a:ext uri="{FF2B5EF4-FFF2-40B4-BE49-F238E27FC236}">
                  <a16:creationId xmlns:a16="http://schemas.microsoft.com/office/drawing/2014/main" id="{95E45A6B-DABF-C759-FFCB-CAD3417AD868}"/>
                </a:ext>
              </a:extLst>
            </p:cNvPr>
            <p:cNvSpPr/>
            <p:nvPr/>
          </p:nvSpPr>
          <p:spPr>
            <a:xfrm>
              <a:off x="3470780" y="4040117"/>
              <a:ext cx="22657" cy="41694"/>
            </a:xfrm>
            <a:custGeom>
              <a:avLst/>
              <a:gdLst/>
              <a:ahLst/>
              <a:cxnLst/>
              <a:rect l="l" t="t" r="r" b="b"/>
              <a:pathLst>
                <a:path w="1477" h="2718" extrusionOk="0">
                  <a:moveTo>
                    <a:pt x="1477" y="0"/>
                  </a:moveTo>
                  <a:cubicBezTo>
                    <a:pt x="961" y="1007"/>
                    <a:pt x="520" y="1889"/>
                    <a:pt x="1" y="2717"/>
                  </a:cubicBezTo>
                  <a:cubicBezTo>
                    <a:pt x="70" y="2609"/>
                    <a:pt x="146" y="2507"/>
                    <a:pt x="213" y="2395"/>
                  </a:cubicBezTo>
                  <a:cubicBezTo>
                    <a:pt x="649" y="1657"/>
                    <a:pt x="1069" y="849"/>
                    <a:pt x="1477" y="0"/>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1601;p34">
              <a:extLst>
                <a:ext uri="{FF2B5EF4-FFF2-40B4-BE49-F238E27FC236}">
                  <a16:creationId xmlns:a16="http://schemas.microsoft.com/office/drawing/2014/main" id="{6D4FF44C-3D59-2E86-A24A-A3F56BB6A299}"/>
                </a:ext>
              </a:extLst>
            </p:cNvPr>
            <p:cNvSpPr/>
            <p:nvPr/>
          </p:nvSpPr>
          <p:spPr>
            <a:xfrm>
              <a:off x="3094684" y="4158088"/>
              <a:ext cx="1779" cy="1718"/>
            </a:xfrm>
            <a:custGeom>
              <a:avLst/>
              <a:gdLst/>
              <a:ahLst/>
              <a:cxnLst/>
              <a:rect l="l" t="t" r="r" b="b"/>
              <a:pathLst>
                <a:path w="116" h="112" extrusionOk="0">
                  <a:moveTo>
                    <a:pt x="115" y="112"/>
                  </a:moveTo>
                  <a:cubicBezTo>
                    <a:pt x="76" y="74"/>
                    <a:pt x="39" y="37"/>
                    <a:pt x="0" y="0"/>
                  </a:cubicBezTo>
                  <a:cubicBezTo>
                    <a:pt x="39" y="37"/>
                    <a:pt x="76" y="74"/>
                    <a:pt x="115" y="112"/>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1602;p34">
              <a:extLst>
                <a:ext uri="{FF2B5EF4-FFF2-40B4-BE49-F238E27FC236}">
                  <a16:creationId xmlns:a16="http://schemas.microsoft.com/office/drawing/2014/main" id="{65D6932B-0677-3F23-066F-D0242A9336FA}"/>
                </a:ext>
              </a:extLst>
            </p:cNvPr>
            <p:cNvSpPr/>
            <p:nvPr/>
          </p:nvSpPr>
          <p:spPr>
            <a:xfrm>
              <a:off x="3103444" y="4165651"/>
              <a:ext cx="2148" cy="1488"/>
            </a:xfrm>
            <a:custGeom>
              <a:avLst/>
              <a:gdLst/>
              <a:ahLst/>
              <a:cxnLst/>
              <a:rect l="l" t="t" r="r" b="b"/>
              <a:pathLst>
                <a:path w="140" h="97" extrusionOk="0">
                  <a:moveTo>
                    <a:pt x="140" y="97"/>
                  </a:moveTo>
                  <a:cubicBezTo>
                    <a:pt x="93" y="63"/>
                    <a:pt x="45" y="34"/>
                    <a:pt x="0" y="0"/>
                  </a:cubicBezTo>
                  <a:cubicBezTo>
                    <a:pt x="45" y="34"/>
                    <a:pt x="93" y="63"/>
                    <a:pt x="140" y="97"/>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1603;p34">
              <a:extLst>
                <a:ext uri="{FF2B5EF4-FFF2-40B4-BE49-F238E27FC236}">
                  <a16:creationId xmlns:a16="http://schemas.microsoft.com/office/drawing/2014/main" id="{AAAFC901-20D6-B862-9B6F-8B84573D54AC}"/>
                </a:ext>
              </a:extLst>
            </p:cNvPr>
            <p:cNvSpPr/>
            <p:nvPr/>
          </p:nvSpPr>
          <p:spPr>
            <a:xfrm>
              <a:off x="3111544" y="4171159"/>
              <a:ext cx="3329" cy="1979"/>
            </a:xfrm>
            <a:custGeom>
              <a:avLst/>
              <a:gdLst/>
              <a:ahLst/>
              <a:cxnLst/>
              <a:rect l="l" t="t" r="r" b="b"/>
              <a:pathLst>
                <a:path w="217" h="129" extrusionOk="0">
                  <a:moveTo>
                    <a:pt x="217" y="129"/>
                  </a:moveTo>
                  <a:cubicBezTo>
                    <a:pt x="144" y="86"/>
                    <a:pt x="72" y="43"/>
                    <a:pt x="1" y="0"/>
                  </a:cubicBezTo>
                  <a:cubicBezTo>
                    <a:pt x="72" y="43"/>
                    <a:pt x="144" y="86"/>
                    <a:pt x="217" y="129"/>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1604;p34">
              <a:extLst>
                <a:ext uri="{FF2B5EF4-FFF2-40B4-BE49-F238E27FC236}">
                  <a16:creationId xmlns:a16="http://schemas.microsoft.com/office/drawing/2014/main" id="{D32A5B07-B98D-F0FB-66D9-29BBFB57C663}"/>
                </a:ext>
              </a:extLst>
            </p:cNvPr>
            <p:cNvSpPr/>
            <p:nvPr/>
          </p:nvSpPr>
          <p:spPr>
            <a:xfrm>
              <a:off x="3462849" y="4088073"/>
              <a:ext cx="3866" cy="5507"/>
            </a:xfrm>
            <a:custGeom>
              <a:avLst/>
              <a:gdLst/>
              <a:ahLst/>
              <a:cxnLst/>
              <a:rect l="l" t="t" r="r" b="b"/>
              <a:pathLst>
                <a:path w="252" h="359" extrusionOk="0">
                  <a:moveTo>
                    <a:pt x="252" y="1"/>
                  </a:moveTo>
                  <a:cubicBezTo>
                    <a:pt x="226" y="37"/>
                    <a:pt x="201" y="74"/>
                    <a:pt x="176" y="110"/>
                  </a:cubicBezTo>
                  <a:lnTo>
                    <a:pt x="176" y="110"/>
                  </a:lnTo>
                  <a:cubicBezTo>
                    <a:pt x="201" y="74"/>
                    <a:pt x="227" y="37"/>
                    <a:pt x="252" y="1"/>
                  </a:cubicBezTo>
                  <a:close/>
                  <a:moveTo>
                    <a:pt x="176" y="110"/>
                  </a:moveTo>
                  <a:cubicBezTo>
                    <a:pt x="118" y="193"/>
                    <a:pt x="60" y="276"/>
                    <a:pt x="1" y="358"/>
                  </a:cubicBezTo>
                  <a:cubicBezTo>
                    <a:pt x="60" y="276"/>
                    <a:pt x="118" y="194"/>
                    <a:pt x="176" y="110"/>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1605;p34">
              <a:extLst>
                <a:ext uri="{FF2B5EF4-FFF2-40B4-BE49-F238E27FC236}">
                  <a16:creationId xmlns:a16="http://schemas.microsoft.com/office/drawing/2014/main" id="{80677C8B-98C2-0C80-7E45-9518C76CE7F7}"/>
                </a:ext>
              </a:extLst>
            </p:cNvPr>
            <p:cNvSpPr/>
            <p:nvPr/>
          </p:nvSpPr>
          <p:spPr>
            <a:xfrm>
              <a:off x="3067362" y="4077748"/>
              <a:ext cx="15" cy="31"/>
            </a:xfrm>
            <a:custGeom>
              <a:avLst/>
              <a:gdLst/>
              <a:ahLst/>
              <a:cxnLst/>
              <a:rect l="l" t="t" r="r" b="b"/>
              <a:pathLst>
                <a:path w="1" h="2" extrusionOk="0">
                  <a:moveTo>
                    <a:pt x="0" y="2"/>
                  </a:moveTo>
                  <a:lnTo>
                    <a:pt x="0" y="0"/>
                  </a:ln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1606;p34">
              <a:extLst>
                <a:ext uri="{FF2B5EF4-FFF2-40B4-BE49-F238E27FC236}">
                  <a16:creationId xmlns:a16="http://schemas.microsoft.com/office/drawing/2014/main" id="{E256AD71-8465-BE1E-30A2-45FCE34B8C1E}"/>
                </a:ext>
              </a:extLst>
            </p:cNvPr>
            <p:cNvSpPr/>
            <p:nvPr/>
          </p:nvSpPr>
          <p:spPr>
            <a:xfrm>
              <a:off x="3125887" y="4178829"/>
              <a:ext cx="46051" cy="14895"/>
            </a:xfrm>
            <a:custGeom>
              <a:avLst/>
              <a:gdLst/>
              <a:ahLst/>
              <a:cxnLst/>
              <a:rect l="l" t="t" r="r" b="b"/>
              <a:pathLst>
                <a:path w="3002" h="971" extrusionOk="0">
                  <a:moveTo>
                    <a:pt x="0" y="1"/>
                  </a:moveTo>
                  <a:cubicBezTo>
                    <a:pt x="970" y="453"/>
                    <a:pt x="1969" y="781"/>
                    <a:pt x="3002" y="971"/>
                  </a:cubicBezTo>
                  <a:cubicBezTo>
                    <a:pt x="1960" y="753"/>
                    <a:pt x="949" y="438"/>
                    <a:pt x="0"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1607;p34">
              <a:extLst>
                <a:ext uri="{FF2B5EF4-FFF2-40B4-BE49-F238E27FC236}">
                  <a16:creationId xmlns:a16="http://schemas.microsoft.com/office/drawing/2014/main" id="{6F29F91B-0F9A-E4D8-00D7-B63C54D26CCF}"/>
                </a:ext>
              </a:extLst>
            </p:cNvPr>
            <p:cNvSpPr/>
            <p:nvPr/>
          </p:nvSpPr>
          <p:spPr>
            <a:xfrm>
              <a:off x="3067991" y="3973707"/>
              <a:ext cx="26922" cy="96166"/>
            </a:xfrm>
            <a:custGeom>
              <a:avLst/>
              <a:gdLst/>
              <a:ahLst/>
              <a:cxnLst/>
              <a:rect l="l" t="t" r="r" b="b"/>
              <a:pathLst>
                <a:path w="1755" h="6269" extrusionOk="0">
                  <a:moveTo>
                    <a:pt x="1755" y="1"/>
                  </a:moveTo>
                  <a:lnTo>
                    <a:pt x="1755" y="1"/>
                  </a:lnTo>
                  <a:cubicBezTo>
                    <a:pt x="1174" y="1387"/>
                    <a:pt x="702" y="2664"/>
                    <a:pt x="422" y="3816"/>
                  </a:cubicBezTo>
                  <a:cubicBezTo>
                    <a:pt x="216" y="4664"/>
                    <a:pt x="71" y="5483"/>
                    <a:pt x="0" y="6269"/>
                  </a:cubicBezTo>
                  <a:cubicBezTo>
                    <a:pt x="199" y="4290"/>
                    <a:pt x="899" y="2135"/>
                    <a:pt x="1755"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1608;p34">
              <a:extLst>
                <a:ext uri="{FF2B5EF4-FFF2-40B4-BE49-F238E27FC236}">
                  <a16:creationId xmlns:a16="http://schemas.microsoft.com/office/drawing/2014/main" id="{A241C78B-0A39-B249-B814-D549DB768EBA}"/>
                </a:ext>
              </a:extLst>
            </p:cNvPr>
            <p:cNvSpPr/>
            <p:nvPr/>
          </p:nvSpPr>
          <p:spPr>
            <a:xfrm>
              <a:off x="3088456" y="4151461"/>
              <a:ext cx="1151" cy="1319"/>
            </a:xfrm>
            <a:custGeom>
              <a:avLst/>
              <a:gdLst/>
              <a:ahLst/>
              <a:cxnLst/>
              <a:rect l="l" t="t" r="r" b="b"/>
              <a:pathLst>
                <a:path w="75" h="86" extrusionOk="0">
                  <a:moveTo>
                    <a:pt x="0" y="0"/>
                  </a:moveTo>
                  <a:lnTo>
                    <a:pt x="0" y="0"/>
                  </a:lnTo>
                  <a:cubicBezTo>
                    <a:pt x="25" y="30"/>
                    <a:pt x="49" y="58"/>
                    <a:pt x="75" y="86"/>
                  </a:cubicBezTo>
                  <a:cubicBezTo>
                    <a:pt x="51" y="58"/>
                    <a:pt x="25" y="30"/>
                    <a:pt x="0" y="0"/>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1609;p34">
              <a:extLst>
                <a:ext uri="{FF2B5EF4-FFF2-40B4-BE49-F238E27FC236}">
                  <a16:creationId xmlns:a16="http://schemas.microsoft.com/office/drawing/2014/main" id="{173F48FB-CCE0-51E2-3017-7E4705A2B607}"/>
                </a:ext>
              </a:extLst>
            </p:cNvPr>
            <p:cNvSpPr/>
            <p:nvPr/>
          </p:nvSpPr>
          <p:spPr>
            <a:xfrm>
              <a:off x="3105867" y="3396984"/>
              <a:ext cx="501572" cy="614137"/>
            </a:xfrm>
            <a:custGeom>
              <a:avLst/>
              <a:gdLst/>
              <a:ahLst/>
              <a:cxnLst/>
              <a:rect l="l" t="t" r="r" b="b"/>
              <a:pathLst>
                <a:path w="32697" h="40035" extrusionOk="0">
                  <a:moveTo>
                    <a:pt x="4908" y="1"/>
                  </a:moveTo>
                  <a:cubicBezTo>
                    <a:pt x="4687" y="1"/>
                    <a:pt x="4471" y="196"/>
                    <a:pt x="4493" y="447"/>
                  </a:cubicBezTo>
                  <a:cubicBezTo>
                    <a:pt x="4631" y="1994"/>
                    <a:pt x="6449" y="7050"/>
                    <a:pt x="6468" y="13820"/>
                  </a:cubicBezTo>
                  <a:cubicBezTo>
                    <a:pt x="6490" y="22465"/>
                    <a:pt x="2613" y="30067"/>
                    <a:pt x="1" y="35950"/>
                  </a:cubicBezTo>
                  <a:lnTo>
                    <a:pt x="1" y="35950"/>
                  </a:lnTo>
                  <a:cubicBezTo>
                    <a:pt x="483" y="35077"/>
                    <a:pt x="1325" y="34756"/>
                    <a:pt x="2323" y="34756"/>
                  </a:cubicBezTo>
                  <a:cubicBezTo>
                    <a:pt x="2503" y="34756"/>
                    <a:pt x="2690" y="34767"/>
                    <a:pt x="2880" y="34786"/>
                  </a:cubicBezTo>
                  <a:cubicBezTo>
                    <a:pt x="5773" y="35088"/>
                    <a:pt x="8128" y="36376"/>
                    <a:pt x="9909" y="38687"/>
                  </a:cubicBezTo>
                  <a:cubicBezTo>
                    <a:pt x="10426" y="39357"/>
                    <a:pt x="10619" y="39741"/>
                    <a:pt x="10865" y="39741"/>
                  </a:cubicBezTo>
                  <a:cubicBezTo>
                    <a:pt x="11065" y="39741"/>
                    <a:pt x="11300" y="39487"/>
                    <a:pt x="11773" y="38927"/>
                  </a:cubicBezTo>
                  <a:cubicBezTo>
                    <a:pt x="13362" y="37051"/>
                    <a:pt x="15972" y="35963"/>
                    <a:pt x="18665" y="35963"/>
                  </a:cubicBezTo>
                  <a:cubicBezTo>
                    <a:pt x="20322" y="35963"/>
                    <a:pt x="22010" y="36375"/>
                    <a:pt x="23511" y="37269"/>
                  </a:cubicBezTo>
                  <a:cubicBezTo>
                    <a:pt x="24756" y="38010"/>
                    <a:pt x="26218" y="38877"/>
                    <a:pt x="26122" y="40034"/>
                  </a:cubicBezTo>
                  <a:cubicBezTo>
                    <a:pt x="28130" y="35322"/>
                    <a:pt x="29726" y="29676"/>
                    <a:pt x="30796" y="25368"/>
                  </a:cubicBezTo>
                  <a:cubicBezTo>
                    <a:pt x="31189" y="23793"/>
                    <a:pt x="32689" y="16796"/>
                    <a:pt x="32691" y="16070"/>
                  </a:cubicBezTo>
                  <a:cubicBezTo>
                    <a:pt x="32697" y="13969"/>
                    <a:pt x="29940" y="15313"/>
                    <a:pt x="18356" y="9194"/>
                  </a:cubicBezTo>
                  <a:cubicBezTo>
                    <a:pt x="9304" y="4413"/>
                    <a:pt x="6830" y="1294"/>
                    <a:pt x="5116" y="68"/>
                  </a:cubicBezTo>
                  <a:cubicBezTo>
                    <a:pt x="5052" y="21"/>
                    <a:pt x="4980" y="1"/>
                    <a:pt x="4908"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1610;p34">
              <a:extLst>
                <a:ext uri="{FF2B5EF4-FFF2-40B4-BE49-F238E27FC236}">
                  <a16:creationId xmlns:a16="http://schemas.microsoft.com/office/drawing/2014/main" id="{77E66EF6-6158-54A2-84B3-434F0F99F077}"/>
                </a:ext>
              </a:extLst>
            </p:cNvPr>
            <p:cNvSpPr/>
            <p:nvPr/>
          </p:nvSpPr>
          <p:spPr>
            <a:xfrm>
              <a:off x="3387080" y="4113830"/>
              <a:ext cx="58399" cy="43013"/>
            </a:xfrm>
            <a:custGeom>
              <a:avLst/>
              <a:gdLst/>
              <a:ahLst/>
              <a:cxnLst/>
              <a:rect l="l" t="t" r="r" b="b"/>
              <a:pathLst>
                <a:path w="3807" h="2804" extrusionOk="0">
                  <a:moveTo>
                    <a:pt x="3806" y="0"/>
                  </a:moveTo>
                  <a:cubicBezTo>
                    <a:pt x="3296" y="514"/>
                    <a:pt x="2695" y="1030"/>
                    <a:pt x="1951" y="1569"/>
                  </a:cubicBezTo>
                  <a:cubicBezTo>
                    <a:pt x="1340" y="2012"/>
                    <a:pt x="687" y="2422"/>
                    <a:pt x="0" y="2803"/>
                  </a:cubicBezTo>
                  <a:cubicBezTo>
                    <a:pt x="1417" y="2055"/>
                    <a:pt x="2705" y="1128"/>
                    <a:pt x="3806" y="0"/>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1611;p34">
              <a:extLst>
                <a:ext uri="{FF2B5EF4-FFF2-40B4-BE49-F238E27FC236}">
                  <a16:creationId xmlns:a16="http://schemas.microsoft.com/office/drawing/2014/main" id="{12A5FA47-ED92-74D1-E519-8170DD457E55}"/>
                </a:ext>
              </a:extLst>
            </p:cNvPr>
            <p:cNvSpPr/>
            <p:nvPr/>
          </p:nvSpPr>
          <p:spPr>
            <a:xfrm>
              <a:off x="3121377" y="4176605"/>
              <a:ext cx="3175" cy="1641"/>
            </a:xfrm>
            <a:custGeom>
              <a:avLst/>
              <a:gdLst/>
              <a:ahLst/>
              <a:cxnLst/>
              <a:rect l="l" t="t" r="r" b="b"/>
              <a:pathLst>
                <a:path w="207" h="107" extrusionOk="0">
                  <a:moveTo>
                    <a:pt x="0" y="1"/>
                  </a:moveTo>
                  <a:cubicBezTo>
                    <a:pt x="45" y="25"/>
                    <a:pt x="86" y="49"/>
                    <a:pt x="130" y="72"/>
                  </a:cubicBezTo>
                  <a:cubicBezTo>
                    <a:pt x="151" y="82"/>
                    <a:pt x="171" y="90"/>
                    <a:pt x="191" y="99"/>
                  </a:cubicBezTo>
                  <a:lnTo>
                    <a:pt x="191" y="99"/>
                  </a:lnTo>
                  <a:cubicBezTo>
                    <a:pt x="126" y="66"/>
                    <a:pt x="64" y="33"/>
                    <a:pt x="0" y="1"/>
                  </a:cubicBezTo>
                  <a:close/>
                  <a:moveTo>
                    <a:pt x="191" y="99"/>
                  </a:moveTo>
                  <a:lnTo>
                    <a:pt x="191" y="99"/>
                  </a:lnTo>
                  <a:cubicBezTo>
                    <a:pt x="196" y="101"/>
                    <a:pt x="201" y="104"/>
                    <a:pt x="207" y="107"/>
                  </a:cubicBezTo>
                  <a:cubicBezTo>
                    <a:pt x="201" y="104"/>
                    <a:pt x="196" y="101"/>
                    <a:pt x="191" y="99"/>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1612;p34">
              <a:extLst>
                <a:ext uri="{FF2B5EF4-FFF2-40B4-BE49-F238E27FC236}">
                  <a16:creationId xmlns:a16="http://schemas.microsoft.com/office/drawing/2014/main" id="{0E4AF818-114D-FE68-DE50-6D6CD741E3F1}"/>
                </a:ext>
              </a:extLst>
            </p:cNvPr>
            <p:cNvSpPr/>
            <p:nvPr/>
          </p:nvSpPr>
          <p:spPr>
            <a:xfrm>
              <a:off x="3454135" y="4093565"/>
              <a:ext cx="8728" cy="10999"/>
            </a:xfrm>
            <a:custGeom>
              <a:avLst/>
              <a:gdLst/>
              <a:ahLst/>
              <a:cxnLst/>
              <a:rect l="l" t="t" r="r" b="b"/>
              <a:pathLst>
                <a:path w="569" h="717" extrusionOk="0">
                  <a:moveTo>
                    <a:pt x="569" y="0"/>
                  </a:moveTo>
                  <a:cubicBezTo>
                    <a:pt x="386" y="246"/>
                    <a:pt x="198" y="488"/>
                    <a:pt x="1" y="717"/>
                  </a:cubicBezTo>
                  <a:cubicBezTo>
                    <a:pt x="206" y="480"/>
                    <a:pt x="392" y="240"/>
                    <a:pt x="569" y="0"/>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1613;p34">
              <a:extLst>
                <a:ext uri="{FF2B5EF4-FFF2-40B4-BE49-F238E27FC236}">
                  <a16:creationId xmlns:a16="http://schemas.microsoft.com/office/drawing/2014/main" id="{2826E892-A693-FC19-0D26-40F84B5A7A05}"/>
                </a:ext>
              </a:extLst>
            </p:cNvPr>
            <p:cNvSpPr/>
            <p:nvPr/>
          </p:nvSpPr>
          <p:spPr>
            <a:xfrm>
              <a:off x="3493423" y="4011139"/>
              <a:ext cx="13177" cy="28993"/>
            </a:xfrm>
            <a:custGeom>
              <a:avLst/>
              <a:gdLst/>
              <a:ahLst/>
              <a:cxnLst/>
              <a:rect l="l" t="t" r="r" b="b"/>
              <a:pathLst>
                <a:path w="859" h="1890" extrusionOk="0">
                  <a:moveTo>
                    <a:pt x="859" y="0"/>
                  </a:moveTo>
                  <a:lnTo>
                    <a:pt x="859" y="0"/>
                  </a:lnTo>
                  <a:cubicBezTo>
                    <a:pt x="581" y="652"/>
                    <a:pt x="295" y="1281"/>
                    <a:pt x="1" y="1889"/>
                  </a:cubicBezTo>
                  <a:cubicBezTo>
                    <a:pt x="207" y="1487"/>
                    <a:pt x="427" y="1067"/>
                    <a:pt x="669" y="618"/>
                  </a:cubicBezTo>
                  <a:cubicBezTo>
                    <a:pt x="786" y="402"/>
                    <a:pt x="842" y="198"/>
                    <a:pt x="859" y="0"/>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1614;p34">
              <a:extLst>
                <a:ext uri="{FF2B5EF4-FFF2-40B4-BE49-F238E27FC236}">
                  <a16:creationId xmlns:a16="http://schemas.microsoft.com/office/drawing/2014/main" id="{DF988FA2-44EF-5456-5537-85CAE7B7BF50}"/>
                </a:ext>
              </a:extLst>
            </p:cNvPr>
            <p:cNvSpPr/>
            <p:nvPr/>
          </p:nvSpPr>
          <p:spPr>
            <a:xfrm>
              <a:off x="3466699" y="4081798"/>
              <a:ext cx="4096" cy="6289"/>
            </a:xfrm>
            <a:custGeom>
              <a:avLst/>
              <a:gdLst/>
              <a:ahLst/>
              <a:cxnLst/>
              <a:rect l="l" t="t" r="r" b="b"/>
              <a:pathLst>
                <a:path w="267" h="410" extrusionOk="0">
                  <a:moveTo>
                    <a:pt x="267" y="0"/>
                  </a:moveTo>
                  <a:lnTo>
                    <a:pt x="267" y="0"/>
                  </a:lnTo>
                  <a:cubicBezTo>
                    <a:pt x="214" y="84"/>
                    <a:pt x="161" y="167"/>
                    <a:pt x="108" y="249"/>
                  </a:cubicBezTo>
                  <a:lnTo>
                    <a:pt x="108" y="249"/>
                  </a:lnTo>
                  <a:cubicBezTo>
                    <a:pt x="162" y="167"/>
                    <a:pt x="215" y="84"/>
                    <a:pt x="267" y="0"/>
                  </a:cubicBezTo>
                  <a:close/>
                  <a:moveTo>
                    <a:pt x="108" y="249"/>
                  </a:moveTo>
                  <a:lnTo>
                    <a:pt x="108" y="249"/>
                  </a:lnTo>
                  <a:cubicBezTo>
                    <a:pt x="72" y="303"/>
                    <a:pt x="37" y="356"/>
                    <a:pt x="1" y="410"/>
                  </a:cubicBezTo>
                  <a:cubicBezTo>
                    <a:pt x="37" y="357"/>
                    <a:pt x="73" y="303"/>
                    <a:pt x="108" y="249"/>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1615;p34">
              <a:extLst>
                <a:ext uri="{FF2B5EF4-FFF2-40B4-BE49-F238E27FC236}">
                  <a16:creationId xmlns:a16="http://schemas.microsoft.com/office/drawing/2014/main" id="{961D93FB-57F9-9BAF-2D73-875DCA165EA2}"/>
                </a:ext>
              </a:extLst>
            </p:cNvPr>
            <p:cNvSpPr/>
            <p:nvPr/>
          </p:nvSpPr>
          <p:spPr>
            <a:xfrm>
              <a:off x="3171925" y="4156830"/>
              <a:ext cx="215159" cy="42292"/>
            </a:xfrm>
            <a:custGeom>
              <a:avLst/>
              <a:gdLst/>
              <a:ahLst/>
              <a:cxnLst/>
              <a:rect l="l" t="t" r="r" b="b"/>
              <a:pathLst>
                <a:path w="14026" h="2757" extrusionOk="0">
                  <a:moveTo>
                    <a:pt x="14025" y="0"/>
                  </a:moveTo>
                  <a:lnTo>
                    <a:pt x="14025" y="0"/>
                  </a:lnTo>
                  <a:cubicBezTo>
                    <a:pt x="11011" y="1593"/>
                    <a:pt x="7447" y="2393"/>
                    <a:pt x="4023" y="2695"/>
                  </a:cubicBezTo>
                  <a:cubicBezTo>
                    <a:pt x="3904" y="2705"/>
                    <a:pt x="3786" y="2709"/>
                    <a:pt x="3667" y="2709"/>
                  </a:cubicBezTo>
                  <a:cubicBezTo>
                    <a:pt x="3089" y="2709"/>
                    <a:pt x="2503" y="2609"/>
                    <a:pt x="1921" y="2598"/>
                  </a:cubicBezTo>
                  <a:cubicBezTo>
                    <a:pt x="1268" y="2587"/>
                    <a:pt x="628" y="2520"/>
                    <a:pt x="1" y="2405"/>
                  </a:cubicBezTo>
                  <a:lnTo>
                    <a:pt x="1" y="2405"/>
                  </a:lnTo>
                  <a:cubicBezTo>
                    <a:pt x="1145" y="2644"/>
                    <a:pt x="2330" y="2757"/>
                    <a:pt x="3529" y="2757"/>
                  </a:cubicBezTo>
                  <a:cubicBezTo>
                    <a:pt x="7172" y="2757"/>
                    <a:pt x="10938" y="1714"/>
                    <a:pt x="14025" y="0"/>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1616;p34">
              <a:extLst>
                <a:ext uri="{FF2B5EF4-FFF2-40B4-BE49-F238E27FC236}">
                  <a16:creationId xmlns:a16="http://schemas.microsoft.com/office/drawing/2014/main" id="{731CE1A1-C57E-8D19-861B-76FA7622EC29}"/>
                </a:ext>
              </a:extLst>
            </p:cNvPr>
            <p:cNvSpPr/>
            <p:nvPr/>
          </p:nvSpPr>
          <p:spPr>
            <a:xfrm>
              <a:off x="3067362" y="4069863"/>
              <a:ext cx="644" cy="7900"/>
            </a:xfrm>
            <a:custGeom>
              <a:avLst/>
              <a:gdLst/>
              <a:ahLst/>
              <a:cxnLst/>
              <a:rect l="l" t="t" r="r" b="b"/>
              <a:pathLst>
                <a:path w="42" h="515" extrusionOk="0">
                  <a:moveTo>
                    <a:pt x="41" y="1"/>
                  </a:moveTo>
                  <a:cubicBezTo>
                    <a:pt x="31" y="91"/>
                    <a:pt x="23" y="181"/>
                    <a:pt x="16" y="270"/>
                  </a:cubicBezTo>
                  <a:lnTo>
                    <a:pt x="16" y="270"/>
                  </a:lnTo>
                  <a:cubicBezTo>
                    <a:pt x="24" y="181"/>
                    <a:pt x="32" y="91"/>
                    <a:pt x="41" y="1"/>
                  </a:cubicBezTo>
                  <a:close/>
                  <a:moveTo>
                    <a:pt x="16" y="270"/>
                  </a:moveTo>
                  <a:lnTo>
                    <a:pt x="16" y="270"/>
                  </a:lnTo>
                  <a:cubicBezTo>
                    <a:pt x="9" y="352"/>
                    <a:pt x="4" y="434"/>
                    <a:pt x="0" y="514"/>
                  </a:cubicBezTo>
                  <a:cubicBezTo>
                    <a:pt x="5" y="433"/>
                    <a:pt x="10" y="352"/>
                    <a:pt x="16" y="270"/>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1617;p34">
              <a:extLst>
                <a:ext uri="{FF2B5EF4-FFF2-40B4-BE49-F238E27FC236}">
                  <a16:creationId xmlns:a16="http://schemas.microsoft.com/office/drawing/2014/main" id="{F08FE151-6F1F-7DBF-64D0-80D84FAFF487}"/>
                </a:ext>
              </a:extLst>
            </p:cNvPr>
            <p:cNvSpPr/>
            <p:nvPr/>
          </p:nvSpPr>
          <p:spPr>
            <a:xfrm>
              <a:off x="3096448" y="4159791"/>
              <a:ext cx="7010" cy="5875"/>
            </a:xfrm>
            <a:custGeom>
              <a:avLst/>
              <a:gdLst/>
              <a:ahLst/>
              <a:cxnLst/>
              <a:rect l="l" t="t" r="r" b="b"/>
              <a:pathLst>
                <a:path w="457" h="383" extrusionOk="0">
                  <a:moveTo>
                    <a:pt x="0" y="1"/>
                  </a:moveTo>
                  <a:lnTo>
                    <a:pt x="0" y="1"/>
                  </a:lnTo>
                  <a:cubicBezTo>
                    <a:pt x="144" y="133"/>
                    <a:pt x="294" y="259"/>
                    <a:pt x="456" y="382"/>
                  </a:cubicBezTo>
                  <a:cubicBezTo>
                    <a:pt x="294" y="259"/>
                    <a:pt x="144" y="131"/>
                    <a:pt x="0" y="1"/>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1618;p34">
              <a:extLst>
                <a:ext uri="{FF2B5EF4-FFF2-40B4-BE49-F238E27FC236}">
                  <a16:creationId xmlns:a16="http://schemas.microsoft.com/office/drawing/2014/main" id="{D1AB125B-E28A-E23D-C03E-46D9445ADA1C}"/>
                </a:ext>
              </a:extLst>
            </p:cNvPr>
            <p:cNvSpPr/>
            <p:nvPr/>
          </p:nvSpPr>
          <p:spPr>
            <a:xfrm>
              <a:off x="3094899" y="3948471"/>
              <a:ext cx="10983" cy="25250"/>
            </a:xfrm>
            <a:custGeom>
              <a:avLst/>
              <a:gdLst/>
              <a:ahLst/>
              <a:cxnLst/>
              <a:rect l="l" t="t" r="r" b="b"/>
              <a:pathLst>
                <a:path w="716" h="1646" extrusionOk="0">
                  <a:moveTo>
                    <a:pt x="716" y="1"/>
                  </a:moveTo>
                  <a:lnTo>
                    <a:pt x="716" y="1"/>
                  </a:lnTo>
                  <a:cubicBezTo>
                    <a:pt x="673" y="77"/>
                    <a:pt x="626" y="146"/>
                    <a:pt x="591" y="231"/>
                  </a:cubicBezTo>
                  <a:lnTo>
                    <a:pt x="589" y="231"/>
                  </a:lnTo>
                  <a:cubicBezTo>
                    <a:pt x="388" y="700"/>
                    <a:pt x="191" y="1173"/>
                    <a:pt x="1" y="1646"/>
                  </a:cubicBezTo>
                  <a:cubicBezTo>
                    <a:pt x="224" y="1113"/>
                    <a:pt x="464" y="564"/>
                    <a:pt x="716" y="1"/>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1619;p34">
              <a:extLst>
                <a:ext uri="{FF2B5EF4-FFF2-40B4-BE49-F238E27FC236}">
                  <a16:creationId xmlns:a16="http://schemas.microsoft.com/office/drawing/2014/main" id="{5EF7108E-FE39-2F90-6564-49C6B76CE15F}"/>
                </a:ext>
              </a:extLst>
            </p:cNvPr>
            <p:cNvSpPr/>
            <p:nvPr/>
          </p:nvSpPr>
          <p:spPr>
            <a:xfrm>
              <a:off x="3089591" y="4152765"/>
              <a:ext cx="5108" cy="5323"/>
            </a:xfrm>
            <a:custGeom>
              <a:avLst/>
              <a:gdLst/>
              <a:ahLst/>
              <a:cxnLst/>
              <a:rect l="l" t="t" r="r" b="b"/>
              <a:pathLst>
                <a:path w="333" h="347" extrusionOk="0">
                  <a:moveTo>
                    <a:pt x="1" y="1"/>
                  </a:moveTo>
                  <a:cubicBezTo>
                    <a:pt x="35" y="40"/>
                    <a:pt x="69" y="78"/>
                    <a:pt x="105" y="115"/>
                  </a:cubicBezTo>
                  <a:lnTo>
                    <a:pt x="105" y="115"/>
                  </a:lnTo>
                  <a:cubicBezTo>
                    <a:pt x="69" y="77"/>
                    <a:pt x="35" y="39"/>
                    <a:pt x="1" y="1"/>
                  </a:cubicBezTo>
                  <a:close/>
                  <a:moveTo>
                    <a:pt x="105" y="115"/>
                  </a:moveTo>
                  <a:cubicBezTo>
                    <a:pt x="177" y="194"/>
                    <a:pt x="253" y="272"/>
                    <a:pt x="332" y="347"/>
                  </a:cubicBezTo>
                  <a:cubicBezTo>
                    <a:pt x="254" y="270"/>
                    <a:pt x="178" y="194"/>
                    <a:pt x="105" y="115"/>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1620;p34">
              <a:extLst>
                <a:ext uri="{FF2B5EF4-FFF2-40B4-BE49-F238E27FC236}">
                  <a16:creationId xmlns:a16="http://schemas.microsoft.com/office/drawing/2014/main" id="{77C2FA28-5873-5143-F0D6-E111A248695E}"/>
                </a:ext>
              </a:extLst>
            </p:cNvPr>
            <p:cNvSpPr/>
            <p:nvPr/>
          </p:nvSpPr>
          <p:spPr>
            <a:xfrm>
              <a:off x="3065751" y="4077779"/>
              <a:ext cx="22719" cy="73693"/>
            </a:xfrm>
            <a:custGeom>
              <a:avLst/>
              <a:gdLst/>
              <a:ahLst/>
              <a:cxnLst/>
              <a:rect l="l" t="t" r="r" b="b"/>
              <a:pathLst>
                <a:path w="1481" h="4804" extrusionOk="0">
                  <a:moveTo>
                    <a:pt x="105" y="0"/>
                  </a:moveTo>
                  <a:cubicBezTo>
                    <a:pt x="1" y="1829"/>
                    <a:pt x="366" y="3486"/>
                    <a:pt x="1480" y="4803"/>
                  </a:cubicBezTo>
                  <a:cubicBezTo>
                    <a:pt x="388" y="3504"/>
                    <a:pt x="12" y="1861"/>
                    <a:pt x="105" y="0"/>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1621;p34">
              <a:extLst>
                <a:ext uri="{FF2B5EF4-FFF2-40B4-BE49-F238E27FC236}">
                  <a16:creationId xmlns:a16="http://schemas.microsoft.com/office/drawing/2014/main" id="{8BB2A0A9-CD82-31EC-E1B7-7690859B8028}"/>
                </a:ext>
              </a:extLst>
            </p:cNvPr>
            <p:cNvSpPr/>
            <p:nvPr/>
          </p:nvSpPr>
          <p:spPr>
            <a:xfrm>
              <a:off x="3105591" y="4167139"/>
              <a:ext cx="5998" cy="4034"/>
            </a:xfrm>
            <a:custGeom>
              <a:avLst/>
              <a:gdLst/>
              <a:ahLst/>
              <a:cxnLst/>
              <a:rect l="l" t="t" r="r" b="b"/>
              <a:pathLst>
                <a:path w="391" h="263" extrusionOk="0">
                  <a:moveTo>
                    <a:pt x="0" y="0"/>
                  </a:moveTo>
                  <a:cubicBezTo>
                    <a:pt x="125" y="89"/>
                    <a:pt x="253" y="177"/>
                    <a:pt x="391" y="262"/>
                  </a:cubicBezTo>
                  <a:cubicBezTo>
                    <a:pt x="255" y="177"/>
                    <a:pt x="125" y="89"/>
                    <a:pt x="0" y="0"/>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1622;p34">
              <a:extLst>
                <a:ext uri="{FF2B5EF4-FFF2-40B4-BE49-F238E27FC236}">
                  <a16:creationId xmlns:a16="http://schemas.microsoft.com/office/drawing/2014/main" id="{BBB28B27-B0B4-C7CF-452A-ACB15B520DE9}"/>
                </a:ext>
              </a:extLst>
            </p:cNvPr>
            <p:cNvSpPr/>
            <p:nvPr/>
          </p:nvSpPr>
          <p:spPr>
            <a:xfrm>
              <a:off x="3114857" y="4173122"/>
              <a:ext cx="6535" cy="3498"/>
            </a:xfrm>
            <a:custGeom>
              <a:avLst/>
              <a:gdLst/>
              <a:ahLst/>
              <a:cxnLst/>
              <a:rect l="l" t="t" r="r" b="b"/>
              <a:pathLst>
                <a:path w="426" h="228" extrusionOk="0">
                  <a:moveTo>
                    <a:pt x="425" y="228"/>
                  </a:moveTo>
                  <a:cubicBezTo>
                    <a:pt x="278" y="155"/>
                    <a:pt x="137" y="79"/>
                    <a:pt x="1" y="1"/>
                  </a:cubicBezTo>
                  <a:cubicBezTo>
                    <a:pt x="137" y="79"/>
                    <a:pt x="278" y="155"/>
                    <a:pt x="425" y="228"/>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1623;p34">
              <a:extLst>
                <a:ext uri="{FF2B5EF4-FFF2-40B4-BE49-F238E27FC236}">
                  <a16:creationId xmlns:a16="http://schemas.microsoft.com/office/drawing/2014/main" id="{7C388FE2-0690-3C63-9E05-170B99202ADC}"/>
                </a:ext>
              </a:extLst>
            </p:cNvPr>
            <p:cNvSpPr/>
            <p:nvPr/>
          </p:nvSpPr>
          <p:spPr>
            <a:xfrm>
              <a:off x="3124537" y="4178215"/>
              <a:ext cx="1365" cy="614"/>
            </a:xfrm>
            <a:custGeom>
              <a:avLst/>
              <a:gdLst/>
              <a:ahLst/>
              <a:cxnLst/>
              <a:rect l="l" t="t" r="r" b="b"/>
              <a:pathLst>
                <a:path w="89" h="40" extrusionOk="0">
                  <a:moveTo>
                    <a:pt x="1" y="0"/>
                  </a:moveTo>
                  <a:cubicBezTo>
                    <a:pt x="14" y="7"/>
                    <a:pt x="25" y="13"/>
                    <a:pt x="38" y="19"/>
                  </a:cubicBezTo>
                  <a:lnTo>
                    <a:pt x="38" y="20"/>
                  </a:lnTo>
                  <a:cubicBezTo>
                    <a:pt x="54" y="28"/>
                    <a:pt x="70" y="31"/>
                    <a:pt x="86" y="38"/>
                  </a:cubicBezTo>
                  <a:lnTo>
                    <a:pt x="86" y="38"/>
                  </a:lnTo>
                  <a:cubicBezTo>
                    <a:pt x="57" y="26"/>
                    <a:pt x="30" y="15"/>
                    <a:pt x="1" y="0"/>
                  </a:cubicBezTo>
                  <a:close/>
                  <a:moveTo>
                    <a:pt x="86" y="38"/>
                  </a:moveTo>
                  <a:cubicBezTo>
                    <a:pt x="87" y="39"/>
                    <a:pt x="88" y="39"/>
                    <a:pt x="88" y="39"/>
                  </a:cubicBezTo>
                  <a:cubicBezTo>
                    <a:pt x="88" y="39"/>
                    <a:pt x="87" y="39"/>
                    <a:pt x="86" y="38"/>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1624;p34">
              <a:extLst>
                <a:ext uri="{FF2B5EF4-FFF2-40B4-BE49-F238E27FC236}">
                  <a16:creationId xmlns:a16="http://schemas.microsoft.com/office/drawing/2014/main" id="{024320E8-BA98-94A4-A32F-6F9CD6687C37}"/>
                </a:ext>
              </a:extLst>
            </p:cNvPr>
            <p:cNvSpPr/>
            <p:nvPr/>
          </p:nvSpPr>
          <p:spPr>
            <a:xfrm>
              <a:off x="3445468" y="4106344"/>
              <a:ext cx="7056" cy="7501"/>
            </a:xfrm>
            <a:custGeom>
              <a:avLst/>
              <a:gdLst/>
              <a:ahLst/>
              <a:cxnLst/>
              <a:rect l="l" t="t" r="r" b="b"/>
              <a:pathLst>
                <a:path w="460" h="489" extrusionOk="0">
                  <a:moveTo>
                    <a:pt x="460" y="1"/>
                  </a:moveTo>
                  <a:lnTo>
                    <a:pt x="460" y="1"/>
                  </a:lnTo>
                  <a:cubicBezTo>
                    <a:pt x="311" y="168"/>
                    <a:pt x="157" y="328"/>
                    <a:pt x="0" y="488"/>
                  </a:cubicBezTo>
                  <a:cubicBezTo>
                    <a:pt x="162" y="325"/>
                    <a:pt x="317" y="163"/>
                    <a:pt x="460" y="1"/>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1625;p34">
              <a:extLst>
                <a:ext uri="{FF2B5EF4-FFF2-40B4-BE49-F238E27FC236}">
                  <a16:creationId xmlns:a16="http://schemas.microsoft.com/office/drawing/2014/main" id="{3DEF0918-A85C-49CC-FAC8-8B76C24AAA14}"/>
                </a:ext>
              </a:extLst>
            </p:cNvPr>
            <p:cNvSpPr/>
            <p:nvPr/>
          </p:nvSpPr>
          <p:spPr>
            <a:xfrm>
              <a:off x="3065935" y="3930154"/>
              <a:ext cx="442129" cy="268220"/>
            </a:xfrm>
            <a:custGeom>
              <a:avLst/>
              <a:gdLst/>
              <a:ahLst/>
              <a:cxnLst/>
              <a:rect l="l" t="t" r="r" b="b"/>
              <a:pathLst>
                <a:path w="28822" h="17485" extrusionOk="0">
                  <a:moveTo>
                    <a:pt x="4922" y="1"/>
                  </a:moveTo>
                  <a:cubicBezTo>
                    <a:pt x="3926" y="1"/>
                    <a:pt x="3085" y="323"/>
                    <a:pt x="2604" y="1195"/>
                  </a:cubicBezTo>
                  <a:cubicBezTo>
                    <a:pt x="2352" y="1758"/>
                    <a:pt x="2112" y="2307"/>
                    <a:pt x="1889" y="2840"/>
                  </a:cubicBezTo>
                  <a:cubicBezTo>
                    <a:pt x="1033" y="4974"/>
                    <a:pt x="333" y="7129"/>
                    <a:pt x="132" y="9108"/>
                  </a:cubicBezTo>
                  <a:cubicBezTo>
                    <a:pt x="117" y="9281"/>
                    <a:pt x="101" y="9454"/>
                    <a:pt x="93" y="9621"/>
                  </a:cubicBezTo>
                  <a:lnTo>
                    <a:pt x="93" y="9623"/>
                  </a:lnTo>
                  <a:cubicBezTo>
                    <a:pt x="0" y="11484"/>
                    <a:pt x="376" y="13127"/>
                    <a:pt x="1468" y="14426"/>
                  </a:cubicBezTo>
                  <a:cubicBezTo>
                    <a:pt x="1493" y="14456"/>
                    <a:pt x="1517" y="14484"/>
                    <a:pt x="1543" y="14512"/>
                  </a:cubicBezTo>
                  <a:cubicBezTo>
                    <a:pt x="1647" y="14631"/>
                    <a:pt x="1757" y="14746"/>
                    <a:pt x="1874" y="14858"/>
                  </a:cubicBezTo>
                  <a:cubicBezTo>
                    <a:pt x="1913" y="14895"/>
                    <a:pt x="1950" y="14932"/>
                    <a:pt x="1989" y="14970"/>
                  </a:cubicBezTo>
                  <a:cubicBezTo>
                    <a:pt x="2133" y="15102"/>
                    <a:pt x="2283" y="15228"/>
                    <a:pt x="2445" y="15351"/>
                  </a:cubicBezTo>
                  <a:cubicBezTo>
                    <a:pt x="2490" y="15385"/>
                    <a:pt x="2538" y="15414"/>
                    <a:pt x="2585" y="15448"/>
                  </a:cubicBezTo>
                  <a:cubicBezTo>
                    <a:pt x="2710" y="15537"/>
                    <a:pt x="2838" y="15625"/>
                    <a:pt x="2976" y="15710"/>
                  </a:cubicBezTo>
                  <a:cubicBezTo>
                    <a:pt x="3045" y="15753"/>
                    <a:pt x="3117" y="15796"/>
                    <a:pt x="3190" y="15839"/>
                  </a:cubicBezTo>
                  <a:cubicBezTo>
                    <a:pt x="3326" y="15917"/>
                    <a:pt x="3467" y="15993"/>
                    <a:pt x="3614" y="16066"/>
                  </a:cubicBezTo>
                  <a:cubicBezTo>
                    <a:pt x="3683" y="16101"/>
                    <a:pt x="3750" y="16137"/>
                    <a:pt x="3821" y="16170"/>
                  </a:cubicBezTo>
                  <a:cubicBezTo>
                    <a:pt x="3850" y="16185"/>
                    <a:pt x="3878" y="16196"/>
                    <a:pt x="3908" y="16209"/>
                  </a:cubicBezTo>
                  <a:cubicBezTo>
                    <a:pt x="4857" y="16648"/>
                    <a:pt x="5868" y="16963"/>
                    <a:pt x="6912" y="17181"/>
                  </a:cubicBezTo>
                  <a:cubicBezTo>
                    <a:pt x="7537" y="17296"/>
                    <a:pt x="8177" y="17363"/>
                    <a:pt x="8830" y="17374"/>
                  </a:cubicBezTo>
                  <a:cubicBezTo>
                    <a:pt x="9409" y="17385"/>
                    <a:pt x="9992" y="17484"/>
                    <a:pt x="10567" y="17484"/>
                  </a:cubicBezTo>
                  <a:cubicBezTo>
                    <a:pt x="10689" y="17484"/>
                    <a:pt x="10810" y="17480"/>
                    <a:pt x="10932" y="17469"/>
                  </a:cubicBezTo>
                  <a:cubicBezTo>
                    <a:pt x="14356" y="17169"/>
                    <a:pt x="17920" y="16369"/>
                    <a:pt x="20934" y="14776"/>
                  </a:cubicBezTo>
                  <a:cubicBezTo>
                    <a:pt x="21621" y="14395"/>
                    <a:pt x="22274" y="13983"/>
                    <a:pt x="22885" y="13542"/>
                  </a:cubicBezTo>
                  <a:cubicBezTo>
                    <a:pt x="23629" y="13003"/>
                    <a:pt x="24230" y="12487"/>
                    <a:pt x="24740" y="11973"/>
                  </a:cubicBezTo>
                  <a:cubicBezTo>
                    <a:pt x="24897" y="11813"/>
                    <a:pt x="25053" y="11653"/>
                    <a:pt x="25200" y="11486"/>
                  </a:cubicBezTo>
                  <a:cubicBezTo>
                    <a:pt x="25235" y="11447"/>
                    <a:pt x="25272" y="11408"/>
                    <a:pt x="25306" y="11369"/>
                  </a:cubicBezTo>
                  <a:cubicBezTo>
                    <a:pt x="25503" y="11140"/>
                    <a:pt x="25689" y="10898"/>
                    <a:pt x="25872" y="10652"/>
                  </a:cubicBezTo>
                  <a:cubicBezTo>
                    <a:pt x="25959" y="10533"/>
                    <a:pt x="26043" y="10414"/>
                    <a:pt x="26125" y="10295"/>
                  </a:cubicBezTo>
                  <a:cubicBezTo>
                    <a:pt x="26216" y="10161"/>
                    <a:pt x="26303" y="10023"/>
                    <a:pt x="26391" y="9885"/>
                  </a:cubicBezTo>
                  <a:cubicBezTo>
                    <a:pt x="26910" y="9057"/>
                    <a:pt x="27351" y="8175"/>
                    <a:pt x="27867" y="7168"/>
                  </a:cubicBezTo>
                  <a:cubicBezTo>
                    <a:pt x="28161" y="6560"/>
                    <a:pt x="28447" y="5931"/>
                    <a:pt x="28725" y="5279"/>
                  </a:cubicBezTo>
                  <a:cubicBezTo>
                    <a:pt x="28821" y="4122"/>
                    <a:pt x="27359" y="3255"/>
                    <a:pt x="26114" y="2514"/>
                  </a:cubicBezTo>
                  <a:cubicBezTo>
                    <a:pt x="24613" y="1620"/>
                    <a:pt x="22925" y="1208"/>
                    <a:pt x="21268" y="1208"/>
                  </a:cubicBezTo>
                  <a:cubicBezTo>
                    <a:pt x="18575" y="1208"/>
                    <a:pt x="15965" y="2296"/>
                    <a:pt x="14376" y="4172"/>
                  </a:cubicBezTo>
                  <a:cubicBezTo>
                    <a:pt x="13903" y="4732"/>
                    <a:pt x="13668" y="4986"/>
                    <a:pt x="13468" y="4986"/>
                  </a:cubicBezTo>
                  <a:cubicBezTo>
                    <a:pt x="13222" y="4986"/>
                    <a:pt x="13029" y="4602"/>
                    <a:pt x="12512" y="3930"/>
                  </a:cubicBezTo>
                  <a:cubicBezTo>
                    <a:pt x="10731" y="1621"/>
                    <a:pt x="8376" y="333"/>
                    <a:pt x="5483" y="31"/>
                  </a:cubicBezTo>
                  <a:cubicBezTo>
                    <a:pt x="5291" y="11"/>
                    <a:pt x="5104" y="1"/>
                    <a:pt x="4922" y="1"/>
                  </a:cubicBezTo>
                  <a:close/>
                </a:path>
              </a:pathLst>
            </a:custGeom>
            <a:solidFill>
              <a:srgbClr val="5E5EA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1626;p34">
              <a:extLst>
                <a:ext uri="{FF2B5EF4-FFF2-40B4-BE49-F238E27FC236}">
                  <a16:creationId xmlns:a16="http://schemas.microsoft.com/office/drawing/2014/main" id="{6927AAFA-B9F7-4A24-B37C-41D7A785700B}"/>
                </a:ext>
              </a:extLst>
            </p:cNvPr>
            <p:cNvSpPr/>
            <p:nvPr/>
          </p:nvSpPr>
          <p:spPr>
            <a:xfrm>
              <a:off x="3109089" y="3304694"/>
              <a:ext cx="42277" cy="46404"/>
            </a:xfrm>
            <a:custGeom>
              <a:avLst/>
              <a:gdLst/>
              <a:ahLst/>
              <a:cxnLst/>
              <a:rect l="l" t="t" r="r" b="b"/>
              <a:pathLst>
                <a:path w="2756" h="3025" extrusionOk="0">
                  <a:moveTo>
                    <a:pt x="1" y="0"/>
                  </a:moveTo>
                  <a:cubicBezTo>
                    <a:pt x="820" y="934"/>
                    <a:pt x="1728" y="1950"/>
                    <a:pt x="2755" y="3024"/>
                  </a:cubicBezTo>
                  <a:cubicBezTo>
                    <a:pt x="2701" y="2965"/>
                    <a:pt x="2649" y="2907"/>
                    <a:pt x="2597" y="2849"/>
                  </a:cubicBezTo>
                  <a:cubicBezTo>
                    <a:pt x="1639" y="1841"/>
                    <a:pt x="775" y="882"/>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1627;p34">
              <a:extLst>
                <a:ext uri="{FF2B5EF4-FFF2-40B4-BE49-F238E27FC236}">
                  <a16:creationId xmlns:a16="http://schemas.microsoft.com/office/drawing/2014/main" id="{D2B4BEAA-5451-F1EB-56E9-37E67B0D9585}"/>
                </a:ext>
              </a:extLst>
            </p:cNvPr>
            <p:cNvSpPr/>
            <p:nvPr/>
          </p:nvSpPr>
          <p:spPr>
            <a:xfrm>
              <a:off x="3102692" y="3297407"/>
              <a:ext cx="5277" cy="6013"/>
            </a:xfrm>
            <a:custGeom>
              <a:avLst/>
              <a:gdLst/>
              <a:ahLst/>
              <a:cxnLst/>
              <a:rect l="l" t="t" r="r" b="b"/>
              <a:pathLst>
                <a:path w="344" h="392" extrusionOk="0">
                  <a:moveTo>
                    <a:pt x="1" y="0"/>
                  </a:moveTo>
                  <a:cubicBezTo>
                    <a:pt x="12" y="13"/>
                    <a:pt x="23" y="25"/>
                    <a:pt x="34" y="38"/>
                  </a:cubicBezTo>
                  <a:lnTo>
                    <a:pt x="34" y="38"/>
                  </a:lnTo>
                  <a:cubicBezTo>
                    <a:pt x="23" y="25"/>
                    <a:pt x="12" y="13"/>
                    <a:pt x="1" y="0"/>
                  </a:cubicBezTo>
                  <a:close/>
                  <a:moveTo>
                    <a:pt x="34" y="38"/>
                  </a:moveTo>
                  <a:lnTo>
                    <a:pt x="34" y="38"/>
                  </a:lnTo>
                  <a:cubicBezTo>
                    <a:pt x="137" y="155"/>
                    <a:pt x="236" y="270"/>
                    <a:pt x="343" y="391"/>
                  </a:cubicBezTo>
                  <a:cubicBezTo>
                    <a:pt x="239" y="272"/>
                    <a:pt x="136" y="154"/>
                    <a:pt x="34" y="38"/>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1628;p34">
              <a:extLst>
                <a:ext uri="{FF2B5EF4-FFF2-40B4-BE49-F238E27FC236}">
                  <a16:creationId xmlns:a16="http://schemas.microsoft.com/office/drawing/2014/main" id="{25BF2C05-C60C-E449-A91D-924A2162CF39}"/>
                </a:ext>
              </a:extLst>
            </p:cNvPr>
            <p:cNvSpPr/>
            <p:nvPr/>
          </p:nvSpPr>
          <p:spPr>
            <a:xfrm>
              <a:off x="3316282" y="3487909"/>
              <a:ext cx="237018" cy="114068"/>
            </a:xfrm>
            <a:custGeom>
              <a:avLst/>
              <a:gdLst/>
              <a:ahLst/>
              <a:cxnLst/>
              <a:rect l="l" t="t" r="r" b="b"/>
              <a:pathLst>
                <a:path w="15451" h="7436" extrusionOk="0">
                  <a:moveTo>
                    <a:pt x="0" y="1"/>
                  </a:moveTo>
                  <a:lnTo>
                    <a:pt x="0" y="1"/>
                  </a:lnTo>
                  <a:cubicBezTo>
                    <a:pt x="4076" y="2640"/>
                    <a:pt x="9117" y="5215"/>
                    <a:pt x="15450" y="7436"/>
                  </a:cubicBezTo>
                  <a:cubicBezTo>
                    <a:pt x="14187" y="6985"/>
                    <a:pt x="12925" y="6507"/>
                    <a:pt x="11672" y="5993"/>
                  </a:cubicBezTo>
                  <a:cubicBezTo>
                    <a:pt x="11671" y="5997"/>
                    <a:pt x="11669" y="6001"/>
                    <a:pt x="11667" y="6004"/>
                  </a:cubicBezTo>
                  <a:cubicBezTo>
                    <a:pt x="8490" y="4715"/>
                    <a:pt x="5674" y="3341"/>
                    <a:pt x="3177" y="1925"/>
                  </a:cubicBezTo>
                  <a:cubicBezTo>
                    <a:pt x="3171" y="1914"/>
                    <a:pt x="3168" y="1903"/>
                    <a:pt x="3164" y="1894"/>
                  </a:cubicBezTo>
                  <a:cubicBezTo>
                    <a:pt x="2090" y="1289"/>
                    <a:pt x="1033" y="660"/>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1629;p34">
              <a:extLst>
                <a:ext uri="{FF2B5EF4-FFF2-40B4-BE49-F238E27FC236}">
                  <a16:creationId xmlns:a16="http://schemas.microsoft.com/office/drawing/2014/main" id="{FA7D7065-8ADC-7C78-E3D7-97FF57E3F994}"/>
                </a:ext>
              </a:extLst>
            </p:cNvPr>
            <p:cNvSpPr/>
            <p:nvPr/>
          </p:nvSpPr>
          <p:spPr>
            <a:xfrm>
              <a:off x="3058710" y="3248731"/>
              <a:ext cx="25449" cy="27474"/>
            </a:xfrm>
            <a:custGeom>
              <a:avLst/>
              <a:gdLst/>
              <a:ahLst/>
              <a:cxnLst/>
              <a:rect l="l" t="t" r="r" b="b"/>
              <a:pathLst>
                <a:path w="1659" h="1791" extrusionOk="0">
                  <a:moveTo>
                    <a:pt x="0" y="0"/>
                  </a:moveTo>
                  <a:cubicBezTo>
                    <a:pt x="518" y="516"/>
                    <a:pt x="1065" y="1117"/>
                    <a:pt x="1658" y="1791"/>
                  </a:cubicBezTo>
                  <a:cubicBezTo>
                    <a:pt x="1658" y="1742"/>
                    <a:pt x="1656" y="1700"/>
                    <a:pt x="1656" y="1653"/>
                  </a:cubicBezTo>
                  <a:cubicBezTo>
                    <a:pt x="1130" y="1087"/>
                    <a:pt x="588" y="538"/>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1630;p34">
              <a:extLst>
                <a:ext uri="{FF2B5EF4-FFF2-40B4-BE49-F238E27FC236}">
                  <a16:creationId xmlns:a16="http://schemas.microsoft.com/office/drawing/2014/main" id="{E7D0C4EF-4B12-F1B3-8120-939CB3CF6025}"/>
                </a:ext>
              </a:extLst>
            </p:cNvPr>
            <p:cNvSpPr/>
            <p:nvPr/>
          </p:nvSpPr>
          <p:spPr>
            <a:xfrm>
              <a:off x="2920182" y="3165338"/>
              <a:ext cx="68846" cy="33272"/>
            </a:xfrm>
            <a:custGeom>
              <a:avLst/>
              <a:gdLst/>
              <a:ahLst/>
              <a:cxnLst/>
              <a:rect l="l" t="t" r="r" b="b"/>
              <a:pathLst>
                <a:path w="4488" h="2169" extrusionOk="0">
                  <a:moveTo>
                    <a:pt x="1" y="0"/>
                  </a:moveTo>
                  <a:lnTo>
                    <a:pt x="1" y="0"/>
                  </a:lnTo>
                  <a:cubicBezTo>
                    <a:pt x="890" y="460"/>
                    <a:pt x="2565" y="1108"/>
                    <a:pt x="4487" y="2169"/>
                  </a:cubicBezTo>
                  <a:cubicBezTo>
                    <a:pt x="3285" y="1484"/>
                    <a:pt x="1899" y="801"/>
                    <a:pt x="263" y="110"/>
                  </a:cubicBezTo>
                  <a:cubicBezTo>
                    <a:pt x="181" y="75"/>
                    <a:pt x="86" y="36"/>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1631;p34">
              <a:extLst>
                <a:ext uri="{FF2B5EF4-FFF2-40B4-BE49-F238E27FC236}">
                  <a16:creationId xmlns:a16="http://schemas.microsoft.com/office/drawing/2014/main" id="{35E7B879-4874-53C2-5EFD-E28A0C3203AE}"/>
                </a:ext>
              </a:extLst>
            </p:cNvPr>
            <p:cNvSpPr/>
            <p:nvPr/>
          </p:nvSpPr>
          <p:spPr>
            <a:xfrm>
              <a:off x="3612222" y="3279734"/>
              <a:ext cx="17426" cy="752"/>
            </a:xfrm>
            <a:custGeom>
              <a:avLst/>
              <a:gdLst/>
              <a:ahLst/>
              <a:cxnLst/>
              <a:rect l="l" t="t" r="r" b="b"/>
              <a:pathLst>
                <a:path w="1136" h="49" extrusionOk="0">
                  <a:moveTo>
                    <a:pt x="1136" y="0"/>
                  </a:moveTo>
                  <a:cubicBezTo>
                    <a:pt x="756" y="25"/>
                    <a:pt x="376" y="43"/>
                    <a:pt x="0" y="49"/>
                  </a:cubicBezTo>
                  <a:cubicBezTo>
                    <a:pt x="376" y="43"/>
                    <a:pt x="756" y="25"/>
                    <a:pt x="1136"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1632;p34">
              <a:extLst>
                <a:ext uri="{FF2B5EF4-FFF2-40B4-BE49-F238E27FC236}">
                  <a16:creationId xmlns:a16="http://schemas.microsoft.com/office/drawing/2014/main" id="{9B3DE769-2831-37E2-1E91-123579813013}"/>
                </a:ext>
              </a:extLst>
            </p:cNvPr>
            <p:cNvSpPr/>
            <p:nvPr/>
          </p:nvSpPr>
          <p:spPr>
            <a:xfrm>
              <a:off x="3362474" y="3218095"/>
              <a:ext cx="1902" cy="813"/>
            </a:xfrm>
            <a:custGeom>
              <a:avLst/>
              <a:gdLst/>
              <a:ahLst/>
              <a:cxnLst/>
              <a:rect l="l" t="t" r="r" b="b"/>
              <a:pathLst>
                <a:path w="124" h="53" extrusionOk="0">
                  <a:moveTo>
                    <a:pt x="0" y="1"/>
                  </a:moveTo>
                  <a:cubicBezTo>
                    <a:pt x="41" y="17"/>
                    <a:pt x="82" y="36"/>
                    <a:pt x="123" y="53"/>
                  </a:cubicBezTo>
                  <a:cubicBezTo>
                    <a:pt x="82" y="36"/>
                    <a:pt x="41" y="17"/>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1633;p34">
              <a:extLst>
                <a:ext uri="{FF2B5EF4-FFF2-40B4-BE49-F238E27FC236}">
                  <a16:creationId xmlns:a16="http://schemas.microsoft.com/office/drawing/2014/main" id="{1B626655-0F25-918A-E19F-B4B4FCB7706E}"/>
                </a:ext>
              </a:extLst>
            </p:cNvPr>
            <p:cNvSpPr/>
            <p:nvPr/>
          </p:nvSpPr>
          <p:spPr>
            <a:xfrm>
              <a:off x="3592003" y="3280225"/>
              <a:ext cx="2761" cy="31"/>
            </a:xfrm>
            <a:custGeom>
              <a:avLst/>
              <a:gdLst/>
              <a:ahLst/>
              <a:cxnLst/>
              <a:rect l="l" t="t" r="r" b="b"/>
              <a:pathLst>
                <a:path w="180" h="2" extrusionOk="0">
                  <a:moveTo>
                    <a:pt x="1" y="0"/>
                  </a:moveTo>
                  <a:cubicBezTo>
                    <a:pt x="60" y="2"/>
                    <a:pt x="120" y="0"/>
                    <a:pt x="179" y="2"/>
                  </a:cubicBezTo>
                  <a:cubicBezTo>
                    <a:pt x="120" y="0"/>
                    <a:pt x="60" y="2"/>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1634;p34">
              <a:extLst>
                <a:ext uri="{FF2B5EF4-FFF2-40B4-BE49-F238E27FC236}">
                  <a16:creationId xmlns:a16="http://schemas.microsoft.com/office/drawing/2014/main" id="{E06584D9-4D96-4460-BF56-E4C45202C31A}"/>
                </a:ext>
              </a:extLst>
            </p:cNvPr>
            <p:cNvSpPr/>
            <p:nvPr/>
          </p:nvSpPr>
          <p:spPr>
            <a:xfrm>
              <a:off x="2909535" y="3134442"/>
              <a:ext cx="455245" cy="382503"/>
            </a:xfrm>
            <a:custGeom>
              <a:avLst/>
              <a:gdLst/>
              <a:ahLst/>
              <a:cxnLst/>
              <a:rect l="l" t="t" r="r" b="b"/>
              <a:pathLst>
                <a:path w="29677" h="24935" extrusionOk="0">
                  <a:moveTo>
                    <a:pt x="7722" y="0"/>
                  </a:moveTo>
                  <a:cubicBezTo>
                    <a:pt x="6515" y="0"/>
                    <a:pt x="5293" y="55"/>
                    <a:pt x="4056" y="168"/>
                  </a:cubicBezTo>
                  <a:cubicBezTo>
                    <a:pt x="3319" y="235"/>
                    <a:pt x="56" y="764"/>
                    <a:pt x="12" y="1438"/>
                  </a:cubicBezTo>
                  <a:cubicBezTo>
                    <a:pt x="0" y="1603"/>
                    <a:pt x="255" y="1787"/>
                    <a:pt x="695" y="2014"/>
                  </a:cubicBezTo>
                  <a:cubicBezTo>
                    <a:pt x="780" y="2050"/>
                    <a:pt x="875" y="2089"/>
                    <a:pt x="957" y="2124"/>
                  </a:cubicBezTo>
                  <a:cubicBezTo>
                    <a:pt x="2593" y="2815"/>
                    <a:pt x="3979" y="3498"/>
                    <a:pt x="5181" y="4183"/>
                  </a:cubicBezTo>
                  <a:cubicBezTo>
                    <a:pt x="6326" y="4813"/>
                    <a:pt x="7554" y="5588"/>
                    <a:pt x="8755" y="6566"/>
                  </a:cubicBezTo>
                  <a:cubicBezTo>
                    <a:pt x="9069" y="6821"/>
                    <a:pt x="9389" y="7119"/>
                    <a:pt x="9722" y="7450"/>
                  </a:cubicBezTo>
                  <a:cubicBezTo>
                    <a:pt x="10312" y="7988"/>
                    <a:pt x="10854" y="8537"/>
                    <a:pt x="11380" y="9103"/>
                  </a:cubicBezTo>
                  <a:cubicBezTo>
                    <a:pt x="11377" y="8829"/>
                    <a:pt x="11364" y="8578"/>
                    <a:pt x="11345" y="8303"/>
                  </a:cubicBezTo>
                  <a:cubicBezTo>
                    <a:pt x="11286" y="7404"/>
                    <a:pt x="11211" y="6285"/>
                    <a:pt x="11485" y="3274"/>
                  </a:cubicBezTo>
                  <a:cubicBezTo>
                    <a:pt x="11583" y="2176"/>
                    <a:pt x="11764" y="1095"/>
                    <a:pt x="11911" y="276"/>
                  </a:cubicBezTo>
                  <a:cubicBezTo>
                    <a:pt x="11913" y="263"/>
                    <a:pt x="11918" y="254"/>
                    <a:pt x="11920" y="239"/>
                  </a:cubicBezTo>
                  <a:cubicBezTo>
                    <a:pt x="14010" y="459"/>
                    <a:pt x="16070" y="822"/>
                    <a:pt x="18108" y="1333"/>
                  </a:cubicBezTo>
                  <a:cubicBezTo>
                    <a:pt x="18108" y="1337"/>
                    <a:pt x="18108" y="1337"/>
                    <a:pt x="18108" y="1341"/>
                  </a:cubicBezTo>
                  <a:cubicBezTo>
                    <a:pt x="18612" y="8455"/>
                    <a:pt x="19076" y="13376"/>
                    <a:pt x="19379" y="14839"/>
                  </a:cubicBezTo>
                  <a:cubicBezTo>
                    <a:pt x="19524" y="15544"/>
                    <a:pt x="19561" y="16249"/>
                    <a:pt x="19597" y="16930"/>
                  </a:cubicBezTo>
                  <a:cubicBezTo>
                    <a:pt x="19608" y="17146"/>
                    <a:pt x="19621" y="17362"/>
                    <a:pt x="19636" y="17578"/>
                  </a:cubicBezTo>
                  <a:cubicBezTo>
                    <a:pt x="19641" y="17671"/>
                    <a:pt x="19638" y="17753"/>
                    <a:pt x="19632" y="17835"/>
                  </a:cubicBezTo>
                  <a:cubicBezTo>
                    <a:pt x="18099" y="16487"/>
                    <a:pt x="16777" y="15181"/>
                    <a:pt x="15603" y="13947"/>
                  </a:cubicBezTo>
                  <a:lnTo>
                    <a:pt x="15603" y="13947"/>
                  </a:lnTo>
                  <a:cubicBezTo>
                    <a:pt x="15657" y="14005"/>
                    <a:pt x="15709" y="14063"/>
                    <a:pt x="15761" y="14122"/>
                  </a:cubicBezTo>
                  <a:cubicBezTo>
                    <a:pt x="18396" y="16876"/>
                    <a:pt x="21815" y="19999"/>
                    <a:pt x="26512" y="23042"/>
                  </a:cubicBezTo>
                  <a:cubicBezTo>
                    <a:pt x="27547" y="23701"/>
                    <a:pt x="28602" y="24332"/>
                    <a:pt x="29676" y="24935"/>
                  </a:cubicBezTo>
                  <a:cubicBezTo>
                    <a:pt x="29548" y="24655"/>
                    <a:pt x="29440" y="24358"/>
                    <a:pt x="29367" y="24015"/>
                  </a:cubicBezTo>
                  <a:cubicBezTo>
                    <a:pt x="28355" y="19218"/>
                    <a:pt x="27285" y="11997"/>
                    <a:pt x="27942" y="4828"/>
                  </a:cubicBezTo>
                  <a:cubicBezTo>
                    <a:pt x="27942" y="4817"/>
                    <a:pt x="27942" y="4802"/>
                    <a:pt x="27943" y="4791"/>
                  </a:cubicBezTo>
                  <a:cubicBezTo>
                    <a:pt x="27454" y="4584"/>
                    <a:pt x="26966" y="4378"/>
                    <a:pt x="26479" y="4173"/>
                  </a:cubicBezTo>
                  <a:cubicBezTo>
                    <a:pt x="20355" y="1597"/>
                    <a:pt x="14242" y="0"/>
                    <a:pt x="7722"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1635;p34">
              <a:extLst>
                <a:ext uri="{FF2B5EF4-FFF2-40B4-BE49-F238E27FC236}">
                  <a16:creationId xmlns:a16="http://schemas.microsoft.com/office/drawing/2014/main" id="{C9987849-9B1B-E87D-4377-A3C2DF7D58A1}"/>
                </a:ext>
              </a:extLst>
            </p:cNvPr>
            <p:cNvSpPr/>
            <p:nvPr/>
          </p:nvSpPr>
          <p:spPr>
            <a:xfrm>
              <a:off x="3441065" y="3248531"/>
              <a:ext cx="298624" cy="405482"/>
            </a:xfrm>
            <a:custGeom>
              <a:avLst/>
              <a:gdLst/>
              <a:ahLst/>
              <a:cxnLst/>
              <a:rect l="l" t="t" r="r" b="b"/>
              <a:pathLst>
                <a:path w="19467" h="26433" extrusionOk="0">
                  <a:moveTo>
                    <a:pt x="1" y="0"/>
                  </a:moveTo>
                  <a:lnTo>
                    <a:pt x="1" y="0"/>
                  </a:lnTo>
                  <a:cubicBezTo>
                    <a:pt x="974" y="9391"/>
                    <a:pt x="2427" y="14937"/>
                    <a:pt x="3220" y="17953"/>
                  </a:cubicBezTo>
                  <a:cubicBezTo>
                    <a:pt x="3773" y="20055"/>
                    <a:pt x="4017" y="20996"/>
                    <a:pt x="3538" y="21597"/>
                  </a:cubicBezTo>
                  <a:cubicBezTo>
                    <a:pt x="4791" y="22111"/>
                    <a:pt x="6053" y="22589"/>
                    <a:pt x="7316" y="23040"/>
                  </a:cubicBezTo>
                  <a:cubicBezTo>
                    <a:pt x="10580" y="24184"/>
                    <a:pt x="14183" y="25234"/>
                    <a:pt x="18181" y="26149"/>
                  </a:cubicBezTo>
                  <a:cubicBezTo>
                    <a:pt x="18240" y="26162"/>
                    <a:pt x="18302" y="26175"/>
                    <a:pt x="18361" y="26190"/>
                  </a:cubicBezTo>
                  <a:cubicBezTo>
                    <a:pt x="18577" y="26239"/>
                    <a:pt x="18799" y="26285"/>
                    <a:pt x="19016" y="26334"/>
                  </a:cubicBezTo>
                  <a:cubicBezTo>
                    <a:pt x="19165" y="26367"/>
                    <a:pt x="19316" y="26401"/>
                    <a:pt x="19467" y="26432"/>
                  </a:cubicBezTo>
                  <a:lnTo>
                    <a:pt x="19467" y="26425"/>
                  </a:lnTo>
                  <a:cubicBezTo>
                    <a:pt x="17736" y="26051"/>
                    <a:pt x="16072" y="25651"/>
                    <a:pt x="14481" y="25228"/>
                  </a:cubicBezTo>
                  <a:cubicBezTo>
                    <a:pt x="14420" y="25113"/>
                    <a:pt x="14366" y="24997"/>
                    <a:pt x="14315" y="24889"/>
                  </a:cubicBezTo>
                  <a:cubicBezTo>
                    <a:pt x="10629" y="16759"/>
                    <a:pt x="8803" y="10884"/>
                    <a:pt x="7340" y="2433"/>
                  </a:cubicBezTo>
                  <a:cubicBezTo>
                    <a:pt x="7303" y="2219"/>
                    <a:pt x="7270" y="2021"/>
                    <a:pt x="7242" y="1830"/>
                  </a:cubicBezTo>
                  <a:cubicBezTo>
                    <a:pt x="4776" y="1487"/>
                    <a:pt x="2370" y="823"/>
                    <a:pt x="1"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1636;p34">
              <a:extLst>
                <a:ext uri="{FF2B5EF4-FFF2-40B4-BE49-F238E27FC236}">
                  <a16:creationId xmlns:a16="http://schemas.microsoft.com/office/drawing/2014/main" id="{513F4A5B-66D1-9C03-2A12-6CC44543A5FF}"/>
                </a:ext>
              </a:extLst>
            </p:cNvPr>
            <p:cNvSpPr/>
            <p:nvPr/>
          </p:nvSpPr>
          <p:spPr>
            <a:xfrm>
              <a:off x="3594749" y="3280241"/>
              <a:ext cx="17488" cy="337"/>
            </a:xfrm>
            <a:custGeom>
              <a:avLst/>
              <a:gdLst/>
              <a:ahLst/>
              <a:cxnLst/>
              <a:rect l="l" t="t" r="r" b="b"/>
              <a:pathLst>
                <a:path w="1140" h="22" extrusionOk="0">
                  <a:moveTo>
                    <a:pt x="1139" y="16"/>
                  </a:moveTo>
                  <a:cubicBezTo>
                    <a:pt x="758" y="21"/>
                    <a:pt x="378" y="14"/>
                    <a:pt x="0" y="1"/>
                  </a:cubicBezTo>
                  <a:cubicBezTo>
                    <a:pt x="378" y="14"/>
                    <a:pt x="758" y="21"/>
                    <a:pt x="1139" y="16"/>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1637;p34">
              <a:extLst>
                <a:ext uri="{FF2B5EF4-FFF2-40B4-BE49-F238E27FC236}">
                  <a16:creationId xmlns:a16="http://schemas.microsoft.com/office/drawing/2014/main" id="{96B1A62C-8751-CCE7-221C-0292EC1D8D7C}"/>
                </a:ext>
              </a:extLst>
            </p:cNvPr>
            <p:cNvSpPr/>
            <p:nvPr/>
          </p:nvSpPr>
          <p:spPr>
            <a:xfrm>
              <a:off x="3552148" y="3276590"/>
              <a:ext cx="39869" cy="3651"/>
            </a:xfrm>
            <a:custGeom>
              <a:avLst/>
              <a:gdLst/>
              <a:ahLst/>
              <a:cxnLst/>
              <a:rect l="l" t="t" r="r" b="b"/>
              <a:pathLst>
                <a:path w="2599" h="238" extrusionOk="0">
                  <a:moveTo>
                    <a:pt x="1" y="1"/>
                  </a:moveTo>
                  <a:lnTo>
                    <a:pt x="1" y="1"/>
                  </a:lnTo>
                  <a:cubicBezTo>
                    <a:pt x="859" y="120"/>
                    <a:pt x="1726" y="202"/>
                    <a:pt x="2599" y="237"/>
                  </a:cubicBezTo>
                  <a:cubicBezTo>
                    <a:pt x="1726" y="202"/>
                    <a:pt x="859" y="120"/>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1638;p34">
              <a:extLst>
                <a:ext uri="{FF2B5EF4-FFF2-40B4-BE49-F238E27FC236}">
                  <a16:creationId xmlns:a16="http://schemas.microsoft.com/office/drawing/2014/main" id="{0629F23E-80A0-54EE-4C1A-B6D83751AC86}"/>
                </a:ext>
              </a:extLst>
            </p:cNvPr>
            <p:cNvSpPr/>
            <p:nvPr/>
          </p:nvSpPr>
          <p:spPr>
            <a:xfrm>
              <a:off x="3552148" y="3276590"/>
              <a:ext cx="187547" cy="377303"/>
            </a:xfrm>
            <a:custGeom>
              <a:avLst/>
              <a:gdLst/>
              <a:ahLst/>
              <a:cxnLst/>
              <a:rect l="l" t="t" r="r" b="b"/>
              <a:pathLst>
                <a:path w="12226" h="24596" extrusionOk="0">
                  <a:moveTo>
                    <a:pt x="1" y="1"/>
                  </a:moveTo>
                  <a:cubicBezTo>
                    <a:pt x="31" y="191"/>
                    <a:pt x="62" y="388"/>
                    <a:pt x="99" y="604"/>
                  </a:cubicBezTo>
                  <a:cubicBezTo>
                    <a:pt x="1562" y="9053"/>
                    <a:pt x="3388" y="14930"/>
                    <a:pt x="7074" y="23060"/>
                  </a:cubicBezTo>
                  <a:cubicBezTo>
                    <a:pt x="7125" y="23168"/>
                    <a:pt x="7179" y="23284"/>
                    <a:pt x="7240" y="23399"/>
                  </a:cubicBezTo>
                  <a:cubicBezTo>
                    <a:pt x="8831" y="23822"/>
                    <a:pt x="10495" y="24220"/>
                    <a:pt x="12226" y="24596"/>
                  </a:cubicBezTo>
                  <a:lnTo>
                    <a:pt x="12226" y="15118"/>
                  </a:lnTo>
                  <a:cubicBezTo>
                    <a:pt x="10890" y="12028"/>
                    <a:pt x="9382" y="8070"/>
                    <a:pt x="7832" y="2965"/>
                  </a:cubicBezTo>
                  <a:lnTo>
                    <a:pt x="7432" y="1631"/>
                  </a:lnTo>
                  <a:cubicBezTo>
                    <a:pt x="7285" y="1140"/>
                    <a:pt x="7155" y="708"/>
                    <a:pt x="7030" y="321"/>
                  </a:cubicBezTo>
                  <a:cubicBezTo>
                    <a:pt x="6805" y="271"/>
                    <a:pt x="6572" y="233"/>
                    <a:pt x="6332" y="209"/>
                  </a:cubicBezTo>
                  <a:cubicBezTo>
                    <a:pt x="6325" y="209"/>
                    <a:pt x="6319" y="207"/>
                    <a:pt x="6311" y="207"/>
                  </a:cubicBezTo>
                  <a:cubicBezTo>
                    <a:pt x="6124" y="189"/>
                    <a:pt x="5933" y="179"/>
                    <a:pt x="5737" y="179"/>
                  </a:cubicBezTo>
                  <a:cubicBezTo>
                    <a:pt x="5680" y="179"/>
                    <a:pt x="5623" y="180"/>
                    <a:pt x="5565" y="181"/>
                  </a:cubicBezTo>
                  <a:lnTo>
                    <a:pt x="5554" y="181"/>
                  </a:lnTo>
                  <a:cubicBezTo>
                    <a:pt x="5455" y="183"/>
                    <a:pt x="5357" y="189"/>
                    <a:pt x="5256" y="196"/>
                  </a:cubicBezTo>
                  <a:cubicBezTo>
                    <a:pt x="5187" y="200"/>
                    <a:pt x="5120" y="200"/>
                    <a:pt x="5052" y="205"/>
                  </a:cubicBezTo>
                  <a:cubicBezTo>
                    <a:pt x="4672" y="230"/>
                    <a:pt x="4292" y="248"/>
                    <a:pt x="3916" y="254"/>
                  </a:cubicBezTo>
                  <a:cubicBezTo>
                    <a:pt x="3838" y="255"/>
                    <a:pt x="3759" y="256"/>
                    <a:pt x="3681" y="256"/>
                  </a:cubicBezTo>
                  <a:cubicBezTo>
                    <a:pt x="3378" y="256"/>
                    <a:pt x="3077" y="248"/>
                    <a:pt x="2777" y="239"/>
                  </a:cubicBezTo>
                  <a:cubicBezTo>
                    <a:pt x="2748" y="238"/>
                    <a:pt x="2718" y="238"/>
                    <a:pt x="2688" y="238"/>
                  </a:cubicBezTo>
                  <a:cubicBezTo>
                    <a:pt x="2659" y="238"/>
                    <a:pt x="2629" y="238"/>
                    <a:pt x="2601" y="237"/>
                  </a:cubicBezTo>
                  <a:cubicBezTo>
                    <a:pt x="1726" y="202"/>
                    <a:pt x="859" y="120"/>
                    <a:pt x="1" y="1"/>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1639;p34">
              <a:extLst>
                <a:ext uri="{FF2B5EF4-FFF2-40B4-BE49-F238E27FC236}">
                  <a16:creationId xmlns:a16="http://schemas.microsoft.com/office/drawing/2014/main" id="{17CCE842-3533-92D8-6AEB-0AD932720D20}"/>
                </a:ext>
              </a:extLst>
            </p:cNvPr>
            <p:cNvSpPr/>
            <p:nvPr/>
          </p:nvSpPr>
          <p:spPr>
            <a:xfrm>
              <a:off x="3364361" y="3218893"/>
              <a:ext cx="76715" cy="29652"/>
            </a:xfrm>
            <a:custGeom>
              <a:avLst/>
              <a:gdLst/>
              <a:ahLst/>
              <a:cxnLst/>
              <a:rect l="l" t="t" r="r" b="b"/>
              <a:pathLst>
                <a:path w="5001" h="1933" extrusionOk="0">
                  <a:moveTo>
                    <a:pt x="5001" y="1932"/>
                  </a:moveTo>
                  <a:cubicBezTo>
                    <a:pt x="3316" y="1348"/>
                    <a:pt x="1653" y="686"/>
                    <a:pt x="0" y="1"/>
                  </a:cubicBezTo>
                  <a:cubicBezTo>
                    <a:pt x="1653" y="686"/>
                    <a:pt x="3316" y="1348"/>
                    <a:pt x="5001" y="1932"/>
                  </a:cubicBezTo>
                  <a:lnTo>
                    <a:pt x="5001" y="1932"/>
                  </a:ln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1640;p34">
              <a:extLst>
                <a:ext uri="{FF2B5EF4-FFF2-40B4-BE49-F238E27FC236}">
                  <a16:creationId xmlns:a16="http://schemas.microsoft.com/office/drawing/2014/main" id="{5775249E-4FE7-EDB4-2CC6-CA290C0B69CC}"/>
                </a:ext>
              </a:extLst>
            </p:cNvPr>
            <p:cNvSpPr/>
            <p:nvPr/>
          </p:nvSpPr>
          <p:spPr>
            <a:xfrm>
              <a:off x="3338204" y="3207939"/>
              <a:ext cx="24283" cy="10170"/>
            </a:xfrm>
            <a:custGeom>
              <a:avLst/>
              <a:gdLst/>
              <a:ahLst/>
              <a:cxnLst/>
              <a:rect l="l" t="t" r="r" b="b"/>
              <a:pathLst>
                <a:path w="1583" h="663" extrusionOk="0">
                  <a:moveTo>
                    <a:pt x="0" y="0"/>
                  </a:moveTo>
                  <a:lnTo>
                    <a:pt x="0" y="0"/>
                  </a:lnTo>
                  <a:cubicBezTo>
                    <a:pt x="525" y="222"/>
                    <a:pt x="1054" y="443"/>
                    <a:pt x="1582" y="663"/>
                  </a:cubicBezTo>
                  <a:cubicBezTo>
                    <a:pt x="1054" y="443"/>
                    <a:pt x="527" y="222"/>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1641;p34">
              <a:extLst>
                <a:ext uri="{FF2B5EF4-FFF2-40B4-BE49-F238E27FC236}">
                  <a16:creationId xmlns:a16="http://schemas.microsoft.com/office/drawing/2014/main" id="{775A6CCF-9F6B-E511-1A85-721352800C54}"/>
                </a:ext>
              </a:extLst>
            </p:cNvPr>
            <p:cNvSpPr/>
            <p:nvPr/>
          </p:nvSpPr>
          <p:spPr>
            <a:xfrm>
              <a:off x="3364805" y="3516919"/>
              <a:ext cx="130543" cy="63109"/>
            </a:xfrm>
            <a:custGeom>
              <a:avLst/>
              <a:gdLst/>
              <a:ahLst/>
              <a:cxnLst/>
              <a:rect l="l" t="t" r="r" b="b"/>
              <a:pathLst>
                <a:path w="8510" h="4114" extrusionOk="0">
                  <a:moveTo>
                    <a:pt x="1" y="1"/>
                  </a:moveTo>
                  <a:lnTo>
                    <a:pt x="1" y="1"/>
                  </a:lnTo>
                  <a:cubicBezTo>
                    <a:pt x="5" y="12"/>
                    <a:pt x="8" y="23"/>
                    <a:pt x="14" y="32"/>
                  </a:cubicBezTo>
                  <a:lnTo>
                    <a:pt x="14" y="34"/>
                  </a:lnTo>
                  <a:cubicBezTo>
                    <a:pt x="2511" y="1450"/>
                    <a:pt x="5327" y="2826"/>
                    <a:pt x="8504" y="4113"/>
                  </a:cubicBezTo>
                  <a:cubicBezTo>
                    <a:pt x="8506" y="4110"/>
                    <a:pt x="8508" y="4106"/>
                    <a:pt x="8509" y="4102"/>
                  </a:cubicBezTo>
                  <a:cubicBezTo>
                    <a:pt x="5604" y="2911"/>
                    <a:pt x="2746" y="1545"/>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1642;p34">
              <a:extLst>
                <a:ext uri="{FF2B5EF4-FFF2-40B4-BE49-F238E27FC236}">
                  <a16:creationId xmlns:a16="http://schemas.microsoft.com/office/drawing/2014/main" id="{8FB243B1-FFE6-F5B9-75B5-C44393B71B0D}"/>
                </a:ext>
              </a:extLst>
            </p:cNvPr>
            <p:cNvSpPr/>
            <p:nvPr/>
          </p:nvSpPr>
          <p:spPr>
            <a:xfrm>
              <a:off x="3328095" y="3207939"/>
              <a:ext cx="174585" cy="371903"/>
            </a:xfrm>
            <a:custGeom>
              <a:avLst/>
              <a:gdLst/>
              <a:ahLst/>
              <a:cxnLst/>
              <a:rect l="l" t="t" r="r" b="b"/>
              <a:pathLst>
                <a:path w="11381" h="24244" extrusionOk="0">
                  <a:moveTo>
                    <a:pt x="659" y="0"/>
                  </a:moveTo>
                  <a:cubicBezTo>
                    <a:pt x="658" y="11"/>
                    <a:pt x="658" y="26"/>
                    <a:pt x="658" y="37"/>
                  </a:cubicBezTo>
                  <a:cubicBezTo>
                    <a:pt x="1" y="7206"/>
                    <a:pt x="1071" y="14427"/>
                    <a:pt x="2083" y="19224"/>
                  </a:cubicBezTo>
                  <a:cubicBezTo>
                    <a:pt x="2156" y="19567"/>
                    <a:pt x="2265" y="19864"/>
                    <a:pt x="2394" y="20144"/>
                  </a:cubicBezTo>
                  <a:cubicBezTo>
                    <a:pt x="5139" y="21686"/>
                    <a:pt x="7997" y="23052"/>
                    <a:pt x="10902" y="24243"/>
                  </a:cubicBezTo>
                  <a:cubicBezTo>
                    <a:pt x="11381" y="23642"/>
                    <a:pt x="11137" y="22701"/>
                    <a:pt x="10584" y="20599"/>
                  </a:cubicBezTo>
                  <a:cubicBezTo>
                    <a:pt x="9791" y="17583"/>
                    <a:pt x="8338" y="12037"/>
                    <a:pt x="7365" y="2646"/>
                  </a:cubicBezTo>
                  <a:cubicBezTo>
                    <a:pt x="5680" y="2062"/>
                    <a:pt x="4017" y="1400"/>
                    <a:pt x="2364" y="715"/>
                  </a:cubicBezTo>
                  <a:cubicBezTo>
                    <a:pt x="2323" y="698"/>
                    <a:pt x="2282" y="679"/>
                    <a:pt x="2241" y="663"/>
                  </a:cubicBezTo>
                  <a:cubicBezTo>
                    <a:pt x="1713" y="443"/>
                    <a:pt x="1186" y="222"/>
                    <a:pt x="659"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1643;p34">
              <a:extLst>
                <a:ext uri="{FF2B5EF4-FFF2-40B4-BE49-F238E27FC236}">
                  <a16:creationId xmlns:a16="http://schemas.microsoft.com/office/drawing/2014/main" id="{AF450C07-1B2F-AF54-E66E-07BB331C1FFF}"/>
                </a:ext>
              </a:extLst>
            </p:cNvPr>
            <p:cNvSpPr/>
            <p:nvPr/>
          </p:nvSpPr>
          <p:spPr>
            <a:xfrm>
              <a:off x="3084145" y="3276191"/>
              <a:ext cx="18561" cy="21231"/>
            </a:xfrm>
            <a:custGeom>
              <a:avLst/>
              <a:gdLst/>
              <a:ahLst/>
              <a:cxnLst/>
              <a:rect l="l" t="t" r="r" b="b"/>
              <a:pathLst>
                <a:path w="1210" h="1384" extrusionOk="0">
                  <a:moveTo>
                    <a:pt x="0" y="1"/>
                  </a:moveTo>
                  <a:lnTo>
                    <a:pt x="0" y="3"/>
                  </a:lnTo>
                  <a:cubicBezTo>
                    <a:pt x="338" y="385"/>
                    <a:pt x="697" y="796"/>
                    <a:pt x="1069" y="1222"/>
                  </a:cubicBezTo>
                  <a:lnTo>
                    <a:pt x="1069" y="1222"/>
                  </a:lnTo>
                  <a:cubicBezTo>
                    <a:pt x="695" y="794"/>
                    <a:pt x="341" y="385"/>
                    <a:pt x="0" y="1"/>
                  </a:cubicBezTo>
                  <a:close/>
                  <a:moveTo>
                    <a:pt x="1069" y="1222"/>
                  </a:moveTo>
                  <a:lnTo>
                    <a:pt x="1069" y="1222"/>
                  </a:lnTo>
                  <a:cubicBezTo>
                    <a:pt x="1116" y="1276"/>
                    <a:pt x="1163" y="1329"/>
                    <a:pt x="1210" y="1383"/>
                  </a:cubicBezTo>
                  <a:cubicBezTo>
                    <a:pt x="1163" y="1329"/>
                    <a:pt x="1116" y="1276"/>
                    <a:pt x="1069" y="1222"/>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1644;p34">
              <a:extLst>
                <a:ext uri="{FF2B5EF4-FFF2-40B4-BE49-F238E27FC236}">
                  <a16:creationId xmlns:a16="http://schemas.microsoft.com/office/drawing/2014/main" id="{6A25ADC1-F670-EA46-663D-34845B643009}"/>
                </a:ext>
              </a:extLst>
            </p:cNvPr>
            <p:cNvSpPr/>
            <p:nvPr/>
          </p:nvSpPr>
          <p:spPr>
            <a:xfrm>
              <a:off x="3107954" y="3303405"/>
              <a:ext cx="1151" cy="1289"/>
            </a:xfrm>
            <a:custGeom>
              <a:avLst/>
              <a:gdLst/>
              <a:ahLst/>
              <a:cxnLst/>
              <a:rect l="l" t="t" r="r" b="b"/>
              <a:pathLst>
                <a:path w="75" h="84" extrusionOk="0">
                  <a:moveTo>
                    <a:pt x="75" y="84"/>
                  </a:moveTo>
                  <a:cubicBezTo>
                    <a:pt x="49" y="56"/>
                    <a:pt x="25" y="28"/>
                    <a:pt x="0" y="0"/>
                  </a:cubicBezTo>
                  <a:cubicBezTo>
                    <a:pt x="25" y="28"/>
                    <a:pt x="49" y="56"/>
                    <a:pt x="75" y="84"/>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1645;p34">
              <a:extLst>
                <a:ext uri="{FF2B5EF4-FFF2-40B4-BE49-F238E27FC236}">
                  <a16:creationId xmlns:a16="http://schemas.microsoft.com/office/drawing/2014/main" id="{396E77D1-848F-CA3C-E896-2BF4B669BD35}"/>
                </a:ext>
              </a:extLst>
            </p:cNvPr>
            <p:cNvSpPr/>
            <p:nvPr/>
          </p:nvSpPr>
          <p:spPr>
            <a:xfrm>
              <a:off x="3084114" y="3274089"/>
              <a:ext cx="64796" cy="74322"/>
            </a:xfrm>
            <a:custGeom>
              <a:avLst/>
              <a:gdLst/>
              <a:ahLst/>
              <a:cxnLst/>
              <a:rect l="l" t="t" r="r" b="b"/>
              <a:pathLst>
                <a:path w="4224" h="4845" extrusionOk="0">
                  <a:moveTo>
                    <a:pt x="0" y="0"/>
                  </a:moveTo>
                  <a:cubicBezTo>
                    <a:pt x="0" y="47"/>
                    <a:pt x="4" y="89"/>
                    <a:pt x="2" y="138"/>
                  </a:cubicBezTo>
                  <a:cubicBezTo>
                    <a:pt x="386" y="571"/>
                    <a:pt x="788" y="1033"/>
                    <a:pt x="1212" y="1520"/>
                  </a:cubicBezTo>
                  <a:cubicBezTo>
                    <a:pt x="1326" y="1651"/>
                    <a:pt x="1435" y="1777"/>
                    <a:pt x="1553" y="1911"/>
                  </a:cubicBezTo>
                  <a:cubicBezTo>
                    <a:pt x="1579" y="1939"/>
                    <a:pt x="1603" y="1967"/>
                    <a:pt x="1629" y="1995"/>
                  </a:cubicBezTo>
                  <a:cubicBezTo>
                    <a:pt x="2403" y="2877"/>
                    <a:pt x="3265" y="3837"/>
                    <a:pt x="4223" y="4844"/>
                  </a:cubicBezTo>
                  <a:cubicBezTo>
                    <a:pt x="2619" y="3061"/>
                    <a:pt x="1370" y="1476"/>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1646;p34">
              <a:extLst>
                <a:ext uri="{FF2B5EF4-FFF2-40B4-BE49-F238E27FC236}">
                  <a16:creationId xmlns:a16="http://schemas.microsoft.com/office/drawing/2014/main" id="{84E329FA-A466-0AA4-D74E-440BFFCC77E2}"/>
                </a:ext>
              </a:extLst>
            </p:cNvPr>
            <p:cNvSpPr/>
            <p:nvPr/>
          </p:nvSpPr>
          <p:spPr>
            <a:xfrm>
              <a:off x="3081537" y="3138108"/>
              <a:ext cx="129316" cy="269923"/>
            </a:xfrm>
            <a:custGeom>
              <a:avLst/>
              <a:gdLst/>
              <a:ahLst/>
              <a:cxnLst/>
              <a:rect l="l" t="t" r="r" b="b"/>
              <a:pathLst>
                <a:path w="8430" h="17596" extrusionOk="0">
                  <a:moveTo>
                    <a:pt x="710" y="0"/>
                  </a:moveTo>
                  <a:cubicBezTo>
                    <a:pt x="706" y="13"/>
                    <a:pt x="701" y="24"/>
                    <a:pt x="699" y="37"/>
                  </a:cubicBezTo>
                  <a:cubicBezTo>
                    <a:pt x="554" y="856"/>
                    <a:pt x="371" y="1935"/>
                    <a:pt x="273" y="3035"/>
                  </a:cubicBezTo>
                  <a:cubicBezTo>
                    <a:pt x="1" y="6046"/>
                    <a:pt x="74" y="7165"/>
                    <a:pt x="133" y="8064"/>
                  </a:cubicBezTo>
                  <a:cubicBezTo>
                    <a:pt x="152" y="8339"/>
                    <a:pt x="165" y="8590"/>
                    <a:pt x="168" y="8864"/>
                  </a:cubicBezTo>
                  <a:cubicBezTo>
                    <a:pt x="1538" y="10338"/>
                    <a:pt x="2787" y="11925"/>
                    <a:pt x="4393" y="13706"/>
                  </a:cubicBezTo>
                  <a:cubicBezTo>
                    <a:pt x="5567" y="14940"/>
                    <a:pt x="6889" y="16247"/>
                    <a:pt x="8420" y="17594"/>
                  </a:cubicBezTo>
                  <a:lnTo>
                    <a:pt x="8420" y="17596"/>
                  </a:lnTo>
                  <a:cubicBezTo>
                    <a:pt x="8426" y="17514"/>
                    <a:pt x="8429" y="17432"/>
                    <a:pt x="8424" y="17337"/>
                  </a:cubicBezTo>
                  <a:cubicBezTo>
                    <a:pt x="8409" y="17123"/>
                    <a:pt x="8398" y="16907"/>
                    <a:pt x="8387" y="16690"/>
                  </a:cubicBezTo>
                  <a:cubicBezTo>
                    <a:pt x="8349" y="16010"/>
                    <a:pt x="8312" y="15305"/>
                    <a:pt x="8167" y="14598"/>
                  </a:cubicBezTo>
                  <a:cubicBezTo>
                    <a:pt x="7864" y="13135"/>
                    <a:pt x="7402" y="8216"/>
                    <a:pt x="6896" y="1102"/>
                  </a:cubicBezTo>
                  <a:cubicBezTo>
                    <a:pt x="6896" y="1098"/>
                    <a:pt x="6896" y="1098"/>
                    <a:pt x="6896" y="1094"/>
                  </a:cubicBezTo>
                  <a:cubicBezTo>
                    <a:pt x="4860" y="581"/>
                    <a:pt x="2800" y="220"/>
                    <a:pt x="710"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1647;p34">
              <a:extLst>
                <a:ext uri="{FF2B5EF4-FFF2-40B4-BE49-F238E27FC236}">
                  <a16:creationId xmlns:a16="http://schemas.microsoft.com/office/drawing/2014/main" id="{1C95A28D-577F-8765-C307-2A79E403B23D}"/>
                </a:ext>
              </a:extLst>
            </p:cNvPr>
            <p:cNvSpPr/>
            <p:nvPr/>
          </p:nvSpPr>
          <p:spPr>
            <a:xfrm>
              <a:off x="2290800" y="3055275"/>
              <a:ext cx="1444800" cy="1444800"/>
            </a:xfrm>
            <a:prstGeom prst="rect">
              <a:avLst/>
            </a:prstGeom>
            <a:no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0" name="Google Shape;1648;p34">
            <a:extLst>
              <a:ext uri="{FF2B5EF4-FFF2-40B4-BE49-F238E27FC236}">
                <a16:creationId xmlns:a16="http://schemas.microsoft.com/office/drawing/2014/main" id="{C8A64D17-5BE9-654B-11D6-DDBBBEC986D6}"/>
              </a:ext>
            </a:extLst>
          </p:cNvPr>
          <p:cNvGrpSpPr/>
          <p:nvPr/>
        </p:nvGrpSpPr>
        <p:grpSpPr>
          <a:xfrm>
            <a:off x="4796144" y="1279715"/>
            <a:ext cx="2592207" cy="2579794"/>
            <a:chOff x="3829449" y="1426550"/>
            <a:chExt cx="1452426" cy="1444800"/>
          </a:xfrm>
        </p:grpSpPr>
        <p:sp>
          <p:nvSpPr>
            <p:cNvPr id="331" name="Google Shape;1649;p34">
              <a:extLst>
                <a:ext uri="{FF2B5EF4-FFF2-40B4-BE49-F238E27FC236}">
                  <a16:creationId xmlns:a16="http://schemas.microsoft.com/office/drawing/2014/main" id="{A07CCDEB-D31C-C54A-1233-8D11FCFFF566}"/>
                </a:ext>
              </a:extLst>
            </p:cNvPr>
            <p:cNvSpPr/>
            <p:nvPr/>
          </p:nvSpPr>
          <p:spPr>
            <a:xfrm>
              <a:off x="4753289" y="2719396"/>
              <a:ext cx="56651" cy="150608"/>
            </a:xfrm>
            <a:custGeom>
              <a:avLst/>
              <a:gdLst/>
              <a:ahLst/>
              <a:cxnLst/>
              <a:rect l="l" t="t" r="r" b="b"/>
              <a:pathLst>
                <a:path w="3693" h="9818" fill="none" extrusionOk="0">
                  <a:moveTo>
                    <a:pt x="3543" y="153"/>
                  </a:moveTo>
                  <a:cubicBezTo>
                    <a:pt x="3184" y="1"/>
                    <a:pt x="2920" y="581"/>
                    <a:pt x="2769" y="918"/>
                  </a:cubicBezTo>
                  <a:cubicBezTo>
                    <a:pt x="1202" y="4378"/>
                    <a:pt x="422" y="7283"/>
                    <a:pt x="0" y="9817"/>
                  </a:cubicBezTo>
                  <a:lnTo>
                    <a:pt x="581" y="9817"/>
                  </a:lnTo>
                  <a:cubicBezTo>
                    <a:pt x="1282" y="5880"/>
                    <a:pt x="2498" y="2377"/>
                    <a:pt x="3670" y="378"/>
                  </a:cubicBezTo>
                  <a:cubicBezTo>
                    <a:pt x="3692" y="339"/>
                    <a:pt x="3607" y="181"/>
                    <a:pt x="3542" y="153"/>
                  </a:cubicBezTo>
                  <a:close/>
                </a:path>
              </a:pathLst>
            </a:custGeom>
            <a:solidFill>
              <a:srgbClr val="C3B851"/>
            </a:solidFill>
            <a:ln w="600" cap="flat" cmpd="sng">
              <a:solidFill>
                <a:srgbClr val="0A1640"/>
              </a:solidFill>
              <a:prstDash val="solid"/>
              <a:miter lim="1861"/>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1650;p34">
              <a:extLst>
                <a:ext uri="{FF2B5EF4-FFF2-40B4-BE49-F238E27FC236}">
                  <a16:creationId xmlns:a16="http://schemas.microsoft.com/office/drawing/2014/main" id="{AF012471-2667-93DF-6613-4FFFA90470C5}"/>
                </a:ext>
              </a:extLst>
            </p:cNvPr>
            <p:cNvSpPr/>
            <p:nvPr/>
          </p:nvSpPr>
          <p:spPr>
            <a:xfrm>
              <a:off x="3830400" y="2152062"/>
              <a:ext cx="1444706" cy="717943"/>
            </a:xfrm>
            <a:custGeom>
              <a:avLst/>
              <a:gdLst/>
              <a:ahLst/>
              <a:cxnLst/>
              <a:rect l="l" t="t" r="r" b="b"/>
              <a:pathLst>
                <a:path w="94179" h="46802" extrusionOk="0">
                  <a:moveTo>
                    <a:pt x="54892" y="4855"/>
                  </a:moveTo>
                  <a:cubicBezTo>
                    <a:pt x="58285" y="4855"/>
                    <a:pt x="61818" y="6714"/>
                    <a:pt x="61598" y="10571"/>
                  </a:cubicBezTo>
                  <a:cubicBezTo>
                    <a:pt x="61386" y="14257"/>
                    <a:pt x="57920" y="16064"/>
                    <a:pt x="54453" y="16064"/>
                  </a:cubicBezTo>
                  <a:cubicBezTo>
                    <a:pt x="52218" y="16064"/>
                    <a:pt x="49982" y="15313"/>
                    <a:pt x="48617" y="13830"/>
                  </a:cubicBezTo>
                  <a:cubicBezTo>
                    <a:pt x="45641" y="10592"/>
                    <a:pt x="48587" y="6617"/>
                    <a:pt x="51987" y="5351"/>
                  </a:cubicBezTo>
                  <a:cubicBezTo>
                    <a:pt x="52873" y="5021"/>
                    <a:pt x="53876" y="4855"/>
                    <a:pt x="54892" y="4855"/>
                  </a:cubicBezTo>
                  <a:close/>
                  <a:moveTo>
                    <a:pt x="9976" y="10854"/>
                  </a:moveTo>
                  <a:cubicBezTo>
                    <a:pt x="13370" y="10854"/>
                    <a:pt x="16905" y="12713"/>
                    <a:pt x="16684" y="16571"/>
                  </a:cubicBezTo>
                  <a:cubicBezTo>
                    <a:pt x="16474" y="20257"/>
                    <a:pt x="13007" y="22064"/>
                    <a:pt x="9540" y="22064"/>
                  </a:cubicBezTo>
                  <a:cubicBezTo>
                    <a:pt x="7305" y="22064"/>
                    <a:pt x="5070" y="21313"/>
                    <a:pt x="3705" y="19830"/>
                  </a:cubicBezTo>
                  <a:cubicBezTo>
                    <a:pt x="728" y="16592"/>
                    <a:pt x="3674" y="12617"/>
                    <a:pt x="7074" y="11349"/>
                  </a:cubicBezTo>
                  <a:cubicBezTo>
                    <a:pt x="7959" y="11020"/>
                    <a:pt x="8961" y="10854"/>
                    <a:pt x="9976" y="10854"/>
                  </a:cubicBezTo>
                  <a:close/>
                  <a:moveTo>
                    <a:pt x="33631" y="9482"/>
                  </a:moveTo>
                  <a:cubicBezTo>
                    <a:pt x="36299" y="9482"/>
                    <a:pt x="38903" y="10442"/>
                    <a:pt x="40591" y="12246"/>
                  </a:cubicBezTo>
                  <a:cubicBezTo>
                    <a:pt x="45058" y="17019"/>
                    <a:pt x="39255" y="22893"/>
                    <a:pt x="32906" y="22893"/>
                  </a:cubicBezTo>
                  <a:cubicBezTo>
                    <a:pt x="30564" y="22893"/>
                    <a:pt x="28147" y="22093"/>
                    <a:pt x="26144" y="20144"/>
                  </a:cubicBezTo>
                  <a:cubicBezTo>
                    <a:pt x="24327" y="18376"/>
                    <a:pt x="24219" y="15295"/>
                    <a:pt x="25364" y="13622"/>
                  </a:cubicBezTo>
                  <a:cubicBezTo>
                    <a:pt x="27293" y="10800"/>
                    <a:pt x="30506" y="9482"/>
                    <a:pt x="33631" y="9482"/>
                  </a:cubicBezTo>
                  <a:close/>
                  <a:moveTo>
                    <a:pt x="72240" y="16373"/>
                  </a:moveTo>
                  <a:cubicBezTo>
                    <a:pt x="74907" y="16373"/>
                    <a:pt x="77511" y="17333"/>
                    <a:pt x="79199" y="19138"/>
                  </a:cubicBezTo>
                  <a:cubicBezTo>
                    <a:pt x="83666" y="23911"/>
                    <a:pt x="77864" y="29784"/>
                    <a:pt x="71515" y="29784"/>
                  </a:cubicBezTo>
                  <a:cubicBezTo>
                    <a:pt x="69172" y="29784"/>
                    <a:pt x="66755" y="28985"/>
                    <a:pt x="64752" y="27036"/>
                  </a:cubicBezTo>
                  <a:cubicBezTo>
                    <a:pt x="62936" y="25268"/>
                    <a:pt x="62828" y="22188"/>
                    <a:pt x="63972" y="20513"/>
                  </a:cubicBezTo>
                  <a:cubicBezTo>
                    <a:pt x="65901" y="17691"/>
                    <a:pt x="69114" y="16373"/>
                    <a:pt x="72240" y="16373"/>
                  </a:cubicBezTo>
                  <a:close/>
                  <a:moveTo>
                    <a:pt x="50956" y="24436"/>
                  </a:moveTo>
                  <a:cubicBezTo>
                    <a:pt x="53503" y="24436"/>
                    <a:pt x="56157" y="25833"/>
                    <a:pt x="55990" y="28729"/>
                  </a:cubicBezTo>
                  <a:cubicBezTo>
                    <a:pt x="55832" y="31496"/>
                    <a:pt x="53230" y="32852"/>
                    <a:pt x="50627" y="32852"/>
                  </a:cubicBezTo>
                  <a:cubicBezTo>
                    <a:pt x="48949" y="32852"/>
                    <a:pt x="47270" y="32288"/>
                    <a:pt x="46246" y="31174"/>
                  </a:cubicBezTo>
                  <a:cubicBezTo>
                    <a:pt x="44011" y="28744"/>
                    <a:pt x="46224" y="25759"/>
                    <a:pt x="48777" y="24808"/>
                  </a:cubicBezTo>
                  <a:cubicBezTo>
                    <a:pt x="49442" y="24561"/>
                    <a:pt x="50194" y="24436"/>
                    <a:pt x="50956" y="24436"/>
                  </a:cubicBezTo>
                  <a:close/>
                  <a:moveTo>
                    <a:pt x="19468" y="26718"/>
                  </a:moveTo>
                  <a:cubicBezTo>
                    <a:pt x="22015" y="26718"/>
                    <a:pt x="24667" y="28115"/>
                    <a:pt x="24502" y="31011"/>
                  </a:cubicBezTo>
                  <a:cubicBezTo>
                    <a:pt x="24344" y="33777"/>
                    <a:pt x="21742" y="35134"/>
                    <a:pt x="19139" y="35134"/>
                  </a:cubicBezTo>
                  <a:cubicBezTo>
                    <a:pt x="17461" y="35134"/>
                    <a:pt x="15782" y="34570"/>
                    <a:pt x="14758" y="33456"/>
                  </a:cubicBezTo>
                  <a:cubicBezTo>
                    <a:pt x="12523" y="31026"/>
                    <a:pt x="14734" y="28041"/>
                    <a:pt x="17287" y="27091"/>
                  </a:cubicBezTo>
                  <a:cubicBezTo>
                    <a:pt x="17952" y="26843"/>
                    <a:pt x="18706" y="26718"/>
                    <a:pt x="19468" y="26718"/>
                  </a:cubicBezTo>
                  <a:close/>
                  <a:moveTo>
                    <a:pt x="88686" y="32518"/>
                  </a:moveTo>
                  <a:cubicBezTo>
                    <a:pt x="91233" y="32518"/>
                    <a:pt x="93887" y="33915"/>
                    <a:pt x="93722" y="36811"/>
                  </a:cubicBezTo>
                  <a:cubicBezTo>
                    <a:pt x="93564" y="39578"/>
                    <a:pt x="90962" y="40935"/>
                    <a:pt x="88359" y="40935"/>
                  </a:cubicBezTo>
                  <a:cubicBezTo>
                    <a:pt x="86681" y="40935"/>
                    <a:pt x="85002" y="40371"/>
                    <a:pt x="83978" y="39257"/>
                  </a:cubicBezTo>
                  <a:cubicBezTo>
                    <a:pt x="81743" y="36826"/>
                    <a:pt x="83954" y="33841"/>
                    <a:pt x="86507" y="32890"/>
                  </a:cubicBezTo>
                  <a:cubicBezTo>
                    <a:pt x="87172" y="32643"/>
                    <a:pt x="87924" y="32518"/>
                    <a:pt x="88686" y="32518"/>
                  </a:cubicBezTo>
                  <a:close/>
                  <a:moveTo>
                    <a:pt x="45318" y="0"/>
                  </a:moveTo>
                  <a:cubicBezTo>
                    <a:pt x="40597" y="0"/>
                    <a:pt x="33807" y="536"/>
                    <a:pt x="27117" y="1923"/>
                  </a:cubicBezTo>
                  <a:cubicBezTo>
                    <a:pt x="16422" y="4132"/>
                    <a:pt x="7453" y="7867"/>
                    <a:pt x="0" y="11841"/>
                  </a:cubicBezTo>
                  <a:lnTo>
                    <a:pt x="0" y="46799"/>
                  </a:lnTo>
                  <a:lnTo>
                    <a:pt x="5875" y="46799"/>
                  </a:lnTo>
                  <a:cubicBezTo>
                    <a:pt x="6040" y="46788"/>
                    <a:pt x="6205" y="46782"/>
                    <a:pt x="6370" y="46782"/>
                  </a:cubicBezTo>
                  <a:cubicBezTo>
                    <a:pt x="6542" y="46782"/>
                    <a:pt x="6715" y="46788"/>
                    <a:pt x="6888" y="46799"/>
                  </a:cubicBezTo>
                  <a:lnTo>
                    <a:pt x="6888" y="46801"/>
                  </a:lnTo>
                  <a:lnTo>
                    <a:pt x="22971" y="46801"/>
                  </a:lnTo>
                  <a:cubicBezTo>
                    <a:pt x="21601" y="45513"/>
                    <a:pt x="20125" y="44324"/>
                    <a:pt x="18352" y="42929"/>
                  </a:cubicBezTo>
                  <a:cubicBezTo>
                    <a:pt x="17724" y="42465"/>
                    <a:pt x="18086" y="42276"/>
                    <a:pt x="18251" y="42276"/>
                  </a:cubicBezTo>
                  <a:cubicBezTo>
                    <a:pt x="18275" y="42276"/>
                    <a:pt x="18295" y="42280"/>
                    <a:pt x="18307" y="42288"/>
                  </a:cubicBezTo>
                  <a:cubicBezTo>
                    <a:pt x="20240" y="43639"/>
                    <a:pt x="22027" y="45154"/>
                    <a:pt x="23676" y="46801"/>
                  </a:cubicBezTo>
                  <a:lnTo>
                    <a:pt x="30586" y="46801"/>
                  </a:lnTo>
                  <a:cubicBezTo>
                    <a:pt x="29674" y="45056"/>
                    <a:pt x="29787" y="42830"/>
                    <a:pt x="30701" y="41494"/>
                  </a:cubicBezTo>
                  <a:cubicBezTo>
                    <a:pt x="32630" y="38673"/>
                    <a:pt x="35843" y="37355"/>
                    <a:pt x="38969" y="37355"/>
                  </a:cubicBezTo>
                  <a:cubicBezTo>
                    <a:pt x="41636" y="37355"/>
                    <a:pt x="44239" y="38314"/>
                    <a:pt x="45928" y="40118"/>
                  </a:cubicBezTo>
                  <a:cubicBezTo>
                    <a:pt x="48009" y="42342"/>
                    <a:pt x="47858" y="44804"/>
                    <a:pt x="46464" y="46799"/>
                  </a:cubicBezTo>
                  <a:lnTo>
                    <a:pt x="60159" y="46799"/>
                  </a:lnTo>
                  <a:cubicBezTo>
                    <a:pt x="60581" y="44265"/>
                    <a:pt x="61363" y="41360"/>
                    <a:pt x="62928" y="37900"/>
                  </a:cubicBezTo>
                  <a:cubicBezTo>
                    <a:pt x="63064" y="37601"/>
                    <a:pt x="63286" y="37110"/>
                    <a:pt x="63585" y="37110"/>
                  </a:cubicBezTo>
                  <a:cubicBezTo>
                    <a:pt x="63623" y="37110"/>
                    <a:pt x="63662" y="37118"/>
                    <a:pt x="63702" y="37135"/>
                  </a:cubicBezTo>
                  <a:cubicBezTo>
                    <a:pt x="63766" y="37163"/>
                    <a:pt x="63851" y="37323"/>
                    <a:pt x="63829" y="37360"/>
                  </a:cubicBezTo>
                  <a:cubicBezTo>
                    <a:pt x="62657" y="39359"/>
                    <a:pt x="61443" y="42862"/>
                    <a:pt x="60740" y="46799"/>
                  </a:cubicBezTo>
                  <a:lnTo>
                    <a:pt x="94178" y="46799"/>
                  </a:lnTo>
                  <a:lnTo>
                    <a:pt x="94178" y="24812"/>
                  </a:lnTo>
                  <a:cubicBezTo>
                    <a:pt x="93278" y="23853"/>
                    <a:pt x="92360" y="22889"/>
                    <a:pt x="91405" y="21920"/>
                  </a:cubicBezTo>
                  <a:cubicBezTo>
                    <a:pt x="74457" y="4711"/>
                    <a:pt x="62286" y="715"/>
                    <a:pt x="47625" y="49"/>
                  </a:cubicBezTo>
                  <a:cubicBezTo>
                    <a:pt x="46929" y="17"/>
                    <a:pt x="46156" y="0"/>
                    <a:pt x="45318"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1651;p34">
              <a:extLst>
                <a:ext uri="{FF2B5EF4-FFF2-40B4-BE49-F238E27FC236}">
                  <a16:creationId xmlns:a16="http://schemas.microsoft.com/office/drawing/2014/main" id="{22A98925-E19A-6750-D3DB-30DA39B53FAB}"/>
                </a:ext>
              </a:extLst>
            </p:cNvPr>
            <p:cNvSpPr/>
            <p:nvPr/>
          </p:nvSpPr>
          <p:spPr>
            <a:xfrm>
              <a:off x="4201940" y="2297523"/>
              <a:ext cx="319670" cy="205725"/>
            </a:xfrm>
            <a:custGeom>
              <a:avLst/>
              <a:gdLst/>
              <a:ahLst/>
              <a:cxnLst/>
              <a:rect l="l" t="t" r="r" b="b"/>
              <a:pathLst>
                <a:path w="20839" h="13411" extrusionOk="0">
                  <a:moveTo>
                    <a:pt x="9413" y="0"/>
                  </a:moveTo>
                  <a:cubicBezTo>
                    <a:pt x="6287" y="0"/>
                    <a:pt x="3074" y="1319"/>
                    <a:pt x="1145" y="4140"/>
                  </a:cubicBezTo>
                  <a:cubicBezTo>
                    <a:pt x="0" y="5814"/>
                    <a:pt x="108" y="8894"/>
                    <a:pt x="1925" y="10662"/>
                  </a:cubicBezTo>
                  <a:cubicBezTo>
                    <a:pt x="3928" y="12611"/>
                    <a:pt x="6345" y="13411"/>
                    <a:pt x="8687" y="13411"/>
                  </a:cubicBezTo>
                  <a:cubicBezTo>
                    <a:pt x="15036" y="13411"/>
                    <a:pt x="20839" y="7537"/>
                    <a:pt x="16372" y="2764"/>
                  </a:cubicBezTo>
                  <a:cubicBezTo>
                    <a:pt x="14684" y="960"/>
                    <a:pt x="12080" y="0"/>
                    <a:pt x="9413" y="0"/>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1652;p34">
              <a:extLst>
                <a:ext uri="{FF2B5EF4-FFF2-40B4-BE49-F238E27FC236}">
                  <a16:creationId xmlns:a16="http://schemas.microsoft.com/office/drawing/2014/main" id="{2B2A4933-E780-5886-33FC-6CE4D9330998}"/>
                </a:ext>
              </a:extLst>
            </p:cNvPr>
            <p:cNvSpPr/>
            <p:nvPr/>
          </p:nvSpPr>
          <p:spPr>
            <a:xfrm>
              <a:off x="4794219" y="2403237"/>
              <a:ext cx="319686" cy="205725"/>
            </a:xfrm>
            <a:custGeom>
              <a:avLst/>
              <a:gdLst/>
              <a:ahLst/>
              <a:cxnLst/>
              <a:rect l="l" t="t" r="r" b="b"/>
              <a:pathLst>
                <a:path w="20840" h="13411" extrusionOk="0">
                  <a:moveTo>
                    <a:pt x="9414" y="1"/>
                  </a:moveTo>
                  <a:cubicBezTo>
                    <a:pt x="6288" y="1"/>
                    <a:pt x="3074" y="1319"/>
                    <a:pt x="1145" y="4140"/>
                  </a:cubicBezTo>
                  <a:cubicBezTo>
                    <a:pt x="1" y="5815"/>
                    <a:pt x="107" y="8895"/>
                    <a:pt x="1925" y="10663"/>
                  </a:cubicBezTo>
                  <a:cubicBezTo>
                    <a:pt x="3928" y="12612"/>
                    <a:pt x="6345" y="13411"/>
                    <a:pt x="8688" y="13411"/>
                  </a:cubicBezTo>
                  <a:cubicBezTo>
                    <a:pt x="15037" y="13411"/>
                    <a:pt x="20839" y="7538"/>
                    <a:pt x="16372" y="2765"/>
                  </a:cubicBezTo>
                  <a:cubicBezTo>
                    <a:pt x="14684" y="960"/>
                    <a:pt x="12081" y="1"/>
                    <a:pt x="9414" y="1"/>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1653;p34">
              <a:extLst>
                <a:ext uri="{FF2B5EF4-FFF2-40B4-BE49-F238E27FC236}">
                  <a16:creationId xmlns:a16="http://schemas.microsoft.com/office/drawing/2014/main" id="{814EA75E-08E4-C985-20D7-5DA5EA86276A}"/>
                </a:ext>
              </a:extLst>
            </p:cNvPr>
            <p:cNvSpPr/>
            <p:nvPr/>
          </p:nvSpPr>
          <p:spPr>
            <a:xfrm>
              <a:off x="4285608" y="2725103"/>
              <a:ext cx="281274" cy="144932"/>
            </a:xfrm>
            <a:custGeom>
              <a:avLst/>
              <a:gdLst/>
              <a:ahLst/>
              <a:cxnLst/>
              <a:rect l="l" t="t" r="r" b="b"/>
              <a:pathLst>
                <a:path w="18336" h="9448" extrusionOk="0">
                  <a:moveTo>
                    <a:pt x="9295" y="1"/>
                  </a:moveTo>
                  <a:cubicBezTo>
                    <a:pt x="6169" y="1"/>
                    <a:pt x="2956" y="1319"/>
                    <a:pt x="1028" y="4140"/>
                  </a:cubicBezTo>
                  <a:cubicBezTo>
                    <a:pt x="114" y="5476"/>
                    <a:pt x="1" y="7702"/>
                    <a:pt x="911" y="9447"/>
                  </a:cubicBezTo>
                  <a:lnTo>
                    <a:pt x="16791" y="9447"/>
                  </a:lnTo>
                  <a:cubicBezTo>
                    <a:pt x="18185" y="7450"/>
                    <a:pt x="18336" y="4988"/>
                    <a:pt x="16255" y="2764"/>
                  </a:cubicBezTo>
                  <a:cubicBezTo>
                    <a:pt x="14566" y="960"/>
                    <a:pt x="11962" y="1"/>
                    <a:pt x="9295" y="1"/>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1654;p34">
              <a:extLst>
                <a:ext uri="{FF2B5EF4-FFF2-40B4-BE49-F238E27FC236}">
                  <a16:creationId xmlns:a16="http://schemas.microsoft.com/office/drawing/2014/main" id="{4A5003CB-090A-4A03-A099-4C6727C352F6}"/>
                </a:ext>
              </a:extLst>
            </p:cNvPr>
            <p:cNvSpPr/>
            <p:nvPr/>
          </p:nvSpPr>
          <p:spPr>
            <a:xfrm>
              <a:off x="4530571" y="2226526"/>
              <a:ext cx="248171" cy="171977"/>
            </a:xfrm>
            <a:custGeom>
              <a:avLst/>
              <a:gdLst/>
              <a:ahLst/>
              <a:cxnLst/>
              <a:rect l="l" t="t" r="r" b="b"/>
              <a:pathLst>
                <a:path w="16178" h="11211" extrusionOk="0">
                  <a:moveTo>
                    <a:pt x="9251" y="1"/>
                  </a:moveTo>
                  <a:cubicBezTo>
                    <a:pt x="8235" y="1"/>
                    <a:pt x="7232" y="167"/>
                    <a:pt x="6346" y="497"/>
                  </a:cubicBezTo>
                  <a:cubicBezTo>
                    <a:pt x="2946" y="1763"/>
                    <a:pt x="0" y="5738"/>
                    <a:pt x="2976" y="8976"/>
                  </a:cubicBezTo>
                  <a:cubicBezTo>
                    <a:pt x="4341" y="10460"/>
                    <a:pt x="6576" y="11211"/>
                    <a:pt x="8811" y="11211"/>
                  </a:cubicBezTo>
                  <a:cubicBezTo>
                    <a:pt x="12279" y="11211"/>
                    <a:pt x="15745" y="9403"/>
                    <a:pt x="15957" y="5717"/>
                  </a:cubicBezTo>
                  <a:cubicBezTo>
                    <a:pt x="16177" y="1860"/>
                    <a:pt x="12644" y="1"/>
                    <a:pt x="9251" y="1"/>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1655;p34">
              <a:extLst>
                <a:ext uri="{FF2B5EF4-FFF2-40B4-BE49-F238E27FC236}">
                  <a16:creationId xmlns:a16="http://schemas.microsoft.com/office/drawing/2014/main" id="{CFD382A6-5DFA-6C14-7695-C0D2F6C6025C}"/>
                </a:ext>
              </a:extLst>
            </p:cNvPr>
            <p:cNvSpPr/>
            <p:nvPr/>
          </p:nvSpPr>
          <p:spPr>
            <a:xfrm>
              <a:off x="3841553" y="2318571"/>
              <a:ext cx="248171" cy="171977"/>
            </a:xfrm>
            <a:custGeom>
              <a:avLst/>
              <a:gdLst/>
              <a:ahLst/>
              <a:cxnLst/>
              <a:rect l="l" t="t" r="r" b="b"/>
              <a:pathLst>
                <a:path w="16178" h="11211" extrusionOk="0">
                  <a:moveTo>
                    <a:pt x="9252" y="1"/>
                  </a:moveTo>
                  <a:cubicBezTo>
                    <a:pt x="8236" y="1"/>
                    <a:pt x="7233" y="167"/>
                    <a:pt x="6347" y="497"/>
                  </a:cubicBezTo>
                  <a:cubicBezTo>
                    <a:pt x="2947" y="1763"/>
                    <a:pt x="1" y="5738"/>
                    <a:pt x="2978" y="8976"/>
                  </a:cubicBezTo>
                  <a:cubicBezTo>
                    <a:pt x="4342" y="10459"/>
                    <a:pt x="6578" y="11211"/>
                    <a:pt x="8813" y="11211"/>
                  </a:cubicBezTo>
                  <a:cubicBezTo>
                    <a:pt x="12280" y="11211"/>
                    <a:pt x="15747" y="9403"/>
                    <a:pt x="15957" y="5717"/>
                  </a:cubicBezTo>
                  <a:cubicBezTo>
                    <a:pt x="16178" y="1860"/>
                    <a:pt x="12644" y="1"/>
                    <a:pt x="9252" y="1"/>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1656;p34">
              <a:extLst>
                <a:ext uri="{FF2B5EF4-FFF2-40B4-BE49-F238E27FC236}">
                  <a16:creationId xmlns:a16="http://schemas.microsoft.com/office/drawing/2014/main" id="{AA9A6427-C254-29C6-D4DF-47C2C26AFF73}"/>
                </a:ext>
              </a:extLst>
            </p:cNvPr>
            <p:cNvSpPr/>
            <p:nvPr/>
          </p:nvSpPr>
          <p:spPr>
            <a:xfrm>
              <a:off x="4022498" y="2561938"/>
              <a:ext cx="186304" cy="129117"/>
            </a:xfrm>
            <a:custGeom>
              <a:avLst/>
              <a:gdLst/>
              <a:ahLst/>
              <a:cxnLst/>
              <a:rect l="l" t="t" r="r" b="b"/>
              <a:pathLst>
                <a:path w="12145" h="8417" extrusionOk="0">
                  <a:moveTo>
                    <a:pt x="6945" y="1"/>
                  </a:moveTo>
                  <a:cubicBezTo>
                    <a:pt x="6183" y="1"/>
                    <a:pt x="5430" y="126"/>
                    <a:pt x="4765" y="373"/>
                  </a:cubicBezTo>
                  <a:cubicBezTo>
                    <a:pt x="2212" y="1323"/>
                    <a:pt x="1" y="4308"/>
                    <a:pt x="2236" y="6738"/>
                  </a:cubicBezTo>
                  <a:cubicBezTo>
                    <a:pt x="3260" y="7852"/>
                    <a:pt x="4939" y="8416"/>
                    <a:pt x="6617" y="8416"/>
                  </a:cubicBezTo>
                  <a:cubicBezTo>
                    <a:pt x="9220" y="8416"/>
                    <a:pt x="11822" y="7059"/>
                    <a:pt x="11980" y="4293"/>
                  </a:cubicBezTo>
                  <a:cubicBezTo>
                    <a:pt x="12145" y="1397"/>
                    <a:pt x="9492" y="1"/>
                    <a:pt x="6945" y="1"/>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1657;p34">
              <a:extLst>
                <a:ext uri="{FF2B5EF4-FFF2-40B4-BE49-F238E27FC236}">
                  <a16:creationId xmlns:a16="http://schemas.microsoft.com/office/drawing/2014/main" id="{3E621830-64DC-2FED-EF54-DFDD0DFC390E}"/>
                </a:ext>
              </a:extLst>
            </p:cNvPr>
            <p:cNvSpPr/>
            <p:nvPr/>
          </p:nvSpPr>
          <p:spPr>
            <a:xfrm>
              <a:off x="4505565" y="2526915"/>
              <a:ext cx="186320" cy="129132"/>
            </a:xfrm>
            <a:custGeom>
              <a:avLst/>
              <a:gdLst/>
              <a:ahLst/>
              <a:cxnLst/>
              <a:rect l="l" t="t" r="r" b="b"/>
              <a:pathLst>
                <a:path w="12146" h="8418" extrusionOk="0">
                  <a:moveTo>
                    <a:pt x="6945" y="1"/>
                  </a:moveTo>
                  <a:cubicBezTo>
                    <a:pt x="6183" y="1"/>
                    <a:pt x="5431" y="126"/>
                    <a:pt x="4766" y="373"/>
                  </a:cubicBezTo>
                  <a:cubicBezTo>
                    <a:pt x="2213" y="1324"/>
                    <a:pt x="0" y="4309"/>
                    <a:pt x="2235" y="6739"/>
                  </a:cubicBezTo>
                  <a:cubicBezTo>
                    <a:pt x="3259" y="7853"/>
                    <a:pt x="4938" y="8417"/>
                    <a:pt x="6616" y="8417"/>
                  </a:cubicBezTo>
                  <a:cubicBezTo>
                    <a:pt x="9219" y="8417"/>
                    <a:pt x="11821" y="7061"/>
                    <a:pt x="11979" y="4294"/>
                  </a:cubicBezTo>
                  <a:cubicBezTo>
                    <a:pt x="12146" y="1398"/>
                    <a:pt x="9492" y="1"/>
                    <a:pt x="6945" y="1"/>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1658;p34">
              <a:extLst>
                <a:ext uri="{FF2B5EF4-FFF2-40B4-BE49-F238E27FC236}">
                  <a16:creationId xmlns:a16="http://schemas.microsoft.com/office/drawing/2014/main" id="{A79B19CD-5DFE-7B21-6D13-DF85DC4CC323}"/>
                </a:ext>
              </a:extLst>
            </p:cNvPr>
            <p:cNvSpPr/>
            <p:nvPr/>
          </p:nvSpPr>
          <p:spPr>
            <a:xfrm>
              <a:off x="5084390" y="2650914"/>
              <a:ext cx="186320" cy="129101"/>
            </a:xfrm>
            <a:custGeom>
              <a:avLst/>
              <a:gdLst/>
              <a:ahLst/>
              <a:cxnLst/>
              <a:rect l="l" t="t" r="r" b="b"/>
              <a:pathLst>
                <a:path w="12146" h="8416" extrusionOk="0">
                  <a:moveTo>
                    <a:pt x="6944" y="0"/>
                  </a:moveTo>
                  <a:cubicBezTo>
                    <a:pt x="6182" y="0"/>
                    <a:pt x="5430" y="125"/>
                    <a:pt x="4765" y="372"/>
                  </a:cubicBezTo>
                  <a:cubicBezTo>
                    <a:pt x="2212" y="1323"/>
                    <a:pt x="1" y="4308"/>
                    <a:pt x="2236" y="6739"/>
                  </a:cubicBezTo>
                  <a:cubicBezTo>
                    <a:pt x="3260" y="7852"/>
                    <a:pt x="4939" y="8416"/>
                    <a:pt x="6617" y="8416"/>
                  </a:cubicBezTo>
                  <a:cubicBezTo>
                    <a:pt x="9220" y="8416"/>
                    <a:pt x="11821" y="7059"/>
                    <a:pt x="11978" y="4292"/>
                  </a:cubicBezTo>
                  <a:lnTo>
                    <a:pt x="11980" y="4293"/>
                  </a:lnTo>
                  <a:cubicBezTo>
                    <a:pt x="12145" y="1397"/>
                    <a:pt x="9491" y="0"/>
                    <a:pt x="6944" y="0"/>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1659;p34">
              <a:extLst>
                <a:ext uri="{FF2B5EF4-FFF2-40B4-BE49-F238E27FC236}">
                  <a16:creationId xmlns:a16="http://schemas.microsoft.com/office/drawing/2014/main" id="{D6AD8039-A5E4-D08F-01B7-A17BF8CBCA43}"/>
                </a:ext>
              </a:extLst>
            </p:cNvPr>
            <p:cNvSpPr/>
            <p:nvPr/>
          </p:nvSpPr>
          <p:spPr>
            <a:xfrm>
              <a:off x="4254267" y="1727075"/>
              <a:ext cx="412355" cy="440028"/>
            </a:xfrm>
            <a:custGeom>
              <a:avLst/>
              <a:gdLst/>
              <a:ahLst/>
              <a:cxnLst/>
              <a:rect l="l" t="t" r="r" b="b"/>
              <a:pathLst>
                <a:path w="26881" h="28685" extrusionOk="0">
                  <a:moveTo>
                    <a:pt x="16020" y="1"/>
                  </a:moveTo>
                  <a:cubicBezTo>
                    <a:pt x="12607" y="1"/>
                    <a:pt x="8828" y="2392"/>
                    <a:pt x="6054" y="5191"/>
                  </a:cubicBezTo>
                  <a:cubicBezTo>
                    <a:pt x="2539" y="8740"/>
                    <a:pt x="745" y="14913"/>
                    <a:pt x="332" y="19778"/>
                  </a:cubicBezTo>
                  <a:cubicBezTo>
                    <a:pt x="127" y="22193"/>
                    <a:pt x="1" y="24427"/>
                    <a:pt x="345" y="27890"/>
                  </a:cubicBezTo>
                  <a:cubicBezTo>
                    <a:pt x="404" y="28478"/>
                    <a:pt x="630" y="28685"/>
                    <a:pt x="1160" y="28685"/>
                  </a:cubicBezTo>
                  <a:cubicBezTo>
                    <a:pt x="2257" y="28685"/>
                    <a:pt x="4652" y="27798"/>
                    <a:pt x="9547" y="27557"/>
                  </a:cubicBezTo>
                  <a:cubicBezTo>
                    <a:pt x="11151" y="27479"/>
                    <a:pt x="11780" y="27069"/>
                    <a:pt x="13057" y="27069"/>
                  </a:cubicBezTo>
                  <a:cubicBezTo>
                    <a:pt x="13302" y="27069"/>
                    <a:pt x="13570" y="27084"/>
                    <a:pt x="13874" y="27119"/>
                  </a:cubicBezTo>
                  <a:cubicBezTo>
                    <a:pt x="14259" y="27164"/>
                    <a:pt x="14642" y="27178"/>
                    <a:pt x="15024" y="27178"/>
                  </a:cubicBezTo>
                  <a:cubicBezTo>
                    <a:pt x="15592" y="27178"/>
                    <a:pt x="16158" y="27148"/>
                    <a:pt x="16727" y="27146"/>
                  </a:cubicBezTo>
                  <a:cubicBezTo>
                    <a:pt x="16836" y="27145"/>
                    <a:pt x="16942" y="27145"/>
                    <a:pt x="17047" y="27145"/>
                  </a:cubicBezTo>
                  <a:cubicBezTo>
                    <a:pt x="19141" y="27145"/>
                    <a:pt x="20449" y="27222"/>
                    <a:pt x="21312" y="27222"/>
                  </a:cubicBezTo>
                  <a:cubicBezTo>
                    <a:pt x="23003" y="27222"/>
                    <a:pt x="22977" y="26927"/>
                    <a:pt x="23792" y="25178"/>
                  </a:cubicBezTo>
                  <a:cubicBezTo>
                    <a:pt x="26881" y="18548"/>
                    <a:pt x="25587" y="7371"/>
                    <a:pt x="20738" y="2093"/>
                  </a:cubicBezTo>
                  <a:cubicBezTo>
                    <a:pt x="19377" y="612"/>
                    <a:pt x="17745" y="1"/>
                    <a:pt x="16020" y="1"/>
                  </a:cubicBezTo>
                  <a:close/>
                </a:path>
              </a:pathLst>
            </a:custGeom>
            <a:solidFill>
              <a:srgbClr val="FE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1660;p34">
              <a:extLst>
                <a:ext uri="{FF2B5EF4-FFF2-40B4-BE49-F238E27FC236}">
                  <a16:creationId xmlns:a16="http://schemas.microsoft.com/office/drawing/2014/main" id="{F0EC3FD4-474E-08F5-12B7-D0B0BA174C0F}"/>
                </a:ext>
              </a:extLst>
            </p:cNvPr>
            <p:cNvSpPr/>
            <p:nvPr/>
          </p:nvSpPr>
          <p:spPr>
            <a:xfrm>
              <a:off x="5095359" y="2182421"/>
              <a:ext cx="179815" cy="338186"/>
            </a:xfrm>
            <a:custGeom>
              <a:avLst/>
              <a:gdLst/>
              <a:ahLst/>
              <a:cxnLst/>
              <a:rect l="l" t="t" r="r" b="b"/>
              <a:pathLst>
                <a:path w="11722" h="22046" extrusionOk="0">
                  <a:moveTo>
                    <a:pt x="11721" y="0"/>
                  </a:moveTo>
                  <a:cubicBezTo>
                    <a:pt x="11615" y="58"/>
                    <a:pt x="11507" y="110"/>
                    <a:pt x="11403" y="169"/>
                  </a:cubicBezTo>
                  <a:cubicBezTo>
                    <a:pt x="9832" y="1065"/>
                    <a:pt x="8234" y="1917"/>
                    <a:pt x="6845" y="3095"/>
                  </a:cubicBezTo>
                  <a:cubicBezTo>
                    <a:pt x="4501" y="5082"/>
                    <a:pt x="2368" y="7265"/>
                    <a:pt x="691" y="9862"/>
                  </a:cubicBezTo>
                  <a:cubicBezTo>
                    <a:pt x="321" y="10433"/>
                    <a:pt x="1" y="10920"/>
                    <a:pt x="457" y="11341"/>
                  </a:cubicBezTo>
                  <a:cubicBezTo>
                    <a:pt x="3704" y="14324"/>
                    <a:pt x="1679" y="11801"/>
                    <a:pt x="11472" y="21787"/>
                  </a:cubicBezTo>
                  <a:cubicBezTo>
                    <a:pt x="11557" y="21874"/>
                    <a:pt x="11639" y="21960"/>
                    <a:pt x="11721" y="22045"/>
                  </a:cubicBezTo>
                  <a:lnTo>
                    <a:pt x="11721" y="0"/>
                  </a:lnTo>
                  <a:close/>
                </a:path>
              </a:pathLst>
            </a:custGeom>
            <a:solidFill>
              <a:srgbClr val="FE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1661;p34">
              <a:extLst>
                <a:ext uri="{FF2B5EF4-FFF2-40B4-BE49-F238E27FC236}">
                  <a16:creationId xmlns:a16="http://schemas.microsoft.com/office/drawing/2014/main" id="{85D41153-7683-08C2-4BA2-3EA1E456730E}"/>
                </a:ext>
              </a:extLst>
            </p:cNvPr>
            <p:cNvSpPr/>
            <p:nvPr/>
          </p:nvSpPr>
          <p:spPr>
            <a:xfrm>
              <a:off x="4697694" y="1806034"/>
              <a:ext cx="443372" cy="469358"/>
            </a:xfrm>
            <a:custGeom>
              <a:avLst/>
              <a:gdLst/>
              <a:ahLst/>
              <a:cxnLst/>
              <a:rect l="l" t="t" r="r" b="b"/>
              <a:pathLst>
                <a:path w="28903" h="30597" extrusionOk="0">
                  <a:moveTo>
                    <a:pt x="20996" y="1"/>
                  </a:moveTo>
                  <a:cubicBezTo>
                    <a:pt x="16260" y="1"/>
                    <a:pt x="13108" y="1281"/>
                    <a:pt x="9309" y="4317"/>
                  </a:cubicBezTo>
                  <a:cubicBezTo>
                    <a:pt x="4601" y="8078"/>
                    <a:pt x="2440" y="13470"/>
                    <a:pt x="1156" y="18734"/>
                  </a:cubicBezTo>
                  <a:cubicBezTo>
                    <a:pt x="1" y="23467"/>
                    <a:pt x="66" y="22910"/>
                    <a:pt x="2891" y="23575"/>
                  </a:cubicBezTo>
                  <a:cubicBezTo>
                    <a:pt x="8377" y="24866"/>
                    <a:pt x="13450" y="27124"/>
                    <a:pt x="18222" y="30094"/>
                  </a:cubicBezTo>
                  <a:cubicBezTo>
                    <a:pt x="18582" y="30318"/>
                    <a:pt x="18920" y="30597"/>
                    <a:pt x="19323" y="30597"/>
                  </a:cubicBezTo>
                  <a:cubicBezTo>
                    <a:pt x="19525" y="30597"/>
                    <a:pt x="19744" y="30526"/>
                    <a:pt x="19990" y="30343"/>
                  </a:cubicBezTo>
                  <a:cubicBezTo>
                    <a:pt x="23474" y="27745"/>
                    <a:pt x="28887" y="17607"/>
                    <a:pt x="28790" y="8825"/>
                  </a:cubicBezTo>
                  <a:cubicBezTo>
                    <a:pt x="28787" y="8374"/>
                    <a:pt x="28863" y="7926"/>
                    <a:pt x="28902" y="7468"/>
                  </a:cubicBezTo>
                  <a:cubicBezTo>
                    <a:pt x="28483" y="5795"/>
                    <a:pt x="28532" y="2458"/>
                    <a:pt x="25733" y="988"/>
                  </a:cubicBezTo>
                  <a:cubicBezTo>
                    <a:pt x="24735" y="465"/>
                    <a:pt x="23676" y="102"/>
                    <a:pt x="22575" y="44"/>
                  </a:cubicBezTo>
                  <a:cubicBezTo>
                    <a:pt x="22028" y="16"/>
                    <a:pt x="21503" y="1"/>
                    <a:pt x="20996" y="1"/>
                  </a:cubicBezTo>
                  <a:close/>
                </a:path>
              </a:pathLst>
            </a:custGeom>
            <a:solidFill>
              <a:srgbClr val="DB629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1662;p34">
              <a:extLst>
                <a:ext uri="{FF2B5EF4-FFF2-40B4-BE49-F238E27FC236}">
                  <a16:creationId xmlns:a16="http://schemas.microsoft.com/office/drawing/2014/main" id="{62DF9F19-4FAB-3833-C23E-EF06F03EBBA9}"/>
                </a:ext>
              </a:extLst>
            </p:cNvPr>
            <p:cNvSpPr/>
            <p:nvPr/>
          </p:nvSpPr>
          <p:spPr>
            <a:xfrm>
              <a:off x="3829449" y="1883582"/>
              <a:ext cx="340885" cy="415668"/>
            </a:xfrm>
            <a:custGeom>
              <a:avLst/>
              <a:gdLst/>
              <a:ahLst/>
              <a:cxnLst/>
              <a:rect l="l" t="t" r="r" b="b"/>
              <a:pathLst>
                <a:path w="22222" h="27097" extrusionOk="0">
                  <a:moveTo>
                    <a:pt x="10395" y="0"/>
                  </a:moveTo>
                  <a:cubicBezTo>
                    <a:pt x="5817" y="0"/>
                    <a:pt x="1321" y="7333"/>
                    <a:pt x="447" y="13860"/>
                  </a:cubicBezTo>
                  <a:cubicBezTo>
                    <a:pt x="1" y="17208"/>
                    <a:pt x="1512" y="23639"/>
                    <a:pt x="2483" y="26418"/>
                  </a:cubicBezTo>
                  <a:cubicBezTo>
                    <a:pt x="2648" y="26887"/>
                    <a:pt x="2842" y="27096"/>
                    <a:pt x="3156" y="27096"/>
                  </a:cubicBezTo>
                  <a:cubicBezTo>
                    <a:pt x="3322" y="27096"/>
                    <a:pt x="3520" y="27038"/>
                    <a:pt x="3766" y="26930"/>
                  </a:cubicBezTo>
                  <a:cubicBezTo>
                    <a:pt x="5742" y="26057"/>
                    <a:pt x="7702" y="25151"/>
                    <a:pt x="9684" y="24291"/>
                  </a:cubicBezTo>
                  <a:cubicBezTo>
                    <a:pt x="21201" y="19296"/>
                    <a:pt x="22221" y="21328"/>
                    <a:pt x="22091" y="18628"/>
                  </a:cubicBezTo>
                  <a:cubicBezTo>
                    <a:pt x="21689" y="10227"/>
                    <a:pt x="17708" y="3827"/>
                    <a:pt x="12808" y="731"/>
                  </a:cubicBezTo>
                  <a:cubicBezTo>
                    <a:pt x="12014" y="229"/>
                    <a:pt x="11204" y="0"/>
                    <a:pt x="10395" y="0"/>
                  </a:cubicBezTo>
                  <a:close/>
                </a:path>
              </a:pathLst>
            </a:custGeom>
            <a:solidFill>
              <a:srgbClr val="DB629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1663;p34">
              <a:extLst>
                <a:ext uri="{FF2B5EF4-FFF2-40B4-BE49-F238E27FC236}">
                  <a16:creationId xmlns:a16="http://schemas.microsoft.com/office/drawing/2014/main" id="{6B4D55DC-5F80-B5F3-1CF5-C09E39FC7175}"/>
                </a:ext>
              </a:extLst>
            </p:cNvPr>
            <p:cNvSpPr/>
            <p:nvPr/>
          </p:nvSpPr>
          <p:spPr>
            <a:xfrm>
              <a:off x="5275169" y="2611197"/>
              <a:ext cx="92" cy="12211"/>
            </a:xfrm>
            <a:custGeom>
              <a:avLst/>
              <a:gdLst/>
              <a:ahLst/>
              <a:cxnLst/>
              <a:rect l="l" t="t" r="r" b="b"/>
              <a:pathLst>
                <a:path w="6" h="796" fill="none" extrusionOk="0">
                  <a:moveTo>
                    <a:pt x="6" y="6"/>
                  </a:moveTo>
                  <a:lnTo>
                    <a:pt x="0" y="0"/>
                  </a:lnTo>
                  <a:lnTo>
                    <a:pt x="0" y="790"/>
                  </a:lnTo>
                  <a:cubicBezTo>
                    <a:pt x="2" y="791"/>
                    <a:pt x="4" y="793"/>
                    <a:pt x="6" y="795"/>
                  </a:cubicBezTo>
                  <a:close/>
                </a:path>
              </a:pathLst>
            </a:custGeom>
            <a:solidFill>
              <a:srgbClr val="C3B851"/>
            </a:solidFill>
            <a:ln w="600" cap="flat" cmpd="sng">
              <a:solidFill>
                <a:srgbClr val="0A1640"/>
              </a:solidFill>
              <a:prstDash val="solid"/>
              <a:miter lim="1861"/>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1664;p34">
              <a:extLst>
                <a:ext uri="{FF2B5EF4-FFF2-40B4-BE49-F238E27FC236}">
                  <a16:creationId xmlns:a16="http://schemas.microsoft.com/office/drawing/2014/main" id="{40635440-9693-653A-6373-3EDE41EA80F9}"/>
                </a:ext>
              </a:extLst>
            </p:cNvPr>
            <p:cNvSpPr/>
            <p:nvPr/>
          </p:nvSpPr>
          <p:spPr>
            <a:xfrm>
              <a:off x="5275169" y="2272978"/>
              <a:ext cx="92" cy="338308"/>
            </a:xfrm>
            <a:custGeom>
              <a:avLst/>
              <a:gdLst/>
              <a:ahLst/>
              <a:cxnLst/>
              <a:rect l="l" t="t" r="r" b="b"/>
              <a:pathLst>
                <a:path w="6" h="22054" extrusionOk="0">
                  <a:moveTo>
                    <a:pt x="6" y="0"/>
                  </a:moveTo>
                  <a:cubicBezTo>
                    <a:pt x="4" y="0"/>
                    <a:pt x="2" y="2"/>
                    <a:pt x="0" y="2"/>
                  </a:cubicBezTo>
                  <a:lnTo>
                    <a:pt x="0" y="22047"/>
                  </a:lnTo>
                  <a:lnTo>
                    <a:pt x="6" y="22053"/>
                  </a:lnTo>
                  <a:lnTo>
                    <a:pt x="6" y="0"/>
                  </a:ln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1665;p34">
              <a:extLst>
                <a:ext uri="{FF2B5EF4-FFF2-40B4-BE49-F238E27FC236}">
                  <a16:creationId xmlns:a16="http://schemas.microsoft.com/office/drawing/2014/main" id="{400AD029-8D36-D0FA-4CDE-0EA3A6AB755A}"/>
                </a:ext>
              </a:extLst>
            </p:cNvPr>
            <p:cNvSpPr/>
            <p:nvPr/>
          </p:nvSpPr>
          <p:spPr>
            <a:xfrm>
              <a:off x="3837075" y="1426550"/>
              <a:ext cx="1444800" cy="1444800"/>
            </a:xfrm>
            <a:prstGeom prst="rect">
              <a:avLst/>
            </a:prstGeom>
            <a:no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8" name="Google Shape;1666;p34">
            <a:extLst>
              <a:ext uri="{FF2B5EF4-FFF2-40B4-BE49-F238E27FC236}">
                <a16:creationId xmlns:a16="http://schemas.microsoft.com/office/drawing/2014/main" id="{B08D5F37-F3CE-8164-1839-32CC4711F01D}"/>
              </a:ext>
            </a:extLst>
          </p:cNvPr>
          <p:cNvGrpSpPr/>
          <p:nvPr/>
        </p:nvGrpSpPr>
        <p:grpSpPr>
          <a:xfrm>
            <a:off x="4782341" y="3853849"/>
            <a:ext cx="2605457" cy="2585520"/>
            <a:chOff x="3822024" y="2968945"/>
            <a:chExt cx="1459851" cy="1448680"/>
          </a:xfrm>
        </p:grpSpPr>
        <p:sp>
          <p:nvSpPr>
            <p:cNvPr id="349" name="Google Shape;1667;p34">
              <a:extLst>
                <a:ext uri="{FF2B5EF4-FFF2-40B4-BE49-F238E27FC236}">
                  <a16:creationId xmlns:a16="http://schemas.microsoft.com/office/drawing/2014/main" id="{D2071C6E-0EA6-65B9-1545-6535FA3B1CDF}"/>
                </a:ext>
              </a:extLst>
            </p:cNvPr>
            <p:cNvSpPr/>
            <p:nvPr/>
          </p:nvSpPr>
          <p:spPr>
            <a:xfrm>
              <a:off x="4198595" y="2968945"/>
              <a:ext cx="553820" cy="415499"/>
            </a:xfrm>
            <a:custGeom>
              <a:avLst/>
              <a:gdLst/>
              <a:ahLst/>
              <a:cxnLst/>
              <a:rect l="l" t="t" r="r" b="b"/>
              <a:pathLst>
                <a:path w="36103" h="27086" extrusionOk="0">
                  <a:moveTo>
                    <a:pt x="1" y="1"/>
                  </a:moveTo>
                  <a:cubicBezTo>
                    <a:pt x="7126" y="7277"/>
                    <a:pt x="11610" y="17072"/>
                    <a:pt x="14142" y="27086"/>
                  </a:cubicBezTo>
                  <a:cubicBezTo>
                    <a:pt x="11476" y="16100"/>
                    <a:pt x="9234" y="14799"/>
                    <a:pt x="10484" y="14799"/>
                  </a:cubicBezTo>
                  <a:cubicBezTo>
                    <a:pt x="10871" y="14799"/>
                    <a:pt x="11595" y="14925"/>
                    <a:pt x="12746" y="14925"/>
                  </a:cubicBezTo>
                  <a:cubicBezTo>
                    <a:pt x="12890" y="14925"/>
                    <a:pt x="13040" y="14923"/>
                    <a:pt x="13197" y="14918"/>
                  </a:cubicBezTo>
                  <a:cubicBezTo>
                    <a:pt x="15605" y="14850"/>
                    <a:pt x="17782" y="14745"/>
                    <a:pt x="19915" y="14427"/>
                  </a:cubicBezTo>
                  <a:cubicBezTo>
                    <a:pt x="20194" y="14386"/>
                    <a:pt x="20473" y="14341"/>
                    <a:pt x="20753" y="14291"/>
                  </a:cubicBezTo>
                  <a:cubicBezTo>
                    <a:pt x="20758" y="14291"/>
                    <a:pt x="20766" y="14289"/>
                    <a:pt x="20773" y="14288"/>
                  </a:cubicBezTo>
                  <a:cubicBezTo>
                    <a:pt x="22736" y="13940"/>
                    <a:pt x="24687" y="13383"/>
                    <a:pt x="26767" y="12484"/>
                  </a:cubicBezTo>
                  <a:cubicBezTo>
                    <a:pt x="27637" y="12106"/>
                    <a:pt x="28526" y="11678"/>
                    <a:pt x="29453" y="11170"/>
                  </a:cubicBezTo>
                  <a:cubicBezTo>
                    <a:pt x="33562" y="8917"/>
                    <a:pt x="34381" y="6996"/>
                    <a:pt x="34868" y="6683"/>
                  </a:cubicBezTo>
                  <a:cubicBezTo>
                    <a:pt x="35004" y="6597"/>
                    <a:pt x="35120" y="6559"/>
                    <a:pt x="35217" y="6559"/>
                  </a:cubicBezTo>
                  <a:cubicBezTo>
                    <a:pt x="35383" y="6559"/>
                    <a:pt x="35489" y="6671"/>
                    <a:pt x="35522" y="6836"/>
                  </a:cubicBezTo>
                  <a:cubicBezTo>
                    <a:pt x="35523" y="6793"/>
                    <a:pt x="35523" y="6752"/>
                    <a:pt x="35525" y="6711"/>
                  </a:cubicBezTo>
                  <a:cubicBezTo>
                    <a:pt x="35657" y="4728"/>
                    <a:pt x="35702" y="2554"/>
                    <a:pt x="36102" y="1"/>
                  </a:cubicBezTo>
                  <a:lnTo>
                    <a:pt x="22208" y="1"/>
                  </a:lnTo>
                  <a:cubicBezTo>
                    <a:pt x="20538" y="2116"/>
                    <a:pt x="17457" y="3631"/>
                    <a:pt x="14236" y="3631"/>
                  </a:cubicBezTo>
                  <a:cubicBezTo>
                    <a:pt x="11896" y="3631"/>
                    <a:pt x="9481" y="2832"/>
                    <a:pt x="7478" y="883"/>
                  </a:cubicBezTo>
                  <a:lnTo>
                    <a:pt x="7478" y="885"/>
                  </a:lnTo>
                  <a:cubicBezTo>
                    <a:pt x="7205" y="617"/>
                    <a:pt x="6974" y="317"/>
                    <a:pt x="6776"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1668;p34">
              <a:extLst>
                <a:ext uri="{FF2B5EF4-FFF2-40B4-BE49-F238E27FC236}">
                  <a16:creationId xmlns:a16="http://schemas.microsoft.com/office/drawing/2014/main" id="{EDEAA693-73A0-E73A-4362-BD7F2F987131}"/>
                </a:ext>
              </a:extLst>
            </p:cNvPr>
            <p:cNvSpPr/>
            <p:nvPr/>
          </p:nvSpPr>
          <p:spPr>
            <a:xfrm>
              <a:off x="4809928" y="3336311"/>
              <a:ext cx="53859" cy="88542"/>
            </a:xfrm>
            <a:custGeom>
              <a:avLst/>
              <a:gdLst/>
              <a:ahLst/>
              <a:cxnLst/>
              <a:rect l="l" t="t" r="r" b="b"/>
              <a:pathLst>
                <a:path w="3511" h="5772" extrusionOk="0">
                  <a:moveTo>
                    <a:pt x="0" y="1"/>
                  </a:moveTo>
                  <a:lnTo>
                    <a:pt x="0" y="1"/>
                  </a:lnTo>
                  <a:cubicBezTo>
                    <a:pt x="158" y="288"/>
                    <a:pt x="317" y="574"/>
                    <a:pt x="479" y="859"/>
                  </a:cubicBezTo>
                  <a:cubicBezTo>
                    <a:pt x="1761" y="3101"/>
                    <a:pt x="2792" y="4663"/>
                    <a:pt x="3510" y="5772"/>
                  </a:cubicBezTo>
                  <a:cubicBezTo>
                    <a:pt x="2351" y="3918"/>
                    <a:pt x="1122" y="2007"/>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1669;p34">
              <a:extLst>
                <a:ext uri="{FF2B5EF4-FFF2-40B4-BE49-F238E27FC236}">
                  <a16:creationId xmlns:a16="http://schemas.microsoft.com/office/drawing/2014/main" id="{93D93C4C-166D-C0DA-0A11-D146017B2CFE}"/>
                </a:ext>
              </a:extLst>
            </p:cNvPr>
            <p:cNvSpPr/>
            <p:nvPr/>
          </p:nvSpPr>
          <p:spPr>
            <a:xfrm>
              <a:off x="5117972" y="3957124"/>
              <a:ext cx="157204" cy="61360"/>
            </a:xfrm>
            <a:custGeom>
              <a:avLst/>
              <a:gdLst/>
              <a:ahLst/>
              <a:cxnLst/>
              <a:rect l="l" t="t" r="r" b="b"/>
              <a:pathLst>
                <a:path w="10248" h="4000" extrusionOk="0">
                  <a:moveTo>
                    <a:pt x="10247" y="0"/>
                  </a:moveTo>
                  <a:cubicBezTo>
                    <a:pt x="7668" y="1921"/>
                    <a:pt x="3864" y="3404"/>
                    <a:pt x="1" y="4000"/>
                  </a:cubicBezTo>
                  <a:cubicBezTo>
                    <a:pt x="393" y="3946"/>
                    <a:pt x="777" y="3886"/>
                    <a:pt x="1139" y="3815"/>
                  </a:cubicBezTo>
                  <a:cubicBezTo>
                    <a:pt x="4655" y="3131"/>
                    <a:pt x="7612" y="2215"/>
                    <a:pt x="10247" y="79"/>
                  </a:cubicBezTo>
                  <a:lnTo>
                    <a:pt x="10247" y="0"/>
                  </a:ln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1670;p34">
              <a:extLst>
                <a:ext uri="{FF2B5EF4-FFF2-40B4-BE49-F238E27FC236}">
                  <a16:creationId xmlns:a16="http://schemas.microsoft.com/office/drawing/2014/main" id="{531759E9-9628-E537-64FA-4A39C6942A10}"/>
                </a:ext>
              </a:extLst>
            </p:cNvPr>
            <p:cNvSpPr/>
            <p:nvPr/>
          </p:nvSpPr>
          <p:spPr>
            <a:xfrm>
              <a:off x="4805065" y="3327414"/>
              <a:ext cx="4326" cy="7915"/>
            </a:xfrm>
            <a:custGeom>
              <a:avLst/>
              <a:gdLst/>
              <a:ahLst/>
              <a:cxnLst/>
              <a:rect l="l" t="t" r="r" b="b"/>
              <a:pathLst>
                <a:path w="282" h="516" extrusionOk="0">
                  <a:moveTo>
                    <a:pt x="1" y="0"/>
                  </a:moveTo>
                  <a:cubicBezTo>
                    <a:pt x="37" y="69"/>
                    <a:pt x="73" y="136"/>
                    <a:pt x="110" y="204"/>
                  </a:cubicBezTo>
                  <a:lnTo>
                    <a:pt x="110" y="204"/>
                  </a:lnTo>
                  <a:cubicBezTo>
                    <a:pt x="74" y="136"/>
                    <a:pt x="37" y="68"/>
                    <a:pt x="1" y="0"/>
                  </a:cubicBezTo>
                  <a:close/>
                  <a:moveTo>
                    <a:pt x="110" y="204"/>
                  </a:moveTo>
                  <a:cubicBezTo>
                    <a:pt x="167" y="309"/>
                    <a:pt x="223" y="413"/>
                    <a:pt x="282" y="516"/>
                  </a:cubicBezTo>
                  <a:cubicBezTo>
                    <a:pt x="224" y="412"/>
                    <a:pt x="167" y="308"/>
                    <a:pt x="110" y="204"/>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1671;p34">
              <a:extLst>
                <a:ext uri="{FF2B5EF4-FFF2-40B4-BE49-F238E27FC236}">
                  <a16:creationId xmlns:a16="http://schemas.microsoft.com/office/drawing/2014/main" id="{7A1E5C90-ED81-24DC-B60A-F128B539A808}"/>
                </a:ext>
              </a:extLst>
            </p:cNvPr>
            <p:cNvSpPr/>
            <p:nvPr/>
          </p:nvSpPr>
          <p:spPr>
            <a:xfrm>
              <a:off x="4763414" y="3230552"/>
              <a:ext cx="1841" cy="5768"/>
            </a:xfrm>
            <a:custGeom>
              <a:avLst/>
              <a:gdLst/>
              <a:ahLst/>
              <a:cxnLst/>
              <a:rect l="l" t="t" r="r" b="b"/>
              <a:pathLst>
                <a:path w="120" h="376" extrusionOk="0">
                  <a:moveTo>
                    <a:pt x="1" y="1"/>
                  </a:moveTo>
                  <a:cubicBezTo>
                    <a:pt x="40" y="125"/>
                    <a:pt x="79" y="250"/>
                    <a:pt x="120" y="376"/>
                  </a:cubicBezTo>
                  <a:cubicBezTo>
                    <a:pt x="81" y="250"/>
                    <a:pt x="40" y="125"/>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1672;p34">
              <a:extLst>
                <a:ext uri="{FF2B5EF4-FFF2-40B4-BE49-F238E27FC236}">
                  <a16:creationId xmlns:a16="http://schemas.microsoft.com/office/drawing/2014/main" id="{F27CF200-FDA4-3DD0-140A-E371F2AFA20D}"/>
                </a:ext>
              </a:extLst>
            </p:cNvPr>
            <p:cNvSpPr/>
            <p:nvPr/>
          </p:nvSpPr>
          <p:spPr>
            <a:xfrm>
              <a:off x="4750374" y="2968945"/>
              <a:ext cx="524781" cy="865698"/>
            </a:xfrm>
            <a:custGeom>
              <a:avLst/>
              <a:gdLst/>
              <a:ahLst/>
              <a:cxnLst/>
              <a:rect l="l" t="t" r="r" b="b"/>
              <a:pathLst>
                <a:path w="34210" h="56434" extrusionOk="0">
                  <a:moveTo>
                    <a:pt x="709" y="1"/>
                  </a:moveTo>
                  <a:cubicBezTo>
                    <a:pt x="285" y="2504"/>
                    <a:pt x="69" y="5169"/>
                    <a:pt x="211" y="7731"/>
                  </a:cubicBezTo>
                  <a:cubicBezTo>
                    <a:pt x="235" y="8277"/>
                    <a:pt x="0" y="8865"/>
                    <a:pt x="117" y="9373"/>
                  </a:cubicBezTo>
                  <a:cubicBezTo>
                    <a:pt x="618" y="11556"/>
                    <a:pt x="58" y="16398"/>
                    <a:pt x="4515" y="23946"/>
                  </a:cubicBezTo>
                  <a:cubicBezTo>
                    <a:pt x="12013" y="36633"/>
                    <a:pt x="15227" y="39407"/>
                    <a:pt x="10802" y="53182"/>
                  </a:cubicBezTo>
                  <a:cubicBezTo>
                    <a:pt x="10628" y="53713"/>
                    <a:pt x="10467" y="54239"/>
                    <a:pt x="10316" y="54764"/>
                  </a:cubicBezTo>
                  <a:cubicBezTo>
                    <a:pt x="10530" y="54128"/>
                    <a:pt x="10896" y="53694"/>
                    <a:pt x="11568" y="53462"/>
                  </a:cubicBezTo>
                  <a:cubicBezTo>
                    <a:pt x="12904" y="53000"/>
                    <a:pt x="14250" y="52589"/>
                    <a:pt x="15675" y="52576"/>
                  </a:cubicBezTo>
                  <a:cubicBezTo>
                    <a:pt x="15728" y="52575"/>
                    <a:pt x="15781" y="52575"/>
                    <a:pt x="15833" y="52575"/>
                  </a:cubicBezTo>
                  <a:cubicBezTo>
                    <a:pt x="19717" y="52575"/>
                    <a:pt x="22590" y="54001"/>
                    <a:pt x="25014" y="56153"/>
                  </a:cubicBezTo>
                  <a:cubicBezTo>
                    <a:pt x="25226" y="56341"/>
                    <a:pt x="25367" y="56433"/>
                    <a:pt x="25486" y="56433"/>
                  </a:cubicBezTo>
                  <a:cubicBezTo>
                    <a:pt x="25923" y="56433"/>
                    <a:pt x="26053" y="55178"/>
                    <a:pt x="28328" y="52877"/>
                  </a:cubicBezTo>
                  <a:cubicBezTo>
                    <a:pt x="30035" y="51152"/>
                    <a:pt x="32090" y="50047"/>
                    <a:pt x="34209" y="49540"/>
                  </a:cubicBezTo>
                  <a:lnTo>
                    <a:pt x="34209" y="1"/>
                  </a:ln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1673;p34">
              <a:extLst>
                <a:ext uri="{FF2B5EF4-FFF2-40B4-BE49-F238E27FC236}">
                  <a16:creationId xmlns:a16="http://schemas.microsoft.com/office/drawing/2014/main" id="{B7A28CF3-A0B2-65D0-D7EC-7925882E9A75}"/>
                </a:ext>
              </a:extLst>
            </p:cNvPr>
            <p:cNvSpPr/>
            <p:nvPr/>
          </p:nvSpPr>
          <p:spPr>
            <a:xfrm>
              <a:off x="4443604" y="3555885"/>
              <a:ext cx="19482" cy="28947"/>
            </a:xfrm>
            <a:custGeom>
              <a:avLst/>
              <a:gdLst/>
              <a:ahLst/>
              <a:cxnLst/>
              <a:rect l="l" t="t" r="r" b="b"/>
              <a:pathLst>
                <a:path w="1270" h="1887" extrusionOk="0">
                  <a:moveTo>
                    <a:pt x="1" y="1"/>
                  </a:moveTo>
                  <a:cubicBezTo>
                    <a:pt x="53" y="1289"/>
                    <a:pt x="162" y="1887"/>
                    <a:pt x="1074" y="1887"/>
                  </a:cubicBezTo>
                  <a:cubicBezTo>
                    <a:pt x="1136" y="1887"/>
                    <a:pt x="1201" y="1884"/>
                    <a:pt x="1270" y="1879"/>
                  </a:cubicBezTo>
                  <a:lnTo>
                    <a:pt x="1270" y="1879"/>
                  </a:lnTo>
                  <a:cubicBezTo>
                    <a:pt x="1229" y="1880"/>
                    <a:pt x="1190" y="1881"/>
                    <a:pt x="1152" y="1881"/>
                  </a:cubicBezTo>
                  <a:cubicBezTo>
                    <a:pt x="447" y="1881"/>
                    <a:pt x="171" y="1629"/>
                    <a:pt x="83" y="868"/>
                  </a:cubicBezTo>
                  <a:cubicBezTo>
                    <a:pt x="45" y="550"/>
                    <a:pt x="19" y="267"/>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1674;p34">
              <a:extLst>
                <a:ext uri="{FF2B5EF4-FFF2-40B4-BE49-F238E27FC236}">
                  <a16:creationId xmlns:a16="http://schemas.microsoft.com/office/drawing/2014/main" id="{80F6C85E-56B5-FBDE-0241-A96BB47E2016}"/>
                </a:ext>
              </a:extLst>
            </p:cNvPr>
            <p:cNvSpPr/>
            <p:nvPr/>
          </p:nvSpPr>
          <p:spPr>
            <a:xfrm>
              <a:off x="4627602" y="3502989"/>
              <a:ext cx="158800" cy="49487"/>
            </a:xfrm>
            <a:custGeom>
              <a:avLst/>
              <a:gdLst/>
              <a:ahLst/>
              <a:cxnLst/>
              <a:rect l="l" t="t" r="r" b="b"/>
              <a:pathLst>
                <a:path w="10352" h="3226" extrusionOk="0">
                  <a:moveTo>
                    <a:pt x="10352" y="1"/>
                  </a:moveTo>
                  <a:cubicBezTo>
                    <a:pt x="9808" y="192"/>
                    <a:pt x="9243" y="388"/>
                    <a:pt x="8660" y="583"/>
                  </a:cubicBezTo>
                  <a:cubicBezTo>
                    <a:pt x="8649" y="587"/>
                    <a:pt x="8634" y="592"/>
                    <a:pt x="8623" y="596"/>
                  </a:cubicBezTo>
                  <a:cubicBezTo>
                    <a:pt x="8040" y="791"/>
                    <a:pt x="7441" y="991"/>
                    <a:pt x="6829" y="1188"/>
                  </a:cubicBezTo>
                  <a:cubicBezTo>
                    <a:pt x="6805" y="1195"/>
                    <a:pt x="6782" y="1203"/>
                    <a:pt x="6758" y="1210"/>
                  </a:cubicBezTo>
                  <a:cubicBezTo>
                    <a:pt x="6135" y="1411"/>
                    <a:pt x="5500" y="1612"/>
                    <a:pt x="4856" y="1811"/>
                  </a:cubicBezTo>
                  <a:cubicBezTo>
                    <a:pt x="4843" y="1815"/>
                    <a:pt x="4832" y="1819"/>
                    <a:pt x="4819" y="1822"/>
                  </a:cubicBezTo>
                  <a:cubicBezTo>
                    <a:pt x="3232" y="2314"/>
                    <a:pt x="1603" y="2788"/>
                    <a:pt x="1" y="3226"/>
                  </a:cubicBezTo>
                  <a:cubicBezTo>
                    <a:pt x="3777" y="2226"/>
                    <a:pt x="7445" y="1037"/>
                    <a:pt x="10352"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1675;p34">
              <a:extLst>
                <a:ext uri="{FF2B5EF4-FFF2-40B4-BE49-F238E27FC236}">
                  <a16:creationId xmlns:a16="http://schemas.microsoft.com/office/drawing/2014/main" id="{701C90C6-9656-3E86-A95E-DC64FB7A037B}"/>
                </a:ext>
              </a:extLst>
            </p:cNvPr>
            <p:cNvSpPr/>
            <p:nvPr/>
          </p:nvSpPr>
          <p:spPr>
            <a:xfrm>
              <a:off x="4435074" y="3475130"/>
              <a:ext cx="2178" cy="12517"/>
            </a:xfrm>
            <a:custGeom>
              <a:avLst/>
              <a:gdLst/>
              <a:ahLst/>
              <a:cxnLst/>
              <a:rect l="l" t="t" r="r" b="b"/>
              <a:pathLst>
                <a:path w="142" h="816" extrusionOk="0">
                  <a:moveTo>
                    <a:pt x="0" y="0"/>
                  </a:moveTo>
                  <a:cubicBezTo>
                    <a:pt x="51" y="272"/>
                    <a:pt x="95" y="544"/>
                    <a:pt x="142" y="815"/>
                  </a:cubicBezTo>
                  <a:cubicBezTo>
                    <a:pt x="101" y="562"/>
                    <a:pt x="54" y="290"/>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1676;p34">
              <a:extLst>
                <a:ext uri="{FF2B5EF4-FFF2-40B4-BE49-F238E27FC236}">
                  <a16:creationId xmlns:a16="http://schemas.microsoft.com/office/drawing/2014/main" id="{A1486FDE-8AEA-7796-8E92-2A39DCB38970}"/>
                </a:ext>
              </a:extLst>
            </p:cNvPr>
            <p:cNvSpPr/>
            <p:nvPr/>
          </p:nvSpPr>
          <p:spPr>
            <a:xfrm>
              <a:off x="4740403" y="3084292"/>
              <a:ext cx="20003" cy="135376"/>
            </a:xfrm>
            <a:custGeom>
              <a:avLst/>
              <a:gdLst/>
              <a:ahLst/>
              <a:cxnLst/>
              <a:rect l="l" t="t" r="r" b="b"/>
              <a:pathLst>
                <a:path w="1304" h="8825" extrusionOk="0">
                  <a:moveTo>
                    <a:pt x="176" y="0"/>
                  </a:moveTo>
                  <a:lnTo>
                    <a:pt x="176" y="0"/>
                  </a:lnTo>
                  <a:cubicBezTo>
                    <a:pt x="1" y="2365"/>
                    <a:pt x="451" y="4688"/>
                    <a:pt x="874" y="6986"/>
                  </a:cubicBezTo>
                  <a:cubicBezTo>
                    <a:pt x="989" y="7610"/>
                    <a:pt x="1140" y="8220"/>
                    <a:pt x="1303" y="8825"/>
                  </a:cubicBezTo>
                  <a:cubicBezTo>
                    <a:pt x="1153" y="8261"/>
                    <a:pt x="1015" y="7692"/>
                    <a:pt x="907" y="7111"/>
                  </a:cubicBezTo>
                  <a:cubicBezTo>
                    <a:pt x="468" y="4768"/>
                    <a:pt x="116" y="2416"/>
                    <a:pt x="176"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1677;p34">
              <a:extLst>
                <a:ext uri="{FF2B5EF4-FFF2-40B4-BE49-F238E27FC236}">
                  <a16:creationId xmlns:a16="http://schemas.microsoft.com/office/drawing/2014/main" id="{4C677A9A-DCCA-E6E0-7159-5ACA8A963990}"/>
                </a:ext>
              </a:extLst>
            </p:cNvPr>
            <p:cNvSpPr/>
            <p:nvPr/>
          </p:nvSpPr>
          <p:spPr>
            <a:xfrm>
              <a:off x="4065268" y="4086017"/>
              <a:ext cx="30987" cy="5952"/>
            </a:xfrm>
            <a:custGeom>
              <a:avLst/>
              <a:gdLst/>
              <a:ahLst/>
              <a:cxnLst/>
              <a:rect l="l" t="t" r="r" b="b"/>
              <a:pathLst>
                <a:path w="2020" h="388" extrusionOk="0">
                  <a:moveTo>
                    <a:pt x="1" y="1"/>
                  </a:moveTo>
                  <a:lnTo>
                    <a:pt x="1" y="1"/>
                  </a:lnTo>
                  <a:cubicBezTo>
                    <a:pt x="646" y="153"/>
                    <a:pt x="1326" y="284"/>
                    <a:pt x="2020" y="388"/>
                  </a:cubicBezTo>
                  <a:cubicBezTo>
                    <a:pt x="1337" y="273"/>
                    <a:pt x="661" y="142"/>
                    <a:pt x="1"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1678;p34">
              <a:extLst>
                <a:ext uri="{FF2B5EF4-FFF2-40B4-BE49-F238E27FC236}">
                  <a16:creationId xmlns:a16="http://schemas.microsoft.com/office/drawing/2014/main" id="{DE3DAAD4-2BF1-5B4F-E4DE-010C741692C3}"/>
                </a:ext>
              </a:extLst>
            </p:cNvPr>
            <p:cNvSpPr/>
            <p:nvPr/>
          </p:nvSpPr>
          <p:spPr>
            <a:xfrm>
              <a:off x="4862194" y="3468304"/>
              <a:ext cx="11842" cy="5492"/>
            </a:xfrm>
            <a:custGeom>
              <a:avLst/>
              <a:gdLst/>
              <a:ahLst/>
              <a:cxnLst/>
              <a:rect l="l" t="t" r="r" b="b"/>
              <a:pathLst>
                <a:path w="772" h="358" extrusionOk="0">
                  <a:moveTo>
                    <a:pt x="771" y="0"/>
                  </a:moveTo>
                  <a:cubicBezTo>
                    <a:pt x="546" y="112"/>
                    <a:pt x="287" y="231"/>
                    <a:pt x="1" y="358"/>
                  </a:cubicBezTo>
                  <a:cubicBezTo>
                    <a:pt x="295" y="231"/>
                    <a:pt x="537" y="121"/>
                    <a:pt x="719" y="32"/>
                  </a:cubicBezTo>
                  <a:cubicBezTo>
                    <a:pt x="740" y="21"/>
                    <a:pt x="753" y="12"/>
                    <a:pt x="77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1679;p34">
              <a:extLst>
                <a:ext uri="{FF2B5EF4-FFF2-40B4-BE49-F238E27FC236}">
                  <a16:creationId xmlns:a16="http://schemas.microsoft.com/office/drawing/2014/main" id="{8348C89F-A0F9-989B-9883-1EFEF1060540}"/>
                </a:ext>
              </a:extLst>
            </p:cNvPr>
            <p:cNvSpPr/>
            <p:nvPr/>
          </p:nvSpPr>
          <p:spPr>
            <a:xfrm>
              <a:off x="4299691" y="3928881"/>
              <a:ext cx="95108" cy="134532"/>
            </a:xfrm>
            <a:custGeom>
              <a:avLst/>
              <a:gdLst/>
              <a:ahLst/>
              <a:cxnLst/>
              <a:rect l="l" t="t" r="r" b="b"/>
              <a:pathLst>
                <a:path w="6200" h="8770" extrusionOk="0">
                  <a:moveTo>
                    <a:pt x="6199" y="1"/>
                  </a:moveTo>
                  <a:lnTo>
                    <a:pt x="6199" y="1"/>
                  </a:lnTo>
                  <a:cubicBezTo>
                    <a:pt x="4584" y="3373"/>
                    <a:pt x="3036" y="6661"/>
                    <a:pt x="0" y="8770"/>
                  </a:cubicBezTo>
                  <a:cubicBezTo>
                    <a:pt x="307" y="8571"/>
                    <a:pt x="609" y="8359"/>
                    <a:pt x="903" y="8130"/>
                  </a:cubicBezTo>
                  <a:cubicBezTo>
                    <a:pt x="2985" y="6513"/>
                    <a:pt x="4802" y="3682"/>
                    <a:pt x="6199"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1680;p34">
              <a:extLst>
                <a:ext uri="{FF2B5EF4-FFF2-40B4-BE49-F238E27FC236}">
                  <a16:creationId xmlns:a16="http://schemas.microsoft.com/office/drawing/2014/main" id="{99A3D7B1-58A8-867A-3AF1-1FE8E4AA1625}"/>
                </a:ext>
              </a:extLst>
            </p:cNvPr>
            <p:cNvSpPr/>
            <p:nvPr/>
          </p:nvSpPr>
          <p:spPr>
            <a:xfrm>
              <a:off x="3971060" y="3868331"/>
              <a:ext cx="22427" cy="73295"/>
            </a:xfrm>
            <a:custGeom>
              <a:avLst/>
              <a:gdLst/>
              <a:ahLst/>
              <a:cxnLst/>
              <a:rect l="l" t="t" r="r" b="b"/>
              <a:pathLst>
                <a:path w="1462" h="4778" extrusionOk="0">
                  <a:moveTo>
                    <a:pt x="1461" y="1"/>
                  </a:moveTo>
                  <a:lnTo>
                    <a:pt x="1461" y="1"/>
                  </a:lnTo>
                  <a:cubicBezTo>
                    <a:pt x="1206" y="782"/>
                    <a:pt x="948" y="1588"/>
                    <a:pt x="691" y="2424"/>
                  </a:cubicBezTo>
                  <a:cubicBezTo>
                    <a:pt x="441" y="3228"/>
                    <a:pt x="198" y="4013"/>
                    <a:pt x="0" y="4778"/>
                  </a:cubicBezTo>
                  <a:cubicBezTo>
                    <a:pt x="399" y="3377"/>
                    <a:pt x="976" y="1854"/>
                    <a:pt x="1461"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1681;p34">
              <a:extLst>
                <a:ext uri="{FF2B5EF4-FFF2-40B4-BE49-F238E27FC236}">
                  <a16:creationId xmlns:a16="http://schemas.microsoft.com/office/drawing/2014/main" id="{FDB80339-A83B-6301-49E4-8F46393C3064}"/>
                </a:ext>
              </a:extLst>
            </p:cNvPr>
            <p:cNvSpPr/>
            <p:nvPr/>
          </p:nvSpPr>
          <p:spPr>
            <a:xfrm>
              <a:off x="3922291" y="3371488"/>
              <a:ext cx="69567" cy="125834"/>
            </a:xfrm>
            <a:custGeom>
              <a:avLst/>
              <a:gdLst/>
              <a:ahLst/>
              <a:cxnLst/>
              <a:rect l="l" t="t" r="r" b="b"/>
              <a:pathLst>
                <a:path w="4535" h="8203" extrusionOk="0">
                  <a:moveTo>
                    <a:pt x="1" y="1"/>
                  </a:moveTo>
                  <a:cubicBezTo>
                    <a:pt x="1864" y="2803"/>
                    <a:pt x="3388" y="5606"/>
                    <a:pt x="4534" y="8202"/>
                  </a:cubicBezTo>
                  <a:cubicBezTo>
                    <a:pt x="3297" y="5336"/>
                    <a:pt x="1758" y="2602"/>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1682;p34">
              <a:extLst>
                <a:ext uri="{FF2B5EF4-FFF2-40B4-BE49-F238E27FC236}">
                  <a16:creationId xmlns:a16="http://schemas.microsoft.com/office/drawing/2014/main" id="{2A910D7D-480E-EDA0-5E88-13C68BE2E38A}"/>
                </a:ext>
              </a:extLst>
            </p:cNvPr>
            <p:cNvSpPr/>
            <p:nvPr/>
          </p:nvSpPr>
          <p:spPr>
            <a:xfrm>
              <a:off x="4010547" y="3596660"/>
              <a:ext cx="7210" cy="1135"/>
            </a:xfrm>
            <a:custGeom>
              <a:avLst/>
              <a:gdLst/>
              <a:ahLst/>
              <a:cxnLst/>
              <a:rect l="l" t="t" r="r" b="b"/>
              <a:pathLst>
                <a:path w="470" h="74" extrusionOk="0">
                  <a:moveTo>
                    <a:pt x="469" y="0"/>
                  </a:moveTo>
                  <a:lnTo>
                    <a:pt x="469" y="0"/>
                  </a:lnTo>
                  <a:cubicBezTo>
                    <a:pt x="341" y="47"/>
                    <a:pt x="181" y="69"/>
                    <a:pt x="0" y="69"/>
                  </a:cubicBezTo>
                  <a:cubicBezTo>
                    <a:pt x="46" y="72"/>
                    <a:pt x="88" y="74"/>
                    <a:pt x="121" y="74"/>
                  </a:cubicBezTo>
                  <a:cubicBezTo>
                    <a:pt x="133" y="74"/>
                    <a:pt x="145" y="74"/>
                    <a:pt x="155" y="73"/>
                  </a:cubicBezTo>
                  <a:cubicBezTo>
                    <a:pt x="270" y="71"/>
                    <a:pt x="376" y="45"/>
                    <a:pt x="469"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1683;p34">
              <a:extLst>
                <a:ext uri="{FF2B5EF4-FFF2-40B4-BE49-F238E27FC236}">
                  <a16:creationId xmlns:a16="http://schemas.microsoft.com/office/drawing/2014/main" id="{A47AE224-4ECA-8FB5-A746-06F5C5C931B4}"/>
                </a:ext>
              </a:extLst>
            </p:cNvPr>
            <p:cNvSpPr/>
            <p:nvPr/>
          </p:nvSpPr>
          <p:spPr>
            <a:xfrm>
              <a:off x="3822024" y="2968945"/>
              <a:ext cx="646366" cy="920968"/>
            </a:xfrm>
            <a:custGeom>
              <a:avLst/>
              <a:gdLst/>
              <a:ahLst/>
              <a:cxnLst/>
              <a:rect l="l" t="t" r="r" b="b"/>
              <a:pathLst>
                <a:path w="42136" h="60037" extrusionOk="0">
                  <a:moveTo>
                    <a:pt x="544" y="1"/>
                  </a:moveTo>
                  <a:lnTo>
                    <a:pt x="544" y="17918"/>
                  </a:lnTo>
                  <a:cubicBezTo>
                    <a:pt x="2956" y="20514"/>
                    <a:pt x="5089" y="23096"/>
                    <a:pt x="6451" y="25094"/>
                  </a:cubicBezTo>
                  <a:cubicBezTo>
                    <a:pt x="9127" y="29025"/>
                    <a:pt x="11448" y="33389"/>
                    <a:pt x="13078" y="38082"/>
                  </a:cubicBezTo>
                  <a:cubicBezTo>
                    <a:pt x="15645" y="45461"/>
                    <a:pt x="13865" y="50521"/>
                    <a:pt x="11604" y="57329"/>
                  </a:cubicBezTo>
                  <a:cubicBezTo>
                    <a:pt x="12090" y="56422"/>
                    <a:pt x="12931" y="56244"/>
                    <a:pt x="14245" y="56216"/>
                  </a:cubicBezTo>
                  <a:cubicBezTo>
                    <a:pt x="14339" y="56214"/>
                    <a:pt x="14432" y="56213"/>
                    <a:pt x="14525" y="56213"/>
                  </a:cubicBezTo>
                  <a:cubicBezTo>
                    <a:pt x="17743" y="56213"/>
                    <a:pt x="20468" y="57433"/>
                    <a:pt x="22770" y="59685"/>
                  </a:cubicBezTo>
                  <a:cubicBezTo>
                    <a:pt x="23010" y="59918"/>
                    <a:pt x="23123" y="60036"/>
                    <a:pt x="23245" y="60036"/>
                  </a:cubicBezTo>
                  <a:cubicBezTo>
                    <a:pt x="23359" y="60036"/>
                    <a:pt x="23480" y="59931"/>
                    <a:pt x="23719" y="59720"/>
                  </a:cubicBezTo>
                  <a:cubicBezTo>
                    <a:pt x="26610" y="57178"/>
                    <a:pt x="29842" y="56244"/>
                    <a:pt x="32538" y="56244"/>
                  </a:cubicBezTo>
                  <a:cubicBezTo>
                    <a:pt x="35583" y="56244"/>
                    <a:pt x="37944" y="57434"/>
                    <a:pt x="38356" y="58842"/>
                  </a:cubicBezTo>
                  <a:cubicBezTo>
                    <a:pt x="38393" y="58968"/>
                    <a:pt x="38412" y="59099"/>
                    <a:pt x="38427" y="59227"/>
                  </a:cubicBezTo>
                  <a:cubicBezTo>
                    <a:pt x="42136" y="45854"/>
                    <a:pt x="41025" y="24637"/>
                    <a:pt x="29941" y="7621"/>
                  </a:cubicBezTo>
                  <a:cubicBezTo>
                    <a:pt x="27693" y="4149"/>
                    <a:pt x="25878" y="1940"/>
                    <a:pt x="23866" y="1"/>
                  </a:cubicBezTo>
                  <a:lnTo>
                    <a:pt x="9109" y="1"/>
                  </a:lnTo>
                  <a:cubicBezTo>
                    <a:pt x="10789" y="581"/>
                    <a:pt x="12099" y="1877"/>
                    <a:pt x="11982" y="3935"/>
                  </a:cubicBezTo>
                  <a:cubicBezTo>
                    <a:pt x="11824" y="6701"/>
                    <a:pt x="9221" y="8058"/>
                    <a:pt x="6618" y="8058"/>
                  </a:cubicBezTo>
                  <a:cubicBezTo>
                    <a:pt x="4939" y="8058"/>
                    <a:pt x="3260" y="7494"/>
                    <a:pt x="2236" y="6380"/>
                  </a:cubicBezTo>
                  <a:cubicBezTo>
                    <a:pt x="1" y="3950"/>
                    <a:pt x="2214" y="965"/>
                    <a:pt x="4767" y="16"/>
                  </a:cubicBezTo>
                  <a:cubicBezTo>
                    <a:pt x="4782" y="10"/>
                    <a:pt x="4799" y="6"/>
                    <a:pt x="4815"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1684;p34">
              <a:extLst>
                <a:ext uri="{FF2B5EF4-FFF2-40B4-BE49-F238E27FC236}">
                  <a16:creationId xmlns:a16="http://schemas.microsoft.com/office/drawing/2014/main" id="{2131D678-58AB-177A-2A34-5850EA29DDCD}"/>
                </a:ext>
              </a:extLst>
            </p:cNvPr>
            <p:cNvSpPr/>
            <p:nvPr/>
          </p:nvSpPr>
          <p:spPr>
            <a:xfrm>
              <a:off x="4433095" y="3464423"/>
              <a:ext cx="1273" cy="6780"/>
            </a:xfrm>
            <a:custGeom>
              <a:avLst/>
              <a:gdLst/>
              <a:ahLst/>
              <a:cxnLst/>
              <a:rect l="l" t="t" r="r" b="b"/>
              <a:pathLst>
                <a:path w="83" h="442" extrusionOk="0">
                  <a:moveTo>
                    <a:pt x="1" y="0"/>
                  </a:moveTo>
                  <a:cubicBezTo>
                    <a:pt x="12" y="65"/>
                    <a:pt x="25" y="130"/>
                    <a:pt x="37" y="194"/>
                  </a:cubicBezTo>
                  <a:lnTo>
                    <a:pt x="37" y="194"/>
                  </a:lnTo>
                  <a:cubicBezTo>
                    <a:pt x="25" y="131"/>
                    <a:pt x="13" y="66"/>
                    <a:pt x="1" y="0"/>
                  </a:cubicBezTo>
                  <a:close/>
                  <a:moveTo>
                    <a:pt x="37" y="195"/>
                  </a:moveTo>
                  <a:cubicBezTo>
                    <a:pt x="53" y="279"/>
                    <a:pt x="68" y="361"/>
                    <a:pt x="83" y="441"/>
                  </a:cubicBezTo>
                  <a:cubicBezTo>
                    <a:pt x="68" y="359"/>
                    <a:pt x="52" y="277"/>
                    <a:pt x="37" y="195"/>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1685;p34">
              <a:extLst>
                <a:ext uri="{FF2B5EF4-FFF2-40B4-BE49-F238E27FC236}">
                  <a16:creationId xmlns:a16="http://schemas.microsoft.com/office/drawing/2014/main" id="{E47F4C5A-71BD-D424-022B-0DE286551603}"/>
                </a:ext>
              </a:extLst>
            </p:cNvPr>
            <p:cNvSpPr/>
            <p:nvPr/>
          </p:nvSpPr>
          <p:spPr>
            <a:xfrm>
              <a:off x="4877013" y="3446581"/>
              <a:ext cx="1411" cy="2700"/>
            </a:xfrm>
            <a:custGeom>
              <a:avLst/>
              <a:gdLst/>
              <a:ahLst/>
              <a:cxnLst/>
              <a:rect l="l" t="t" r="r" b="b"/>
              <a:pathLst>
                <a:path w="92" h="176" extrusionOk="0">
                  <a:moveTo>
                    <a:pt x="1" y="0"/>
                  </a:moveTo>
                  <a:cubicBezTo>
                    <a:pt x="24" y="45"/>
                    <a:pt x="48" y="90"/>
                    <a:pt x="70" y="133"/>
                  </a:cubicBezTo>
                  <a:lnTo>
                    <a:pt x="70" y="133"/>
                  </a:lnTo>
                  <a:cubicBezTo>
                    <a:pt x="49" y="90"/>
                    <a:pt x="27" y="46"/>
                    <a:pt x="1" y="0"/>
                  </a:cubicBezTo>
                  <a:close/>
                  <a:moveTo>
                    <a:pt x="70" y="133"/>
                  </a:moveTo>
                  <a:cubicBezTo>
                    <a:pt x="77" y="147"/>
                    <a:pt x="84" y="161"/>
                    <a:pt x="92" y="175"/>
                  </a:cubicBezTo>
                  <a:cubicBezTo>
                    <a:pt x="85" y="161"/>
                    <a:pt x="78" y="147"/>
                    <a:pt x="70" y="133"/>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1686;p34">
              <a:extLst>
                <a:ext uri="{FF2B5EF4-FFF2-40B4-BE49-F238E27FC236}">
                  <a16:creationId xmlns:a16="http://schemas.microsoft.com/office/drawing/2014/main" id="{E5A0F2D4-8B9A-F8A1-7837-B6E804A45192}"/>
                </a:ext>
              </a:extLst>
            </p:cNvPr>
            <p:cNvSpPr/>
            <p:nvPr/>
          </p:nvSpPr>
          <p:spPr>
            <a:xfrm>
              <a:off x="4770670" y="3252320"/>
              <a:ext cx="552" cy="1503"/>
            </a:xfrm>
            <a:custGeom>
              <a:avLst/>
              <a:gdLst/>
              <a:ahLst/>
              <a:cxnLst/>
              <a:rect l="l" t="t" r="r" b="b"/>
              <a:pathLst>
                <a:path w="36" h="98" extrusionOk="0">
                  <a:moveTo>
                    <a:pt x="0" y="1"/>
                  </a:moveTo>
                  <a:cubicBezTo>
                    <a:pt x="12" y="33"/>
                    <a:pt x="23" y="66"/>
                    <a:pt x="36" y="98"/>
                  </a:cubicBezTo>
                  <a:cubicBezTo>
                    <a:pt x="23" y="66"/>
                    <a:pt x="12" y="33"/>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1687;p34">
              <a:extLst>
                <a:ext uri="{FF2B5EF4-FFF2-40B4-BE49-F238E27FC236}">
                  <a16:creationId xmlns:a16="http://schemas.microsoft.com/office/drawing/2014/main" id="{E69D7B68-74EB-55C7-EE77-0CEF2D855C36}"/>
                </a:ext>
              </a:extLst>
            </p:cNvPr>
            <p:cNvSpPr/>
            <p:nvPr/>
          </p:nvSpPr>
          <p:spPr>
            <a:xfrm>
              <a:off x="4878808" y="3450064"/>
              <a:ext cx="2562" cy="7885"/>
            </a:xfrm>
            <a:custGeom>
              <a:avLst/>
              <a:gdLst/>
              <a:ahLst/>
              <a:cxnLst/>
              <a:rect l="l" t="t" r="r" b="b"/>
              <a:pathLst>
                <a:path w="167" h="514" extrusionOk="0">
                  <a:moveTo>
                    <a:pt x="1" y="0"/>
                  </a:moveTo>
                  <a:cubicBezTo>
                    <a:pt x="94" y="201"/>
                    <a:pt x="150" y="369"/>
                    <a:pt x="167" y="514"/>
                  </a:cubicBezTo>
                  <a:cubicBezTo>
                    <a:pt x="153" y="367"/>
                    <a:pt x="98" y="197"/>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1688;p34">
              <a:extLst>
                <a:ext uri="{FF2B5EF4-FFF2-40B4-BE49-F238E27FC236}">
                  <a16:creationId xmlns:a16="http://schemas.microsoft.com/office/drawing/2014/main" id="{EF37BFFB-CF88-92C5-BAF5-BBA0C6E499EE}"/>
                </a:ext>
              </a:extLst>
            </p:cNvPr>
            <p:cNvSpPr/>
            <p:nvPr/>
          </p:nvSpPr>
          <p:spPr>
            <a:xfrm>
              <a:off x="3964295" y="3997317"/>
              <a:ext cx="45514" cy="67189"/>
            </a:xfrm>
            <a:custGeom>
              <a:avLst/>
              <a:gdLst/>
              <a:ahLst/>
              <a:cxnLst/>
              <a:rect l="l" t="t" r="r" b="b"/>
              <a:pathLst>
                <a:path w="2967" h="4380" extrusionOk="0">
                  <a:moveTo>
                    <a:pt x="0" y="1"/>
                  </a:moveTo>
                  <a:lnTo>
                    <a:pt x="0" y="1"/>
                  </a:lnTo>
                  <a:cubicBezTo>
                    <a:pt x="145" y="1661"/>
                    <a:pt x="948" y="3144"/>
                    <a:pt x="2967" y="4380"/>
                  </a:cubicBezTo>
                  <a:cubicBezTo>
                    <a:pt x="1394" y="3386"/>
                    <a:pt x="209" y="1931"/>
                    <a:pt x="0"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1689;p34">
              <a:extLst>
                <a:ext uri="{FF2B5EF4-FFF2-40B4-BE49-F238E27FC236}">
                  <a16:creationId xmlns:a16="http://schemas.microsoft.com/office/drawing/2014/main" id="{B3118360-377C-23B5-D666-F4DDEA2553CA}"/>
                </a:ext>
              </a:extLst>
            </p:cNvPr>
            <p:cNvSpPr/>
            <p:nvPr/>
          </p:nvSpPr>
          <p:spPr>
            <a:xfrm>
              <a:off x="3869795" y="3574769"/>
              <a:ext cx="126310" cy="21445"/>
            </a:xfrm>
            <a:custGeom>
              <a:avLst/>
              <a:gdLst/>
              <a:ahLst/>
              <a:cxnLst/>
              <a:rect l="l" t="t" r="r" b="b"/>
              <a:pathLst>
                <a:path w="8234" h="1398" extrusionOk="0">
                  <a:moveTo>
                    <a:pt x="0" y="0"/>
                  </a:moveTo>
                  <a:cubicBezTo>
                    <a:pt x="3510" y="694"/>
                    <a:pt x="6622" y="1195"/>
                    <a:pt x="8233" y="1398"/>
                  </a:cubicBezTo>
                  <a:cubicBezTo>
                    <a:pt x="7757" y="1318"/>
                    <a:pt x="7238" y="1208"/>
                    <a:pt x="6752" y="1137"/>
                  </a:cubicBezTo>
                  <a:cubicBezTo>
                    <a:pt x="4392" y="800"/>
                    <a:pt x="2146" y="419"/>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1690;p34">
              <a:extLst>
                <a:ext uri="{FF2B5EF4-FFF2-40B4-BE49-F238E27FC236}">
                  <a16:creationId xmlns:a16="http://schemas.microsoft.com/office/drawing/2014/main" id="{86BB833E-F519-4307-FE87-B9654EC2199A}"/>
                </a:ext>
              </a:extLst>
            </p:cNvPr>
            <p:cNvSpPr/>
            <p:nvPr/>
          </p:nvSpPr>
          <p:spPr>
            <a:xfrm>
              <a:off x="4881293" y="3458087"/>
              <a:ext cx="153" cy="2500"/>
            </a:xfrm>
            <a:custGeom>
              <a:avLst/>
              <a:gdLst/>
              <a:ahLst/>
              <a:cxnLst/>
              <a:rect l="l" t="t" r="r" b="b"/>
              <a:pathLst>
                <a:path w="10" h="163" extrusionOk="0">
                  <a:moveTo>
                    <a:pt x="6" y="0"/>
                  </a:moveTo>
                  <a:lnTo>
                    <a:pt x="6" y="0"/>
                  </a:lnTo>
                  <a:cubicBezTo>
                    <a:pt x="8" y="29"/>
                    <a:pt x="9" y="59"/>
                    <a:pt x="8" y="87"/>
                  </a:cubicBezTo>
                  <a:lnTo>
                    <a:pt x="8" y="87"/>
                  </a:lnTo>
                  <a:cubicBezTo>
                    <a:pt x="10" y="59"/>
                    <a:pt x="9" y="31"/>
                    <a:pt x="6" y="0"/>
                  </a:cubicBezTo>
                  <a:close/>
                  <a:moveTo>
                    <a:pt x="8" y="87"/>
                  </a:moveTo>
                  <a:lnTo>
                    <a:pt x="8" y="87"/>
                  </a:lnTo>
                  <a:cubicBezTo>
                    <a:pt x="7" y="113"/>
                    <a:pt x="4" y="138"/>
                    <a:pt x="1" y="162"/>
                  </a:cubicBezTo>
                  <a:cubicBezTo>
                    <a:pt x="5" y="138"/>
                    <a:pt x="8" y="113"/>
                    <a:pt x="8" y="87"/>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1691;p34">
              <a:extLst>
                <a:ext uri="{FF2B5EF4-FFF2-40B4-BE49-F238E27FC236}">
                  <a16:creationId xmlns:a16="http://schemas.microsoft.com/office/drawing/2014/main" id="{6CCB45AF-C0D7-7341-10EC-D7EC6B29B808}"/>
                </a:ext>
              </a:extLst>
            </p:cNvPr>
            <p:cNvSpPr/>
            <p:nvPr/>
          </p:nvSpPr>
          <p:spPr>
            <a:xfrm>
              <a:off x="4608487" y="3876492"/>
              <a:ext cx="118686" cy="153063"/>
            </a:xfrm>
            <a:custGeom>
              <a:avLst/>
              <a:gdLst/>
              <a:ahLst/>
              <a:cxnLst/>
              <a:rect l="l" t="t" r="r" b="b"/>
              <a:pathLst>
                <a:path w="7737" h="9978" extrusionOk="0">
                  <a:moveTo>
                    <a:pt x="7736" y="1"/>
                  </a:moveTo>
                  <a:cubicBezTo>
                    <a:pt x="7105" y="5130"/>
                    <a:pt x="4137" y="8329"/>
                    <a:pt x="0" y="9978"/>
                  </a:cubicBezTo>
                  <a:cubicBezTo>
                    <a:pt x="5823" y="7977"/>
                    <a:pt x="7424" y="4406"/>
                    <a:pt x="7736"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1692;p34">
              <a:extLst>
                <a:ext uri="{FF2B5EF4-FFF2-40B4-BE49-F238E27FC236}">
                  <a16:creationId xmlns:a16="http://schemas.microsoft.com/office/drawing/2014/main" id="{AAC146DB-B733-9240-714D-AF5A251AF0D0}"/>
                </a:ext>
              </a:extLst>
            </p:cNvPr>
            <p:cNvSpPr/>
            <p:nvPr/>
          </p:nvSpPr>
          <p:spPr>
            <a:xfrm>
              <a:off x="4364215" y="4035745"/>
              <a:ext cx="149718" cy="16214"/>
            </a:xfrm>
            <a:custGeom>
              <a:avLst/>
              <a:gdLst/>
              <a:ahLst/>
              <a:cxnLst/>
              <a:rect l="l" t="t" r="r" b="b"/>
              <a:pathLst>
                <a:path w="9760" h="1057" extrusionOk="0">
                  <a:moveTo>
                    <a:pt x="0" y="1"/>
                  </a:moveTo>
                  <a:cubicBezTo>
                    <a:pt x="10" y="4"/>
                    <a:pt x="15" y="6"/>
                    <a:pt x="23" y="10"/>
                  </a:cubicBezTo>
                  <a:cubicBezTo>
                    <a:pt x="1729" y="432"/>
                    <a:pt x="3449" y="851"/>
                    <a:pt x="5207" y="896"/>
                  </a:cubicBezTo>
                  <a:cubicBezTo>
                    <a:pt x="6164" y="920"/>
                    <a:pt x="7121" y="1057"/>
                    <a:pt x="8081" y="1057"/>
                  </a:cubicBezTo>
                  <a:cubicBezTo>
                    <a:pt x="8426" y="1057"/>
                    <a:pt x="8772" y="1039"/>
                    <a:pt x="9117" y="993"/>
                  </a:cubicBezTo>
                  <a:cubicBezTo>
                    <a:pt x="9337" y="968"/>
                    <a:pt x="9547" y="942"/>
                    <a:pt x="9759" y="916"/>
                  </a:cubicBezTo>
                  <a:lnTo>
                    <a:pt x="9759" y="916"/>
                  </a:lnTo>
                  <a:cubicBezTo>
                    <a:pt x="9157" y="957"/>
                    <a:pt x="8544" y="976"/>
                    <a:pt x="7925" y="976"/>
                  </a:cubicBezTo>
                  <a:cubicBezTo>
                    <a:pt x="5369" y="976"/>
                    <a:pt x="2688" y="639"/>
                    <a:pt x="32" y="10"/>
                  </a:cubicBezTo>
                  <a:cubicBezTo>
                    <a:pt x="21" y="8"/>
                    <a:pt x="11" y="4"/>
                    <a:pt x="0"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1693;p34">
              <a:extLst>
                <a:ext uri="{FF2B5EF4-FFF2-40B4-BE49-F238E27FC236}">
                  <a16:creationId xmlns:a16="http://schemas.microsoft.com/office/drawing/2014/main" id="{C405706E-2BAF-CE38-D206-E3C7CFA0D943}"/>
                </a:ext>
              </a:extLst>
            </p:cNvPr>
            <p:cNvSpPr/>
            <p:nvPr/>
          </p:nvSpPr>
          <p:spPr>
            <a:xfrm>
              <a:off x="4355225" y="4009420"/>
              <a:ext cx="8544" cy="17656"/>
            </a:xfrm>
            <a:custGeom>
              <a:avLst/>
              <a:gdLst/>
              <a:ahLst/>
              <a:cxnLst/>
              <a:rect l="l" t="t" r="r" b="b"/>
              <a:pathLst>
                <a:path w="557" h="1151" extrusionOk="0">
                  <a:moveTo>
                    <a:pt x="556" y="1"/>
                  </a:moveTo>
                  <a:cubicBezTo>
                    <a:pt x="484" y="103"/>
                    <a:pt x="417" y="215"/>
                    <a:pt x="344" y="313"/>
                  </a:cubicBezTo>
                  <a:cubicBezTo>
                    <a:pt x="119" y="615"/>
                    <a:pt x="0" y="905"/>
                    <a:pt x="17" y="1151"/>
                  </a:cubicBezTo>
                  <a:cubicBezTo>
                    <a:pt x="48" y="885"/>
                    <a:pt x="248" y="516"/>
                    <a:pt x="556"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1694;p34">
              <a:extLst>
                <a:ext uri="{FF2B5EF4-FFF2-40B4-BE49-F238E27FC236}">
                  <a16:creationId xmlns:a16="http://schemas.microsoft.com/office/drawing/2014/main" id="{E9FE46B8-67F3-3A79-6EB1-B48CC6051218}"/>
                </a:ext>
              </a:extLst>
            </p:cNvPr>
            <p:cNvSpPr/>
            <p:nvPr/>
          </p:nvSpPr>
          <p:spPr>
            <a:xfrm>
              <a:off x="4430564" y="3523577"/>
              <a:ext cx="332817" cy="310635"/>
            </a:xfrm>
            <a:custGeom>
              <a:avLst/>
              <a:gdLst/>
              <a:ahLst/>
              <a:cxnLst/>
              <a:rect l="l" t="t" r="r" b="b"/>
              <a:pathLst>
                <a:path w="21696" h="20250" extrusionOk="0">
                  <a:moveTo>
                    <a:pt x="21267" y="0"/>
                  </a:moveTo>
                  <a:cubicBezTo>
                    <a:pt x="20148" y="0"/>
                    <a:pt x="16049" y="2436"/>
                    <a:pt x="2161" y="4523"/>
                  </a:cubicBezTo>
                  <a:cubicBezTo>
                    <a:pt x="813" y="4725"/>
                    <a:pt x="1087" y="4921"/>
                    <a:pt x="1158" y="7119"/>
                  </a:cubicBezTo>
                  <a:cubicBezTo>
                    <a:pt x="1286" y="11209"/>
                    <a:pt x="894" y="15891"/>
                    <a:pt x="0" y="20250"/>
                  </a:cubicBezTo>
                  <a:cubicBezTo>
                    <a:pt x="393" y="18624"/>
                    <a:pt x="595" y="18226"/>
                    <a:pt x="1465" y="18226"/>
                  </a:cubicBezTo>
                  <a:cubicBezTo>
                    <a:pt x="1683" y="18226"/>
                    <a:pt x="1944" y="18251"/>
                    <a:pt x="2259" y="18288"/>
                  </a:cubicBezTo>
                  <a:cubicBezTo>
                    <a:pt x="3877" y="18476"/>
                    <a:pt x="5393" y="18953"/>
                    <a:pt x="6769" y="19850"/>
                  </a:cubicBezTo>
                  <a:cubicBezTo>
                    <a:pt x="7049" y="20032"/>
                    <a:pt x="7241" y="20115"/>
                    <a:pt x="7408" y="20115"/>
                  </a:cubicBezTo>
                  <a:cubicBezTo>
                    <a:pt x="7882" y="20115"/>
                    <a:pt x="8158" y="19444"/>
                    <a:pt x="9720" y="18456"/>
                  </a:cubicBezTo>
                  <a:cubicBezTo>
                    <a:pt x="11378" y="17408"/>
                    <a:pt x="13148" y="16923"/>
                    <a:pt x="15004" y="16923"/>
                  </a:cubicBezTo>
                  <a:cubicBezTo>
                    <a:pt x="15683" y="16923"/>
                    <a:pt x="16374" y="16988"/>
                    <a:pt x="17075" y="17114"/>
                  </a:cubicBezTo>
                  <a:cubicBezTo>
                    <a:pt x="18668" y="17401"/>
                    <a:pt x="19174" y="17858"/>
                    <a:pt x="19353" y="18871"/>
                  </a:cubicBezTo>
                  <a:cubicBezTo>
                    <a:pt x="19156" y="13887"/>
                    <a:pt x="18527" y="8256"/>
                    <a:pt x="20689" y="2786"/>
                  </a:cubicBezTo>
                  <a:cubicBezTo>
                    <a:pt x="21031" y="1919"/>
                    <a:pt x="21696" y="1048"/>
                    <a:pt x="21651" y="443"/>
                  </a:cubicBezTo>
                  <a:cubicBezTo>
                    <a:pt x="21630" y="136"/>
                    <a:pt x="21531" y="0"/>
                    <a:pt x="21267"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1695;p34">
              <a:extLst>
                <a:ext uri="{FF2B5EF4-FFF2-40B4-BE49-F238E27FC236}">
                  <a16:creationId xmlns:a16="http://schemas.microsoft.com/office/drawing/2014/main" id="{D493B502-803E-CCF2-352E-064E797F263B}"/>
                </a:ext>
              </a:extLst>
            </p:cNvPr>
            <p:cNvSpPr/>
            <p:nvPr/>
          </p:nvSpPr>
          <p:spPr>
            <a:xfrm>
              <a:off x="4403380" y="3916332"/>
              <a:ext cx="5415" cy="14910"/>
            </a:xfrm>
            <a:custGeom>
              <a:avLst/>
              <a:gdLst/>
              <a:ahLst/>
              <a:cxnLst/>
              <a:rect l="l" t="t" r="r" b="b"/>
              <a:pathLst>
                <a:path w="353" h="972" extrusionOk="0">
                  <a:moveTo>
                    <a:pt x="352" y="0"/>
                  </a:moveTo>
                  <a:cubicBezTo>
                    <a:pt x="301" y="147"/>
                    <a:pt x="250" y="292"/>
                    <a:pt x="199" y="435"/>
                  </a:cubicBezTo>
                  <a:lnTo>
                    <a:pt x="199" y="435"/>
                  </a:lnTo>
                  <a:cubicBezTo>
                    <a:pt x="251" y="291"/>
                    <a:pt x="302" y="147"/>
                    <a:pt x="352" y="0"/>
                  </a:cubicBezTo>
                  <a:close/>
                  <a:moveTo>
                    <a:pt x="199" y="435"/>
                  </a:moveTo>
                  <a:cubicBezTo>
                    <a:pt x="133" y="615"/>
                    <a:pt x="67" y="793"/>
                    <a:pt x="1" y="971"/>
                  </a:cubicBezTo>
                  <a:cubicBezTo>
                    <a:pt x="67" y="798"/>
                    <a:pt x="133" y="618"/>
                    <a:pt x="199" y="435"/>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1696;p34">
              <a:extLst>
                <a:ext uri="{FF2B5EF4-FFF2-40B4-BE49-F238E27FC236}">
                  <a16:creationId xmlns:a16="http://schemas.microsoft.com/office/drawing/2014/main" id="{4CA35C98-EEFC-3B70-E9C2-FE6B1CA7F763}"/>
                </a:ext>
              </a:extLst>
            </p:cNvPr>
            <p:cNvSpPr/>
            <p:nvPr/>
          </p:nvSpPr>
          <p:spPr>
            <a:xfrm>
              <a:off x="4409516" y="3895223"/>
              <a:ext cx="5906" cy="18884"/>
            </a:xfrm>
            <a:custGeom>
              <a:avLst/>
              <a:gdLst/>
              <a:ahLst/>
              <a:cxnLst/>
              <a:rect l="l" t="t" r="r" b="b"/>
              <a:pathLst>
                <a:path w="385" h="1231" extrusionOk="0">
                  <a:moveTo>
                    <a:pt x="384" y="1"/>
                  </a:moveTo>
                  <a:lnTo>
                    <a:pt x="384" y="1"/>
                  </a:lnTo>
                  <a:cubicBezTo>
                    <a:pt x="261" y="418"/>
                    <a:pt x="135" y="829"/>
                    <a:pt x="1" y="1231"/>
                  </a:cubicBezTo>
                  <a:cubicBezTo>
                    <a:pt x="131" y="842"/>
                    <a:pt x="259" y="431"/>
                    <a:pt x="384" y="1"/>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1697;p34">
              <a:extLst>
                <a:ext uri="{FF2B5EF4-FFF2-40B4-BE49-F238E27FC236}">
                  <a16:creationId xmlns:a16="http://schemas.microsoft.com/office/drawing/2014/main" id="{1D1EBA34-BF14-5275-8C76-C0F92E7AB42F}"/>
                </a:ext>
              </a:extLst>
            </p:cNvPr>
            <p:cNvSpPr/>
            <p:nvPr/>
          </p:nvSpPr>
          <p:spPr>
            <a:xfrm>
              <a:off x="4885266" y="3809069"/>
              <a:ext cx="232708" cy="213809"/>
            </a:xfrm>
            <a:custGeom>
              <a:avLst/>
              <a:gdLst/>
              <a:ahLst/>
              <a:cxnLst/>
              <a:rect l="l" t="t" r="r" b="b"/>
              <a:pathLst>
                <a:path w="15170" h="13938" extrusionOk="0">
                  <a:moveTo>
                    <a:pt x="1523" y="0"/>
                  </a:moveTo>
                  <a:cubicBezTo>
                    <a:pt x="1502" y="65"/>
                    <a:pt x="1480" y="131"/>
                    <a:pt x="1461" y="199"/>
                  </a:cubicBezTo>
                  <a:cubicBezTo>
                    <a:pt x="1054" y="1711"/>
                    <a:pt x="674" y="3244"/>
                    <a:pt x="656" y="4792"/>
                  </a:cubicBezTo>
                  <a:cubicBezTo>
                    <a:pt x="571" y="11453"/>
                    <a:pt x="5695" y="13937"/>
                    <a:pt x="11583" y="13937"/>
                  </a:cubicBezTo>
                  <a:cubicBezTo>
                    <a:pt x="12062" y="13937"/>
                    <a:pt x="12545" y="13921"/>
                    <a:pt x="13031" y="13889"/>
                  </a:cubicBezTo>
                  <a:cubicBezTo>
                    <a:pt x="13740" y="13841"/>
                    <a:pt x="14457" y="13761"/>
                    <a:pt x="15170" y="13651"/>
                  </a:cubicBezTo>
                  <a:lnTo>
                    <a:pt x="15170" y="13651"/>
                  </a:lnTo>
                  <a:cubicBezTo>
                    <a:pt x="14142" y="13792"/>
                    <a:pt x="13024" y="13874"/>
                    <a:pt x="11885" y="13874"/>
                  </a:cubicBezTo>
                  <a:cubicBezTo>
                    <a:pt x="8567" y="13874"/>
                    <a:pt x="5068" y="13176"/>
                    <a:pt x="3093" y="11190"/>
                  </a:cubicBezTo>
                  <a:cubicBezTo>
                    <a:pt x="0" y="8068"/>
                    <a:pt x="339" y="4128"/>
                    <a:pt x="1523"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1698;p34">
              <a:extLst>
                <a:ext uri="{FF2B5EF4-FFF2-40B4-BE49-F238E27FC236}">
                  <a16:creationId xmlns:a16="http://schemas.microsoft.com/office/drawing/2014/main" id="{87A8E8EF-77ED-F935-AB4D-65F6FE0576FE}"/>
                </a:ext>
              </a:extLst>
            </p:cNvPr>
            <p:cNvSpPr/>
            <p:nvPr/>
          </p:nvSpPr>
          <p:spPr>
            <a:xfrm>
              <a:off x="4885266" y="3728929"/>
              <a:ext cx="389897" cy="292963"/>
            </a:xfrm>
            <a:custGeom>
              <a:avLst/>
              <a:gdLst/>
              <a:ahLst/>
              <a:cxnLst/>
              <a:rect l="l" t="t" r="r" b="b"/>
              <a:pathLst>
                <a:path w="25417" h="19098" extrusionOk="0">
                  <a:moveTo>
                    <a:pt x="25416" y="0"/>
                  </a:moveTo>
                  <a:cubicBezTo>
                    <a:pt x="23297" y="509"/>
                    <a:pt x="21242" y="1612"/>
                    <a:pt x="19535" y="3337"/>
                  </a:cubicBezTo>
                  <a:cubicBezTo>
                    <a:pt x="17260" y="5638"/>
                    <a:pt x="17130" y="6893"/>
                    <a:pt x="16693" y="6893"/>
                  </a:cubicBezTo>
                  <a:cubicBezTo>
                    <a:pt x="16574" y="6893"/>
                    <a:pt x="16433" y="6801"/>
                    <a:pt x="16221" y="6613"/>
                  </a:cubicBezTo>
                  <a:cubicBezTo>
                    <a:pt x="13797" y="4461"/>
                    <a:pt x="10924" y="3035"/>
                    <a:pt x="7040" y="3035"/>
                  </a:cubicBezTo>
                  <a:cubicBezTo>
                    <a:pt x="6988" y="3035"/>
                    <a:pt x="6935" y="3035"/>
                    <a:pt x="6882" y="3036"/>
                  </a:cubicBezTo>
                  <a:cubicBezTo>
                    <a:pt x="5457" y="3049"/>
                    <a:pt x="4111" y="3460"/>
                    <a:pt x="2775" y="3922"/>
                  </a:cubicBezTo>
                  <a:cubicBezTo>
                    <a:pt x="2103" y="4154"/>
                    <a:pt x="1737" y="4588"/>
                    <a:pt x="1523" y="5222"/>
                  </a:cubicBezTo>
                  <a:cubicBezTo>
                    <a:pt x="339" y="9352"/>
                    <a:pt x="0" y="13292"/>
                    <a:pt x="3093" y="16414"/>
                  </a:cubicBezTo>
                  <a:cubicBezTo>
                    <a:pt x="5068" y="18400"/>
                    <a:pt x="8566" y="19098"/>
                    <a:pt x="11884" y="19098"/>
                  </a:cubicBezTo>
                  <a:cubicBezTo>
                    <a:pt x="13023" y="19098"/>
                    <a:pt x="14142" y="19016"/>
                    <a:pt x="15170" y="18875"/>
                  </a:cubicBezTo>
                  <a:cubicBezTo>
                    <a:pt x="19033" y="18277"/>
                    <a:pt x="22837" y="16796"/>
                    <a:pt x="25416" y="14875"/>
                  </a:cubicBezTo>
                  <a:lnTo>
                    <a:pt x="25416" y="0"/>
                  </a:lnTo>
                  <a:close/>
                </a:path>
              </a:pathLst>
            </a:custGeom>
            <a:solidFill>
              <a:srgbClr val="5E5EA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1699;p34">
              <a:extLst>
                <a:ext uri="{FF2B5EF4-FFF2-40B4-BE49-F238E27FC236}">
                  <a16:creationId xmlns:a16="http://schemas.microsoft.com/office/drawing/2014/main" id="{E699192D-D319-2BBB-239A-4AFF8F60E19F}"/>
                </a:ext>
              </a:extLst>
            </p:cNvPr>
            <p:cNvSpPr/>
            <p:nvPr/>
          </p:nvSpPr>
          <p:spPr>
            <a:xfrm>
              <a:off x="4096241" y="4063405"/>
              <a:ext cx="203454" cy="35512"/>
            </a:xfrm>
            <a:custGeom>
              <a:avLst/>
              <a:gdLst/>
              <a:ahLst/>
              <a:cxnLst/>
              <a:rect l="l" t="t" r="r" b="b"/>
              <a:pathLst>
                <a:path w="13263" h="2315" extrusionOk="0">
                  <a:moveTo>
                    <a:pt x="13262" y="1"/>
                  </a:moveTo>
                  <a:cubicBezTo>
                    <a:pt x="11279" y="1298"/>
                    <a:pt x="9073" y="1998"/>
                    <a:pt x="6660" y="2176"/>
                  </a:cubicBezTo>
                  <a:cubicBezTo>
                    <a:pt x="6140" y="2213"/>
                    <a:pt x="5563" y="2232"/>
                    <a:pt x="4948" y="2232"/>
                  </a:cubicBezTo>
                  <a:cubicBezTo>
                    <a:pt x="3426" y="2232"/>
                    <a:pt x="1676" y="2115"/>
                    <a:pt x="1" y="1862"/>
                  </a:cubicBezTo>
                  <a:lnTo>
                    <a:pt x="1" y="1862"/>
                  </a:lnTo>
                  <a:cubicBezTo>
                    <a:pt x="1603" y="2134"/>
                    <a:pt x="3250" y="2315"/>
                    <a:pt x="4885" y="2315"/>
                  </a:cubicBezTo>
                  <a:cubicBezTo>
                    <a:pt x="7154" y="2315"/>
                    <a:pt x="9399" y="1966"/>
                    <a:pt x="11467" y="1028"/>
                  </a:cubicBezTo>
                  <a:cubicBezTo>
                    <a:pt x="12122" y="730"/>
                    <a:pt x="12713" y="382"/>
                    <a:pt x="13262" y="1"/>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1700;p34">
              <a:extLst>
                <a:ext uri="{FF2B5EF4-FFF2-40B4-BE49-F238E27FC236}">
                  <a16:creationId xmlns:a16="http://schemas.microsoft.com/office/drawing/2014/main" id="{51A194B7-7498-73F8-3A52-7CD7686B00D0}"/>
                </a:ext>
              </a:extLst>
            </p:cNvPr>
            <p:cNvSpPr/>
            <p:nvPr/>
          </p:nvSpPr>
          <p:spPr>
            <a:xfrm>
              <a:off x="4394789" y="3877520"/>
              <a:ext cx="17058" cy="51374"/>
            </a:xfrm>
            <a:custGeom>
              <a:avLst/>
              <a:gdLst/>
              <a:ahLst/>
              <a:cxnLst/>
              <a:rect l="l" t="t" r="r" b="b"/>
              <a:pathLst>
                <a:path w="1112" h="3349" extrusionOk="0">
                  <a:moveTo>
                    <a:pt x="1091" y="1"/>
                  </a:moveTo>
                  <a:cubicBezTo>
                    <a:pt x="763" y="1181"/>
                    <a:pt x="399" y="2299"/>
                    <a:pt x="0" y="3349"/>
                  </a:cubicBezTo>
                  <a:cubicBezTo>
                    <a:pt x="138" y="3059"/>
                    <a:pt x="278" y="2770"/>
                    <a:pt x="419" y="2480"/>
                  </a:cubicBezTo>
                  <a:cubicBezTo>
                    <a:pt x="719" y="1860"/>
                    <a:pt x="1024" y="1190"/>
                    <a:pt x="1095" y="520"/>
                  </a:cubicBezTo>
                  <a:cubicBezTo>
                    <a:pt x="1111" y="347"/>
                    <a:pt x="1108" y="174"/>
                    <a:pt x="1091" y="1"/>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1701;p34">
              <a:extLst>
                <a:ext uri="{FF2B5EF4-FFF2-40B4-BE49-F238E27FC236}">
                  <a16:creationId xmlns:a16="http://schemas.microsoft.com/office/drawing/2014/main" id="{04586ABB-9376-9AEF-28A3-45D5F9B9503E}"/>
                </a:ext>
              </a:extLst>
            </p:cNvPr>
            <p:cNvSpPr/>
            <p:nvPr/>
          </p:nvSpPr>
          <p:spPr>
            <a:xfrm>
              <a:off x="4009796" y="4064494"/>
              <a:ext cx="55485" cy="21537"/>
            </a:xfrm>
            <a:custGeom>
              <a:avLst/>
              <a:gdLst/>
              <a:ahLst/>
              <a:cxnLst/>
              <a:rect l="l" t="t" r="r" b="b"/>
              <a:pathLst>
                <a:path w="3617" h="1404" extrusionOk="0">
                  <a:moveTo>
                    <a:pt x="1" y="1"/>
                  </a:moveTo>
                  <a:cubicBezTo>
                    <a:pt x="21" y="13"/>
                    <a:pt x="41" y="25"/>
                    <a:pt x="61" y="37"/>
                  </a:cubicBezTo>
                  <a:lnTo>
                    <a:pt x="61" y="37"/>
                  </a:lnTo>
                  <a:cubicBezTo>
                    <a:pt x="41" y="25"/>
                    <a:pt x="22" y="13"/>
                    <a:pt x="3" y="1"/>
                  </a:cubicBezTo>
                  <a:close/>
                  <a:moveTo>
                    <a:pt x="61" y="37"/>
                  </a:moveTo>
                  <a:cubicBezTo>
                    <a:pt x="1063" y="662"/>
                    <a:pt x="2219" y="1102"/>
                    <a:pt x="3382" y="1354"/>
                  </a:cubicBezTo>
                  <a:cubicBezTo>
                    <a:pt x="3458" y="1372"/>
                    <a:pt x="3539" y="1387"/>
                    <a:pt x="3617" y="1404"/>
                  </a:cubicBezTo>
                  <a:cubicBezTo>
                    <a:pt x="2539" y="1149"/>
                    <a:pt x="1553" y="829"/>
                    <a:pt x="766" y="429"/>
                  </a:cubicBezTo>
                  <a:cubicBezTo>
                    <a:pt x="515" y="302"/>
                    <a:pt x="283" y="171"/>
                    <a:pt x="61" y="37"/>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1702;p34">
              <a:extLst>
                <a:ext uri="{FF2B5EF4-FFF2-40B4-BE49-F238E27FC236}">
                  <a16:creationId xmlns:a16="http://schemas.microsoft.com/office/drawing/2014/main" id="{7B5370C8-9FED-8A59-8473-101B7D44FF5B}"/>
                </a:ext>
              </a:extLst>
            </p:cNvPr>
            <p:cNvSpPr/>
            <p:nvPr/>
          </p:nvSpPr>
          <p:spPr>
            <a:xfrm>
              <a:off x="3993473" y="3848403"/>
              <a:ext cx="6612" cy="19942"/>
            </a:xfrm>
            <a:custGeom>
              <a:avLst/>
              <a:gdLst/>
              <a:ahLst/>
              <a:cxnLst/>
              <a:rect l="l" t="t" r="r" b="b"/>
              <a:pathLst>
                <a:path w="431" h="1300" extrusionOk="0">
                  <a:moveTo>
                    <a:pt x="430" y="1"/>
                  </a:moveTo>
                  <a:cubicBezTo>
                    <a:pt x="313" y="220"/>
                    <a:pt x="209" y="470"/>
                    <a:pt x="132" y="782"/>
                  </a:cubicBezTo>
                  <a:cubicBezTo>
                    <a:pt x="90" y="959"/>
                    <a:pt x="45" y="1130"/>
                    <a:pt x="0" y="1300"/>
                  </a:cubicBezTo>
                  <a:cubicBezTo>
                    <a:pt x="145" y="859"/>
                    <a:pt x="289" y="427"/>
                    <a:pt x="43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1703;p34">
              <a:extLst>
                <a:ext uri="{FF2B5EF4-FFF2-40B4-BE49-F238E27FC236}">
                  <a16:creationId xmlns:a16="http://schemas.microsoft.com/office/drawing/2014/main" id="{CAC564C8-B8DF-E5A0-91E2-4559772292C5}"/>
                </a:ext>
              </a:extLst>
            </p:cNvPr>
            <p:cNvSpPr/>
            <p:nvPr/>
          </p:nvSpPr>
          <p:spPr>
            <a:xfrm>
              <a:off x="3962316" y="3941614"/>
              <a:ext cx="8759" cy="55715"/>
            </a:xfrm>
            <a:custGeom>
              <a:avLst/>
              <a:gdLst/>
              <a:ahLst/>
              <a:cxnLst/>
              <a:rect l="l" t="t" r="r" b="b"/>
              <a:pathLst>
                <a:path w="571" h="3632" extrusionOk="0">
                  <a:moveTo>
                    <a:pt x="570" y="1"/>
                  </a:moveTo>
                  <a:cubicBezTo>
                    <a:pt x="215" y="1248"/>
                    <a:pt x="1" y="2400"/>
                    <a:pt x="126" y="3604"/>
                  </a:cubicBezTo>
                  <a:cubicBezTo>
                    <a:pt x="126" y="3611"/>
                    <a:pt x="128" y="3618"/>
                    <a:pt x="129" y="3624"/>
                  </a:cubicBezTo>
                  <a:lnTo>
                    <a:pt x="129" y="3624"/>
                  </a:lnTo>
                  <a:cubicBezTo>
                    <a:pt x="32" y="2491"/>
                    <a:pt x="238" y="1277"/>
                    <a:pt x="570" y="1"/>
                  </a:cubicBezTo>
                  <a:close/>
                  <a:moveTo>
                    <a:pt x="129" y="3624"/>
                  </a:moveTo>
                  <a:cubicBezTo>
                    <a:pt x="129" y="3627"/>
                    <a:pt x="129" y="3629"/>
                    <a:pt x="129" y="3632"/>
                  </a:cubicBezTo>
                  <a:cubicBezTo>
                    <a:pt x="129" y="3629"/>
                    <a:pt x="129" y="3627"/>
                    <a:pt x="129" y="3624"/>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1704;p34">
              <a:extLst>
                <a:ext uri="{FF2B5EF4-FFF2-40B4-BE49-F238E27FC236}">
                  <a16:creationId xmlns:a16="http://schemas.microsoft.com/office/drawing/2014/main" id="{233B4509-70D0-159E-97C6-A1AF8BDC0DFA}"/>
                </a:ext>
              </a:extLst>
            </p:cNvPr>
            <p:cNvSpPr/>
            <p:nvPr/>
          </p:nvSpPr>
          <p:spPr>
            <a:xfrm>
              <a:off x="3962776" y="3831283"/>
              <a:ext cx="448710" cy="266379"/>
            </a:xfrm>
            <a:custGeom>
              <a:avLst/>
              <a:gdLst/>
              <a:ahLst/>
              <a:cxnLst/>
              <a:rect l="l" t="t" r="r" b="b"/>
              <a:pathLst>
                <a:path w="29251" h="17365" extrusionOk="0">
                  <a:moveTo>
                    <a:pt x="5350" y="1"/>
                  </a:moveTo>
                  <a:cubicBezTo>
                    <a:pt x="5257" y="1"/>
                    <a:pt x="5164" y="2"/>
                    <a:pt x="5070" y="4"/>
                  </a:cubicBezTo>
                  <a:cubicBezTo>
                    <a:pt x="3756" y="32"/>
                    <a:pt x="2915" y="210"/>
                    <a:pt x="2429" y="1119"/>
                  </a:cubicBezTo>
                  <a:cubicBezTo>
                    <a:pt x="2288" y="1543"/>
                    <a:pt x="2146" y="1975"/>
                    <a:pt x="2001" y="2416"/>
                  </a:cubicBezTo>
                  <a:cubicBezTo>
                    <a:pt x="1516" y="4269"/>
                    <a:pt x="939" y="5793"/>
                    <a:pt x="538" y="7193"/>
                  </a:cubicBezTo>
                  <a:cubicBezTo>
                    <a:pt x="207" y="8471"/>
                    <a:pt x="1" y="9689"/>
                    <a:pt x="99" y="10824"/>
                  </a:cubicBezTo>
                  <a:cubicBezTo>
                    <a:pt x="308" y="12754"/>
                    <a:pt x="1493" y="14209"/>
                    <a:pt x="3066" y="15203"/>
                  </a:cubicBezTo>
                  <a:cubicBezTo>
                    <a:pt x="3306" y="15350"/>
                    <a:pt x="3557" y="15493"/>
                    <a:pt x="3831" y="15631"/>
                  </a:cubicBezTo>
                  <a:cubicBezTo>
                    <a:pt x="4618" y="16031"/>
                    <a:pt x="5602" y="16351"/>
                    <a:pt x="6682" y="16606"/>
                  </a:cubicBezTo>
                  <a:cubicBezTo>
                    <a:pt x="7342" y="16747"/>
                    <a:pt x="8018" y="16878"/>
                    <a:pt x="8699" y="16995"/>
                  </a:cubicBezTo>
                  <a:cubicBezTo>
                    <a:pt x="10379" y="17247"/>
                    <a:pt x="12134" y="17364"/>
                    <a:pt x="13659" y="17364"/>
                  </a:cubicBezTo>
                  <a:cubicBezTo>
                    <a:pt x="14270" y="17364"/>
                    <a:pt x="14843" y="17345"/>
                    <a:pt x="15360" y="17309"/>
                  </a:cubicBezTo>
                  <a:cubicBezTo>
                    <a:pt x="17773" y="17129"/>
                    <a:pt x="19979" y="16429"/>
                    <a:pt x="21962" y="15132"/>
                  </a:cubicBezTo>
                  <a:cubicBezTo>
                    <a:pt x="24998" y="13023"/>
                    <a:pt x="26546" y="9735"/>
                    <a:pt x="28161" y="6363"/>
                  </a:cubicBezTo>
                  <a:cubicBezTo>
                    <a:pt x="28560" y="5313"/>
                    <a:pt x="28924" y="4195"/>
                    <a:pt x="29250" y="3015"/>
                  </a:cubicBezTo>
                  <a:cubicBezTo>
                    <a:pt x="29237" y="2887"/>
                    <a:pt x="29218" y="2758"/>
                    <a:pt x="29181" y="2630"/>
                  </a:cubicBezTo>
                  <a:cubicBezTo>
                    <a:pt x="28769" y="1222"/>
                    <a:pt x="26407" y="32"/>
                    <a:pt x="23363" y="32"/>
                  </a:cubicBezTo>
                  <a:cubicBezTo>
                    <a:pt x="20666" y="32"/>
                    <a:pt x="17434" y="966"/>
                    <a:pt x="14544" y="3508"/>
                  </a:cubicBezTo>
                  <a:cubicBezTo>
                    <a:pt x="14305" y="3719"/>
                    <a:pt x="14184" y="3824"/>
                    <a:pt x="14070" y="3824"/>
                  </a:cubicBezTo>
                  <a:cubicBezTo>
                    <a:pt x="13948" y="3824"/>
                    <a:pt x="13835" y="3706"/>
                    <a:pt x="13595" y="3473"/>
                  </a:cubicBezTo>
                  <a:cubicBezTo>
                    <a:pt x="11294" y="1221"/>
                    <a:pt x="8568" y="1"/>
                    <a:pt x="5350" y="1"/>
                  </a:cubicBezTo>
                  <a:close/>
                </a:path>
              </a:pathLst>
            </a:custGeom>
            <a:solidFill>
              <a:srgbClr val="5E5EA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1705;p34">
              <a:extLst>
                <a:ext uri="{FF2B5EF4-FFF2-40B4-BE49-F238E27FC236}">
                  <a16:creationId xmlns:a16="http://schemas.microsoft.com/office/drawing/2014/main" id="{75729F88-5A8E-24B6-46D5-50A07036A4F4}"/>
                </a:ext>
              </a:extLst>
            </p:cNvPr>
            <p:cNvSpPr/>
            <p:nvPr/>
          </p:nvSpPr>
          <p:spPr>
            <a:xfrm>
              <a:off x="4727164" y="3813058"/>
              <a:ext cx="2270" cy="63446"/>
            </a:xfrm>
            <a:custGeom>
              <a:avLst/>
              <a:gdLst/>
              <a:ahLst/>
              <a:cxnLst/>
              <a:rect l="l" t="t" r="r" b="b"/>
              <a:pathLst>
                <a:path w="148" h="4136" extrusionOk="0">
                  <a:moveTo>
                    <a:pt x="19" y="1"/>
                  </a:moveTo>
                  <a:lnTo>
                    <a:pt x="19" y="1"/>
                  </a:lnTo>
                  <a:cubicBezTo>
                    <a:pt x="75" y="1439"/>
                    <a:pt x="93" y="2824"/>
                    <a:pt x="0" y="4136"/>
                  </a:cubicBezTo>
                  <a:cubicBezTo>
                    <a:pt x="101" y="3328"/>
                    <a:pt x="147" y="2478"/>
                    <a:pt x="127" y="1572"/>
                  </a:cubicBezTo>
                  <a:cubicBezTo>
                    <a:pt x="112" y="933"/>
                    <a:pt x="91" y="420"/>
                    <a:pt x="19"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1706;p34">
              <a:extLst>
                <a:ext uri="{FF2B5EF4-FFF2-40B4-BE49-F238E27FC236}">
                  <a16:creationId xmlns:a16="http://schemas.microsoft.com/office/drawing/2014/main" id="{B94E416A-6229-D708-A8B5-3526E0B4D3B1}"/>
                </a:ext>
              </a:extLst>
            </p:cNvPr>
            <p:cNvSpPr/>
            <p:nvPr/>
          </p:nvSpPr>
          <p:spPr>
            <a:xfrm>
              <a:off x="4354964" y="4027062"/>
              <a:ext cx="9265" cy="8698"/>
            </a:xfrm>
            <a:custGeom>
              <a:avLst/>
              <a:gdLst/>
              <a:ahLst/>
              <a:cxnLst/>
              <a:rect l="l" t="t" r="r" b="b"/>
              <a:pathLst>
                <a:path w="604" h="567" extrusionOk="0">
                  <a:moveTo>
                    <a:pt x="34" y="1"/>
                  </a:moveTo>
                  <a:cubicBezTo>
                    <a:pt x="0" y="287"/>
                    <a:pt x="164" y="457"/>
                    <a:pt x="603" y="567"/>
                  </a:cubicBezTo>
                  <a:cubicBezTo>
                    <a:pt x="227" y="468"/>
                    <a:pt x="52" y="261"/>
                    <a:pt x="34" y="1"/>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1707;p34">
              <a:extLst>
                <a:ext uri="{FF2B5EF4-FFF2-40B4-BE49-F238E27FC236}">
                  <a16:creationId xmlns:a16="http://schemas.microsoft.com/office/drawing/2014/main" id="{DC3890DB-831B-426C-7C70-B4AE6BD0B27D}"/>
                </a:ext>
              </a:extLst>
            </p:cNvPr>
            <p:cNvSpPr/>
            <p:nvPr/>
          </p:nvSpPr>
          <p:spPr>
            <a:xfrm>
              <a:off x="4415407" y="3834213"/>
              <a:ext cx="15171" cy="61023"/>
            </a:xfrm>
            <a:custGeom>
              <a:avLst/>
              <a:gdLst/>
              <a:ahLst/>
              <a:cxnLst/>
              <a:rect l="l" t="t" r="r" b="b"/>
              <a:pathLst>
                <a:path w="989" h="3978" extrusionOk="0">
                  <a:moveTo>
                    <a:pt x="988" y="1"/>
                  </a:moveTo>
                  <a:lnTo>
                    <a:pt x="988" y="1"/>
                  </a:lnTo>
                  <a:cubicBezTo>
                    <a:pt x="821" y="695"/>
                    <a:pt x="620" y="1612"/>
                    <a:pt x="315" y="2822"/>
                  </a:cubicBezTo>
                  <a:cubicBezTo>
                    <a:pt x="214" y="3224"/>
                    <a:pt x="108" y="3607"/>
                    <a:pt x="0" y="3978"/>
                  </a:cubicBezTo>
                  <a:cubicBezTo>
                    <a:pt x="380" y="2703"/>
                    <a:pt x="709" y="1369"/>
                    <a:pt x="988"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1708;p34">
              <a:extLst>
                <a:ext uri="{FF2B5EF4-FFF2-40B4-BE49-F238E27FC236}">
                  <a16:creationId xmlns:a16="http://schemas.microsoft.com/office/drawing/2014/main" id="{AF8AA6AF-1CC1-7400-9340-20C5AF7F4DED}"/>
                </a:ext>
              </a:extLst>
            </p:cNvPr>
            <p:cNvSpPr/>
            <p:nvPr/>
          </p:nvSpPr>
          <p:spPr>
            <a:xfrm>
              <a:off x="4513926" y="4029548"/>
              <a:ext cx="94571" cy="20264"/>
            </a:xfrm>
            <a:custGeom>
              <a:avLst/>
              <a:gdLst/>
              <a:ahLst/>
              <a:cxnLst/>
              <a:rect l="l" t="t" r="r" b="b"/>
              <a:pathLst>
                <a:path w="6165" h="1321" extrusionOk="0">
                  <a:moveTo>
                    <a:pt x="6164" y="1"/>
                  </a:moveTo>
                  <a:lnTo>
                    <a:pt x="6164" y="1"/>
                  </a:lnTo>
                  <a:cubicBezTo>
                    <a:pt x="4484" y="578"/>
                    <a:pt x="2453" y="1022"/>
                    <a:pt x="0" y="1320"/>
                  </a:cubicBezTo>
                  <a:cubicBezTo>
                    <a:pt x="2221" y="1171"/>
                    <a:pt x="4307" y="740"/>
                    <a:pt x="6164" y="1"/>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1709;p34">
              <a:extLst>
                <a:ext uri="{FF2B5EF4-FFF2-40B4-BE49-F238E27FC236}">
                  <a16:creationId xmlns:a16="http://schemas.microsoft.com/office/drawing/2014/main" id="{3EF59A3A-95DE-0E5A-F6EC-F825EF455183}"/>
                </a:ext>
              </a:extLst>
            </p:cNvPr>
            <p:cNvSpPr/>
            <p:nvPr/>
          </p:nvSpPr>
          <p:spPr>
            <a:xfrm>
              <a:off x="4408780" y="3914093"/>
              <a:ext cx="752" cy="2255"/>
            </a:xfrm>
            <a:custGeom>
              <a:avLst/>
              <a:gdLst/>
              <a:ahLst/>
              <a:cxnLst/>
              <a:rect l="l" t="t" r="r" b="b"/>
              <a:pathLst>
                <a:path w="49" h="147" extrusionOk="0">
                  <a:moveTo>
                    <a:pt x="0" y="146"/>
                  </a:moveTo>
                  <a:cubicBezTo>
                    <a:pt x="15" y="98"/>
                    <a:pt x="32" y="49"/>
                    <a:pt x="49" y="1"/>
                  </a:cubicBezTo>
                  <a:cubicBezTo>
                    <a:pt x="32" y="49"/>
                    <a:pt x="15" y="98"/>
                    <a:pt x="0" y="146"/>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1710;p34">
              <a:extLst>
                <a:ext uri="{FF2B5EF4-FFF2-40B4-BE49-F238E27FC236}">
                  <a16:creationId xmlns:a16="http://schemas.microsoft.com/office/drawing/2014/main" id="{E9A3E2F2-C67D-1472-8AEF-B89068DAC9C8}"/>
                </a:ext>
              </a:extLst>
            </p:cNvPr>
            <p:cNvSpPr/>
            <p:nvPr/>
          </p:nvSpPr>
          <p:spPr>
            <a:xfrm>
              <a:off x="4363755" y="3931228"/>
              <a:ext cx="39639" cy="78203"/>
            </a:xfrm>
            <a:custGeom>
              <a:avLst/>
              <a:gdLst/>
              <a:ahLst/>
              <a:cxnLst/>
              <a:rect l="l" t="t" r="r" b="b"/>
              <a:pathLst>
                <a:path w="2584" h="5098" extrusionOk="0">
                  <a:moveTo>
                    <a:pt x="2584" y="0"/>
                  </a:moveTo>
                  <a:cubicBezTo>
                    <a:pt x="1625" y="2504"/>
                    <a:pt x="605" y="4085"/>
                    <a:pt x="0" y="5098"/>
                  </a:cubicBezTo>
                  <a:cubicBezTo>
                    <a:pt x="992" y="3696"/>
                    <a:pt x="1854" y="1958"/>
                    <a:pt x="2584" y="0"/>
                  </a:cubicBezTo>
                  <a:close/>
                </a:path>
              </a:pathLst>
            </a:custGeom>
            <a:solidFill>
              <a:srgbClr val="0A1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1711;p34">
              <a:extLst>
                <a:ext uri="{FF2B5EF4-FFF2-40B4-BE49-F238E27FC236}">
                  <a16:creationId xmlns:a16="http://schemas.microsoft.com/office/drawing/2014/main" id="{8F82C9E9-1D35-72D7-C080-5223CF0DB9FF}"/>
                </a:ext>
              </a:extLst>
            </p:cNvPr>
            <p:cNvSpPr/>
            <p:nvPr/>
          </p:nvSpPr>
          <p:spPr>
            <a:xfrm>
              <a:off x="4355471" y="3783174"/>
              <a:ext cx="373115" cy="267545"/>
            </a:xfrm>
            <a:custGeom>
              <a:avLst/>
              <a:gdLst/>
              <a:ahLst/>
              <a:cxnLst/>
              <a:rect l="l" t="t" r="r" b="b"/>
              <a:pathLst>
                <a:path w="24323" h="17441" extrusionOk="0">
                  <a:moveTo>
                    <a:pt x="19898" y="1"/>
                  </a:moveTo>
                  <a:cubicBezTo>
                    <a:pt x="18042" y="1"/>
                    <a:pt x="16273" y="486"/>
                    <a:pt x="14615" y="1534"/>
                  </a:cubicBezTo>
                  <a:cubicBezTo>
                    <a:pt x="13053" y="2522"/>
                    <a:pt x="12777" y="3193"/>
                    <a:pt x="12303" y="3193"/>
                  </a:cubicBezTo>
                  <a:cubicBezTo>
                    <a:pt x="12136" y="3193"/>
                    <a:pt x="11944" y="3110"/>
                    <a:pt x="11664" y="2928"/>
                  </a:cubicBezTo>
                  <a:cubicBezTo>
                    <a:pt x="10287" y="2031"/>
                    <a:pt x="8772" y="1554"/>
                    <a:pt x="7154" y="1366"/>
                  </a:cubicBezTo>
                  <a:cubicBezTo>
                    <a:pt x="6839" y="1329"/>
                    <a:pt x="6578" y="1304"/>
                    <a:pt x="6360" y="1304"/>
                  </a:cubicBezTo>
                  <a:cubicBezTo>
                    <a:pt x="5490" y="1304"/>
                    <a:pt x="5288" y="1702"/>
                    <a:pt x="4895" y="3328"/>
                  </a:cubicBezTo>
                  <a:cubicBezTo>
                    <a:pt x="4616" y="4696"/>
                    <a:pt x="4287" y="6030"/>
                    <a:pt x="3907" y="7305"/>
                  </a:cubicBezTo>
                  <a:cubicBezTo>
                    <a:pt x="3782" y="7735"/>
                    <a:pt x="3654" y="8144"/>
                    <a:pt x="3524" y="8535"/>
                  </a:cubicBezTo>
                  <a:cubicBezTo>
                    <a:pt x="3507" y="8583"/>
                    <a:pt x="3490" y="8632"/>
                    <a:pt x="3475" y="8680"/>
                  </a:cubicBezTo>
                  <a:cubicBezTo>
                    <a:pt x="3358" y="9017"/>
                    <a:pt x="3241" y="9343"/>
                    <a:pt x="3124" y="9651"/>
                  </a:cubicBezTo>
                  <a:cubicBezTo>
                    <a:pt x="2394" y="11609"/>
                    <a:pt x="1532" y="13346"/>
                    <a:pt x="540" y="14749"/>
                  </a:cubicBezTo>
                  <a:cubicBezTo>
                    <a:pt x="232" y="15264"/>
                    <a:pt x="32" y="15631"/>
                    <a:pt x="1" y="15899"/>
                  </a:cubicBezTo>
                  <a:cubicBezTo>
                    <a:pt x="19" y="16159"/>
                    <a:pt x="194" y="16366"/>
                    <a:pt x="570" y="16465"/>
                  </a:cubicBezTo>
                  <a:cubicBezTo>
                    <a:pt x="581" y="16468"/>
                    <a:pt x="591" y="16472"/>
                    <a:pt x="602" y="16474"/>
                  </a:cubicBezTo>
                  <a:cubicBezTo>
                    <a:pt x="3258" y="17103"/>
                    <a:pt x="5939" y="17440"/>
                    <a:pt x="8495" y="17440"/>
                  </a:cubicBezTo>
                  <a:cubicBezTo>
                    <a:pt x="9114" y="17440"/>
                    <a:pt x="9727" y="17421"/>
                    <a:pt x="10329" y="17380"/>
                  </a:cubicBezTo>
                  <a:cubicBezTo>
                    <a:pt x="12780" y="17082"/>
                    <a:pt x="14813" y="16638"/>
                    <a:pt x="16491" y="16061"/>
                  </a:cubicBezTo>
                  <a:cubicBezTo>
                    <a:pt x="20630" y="14412"/>
                    <a:pt x="23598" y="11213"/>
                    <a:pt x="24229" y="6084"/>
                  </a:cubicBezTo>
                  <a:cubicBezTo>
                    <a:pt x="24322" y="4772"/>
                    <a:pt x="24304" y="3387"/>
                    <a:pt x="24246" y="1949"/>
                  </a:cubicBezTo>
                  <a:cubicBezTo>
                    <a:pt x="24067" y="936"/>
                    <a:pt x="23563" y="479"/>
                    <a:pt x="21970" y="192"/>
                  </a:cubicBezTo>
                  <a:cubicBezTo>
                    <a:pt x="21268" y="66"/>
                    <a:pt x="20578" y="1"/>
                    <a:pt x="19898" y="1"/>
                  </a:cubicBezTo>
                  <a:close/>
                </a:path>
              </a:pathLst>
            </a:custGeom>
            <a:solidFill>
              <a:srgbClr val="5E5EA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1712;p34">
              <a:extLst>
                <a:ext uri="{FF2B5EF4-FFF2-40B4-BE49-F238E27FC236}">
                  <a16:creationId xmlns:a16="http://schemas.microsoft.com/office/drawing/2014/main" id="{18428FE0-E0C7-5C83-B9B2-C6C65864C597}"/>
                </a:ext>
              </a:extLst>
            </p:cNvPr>
            <p:cNvSpPr/>
            <p:nvPr/>
          </p:nvSpPr>
          <p:spPr>
            <a:xfrm>
              <a:off x="4302545" y="2968945"/>
              <a:ext cx="236727" cy="55715"/>
            </a:xfrm>
            <a:custGeom>
              <a:avLst/>
              <a:gdLst/>
              <a:ahLst/>
              <a:cxnLst/>
              <a:rect l="l" t="t" r="r" b="b"/>
              <a:pathLst>
                <a:path w="15432" h="3632" extrusionOk="0">
                  <a:moveTo>
                    <a:pt x="0" y="1"/>
                  </a:moveTo>
                  <a:cubicBezTo>
                    <a:pt x="198" y="317"/>
                    <a:pt x="429" y="617"/>
                    <a:pt x="702" y="885"/>
                  </a:cubicBezTo>
                  <a:cubicBezTo>
                    <a:pt x="2705" y="2832"/>
                    <a:pt x="5119" y="3631"/>
                    <a:pt x="7458" y="3631"/>
                  </a:cubicBezTo>
                  <a:cubicBezTo>
                    <a:pt x="10681" y="3631"/>
                    <a:pt x="13762" y="2116"/>
                    <a:pt x="15432" y="1"/>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1713;p34">
              <a:extLst>
                <a:ext uri="{FF2B5EF4-FFF2-40B4-BE49-F238E27FC236}">
                  <a16:creationId xmlns:a16="http://schemas.microsoft.com/office/drawing/2014/main" id="{242F565F-7B28-87A2-6925-8DE6BEDD42FB}"/>
                </a:ext>
              </a:extLst>
            </p:cNvPr>
            <p:cNvSpPr/>
            <p:nvPr/>
          </p:nvSpPr>
          <p:spPr>
            <a:xfrm>
              <a:off x="3822054" y="2968945"/>
              <a:ext cx="185583" cy="123640"/>
            </a:xfrm>
            <a:custGeom>
              <a:avLst/>
              <a:gdLst/>
              <a:ahLst/>
              <a:cxnLst/>
              <a:rect l="l" t="t" r="r" b="b"/>
              <a:pathLst>
                <a:path w="12098" h="8060" extrusionOk="0">
                  <a:moveTo>
                    <a:pt x="4813" y="1"/>
                  </a:moveTo>
                  <a:cubicBezTo>
                    <a:pt x="4797" y="6"/>
                    <a:pt x="4780" y="10"/>
                    <a:pt x="4765" y="16"/>
                  </a:cubicBezTo>
                  <a:cubicBezTo>
                    <a:pt x="2212" y="965"/>
                    <a:pt x="1" y="3950"/>
                    <a:pt x="2236" y="6382"/>
                  </a:cubicBezTo>
                  <a:cubicBezTo>
                    <a:pt x="3260" y="7495"/>
                    <a:pt x="4939" y="8059"/>
                    <a:pt x="6617" y="8059"/>
                  </a:cubicBezTo>
                  <a:cubicBezTo>
                    <a:pt x="9220" y="8059"/>
                    <a:pt x="11822" y="6702"/>
                    <a:pt x="11980" y="3935"/>
                  </a:cubicBezTo>
                  <a:cubicBezTo>
                    <a:pt x="12097" y="1877"/>
                    <a:pt x="10787" y="581"/>
                    <a:pt x="9107" y="1"/>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1714;p34">
              <a:extLst>
                <a:ext uri="{FF2B5EF4-FFF2-40B4-BE49-F238E27FC236}">
                  <a16:creationId xmlns:a16="http://schemas.microsoft.com/office/drawing/2014/main" id="{6CE126F4-62D7-003B-461E-A1E082C6F97E}"/>
                </a:ext>
              </a:extLst>
            </p:cNvPr>
            <p:cNvSpPr/>
            <p:nvPr/>
          </p:nvSpPr>
          <p:spPr>
            <a:xfrm>
              <a:off x="3991847" y="3497344"/>
              <a:ext cx="32551" cy="99326"/>
            </a:xfrm>
            <a:custGeom>
              <a:avLst/>
              <a:gdLst/>
              <a:ahLst/>
              <a:cxnLst/>
              <a:rect l="l" t="t" r="r" b="b"/>
              <a:pathLst>
                <a:path w="2122" h="6475" extrusionOk="0">
                  <a:moveTo>
                    <a:pt x="0" y="0"/>
                  </a:moveTo>
                  <a:cubicBezTo>
                    <a:pt x="800" y="1855"/>
                    <a:pt x="1482" y="3763"/>
                    <a:pt x="2012" y="5728"/>
                  </a:cubicBezTo>
                  <a:cubicBezTo>
                    <a:pt x="2101" y="6065"/>
                    <a:pt x="1952" y="6346"/>
                    <a:pt x="1688" y="6474"/>
                  </a:cubicBezTo>
                  <a:cubicBezTo>
                    <a:pt x="1982" y="6367"/>
                    <a:pt x="2122" y="6119"/>
                    <a:pt x="1997" y="5628"/>
                  </a:cubicBezTo>
                  <a:cubicBezTo>
                    <a:pt x="1573" y="3949"/>
                    <a:pt x="899" y="2038"/>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1715;p34">
              <a:extLst>
                <a:ext uri="{FF2B5EF4-FFF2-40B4-BE49-F238E27FC236}">
                  <a16:creationId xmlns:a16="http://schemas.microsoft.com/office/drawing/2014/main" id="{6C95A95C-B9CB-DB48-971C-F33D9A6CA136}"/>
                </a:ext>
              </a:extLst>
            </p:cNvPr>
            <p:cNvSpPr/>
            <p:nvPr/>
          </p:nvSpPr>
          <p:spPr>
            <a:xfrm>
              <a:off x="3830369" y="3566654"/>
              <a:ext cx="39439" cy="8130"/>
            </a:xfrm>
            <a:custGeom>
              <a:avLst/>
              <a:gdLst/>
              <a:ahLst/>
              <a:cxnLst/>
              <a:rect l="l" t="t" r="r" b="b"/>
              <a:pathLst>
                <a:path w="2571" h="530" extrusionOk="0">
                  <a:moveTo>
                    <a:pt x="0" y="1"/>
                  </a:moveTo>
                  <a:cubicBezTo>
                    <a:pt x="840" y="183"/>
                    <a:pt x="1696" y="360"/>
                    <a:pt x="2570" y="529"/>
                  </a:cubicBezTo>
                  <a:cubicBezTo>
                    <a:pt x="1731" y="363"/>
                    <a:pt x="871" y="187"/>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1716;p34">
              <a:extLst>
                <a:ext uri="{FF2B5EF4-FFF2-40B4-BE49-F238E27FC236}">
                  <a16:creationId xmlns:a16="http://schemas.microsoft.com/office/drawing/2014/main" id="{6DF176A4-1991-CD87-9138-43821859208B}"/>
                </a:ext>
              </a:extLst>
            </p:cNvPr>
            <p:cNvSpPr/>
            <p:nvPr/>
          </p:nvSpPr>
          <p:spPr>
            <a:xfrm>
              <a:off x="3996096" y="3596200"/>
              <a:ext cx="14466" cy="1534"/>
            </a:xfrm>
            <a:custGeom>
              <a:avLst/>
              <a:gdLst/>
              <a:ahLst/>
              <a:cxnLst/>
              <a:rect l="l" t="t" r="r" b="b"/>
              <a:pathLst>
                <a:path w="943" h="100" extrusionOk="0">
                  <a:moveTo>
                    <a:pt x="0" y="1"/>
                  </a:moveTo>
                  <a:cubicBezTo>
                    <a:pt x="339" y="59"/>
                    <a:pt x="654" y="99"/>
                    <a:pt x="924" y="99"/>
                  </a:cubicBezTo>
                  <a:cubicBezTo>
                    <a:pt x="930" y="99"/>
                    <a:pt x="936" y="99"/>
                    <a:pt x="942" y="99"/>
                  </a:cubicBezTo>
                  <a:cubicBezTo>
                    <a:pt x="747" y="88"/>
                    <a:pt x="427" y="55"/>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1717;p34">
              <a:extLst>
                <a:ext uri="{FF2B5EF4-FFF2-40B4-BE49-F238E27FC236}">
                  <a16:creationId xmlns:a16="http://schemas.microsoft.com/office/drawing/2014/main" id="{B904861C-C3D6-EAF1-28EB-3B296D994466}"/>
                </a:ext>
              </a:extLst>
            </p:cNvPr>
            <p:cNvSpPr/>
            <p:nvPr/>
          </p:nvSpPr>
          <p:spPr>
            <a:xfrm>
              <a:off x="3830369" y="3252811"/>
              <a:ext cx="91933" cy="118686"/>
            </a:xfrm>
            <a:custGeom>
              <a:avLst/>
              <a:gdLst/>
              <a:ahLst/>
              <a:cxnLst/>
              <a:rect l="l" t="t" r="r" b="b"/>
              <a:pathLst>
                <a:path w="5993" h="7737" extrusionOk="0">
                  <a:moveTo>
                    <a:pt x="0" y="1"/>
                  </a:moveTo>
                  <a:lnTo>
                    <a:pt x="0" y="189"/>
                  </a:lnTo>
                  <a:cubicBezTo>
                    <a:pt x="2176" y="2565"/>
                    <a:pt x="4197" y="5083"/>
                    <a:pt x="5993" y="7737"/>
                  </a:cubicBezTo>
                  <a:cubicBezTo>
                    <a:pt x="4746" y="5865"/>
                    <a:pt x="3352" y="3994"/>
                    <a:pt x="1809" y="2189"/>
                  </a:cubicBezTo>
                  <a:cubicBezTo>
                    <a:pt x="1203" y="1480"/>
                    <a:pt x="611" y="726"/>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1718;p34">
              <a:extLst>
                <a:ext uri="{FF2B5EF4-FFF2-40B4-BE49-F238E27FC236}">
                  <a16:creationId xmlns:a16="http://schemas.microsoft.com/office/drawing/2014/main" id="{B11A7AE1-D9C7-530D-EB89-AEB43F071B73}"/>
                </a:ext>
              </a:extLst>
            </p:cNvPr>
            <p:cNvSpPr/>
            <p:nvPr/>
          </p:nvSpPr>
          <p:spPr>
            <a:xfrm>
              <a:off x="3830369" y="3255695"/>
              <a:ext cx="193714" cy="342021"/>
            </a:xfrm>
            <a:custGeom>
              <a:avLst/>
              <a:gdLst/>
              <a:ahLst/>
              <a:cxnLst/>
              <a:rect l="l" t="t" r="r" b="b"/>
              <a:pathLst>
                <a:path w="12628" h="22296" extrusionOk="0">
                  <a:moveTo>
                    <a:pt x="0" y="1"/>
                  </a:moveTo>
                  <a:lnTo>
                    <a:pt x="0" y="10796"/>
                  </a:lnTo>
                  <a:cubicBezTo>
                    <a:pt x="1469" y="14187"/>
                    <a:pt x="2727" y="16526"/>
                    <a:pt x="3594" y="18132"/>
                  </a:cubicBezTo>
                  <a:cubicBezTo>
                    <a:pt x="4452" y="19722"/>
                    <a:pt x="4902" y="20561"/>
                    <a:pt x="4818" y="21210"/>
                  </a:cubicBezTo>
                  <a:cubicBezTo>
                    <a:pt x="3153" y="20916"/>
                    <a:pt x="1551" y="20598"/>
                    <a:pt x="0" y="20263"/>
                  </a:cubicBezTo>
                  <a:lnTo>
                    <a:pt x="0" y="20271"/>
                  </a:lnTo>
                  <a:cubicBezTo>
                    <a:pt x="869" y="20457"/>
                    <a:pt x="1729" y="20633"/>
                    <a:pt x="2568" y="20799"/>
                  </a:cubicBezTo>
                  <a:cubicBezTo>
                    <a:pt x="4716" y="21218"/>
                    <a:pt x="6962" y="21599"/>
                    <a:pt x="9322" y="21936"/>
                  </a:cubicBezTo>
                  <a:cubicBezTo>
                    <a:pt x="9808" y="22007"/>
                    <a:pt x="10325" y="22117"/>
                    <a:pt x="10802" y="22197"/>
                  </a:cubicBezTo>
                  <a:cubicBezTo>
                    <a:pt x="11230" y="22251"/>
                    <a:pt x="11550" y="22284"/>
                    <a:pt x="11745" y="22295"/>
                  </a:cubicBezTo>
                  <a:cubicBezTo>
                    <a:pt x="11926" y="22293"/>
                    <a:pt x="12084" y="22273"/>
                    <a:pt x="12212" y="22226"/>
                  </a:cubicBezTo>
                  <a:cubicBezTo>
                    <a:pt x="12478" y="22098"/>
                    <a:pt x="12627" y="21815"/>
                    <a:pt x="12538" y="21480"/>
                  </a:cubicBezTo>
                  <a:cubicBezTo>
                    <a:pt x="12008" y="19515"/>
                    <a:pt x="11326" y="17607"/>
                    <a:pt x="10524" y="15752"/>
                  </a:cubicBezTo>
                  <a:cubicBezTo>
                    <a:pt x="9378" y="13154"/>
                    <a:pt x="7856" y="10351"/>
                    <a:pt x="5991" y="7549"/>
                  </a:cubicBezTo>
                  <a:cubicBezTo>
                    <a:pt x="4197" y="4895"/>
                    <a:pt x="2174" y="2377"/>
                    <a:pt x="0" y="1"/>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1719;p34">
              <a:extLst>
                <a:ext uri="{FF2B5EF4-FFF2-40B4-BE49-F238E27FC236}">
                  <a16:creationId xmlns:a16="http://schemas.microsoft.com/office/drawing/2014/main" id="{D8BBCE3F-FA2F-55EE-B412-554C19A330B8}"/>
                </a:ext>
              </a:extLst>
            </p:cNvPr>
            <p:cNvSpPr/>
            <p:nvPr/>
          </p:nvSpPr>
          <p:spPr>
            <a:xfrm>
              <a:off x="4415545" y="3384420"/>
              <a:ext cx="17534" cy="80013"/>
            </a:xfrm>
            <a:custGeom>
              <a:avLst/>
              <a:gdLst/>
              <a:ahLst/>
              <a:cxnLst/>
              <a:rect l="l" t="t" r="r" b="b"/>
              <a:pathLst>
                <a:path w="1143" h="5216" extrusionOk="0">
                  <a:moveTo>
                    <a:pt x="0" y="1"/>
                  </a:moveTo>
                  <a:lnTo>
                    <a:pt x="0" y="1"/>
                  </a:lnTo>
                  <a:cubicBezTo>
                    <a:pt x="93" y="390"/>
                    <a:pt x="188" y="781"/>
                    <a:pt x="283" y="1194"/>
                  </a:cubicBezTo>
                  <a:cubicBezTo>
                    <a:pt x="661" y="2831"/>
                    <a:pt x="938" y="4141"/>
                    <a:pt x="1143" y="5215"/>
                  </a:cubicBezTo>
                  <a:cubicBezTo>
                    <a:pt x="817" y="3479"/>
                    <a:pt x="440" y="1737"/>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1720;p34">
              <a:extLst>
                <a:ext uri="{FF2B5EF4-FFF2-40B4-BE49-F238E27FC236}">
                  <a16:creationId xmlns:a16="http://schemas.microsoft.com/office/drawing/2014/main" id="{FD6720B4-F1E9-0E5C-39D4-D5AD3867380A}"/>
                </a:ext>
              </a:extLst>
            </p:cNvPr>
            <p:cNvSpPr/>
            <p:nvPr/>
          </p:nvSpPr>
          <p:spPr>
            <a:xfrm>
              <a:off x="4878409" y="3449266"/>
              <a:ext cx="414" cy="813"/>
            </a:xfrm>
            <a:custGeom>
              <a:avLst/>
              <a:gdLst/>
              <a:ahLst/>
              <a:cxnLst/>
              <a:rect l="l" t="t" r="r" b="b"/>
              <a:pathLst>
                <a:path w="27" h="53" extrusionOk="0">
                  <a:moveTo>
                    <a:pt x="1" y="0"/>
                  </a:moveTo>
                  <a:cubicBezTo>
                    <a:pt x="8" y="17"/>
                    <a:pt x="19" y="35"/>
                    <a:pt x="27" y="52"/>
                  </a:cubicBezTo>
                  <a:cubicBezTo>
                    <a:pt x="19" y="35"/>
                    <a:pt x="10" y="17"/>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1721;p34">
              <a:extLst>
                <a:ext uri="{FF2B5EF4-FFF2-40B4-BE49-F238E27FC236}">
                  <a16:creationId xmlns:a16="http://schemas.microsoft.com/office/drawing/2014/main" id="{88E58A0A-BE5D-A242-0F8E-D33916F2D32F}"/>
                </a:ext>
              </a:extLst>
            </p:cNvPr>
            <p:cNvSpPr/>
            <p:nvPr/>
          </p:nvSpPr>
          <p:spPr>
            <a:xfrm>
              <a:off x="4881355" y="3457933"/>
              <a:ext cx="46" cy="169"/>
            </a:xfrm>
            <a:custGeom>
              <a:avLst/>
              <a:gdLst/>
              <a:ahLst/>
              <a:cxnLst/>
              <a:rect l="l" t="t" r="r" b="b"/>
              <a:pathLst>
                <a:path w="3" h="11" extrusionOk="0">
                  <a:moveTo>
                    <a:pt x="1" y="1"/>
                  </a:moveTo>
                  <a:lnTo>
                    <a:pt x="1" y="5"/>
                  </a:lnTo>
                  <a:cubicBezTo>
                    <a:pt x="1" y="4"/>
                    <a:pt x="1" y="3"/>
                    <a:pt x="1" y="1"/>
                  </a:cubicBezTo>
                  <a:close/>
                  <a:moveTo>
                    <a:pt x="1" y="5"/>
                  </a:moveTo>
                  <a:cubicBezTo>
                    <a:pt x="1" y="7"/>
                    <a:pt x="1" y="8"/>
                    <a:pt x="2" y="10"/>
                  </a:cubicBezTo>
                  <a:lnTo>
                    <a:pt x="1" y="5"/>
                  </a:ln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1722;p34">
              <a:extLst>
                <a:ext uri="{FF2B5EF4-FFF2-40B4-BE49-F238E27FC236}">
                  <a16:creationId xmlns:a16="http://schemas.microsoft.com/office/drawing/2014/main" id="{B090A993-AC97-B16E-2CAE-39EA2C3AC4B8}"/>
                </a:ext>
              </a:extLst>
            </p:cNvPr>
            <p:cNvSpPr/>
            <p:nvPr/>
          </p:nvSpPr>
          <p:spPr>
            <a:xfrm>
              <a:off x="4786395" y="3473780"/>
              <a:ext cx="75810" cy="29223"/>
            </a:xfrm>
            <a:custGeom>
              <a:avLst/>
              <a:gdLst/>
              <a:ahLst/>
              <a:cxnLst/>
              <a:rect l="l" t="t" r="r" b="b"/>
              <a:pathLst>
                <a:path w="4942" h="1905" extrusionOk="0">
                  <a:moveTo>
                    <a:pt x="4942" y="1"/>
                  </a:moveTo>
                  <a:cubicBezTo>
                    <a:pt x="3888" y="457"/>
                    <a:pt x="2154" y="1138"/>
                    <a:pt x="1" y="1905"/>
                  </a:cubicBezTo>
                  <a:cubicBezTo>
                    <a:pt x="2013" y="1197"/>
                    <a:pt x="3736" y="535"/>
                    <a:pt x="4942"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1723;p34">
              <a:extLst>
                <a:ext uri="{FF2B5EF4-FFF2-40B4-BE49-F238E27FC236}">
                  <a16:creationId xmlns:a16="http://schemas.microsoft.com/office/drawing/2014/main" id="{DC069FFE-3471-5499-2DBE-5BD0237A464C}"/>
                </a:ext>
              </a:extLst>
            </p:cNvPr>
            <p:cNvSpPr/>
            <p:nvPr/>
          </p:nvSpPr>
          <p:spPr>
            <a:xfrm>
              <a:off x="4760392" y="3219691"/>
              <a:ext cx="3037" cy="10861"/>
            </a:xfrm>
            <a:custGeom>
              <a:avLst/>
              <a:gdLst/>
              <a:ahLst/>
              <a:cxnLst/>
              <a:rect l="l" t="t" r="r" b="b"/>
              <a:pathLst>
                <a:path w="198" h="708" extrusionOk="0">
                  <a:moveTo>
                    <a:pt x="1" y="0"/>
                  </a:moveTo>
                  <a:lnTo>
                    <a:pt x="1" y="0"/>
                  </a:lnTo>
                  <a:cubicBezTo>
                    <a:pt x="64" y="236"/>
                    <a:pt x="127" y="474"/>
                    <a:pt x="198" y="708"/>
                  </a:cubicBezTo>
                  <a:cubicBezTo>
                    <a:pt x="129" y="474"/>
                    <a:pt x="64" y="236"/>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1724;p34">
              <a:extLst>
                <a:ext uri="{FF2B5EF4-FFF2-40B4-BE49-F238E27FC236}">
                  <a16:creationId xmlns:a16="http://schemas.microsoft.com/office/drawing/2014/main" id="{05283935-E476-7B3E-C16D-39F4BB15706E}"/>
                </a:ext>
              </a:extLst>
            </p:cNvPr>
            <p:cNvSpPr/>
            <p:nvPr/>
          </p:nvSpPr>
          <p:spPr>
            <a:xfrm>
              <a:off x="4765240" y="3236305"/>
              <a:ext cx="5446" cy="16030"/>
            </a:xfrm>
            <a:custGeom>
              <a:avLst/>
              <a:gdLst/>
              <a:ahLst/>
              <a:cxnLst/>
              <a:rect l="l" t="t" r="r" b="b"/>
              <a:pathLst>
                <a:path w="355" h="1045" extrusionOk="0">
                  <a:moveTo>
                    <a:pt x="1" y="1"/>
                  </a:moveTo>
                  <a:cubicBezTo>
                    <a:pt x="28" y="87"/>
                    <a:pt x="56" y="174"/>
                    <a:pt x="84" y="260"/>
                  </a:cubicBezTo>
                  <a:lnTo>
                    <a:pt x="84" y="260"/>
                  </a:lnTo>
                  <a:cubicBezTo>
                    <a:pt x="56" y="173"/>
                    <a:pt x="28" y="87"/>
                    <a:pt x="1" y="1"/>
                  </a:cubicBezTo>
                  <a:close/>
                  <a:moveTo>
                    <a:pt x="84" y="260"/>
                  </a:moveTo>
                  <a:cubicBezTo>
                    <a:pt x="170" y="523"/>
                    <a:pt x="259" y="786"/>
                    <a:pt x="354" y="1045"/>
                  </a:cubicBezTo>
                  <a:cubicBezTo>
                    <a:pt x="260" y="785"/>
                    <a:pt x="171" y="524"/>
                    <a:pt x="84" y="26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1725;p34">
              <a:extLst>
                <a:ext uri="{FF2B5EF4-FFF2-40B4-BE49-F238E27FC236}">
                  <a16:creationId xmlns:a16="http://schemas.microsoft.com/office/drawing/2014/main" id="{D33BE17C-3637-AB7C-B0EF-3E74E11E1F2D}"/>
                </a:ext>
              </a:extLst>
            </p:cNvPr>
            <p:cNvSpPr/>
            <p:nvPr/>
          </p:nvSpPr>
          <p:spPr>
            <a:xfrm>
              <a:off x="4771207" y="3253808"/>
              <a:ext cx="33871" cy="73617"/>
            </a:xfrm>
            <a:custGeom>
              <a:avLst/>
              <a:gdLst/>
              <a:ahLst/>
              <a:cxnLst/>
              <a:rect l="l" t="t" r="r" b="b"/>
              <a:pathLst>
                <a:path w="2208" h="4799" extrusionOk="0">
                  <a:moveTo>
                    <a:pt x="1" y="1"/>
                  </a:moveTo>
                  <a:cubicBezTo>
                    <a:pt x="611" y="1666"/>
                    <a:pt x="1372" y="3261"/>
                    <a:pt x="2208" y="4798"/>
                  </a:cubicBezTo>
                  <a:cubicBezTo>
                    <a:pt x="1370" y="3243"/>
                    <a:pt x="609" y="1650"/>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1726;p34">
              <a:extLst>
                <a:ext uri="{FF2B5EF4-FFF2-40B4-BE49-F238E27FC236}">
                  <a16:creationId xmlns:a16="http://schemas.microsoft.com/office/drawing/2014/main" id="{0CA10053-17CE-CCF9-8E5E-64C35E628CB2}"/>
                </a:ext>
              </a:extLst>
            </p:cNvPr>
            <p:cNvSpPr/>
            <p:nvPr/>
          </p:nvSpPr>
          <p:spPr>
            <a:xfrm>
              <a:off x="4437237" y="3487633"/>
              <a:ext cx="6381" cy="68263"/>
            </a:xfrm>
            <a:custGeom>
              <a:avLst/>
              <a:gdLst/>
              <a:ahLst/>
              <a:cxnLst/>
              <a:rect l="l" t="t" r="r" b="b"/>
              <a:pathLst>
                <a:path w="416" h="4450" extrusionOk="0">
                  <a:moveTo>
                    <a:pt x="1" y="0"/>
                  </a:moveTo>
                  <a:cubicBezTo>
                    <a:pt x="378" y="2321"/>
                    <a:pt x="328" y="3205"/>
                    <a:pt x="416" y="4450"/>
                  </a:cubicBezTo>
                  <a:cubicBezTo>
                    <a:pt x="378" y="3510"/>
                    <a:pt x="365" y="2211"/>
                    <a:pt x="86" y="503"/>
                  </a:cubicBezTo>
                  <a:cubicBezTo>
                    <a:pt x="58" y="335"/>
                    <a:pt x="29" y="168"/>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1727;p34">
              <a:extLst>
                <a:ext uri="{FF2B5EF4-FFF2-40B4-BE49-F238E27FC236}">
                  <a16:creationId xmlns:a16="http://schemas.microsoft.com/office/drawing/2014/main" id="{5BB5BB0A-390B-E9A3-47AF-5458E69FC9AC}"/>
                </a:ext>
              </a:extLst>
            </p:cNvPr>
            <p:cNvSpPr/>
            <p:nvPr/>
          </p:nvSpPr>
          <p:spPr>
            <a:xfrm>
              <a:off x="4434353" y="3471188"/>
              <a:ext cx="736" cy="3958"/>
            </a:xfrm>
            <a:custGeom>
              <a:avLst/>
              <a:gdLst/>
              <a:ahLst/>
              <a:cxnLst/>
              <a:rect l="l" t="t" r="r" b="b"/>
              <a:pathLst>
                <a:path w="48" h="258" extrusionOk="0">
                  <a:moveTo>
                    <a:pt x="1" y="0"/>
                  </a:moveTo>
                  <a:cubicBezTo>
                    <a:pt x="13" y="73"/>
                    <a:pt x="27" y="146"/>
                    <a:pt x="40" y="219"/>
                  </a:cubicBezTo>
                  <a:lnTo>
                    <a:pt x="40" y="219"/>
                  </a:lnTo>
                  <a:cubicBezTo>
                    <a:pt x="28" y="147"/>
                    <a:pt x="15" y="73"/>
                    <a:pt x="1" y="0"/>
                  </a:cubicBezTo>
                  <a:close/>
                  <a:moveTo>
                    <a:pt x="40" y="219"/>
                  </a:moveTo>
                  <a:cubicBezTo>
                    <a:pt x="43" y="232"/>
                    <a:pt x="45" y="244"/>
                    <a:pt x="47" y="257"/>
                  </a:cubicBezTo>
                  <a:cubicBezTo>
                    <a:pt x="45" y="244"/>
                    <a:pt x="43" y="232"/>
                    <a:pt x="40" y="219"/>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1728;p34">
              <a:extLst>
                <a:ext uri="{FF2B5EF4-FFF2-40B4-BE49-F238E27FC236}">
                  <a16:creationId xmlns:a16="http://schemas.microsoft.com/office/drawing/2014/main" id="{E96E0A01-3927-D28B-A829-D865ECE4C7DC}"/>
                </a:ext>
              </a:extLst>
            </p:cNvPr>
            <p:cNvSpPr/>
            <p:nvPr/>
          </p:nvSpPr>
          <p:spPr>
            <a:xfrm>
              <a:off x="4743088" y="3073815"/>
              <a:ext cx="706" cy="10493"/>
            </a:xfrm>
            <a:custGeom>
              <a:avLst/>
              <a:gdLst/>
              <a:ahLst/>
              <a:cxnLst/>
              <a:rect l="l" t="t" r="r" b="b"/>
              <a:pathLst>
                <a:path w="46" h="684" extrusionOk="0">
                  <a:moveTo>
                    <a:pt x="29" y="0"/>
                  </a:moveTo>
                  <a:cubicBezTo>
                    <a:pt x="14" y="229"/>
                    <a:pt x="6" y="456"/>
                    <a:pt x="1" y="683"/>
                  </a:cubicBezTo>
                  <a:cubicBezTo>
                    <a:pt x="12" y="521"/>
                    <a:pt x="19" y="359"/>
                    <a:pt x="38" y="195"/>
                  </a:cubicBezTo>
                  <a:cubicBezTo>
                    <a:pt x="45" y="125"/>
                    <a:pt x="40" y="60"/>
                    <a:pt x="29"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1729;p34">
              <a:extLst>
                <a:ext uri="{FF2B5EF4-FFF2-40B4-BE49-F238E27FC236}">
                  <a16:creationId xmlns:a16="http://schemas.microsoft.com/office/drawing/2014/main" id="{8823C886-CA9B-BDB1-80B8-AC5B03187836}"/>
                </a:ext>
              </a:extLst>
            </p:cNvPr>
            <p:cNvSpPr/>
            <p:nvPr/>
          </p:nvSpPr>
          <p:spPr>
            <a:xfrm>
              <a:off x="4809375" y="3335314"/>
              <a:ext cx="568" cy="1012"/>
            </a:xfrm>
            <a:custGeom>
              <a:avLst/>
              <a:gdLst/>
              <a:ahLst/>
              <a:cxnLst/>
              <a:rect l="l" t="t" r="r" b="b"/>
              <a:pathLst>
                <a:path w="37" h="66" extrusionOk="0">
                  <a:moveTo>
                    <a:pt x="1" y="1"/>
                  </a:moveTo>
                  <a:cubicBezTo>
                    <a:pt x="12" y="23"/>
                    <a:pt x="25" y="46"/>
                    <a:pt x="36" y="66"/>
                  </a:cubicBezTo>
                  <a:cubicBezTo>
                    <a:pt x="25" y="46"/>
                    <a:pt x="12" y="23"/>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1730;p34">
              <a:extLst>
                <a:ext uri="{FF2B5EF4-FFF2-40B4-BE49-F238E27FC236}">
                  <a16:creationId xmlns:a16="http://schemas.microsoft.com/office/drawing/2014/main" id="{C178524B-2A85-A2FB-46BD-26CFCA073BC4}"/>
                </a:ext>
              </a:extLst>
            </p:cNvPr>
            <p:cNvSpPr/>
            <p:nvPr/>
          </p:nvSpPr>
          <p:spPr>
            <a:xfrm>
              <a:off x="4463071" y="3552433"/>
              <a:ext cx="164537" cy="32275"/>
            </a:xfrm>
            <a:custGeom>
              <a:avLst/>
              <a:gdLst/>
              <a:ahLst/>
              <a:cxnLst/>
              <a:rect l="l" t="t" r="r" b="b"/>
              <a:pathLst>
                <a:path w="10726" h="2104" extrusionOk="0">
                  <a:moveTo>
                    <a:pt x="10726" y="1"/>
                  </a:moveTo>
                  <a:lnTo>
                    <a:pt x="10726" y="1"/>
                  </a:lnTo>
                  <a:cubicBezTo>
                    <a:pt x="10352" y="99"/>
                    <a:pt x="9978" y="198"/>
                    <a:pt x="9604" y="293"/>
                  </a:cubicBezTo>
                  <a:cubicBezTo>
                    <a:pt x="2625" y="2040"/>
                    <a:pt x="2552" y="1570"/>
                    <a:pt x="742" y="1985"/>
                  </a:cubicBezTo>
                  <a:lnTo>
                    <a:pt x="742" y="1986"/>
                  </a:lnTo>
                  <a:cubicBezTo>
                    <a:pt x="451" y="2052"/>
                    <a:pt x="213" y="2087"/>
                    <a:pt x="1" y="2104"/>
                  </a:cubicBezTo>
                  <a:lnTo>
                    <a:pt x="5" y="2104"/>
                  </a:lnTo>
                  <a:cubicBezTo>
                    <a:pt x="2508" y="2012"/>
                    <a:pt x="6520" y="1147"/>
                    <a:pt x="10726"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1731;p34">
              <a:extLst>
                <a:ext uri="{FF2B5EF4-FFF2-40B4-BE49-F238E27FC236}">
                  <a16:creationId xmlns:a16="http://schemas.microsoft.com/office/drawing/2014/main" id="{69AC1B0B-20AB-A26D-E0AF-07FCF8EF9CAA}"/>
                </a:ext>
              </a:extLst>
            </p:cNvPr>
            <p:cNvSpPr/>
            <p:nvPr/>
          </p:nvSpPr>
          <p:spPr>
            <a:xfrm>
              <a:off x="4863774" y="3424843"/>
              <a:ext cx="13254" cy="21752"/>
            </a:xfrm>
            <a:custGeom>
              <a:avLst/>
              <a:gdLst/>
              <a:ahLst/>
              <a:cxnLst/>
              <a:rect l="l" t="t" r="r" b="b"/>
              <a:pathLst>
                <a:path w="864" h="1418" extrusionOk="0">
                  <a:moveTo>
                    <a:pt x="0" y="1"/>
                  </a:moveTo>
                  <a:cubicBezTo>
                    <a:pt x="123" y="200"/>
                    <a:pt x="248" y="397"/>
                    <a:pt x="369" y="593"/>
                  </a:cubicBezTo>
                  <a:cubicBezTo>
                    <a:pt x="564" y="913"/>
                    <a:pt x="733" y="1183"/>
                    <a:pt x="864" y="1417"/>
                  </a:cubicBezTo>
                  <a:cubicBezTo>
                    <a:pt x="668" y="1049"/>
                    <a:pt x="380" y="591"/>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1732;p34">
              <a:extLst>
                <a:ext uri="{FF2B5EF4-FFF2-40B4-BE49-F238E27FC236}">
                  <a16:creationId xmlns:a16="http://schemas.microsoft.com/office/drawing/2014/main" id="{74DF4721-FAE8-3F78-CD77-24F05181DCF4}"/>
                </a:ext>
              </a:extLst>
            </p:cNvPr>
            <p:cNvSpPr/>
            <p:nvPr/>
          </p:nvSpPr>
          <p:spPr>
            <a:xfrm>
              <a:off x="4874022" y="3460572"/>
              <a:ext cx="7286" cy="7747"/>
            </a:xfrm>
            <a:custGeom>
              <a:avLst/>
              <a:gdLst/>
              <a:ahLst/>
              <a:cxnLst/>
              <a:rect l="l" t="t" r="r" b="b"/>
              <a:pathLst>
                <a:path w="475" h="505" extrusionOk="0">
                  <a:moveTo>
                    <a:pt x="475" y="0"/>
                  </a:moveTo>
                  <a:cubicBezTo>
                    <a:pt x="436" y="194"/>
                    <a:pt x="287" y="354"/>
                    <a:pt x="0" y="504"/>
                  </a:cubicBezTo>
                  <a:cubicBezTo>
                    <a:pt x="24" y="493"/>
                    <a:pt x="52" y="480"/>
                    <a:pt x="77" y="467"/>
                  </a:cubicBezTo>
                  <a:cubicBezTo>
                    <a:pt x="320" y="346"/>
                    <a:pt x="447" y="199"/>
                    <a:pt x="475"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1733;p34">
              <a:extLst>
                <a:ext uri="{FF2B5EF4-FFF2-40B4-BE49-F238E27FC236}">
                  <a16:creationId xmlns:a16="http://schemas.microsoft.com/office/drawing/2014/main" id="{FF972F60-E236-A35E-3529-9516F3BC05E9}"/>
                </a:ext>
              </a:extLst>
            </p:cNvPr>
            <p:cNvSpPr/>
            <p:nvPr/>
          </p:nvSpPr>
          <p:spPr>
            <a:xfrm>
              <a:off x="4516948" y="3188119"/>
              <a:ext cx="337" cy="77"/>
            </a:xfrm>
            <a:custGeom>
              <a:avLst/>
              <a:gdLst/>
              <a:ahLst/>
              <a:cxnLst/>
              <a:rect l="l" t="t" r="r" b="b"/>
              <a:pathLst>
                <a:path w="22" h="5" extrusionOk="0">
                  <a:moveTo>
                    <a:pt x="1" y="4"/>
                  </a:moveTo>
                  <a:cubicBezTo>
                    <a:pt x="8" y="4"/>
                    <a:pt x="14" y="2"/>
                    <a:pt x="21" y="1"/>
                  </a:cubicBezTo>
                  <a:cubicBezTo>
                    <a:pt x="14" y="2"/>
                    <a:pt x="8" y="4"/>
                    <a:pt x="1" y="4"/>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1734;p34">
              <a:extLst>
                <a:ext uri="{FF2B5EF4-FFF2-40B4-BE49-F238E27FC236}">
                  <a16:creationId xmlns:a16="http://schemas.microsoft.com/office/drawing/2014/main" id="{A2AB4FD0-B674-BBE4-43CF-8D3295DACC78}"/>
                </a:ext>
              </a:extLst>
            </p:cNvPr>
            <p:cNvSpPr/>
            <p:nvPr/>
          </p:nvSpPr>
          <p:spPr>
            <a:xfrm>
              <a:off x="4732349" y="3512133"/>
              <a:ext cx="27520" cy="9081"/>
            </a:xfrm>
            <a:custGeom>
              <a:avLst/>
              <a:gdLst/>
              <a:ahLst/>
              <a:cxnLst/>
              <a:rect l="l" t="t" r="r" b="b"/>
              <a:pathLst>
                <a:path w="1794" h="592" extrusionOk="0">
                  <a:moveTo>
                    <a:pt x="1793" y="1"/>
                  </a:moveTo>
                  <a:lnTo>
                    <a:pt x="1793" y="1"/>
                  </a:lnTo>
                  <a:cubicBezTo>
                    <a:pt x="1211" y="196"/>
                    <a:pt x="613" y="393"/>
                    <a:pt x="1" y="592"/>
                  </a:cubicBezTo>
                  <a:cubicBezTo>
                    <a:pt x="613" y="395"/>
                    <a:pt x="1211" y="196"/>
                    <a:pt x="1793"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1735;p34">
              <a:extLst>
                <a:ext uri="{FF2B5EF4-FFF2-40B4-BE49-F238E27FC236}">
                  <a16:creationId xmlns:a16="http://schemas.microsoft.com/office/drawing/2014/main" id="{7CC88EBC-345D-43ED-0FD8-F208DC41CDC2}"/>
                </a:ext>
              </a:extLst>
            </p:cNvPr>
            <p:cNvSpPr/>
            <p:nvPr/>
          </p:nvSpPr>
          <p:spPr>
            <a:xfrm>
              <a:off x="4702128" y="3521552"/>
              <a:ext cx="29161" cy="9235"/>
            </a:xfrm>
            <a:custGeom>
              <a:avLst/>
              <a:gdLst/>
              <a:ahLst/>
              <a:cxnLst/>
              <a:rect l="l" t="t" r="r" b="b"/>
              <a:pathLst>
                <a:path w="1901" h="602" extrusionOk="0">
                  <a:moveTo>
                    <a:pt x="1900" y="0"/>
                  </a:moveTo>
                  <a:cubicBezTo>
                    <a:pt x="1277" y="201"/>
                    <a:pt x="642" y="402"/>
                    <a:pt x="0" y="601"/>
                  </a:cubicBezTo>
                  <a:cubicBezTo>
                    <a:pt x="642" y="402"/>
                    <a:pt x="1277" y="201"/>
                    <a:pt x="190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1736;p34">
              <a:extLst>
                <a:ext uri="{FF2B5EF4-FFF2-40B4-BE49-F238E27FC236}">
                  <a16:creationId xmlns:a16="http://schemas.microsoft.com/office/drawing/2014/main" id="{88325E8D-4EFF-4F74-F3FC-6C1CD07FA328}"/>
                </a:ext>
              </a:extLst>
            </p:cNvPr>
            <p:cNvSpPr/>
            <p:nvPr/>
          </p:nvSpPr>
          <p:spPr>
            <a:xfrm>
              <a:off x="4340253" y="3190267"/>
              <a:ext cx="361272" cy="394453"/>
            </a:xfrm>
            <a:custGeom>
              <a:avLst/>
              <a:gdLst/>
              <a:ahLst/>
              <a:cxnLst/>
              <a:rect l="l" t="t" r="r" b="b"/>
              <a:pathLst>
                <a:path w="23551" h="25714" extrusionOk="0">
                  <a:moveTo>
                    <a:pt x="10681" y="0"/>
                  </a:moveTo>
                  <a:cubicBezTo>
                    <a:pt x="8548" y="316"/>
                    <a:pt x="6371" y="423"/>
                    <a:pt x="3963" y="491"/>
                  </a:cubicBezTo>
                  <a:cubicBezTo>
                    <a:pt x="3806" y="496"/>
                    <a:pt x="3656" y="498"/>
                    <a:pt x="3512" y="498"/>
                  </a:cubicBezTo>
                  <a:cubicBezTo>
                    <a:pt x="2361" y="498"/>
                    <a:pt x="1637" y="372"/>
                    <a:pt x="1249" y="372"/>
                  </a:cubicBezTo>
                  <a:cubicBezTo>
                    <a:pt x="1" y="372"/>
                    <a:pt x="2242" y="1673"/>
                    <a:pt x="4908" y="12657"/>
                  </a:cubicBezTo>
                  <a:cubicBezTo>
                    <a:pt x="5348" y="14393"/>
                    <a:pt x="5727" y="16135"/>
                    <a:pt x="6053" y="17871"/>
                  </a:cubicBezTo>
                  <a:cubicBezTo>
                    <a:pt x="6081" y="18024"/>
                    <a:pt x="6109" y="18171"/>
                    <a:pt x="6135" y="18312"/>
                  </a:cubicBezTo>
                  <a:cubicBezTo>
                    <a:pt x="6150" y="18398"/>
                    <a:pt x="6166" y="18484"/>
                    <a:pt x="6181" y="18569"/>
                  </a:cubicBezTo>
                  <a:cubicBezTo>
                    <a:pt x="6235" y="18859"/>
                    <a:pt x="6282" y="19131"/>
                    <a:pt x="6323" y="19386"/>
                  </a:cubicBezTo>
                  <a:cubicBezTo>
                    <a:pt x="6351" y="19552"/>
                    <a:pt x="6380" y="19719"/>
                    <a:pt x="6408" y="19887"/>
                  </a:cubicBezTo>
                  <a:cubicBezTo>
                    <a:pt x="6687" y="21595"/>
                    <a:pt x="6700" y="22894"/>
                    <a:pt x="6738" y="23834"/>
                  </a:cubicBezTo>
                  <a:cubicBezTo>
                    <a:pt x="6756" y="24100"/>
                    <a:pt x="6782" y="24383"/>
                    <a:pt x="6820" y="24701"/>
                  </a:cubicBezTo>
                  <a:cubicBezTo>
                    <a:pt x="6908" y="25462"/>
                    <a:pt x="7184" y="25714"/>
                    <a:pt x="7889" y="25714"/>
                  </a:cubicBezTo>
                  <a:cubicBezTo>
                    <a:pt x="7927" y="25714"/>
                    <a:pt x="7966" y="25713"/>
                    <a:pt x="8007" y="25712"/>
                  </a:cubicBezTo>
                  <a:cubicBezTo>
                    <a:pt x="8217" y="25695"/>
                    <a:pt x="8455" y="25660"/>
                    <a:pt x="8748" y="25594"/>
                  </a:cubicBezTo>
                  <a:cubicBezTo>
                    <a:pt x="10558" y="25178"/>
                    <a:pt x="10631" y="25648"/>
                    <a:pt x="17610" y="23901"/>
                  </a:cubicBezTo>
                  <a:cubicBezTo>
                    <a:pt x="17984" y="23806"/>
                    <a:pt x="18358" y="23709"/>
                    <a:pt x="18732" y="23611"/>
                  </a:cubicBezTo>
                  <a:cubicBezTo>
                    <a:pt x="19005" y="23536"/>
                    <a:pt x="19280" y="23460"/>
                    <a:pt x="19554" y="23383"/>
                  </a:cubicBezTo>
                  <a:lnTo>
                    <a:pt x="19554" y="23383"/>
                  </a:lnTo>
                  <a:cubicBezTo>
                    <a:pt x="19554" y="23384"/>
                    <a:pt x="19554" y="23384"/>
                    <a:pt x="19554" y="23384"/>
                  </a:cubicBezTo>
                  <a:cubicBezTo>
                    <a:pt x="20889" y="23011"/>
                    <a:pt x="22234" y="22615"/>
                    <a:pt x="23550" y="22207"/>
                  </a:cubicBezTo>
                  <a:lnTo>
                    <a:pt x="23550" y="22207"/>
                  </a:lnTo>
                  <a:cubicBezTo>
                    <a:pt x="22234" y="22615"/>
                    <a:pt x="20889" y="23011"/>
                    <a:pt x="19554" y="23383"/>
                  </a:cubicBezTo>
                  <a:lnTo>
                    <a:pt x="19554" y="23383"/>
                  </a:lnTo>
                  <a:cubicBezTo>
                    <a:pt x="19454" y="23223"/>
                    <a:pt x="19352" y="23050"/>
                    <a:pt x="19244" y="22857"/>
                  </a:cubicBezTo>
                  <a:cubicBezTo>
                    <a:pt x="14532" y="14309"/>
                    <a:pt x="12637" y="8403"/>
                    <a:pt x="10681"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1737;p34">
              <a:extLst>
                <a:ext uri="{FF2B5EF4-FFF2-40B4-BE49-F238E27FC236}">
                  <a16:creationId xmlns:a16="http://schemas.microsoft.com/office/drawing/2014/main" id="{25847512-E20B-E85F-9CA9-98088A70CC32}"/>
                </a:ext>
              </a:extLst>
            </p:cNvPr>
            <p:cNvSpPr/>
            <p:nvPr/>
          </p:nvSpPr>
          <p:spPr>
            <a:xfrm>
              <a:off x="4609223" y="3069550"/>
              <a:ext cx="272239" cy="442360"/>
            </a:xfrm>
            <a:custGeom>
              <a:avLst/>
              <a:gdLst/>
              <a:ahLst/>
              <a:cxnLst/>
              <a:rect l="l" t="t" r="r" b="b"/>
              <a:pathLst>
                <a:path w="17747" h="28837" extrusionOk="0">
                  <a:moveTo>
                    <a:pt x="8452" y="1"/>
                  </a:moveTo>
                  <a:cubicBezTo>
                    <a:pt x="8355" y="1"/>
                    <a:pt x="8238" y="39"/>
                    <a:pt x="8101" y="125"/>
                  </a:cubicBezTo>
                  <a:cubicBezTo>
                    <a:pt x="7614" y="438"/>
                    <a:pt x="6795" y="2359"/>
                    <a:pt x="2686" y="4612"/>
                  </a:cubicBezTo>
                  <a:cubicBezTo>
                    <a:pt x="1759" y="5120"/>
                    <a:pt x="870" y="5550"/>
                    <a:pt x="0" y="5926"/>
                  </a:cubicBezTo>
                  <a:cubicBezTo>
                    <a:pt x="268" y="6620"/>
                    <a:pt x="641" y="7728"/>
                    <a:pt x="1387" y="9974"/>
                  </a:cubicBezTo>
                  <a:cubicBezTo>
                    <a:pt x="4552" y="19498"/>
                    <a:pt x="7258" y="24082"/>
                    <a:pt x="8712" y="26544"/>
                  </a:cubicBezTo>
                  <a:cubicBezTo>
                    <a:pt x="9307" y="27551"/>
                    <a:pt x="9715" y="28245"/>
                    <a:pt x="9858" y="28837"/>
                  </a:cubicBezTo>
                  <a:cubicBezTo>
                    <a:pt x="10441" y="28640"/>
                    <a:pt x="11006" y="28446"/>
                    <a:pt x="11550" y="28255"/>
                  </a:cubicBezTo>
                  <a:cubicBezTo>
                    <a:pt x="13703" y="27488"/>
                    <a:pt x="15437" y="26807"/>
                    <a:pt x="16491" y="26351"/>
                  </a:cubicBezTo>
                  <a:cubicBezTo>
                    <a:pt x="16779" y="26224"/>
                    <a:pt x="17036" y="26105"/>
                    <a:pt x="17263" y="25993"/>
                  </a:cubicBezTo>
                  <a:cubicBezTo>
                    <a:pt x="17548" y="25843"/>
                    <a:pt x="17697" y="25683"/>
                    <a:pt x="17736" y="25489"/>
                  </a:cubicBezTo>
                  <a:cubicBezTo>
                    <a:pt x="17743" y="25439"/>
                    <a:pt x="17747" y="25387"/>
                    <a:pt x="17741" y="25327"/>
                  </a:cubicBezTo>
                  <a:cubicBezTo>
                    <a:pt x="17740" y="25323"/>
                    <a:pt x="17740" y="25320"/>
                    <a:pt x="17740" y="25318"/>
                  </a:cubicBezTo>
                  <a:cubicBezTo>
                    <a:pt x="17723" y="25173"/>
                    <a:pt x="17667" y="25005"/>
                    <a:pt x="17574" y="24804"/>
                  </a:cubicBezTo>
                  <a:cubicBezTo>
                    <a:pt x="17566" y="24787"/>
                    <a:pt x="17557" y="24769"/>
                    <a:pt x="17548" y="24750"/>
                  </a:cubicBezTo>
                  <a:cubicBezTo>
                    <a:pt x="17522" y="24696"/>
                    <a:pt x="17488" y="24637"/>
                    <a:pt x="17457" y="24575"/>
                  </a:cubicBezTo>
                  <a:cubicBezTo>
                    <a:pt x="17326" y="24341"/>
                    <a:pt x="17159" y="24071"/>
                    <a:pt x="16962" y="23753"/>
                  </a:cubicBezTo>
                  <a:cubicBezTo>
                    <a:pt x="16841" y="23557"/>
                    <a:pt x="16716" y="23358"/>
                    <a:pt x="16593" y="23161"/>
                  </a:cubicBezTo>
                  <a:cubicBezTo>
                    <a:pt x="15875" y="22052"/>
                    <a:pt x="14844" y="20490"/>
                    <a:pt x="13562" y="18248"/>
                  </a:cubicBezTo>
                  <a:cubicBezTo>
                    <a:pt x="13400" y="17963"/>
                    <a:pt x="13241" y="17677"/>
                    <a:pt x="13083" y="17390"/>
                  </a:cubicBezTo>
                  <a:cubicBezTo>
                    <a:pt x="13072" y="17370"/>
                    <a:pt x="13059" y="17347"/>
                    <a:pt x="13048" y="17325"/>
                  </a:cubicBezTo>
                  <a:cubicBezTo>
                    <a:pt x="12953" y="17154"/>
                    <a:pt x="12858" y="16982"/>
                    <a:pt x="12767" y="16809"/>
                  </a:cubicBezTo>
                  <a:cubicBezTo>
                    <a:pt x="11931" y="15272"/>
                    <a:pt x="11170" y="13677"/>
                    <a:pt x="10560" y="12012"/>
                  </a:cubicBezTo>
                  <a:cubicBezTo>
                    <a:pt x="10547" y="11978"/>
                    <a:pt x="10537" y="11947"/>
                    <a:pt x="10524" y="11915"/>
                  </a:cubicBezTo>
                  <a:cubicBezTo>
                    <a:pt x="10400" y="11571"/>
                    <a:pt x="10282" y="11221"/>
                    <a:pt x="10171" y="10871"/>
                  </a:cubicBezTo>
                  <a:cubicBezTo>
                    <a:pt x="10130" y="10744"/>
                    <a:pt x="10091" y="10620"/>
                    <a:pt x="10052" y="10493"/>
                  </a:cubicBezTo>
                  <a:cubicBezTo>
                    <a:pt x="9983" y="10260"/>
                    <a:pt x="9918" y="10022"/>
                    <a:pt x="9854" y="9786"/>
                  </a:cubicBezTo>
                  <a:cubicBezTo>
                    <a:pt x="9691" y="9179"/>
                    <a:pt x="9540" y="8569"/>
                    <a:pt x="9425" y="7945"/>
                  </a:cubicBezTo>
                  <a:cubicBezTo>
                    <a:pt x="9002" y="5647"/>
                    <a:pt x="8552" y="3326"/>
                    <a:pt x="8727" y="959"/>
                  </a:cubicBezTo>
                  <a:cubicBezTo>
                    <a:pt x="8732" y="732"/>
                    <a:pt x="8742" y="505"/>
                    <a:pt x="8755" y="278"/>
                  </a:cubicBezTo>
                  <a:cubicBezTo>
                    <a:pt x="8722" y="112"/>
                    <a:pt x="8617" y="1"/>
                    <a:pt x="8452" y="1"/>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1738;p34">
              <a:extLst>
                <a:ext uri="{FF2B5EF4-FFF2-40B4-BE49-F238E27FC236}">
                  <a16:creationId xmlns:a16="http://schemas.microsoft.com/office/drawing/2014/main" id="{5C7D0F05-4C84-93FC-F227-536E0FF5A61C}"/>
                </a:ext>
              </a:extLst>
            </p:cNvPr>
            <p:cNvSpPr/>
            <p:nvPr/>
          </p:nvSpPr>
          <p:spPr>
            <a:xfrm>
              <a:off x="3830400" y="3421315"/>
              <a:ext cx="75212" cy="159766"/>
            </a:xfrm>
            <a:custGeom>
              <a:avLst/>
              <a:gdLst/>
              <a:ahLst/>
              <a:cxnLst/>
              <a:rect l="l" t="t" r="r" b="b"/>
              <a:pathLst>
                <a:path w="4903" h="10415" extrusionOk="0">
                  <a:moveTo>
                    <a:pt x="0" y="0"/>
                  </a:moveTo>
                  <a:lnTo>
                    <a:pt x="0" y="9467"/>
                  </a:lnTo>
                  <a:cubicBezTo>
                    <a:pt x="1550" y="9802"/>
                    <a:pt x="3151" y="10120"/>
                    <a:pt x="4816" y="10414"/>
                  </a:cubicBezTo>
                  <a:cubicBezTo>
                    <a:pt x="4902" y="9765"/>
                    <a:pt x="4450" y="8926"/>
                    <a:pt x="3592" y="7336"/>
                  </a:cubicBezTo>
                  <a:cubicBezTo>
                    <a:pt x="2725" y="5730"/>
                    <a:pt x="1467" y="3391"/>
                    <a:pt x="0"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1739;p34">
              <a:extLst>
                <a:ext uri="{FF2B5EF4-FFF2-40B4-BE49-F238E27FC236}">
                  <a16:creationId xmlns:a16="http://schemas.microsoft.com/office/drawing/2014/main" id="{6EAE8F56-6EEC-E82A-49BD-892C1E743AC0}"/>
                </a:ext>
              </a:extLst>
            </p:cNvPr>
            <p:cNvSpPr/>
            <p:nvPr/>
          </p:nvSpPr>
          <p:spPr>
            <a:xfrm>
              <a:off x="4701529" y="3530772"/>
              <a:ext cx="614" cy="184"/>
            </a:xfrm>
            <a:custGeom>
              <a:avLst/>
              <a:gdLst/>
              <a:ahLst/>
              <a:cxnLst/>
              <a:rect l="l" t="t" r="r" b="b"/>
              <a:pathLst>
                <a:path w="40" h="12" extrusionOk="0">
                  <a:moveTo>
                    <a:pt x="39" y="0"/>
                  </a:moveTo>
                  <a:cubicBezTo>
                    <a:pt x="24" y="4"/>
                    <a:pt x="13" y="8"/>
                    <a:pt x="0" y="11"/>
                  </a:cubicBezTo>
                  <a:cubicBezTo>
                    <a:pt x="13" y="8"/>
                    <a:pt x="26" y="4"/>
                    <a:pt x="39"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1740;p34">
              <a:extLst>
                <a:ext uri="{FF2B5EF4-FFF2-40B4-BE49-F238E27FC236}">
                  <a16:creationId xmlns:a16="http://schemas.microsoft.com/office/drawing/2014/main" id="{34FEE45C-26E0-377D-C873-F2DBE2BA5CAA}"/>
                </a:ext>
              </a:extLst>
            </p:cNvPr>
            <p:cNvSpPr/>
            <p:nvPr/>
          </p:nvSpPr>
          <p:spPr>
            <a:xfrm>
              <a:off x="4731275" y="3521199"/>
              <a:ext cx="1089" cy="368"/>
            </a:xfrm>
            <a:custGeom>
              <a:avLst/>
              <a:gdLst/>
              <a:ahLst/>
              <a:cxnLst/>
              <a:rect l="l" t="t" r="r" b="b"/>
              <a:pathLst>
                <a:path w="71" h="24" extrusionOk="0">
                  <a:moveTo>
                    <a:pt x="71" y="1"/>
                  </a:moveTo>
                  <a:cubicBezTo>
                    <a:pt x="47" y="8"/>
                    <a:pt x="24" y="16"/>
                    <a:pt x="0" y="23"/>
                  </a:cubicBezTo>
                  <a:cubicBezTo>
                    <a:pt x="24" y="16"/>
                    <a:pt x="49" y="8"/>
                    <a:pt x="7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1741;p34">
              <a:extLst>
                <a:ext uri="{FF2B5EF4-FFF2-40B4-BE49-F238E27FC236}">
                  <a16:creationId xmlns:a16="http://schemas.microsoft.com/office/drawing/2014/main" id="{DA3AE0AC-85FD-81E1-254C-0AC76EA9CBE1}"/>
                </a:ext>
              </a:extLst>
            </p:cNvPr>
            <p:cNvSpPr/>
            <p:nvPr/>
          </p:nvSpPr>
          <p:spPr>
            <a:xfrm>
              <a:off x="4759870" y="3511918"/>
              <a:ext cx="598" cy="230"/>
            </a:xfrm>
            <a:custGeom>
              <a:avLst/>
              <a:gdLst/>
              <a:ahLst/>
              <a:cxnLst/>
              <a:rect l="l" t="t" r="r" b="b"/>
              <a:pathLst>
                <a:path w="39" h="15" extrusionOk="0">
                  <a:moveTo>
                    <a:pt x="38" y="1"/>
                  </a:moveTo>
                  <a:lnTo>
                    <a:pt x="38" y="1"/>
                  </a:lnTo>
                  <a:cubicBezTo>
                    <a:pt x="25" y="5"/>
                    <a:pt x="14" y="10"/>
                    <a:pt x="1" y="14"/>
                  </a:cubicBezTo>
                  <a:cubicBezTo>
                    <a:pt x="14" y="10"/>
                    <a:pt x="27" y="5"/>
                    <a:pt x="38"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1742;p34">
              <a:extLst>
                <a:ext uri="{FF2B5EF4-FFF2-40B4-BE49-F238E27FC236}">
                  <a16:creationId xmlns:a16="http://schemas.microsoft.com/office/drawing/2014/main" id="{8CCD6639-923D-C242-9AE9-80AA54DA2F47}"/>
                </a:ext>
              </a:extLst>
            </p:cNvPr>
            <p:cNvSpPr/>
            <p:nvPr/>
          </p:nvSpPr>
          <p:spPr>
            <a:xfrm>
              <a:off x="4504108" y="3188180"/>
              <a:ext cx="12840" cy="2102"/>
            </a:xfrm>
            <a:custGeom>
              <a:avLst/>
              <a:gdLst/>
              <a:ahLst/>
              <a:cxnLst/>
              <a:rect l="l" t="t" r="r" b="b"/>
              <a:pathLst>
                <a:path w="837" h="137" extrusionOk="0">
                  <a:moveTo>
                    <a:pt x="836" y="0"/>
                  </a:moveTo>
                  <a:lnTo>
                    <a:pt x="836" y="0"/>
                  </a:lnTo>
                  <a:cubicBezTo>
                    <a:pt x="558" y="51"/>
                    <a:pt x="279" y="95"/>
                    <a:pt x="0" y="136"/>
                  </a:cubicBezTo>
                  <a:cubicBezTo>
                    <a:pt x="281" y="95"/>
                    <a:pt x="558" y="51"/>
                    <a:pt x="836"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1743;p34">
              <a:extLst>
                <a:ext uri="{FF2B5EF4-FFF2-40B4-BE49-F238E27FC236}">
                  <a16:creationId xmlns:a16="http://schemas.microsoft.com/office/drawing/2014/main" id="{8E4C88B7-672B-3274-249B-5C4F65E4C468}"/>
                </a:ext>
              </a:extLst>
            </p:cNvPr>
            <p:cNvSpPr/>
            <p:nvPr/>
          </p:nvSpPr>
          <p:spPr>
            <a:xfrm>
              <a:off x="4517270" y="3160460"/>
              <a:ext cx="91963" cy="27673"/>
            </a:xfrm>
            <a:custGeom>
              <a:avLst/>
              <a:gdLst/>
              <a:ahLst/>
              <a:cxnLst/>
              <a:rect l="l" t="t" r="r" b="b"/>
              <a:pathLst>
                <a:path w="5995" h="1804" extrusionOk="0">
                  <a:moveTo>
                    <a:pt x="5994" y="0"/>
                  </a:moveTo>
                  <a:cubicBezTo>
                    <a:pt x="5444" y="238"/>
                    <a:pt x="4903" y="452"/>
                    <a:pt x="4369" y="644"/>
                  </a:cubicBezTo>
                  <a:lnTo>
                    <a:pt x="4369" y="644"/>
                  </a:lnTo>
                  <a:cubicBezTo>
                    <a:pt x="4903" y="452"/>
                    <a:pt x="5444" y="238"/>
                    <a:pt x="5994" y="0"/>
                  </a:cubicBezTo>
                  <a:close/>
                  <a:moveTo>
                    <a:pt x="4369" y="644"/>
                  </a:moveTo>
                  <a:cubicBezTo>
                    <a:pt x="2882" y="1178"/>
                    <a:pt x="1444" y="1546"/>
                    <a:pt x="0" y="1804"/>
                  </a:cubicBezTo>
                  <a:cubicBezTo>
                    <a:pt x="1444" y="1548"/>
                    <a:pt x="2881" y="1179"/>
                    <a:pt x="4369" y="644"/>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1744;p34">
              <a:extLst>
                <a:ext uri="{FF2B5EF4-FFF2-40B4-BE49-F238E27FC236}">
                  <a16:creationId xmlns:a16="http://schemas.microsoft.com/office/drawing/2014/main" id="{EBA263A8-698E-7D48-3DCA-4D9DD209390D}"/>
                </a:ext>
              </a:extLst>
            </p:cNvPr>
            <p:cNvSpPr/>
            <p:nvPr/>
          </p:nvSpPr>
          <p:spPr>
            <a:xfrm>
              <a:off x="4504108" y="3160460"/>
              <a:ext cx="256347" cy="388516"/>
            </a:xfrm>
            <a:custGeom>
              <a:avLst/>
              <a:gdLst/>
              <a:ahLst/>
              <a:cxnLst/>
              <a:rect l="l" t="t" r="r" b="b"/>
              <a:pathLst>
                <a:path w="16711" h="25327" extrusionOk="0">
                  <a:moveTo>
                    <a:pt x="6852" y="0"/>
                  </a:moveTo>
                  <a:cubicBezTo>
                    <a:pt x="4772" y="899"/>
                    <a:pt x="2821" y="1456"/>
                    <a:pt x="858" y="1804"/>
                  </a:cubicBezTo>
                  <a:cubicBezTo>
                    <a:pt x="851" y="1805"/>
                    <a:pt x="843" y="1805"/>
                    <a:pt x="838" y="1807"/>
                  </a:cubicBezTo>
                  <a:cubicBezTo>
                    <a:pt x="558" y="1857"/>
                    <a:pt x="279" y="1902"/>
                    <a:pt x="0" y="1943"/>
                  </a:cubicBezTo>
                  <a:cubicBezTo>
                    <a:pt x="1956" y="10346"/>
                    <a:pt x="3851" y="16252"/>
                    <a:pt x="8563" y="24800"/>
                  </a:cubicBezTo>
                  <a:cubicBezTo>
                    <a:pt x="8669" y="24993"/>
                    <a:pt x="8773" y="25165"/>
                    <a:pt x="8873" y="25327"/>
                  </a:cubicBezTo>
                  <a:cubicBezTo>
                    <a:pt x="10208" y="24954"/>
                    <a:pt x="11553" y="24556"/>
                    <a:pt x="12869" y="24150"/>
                  </a:cubicBezTo>
                  <a:cubicBezTo>
                    <a:pt x="12882" y="24147"/>
                    <a:pt x="12895" y="24143"/>
                    <a:pt x="12908" y="24139"/>
                  </a:cubicBezTo>
                  <a:cubicBezTo>
                    <a:pt x="13550" y="23940"/>
                    <a:pt x="14185" y="23739"/>
                    <a:pt x="14808" y="23538"/>
                  </a:cubicBezTo>
                  <a:cubicBezTo>
                    <a:pt x="14832" y="23531"/>
                    <a:pt x="14855" y="23523"/>
                    <a:pt x="14879" y="23516"/>
                  </a:cubicBezTo>
                  <a:cubicBezTo>
                    <a:pt x="15491" y="23319"/>
                    <a:pt x="16090" y="23119"/>
                    <a:pt x="16673" y="22924"/>
                  </a:cubicBezTo>
                  <a:cubicBezTo>
                    <a:pt x="16686" y="22918"/>
                    <a:pt x="16699" y="22915"/>
                    <a:pt x="16710" y="22911"/>
                  </a:cubicBezTo>
                  <a:cubicBezTo>
                    <a:pt x="16567" y="22319"/>
                    <a:pt x="16159" y="21625"/>
                    <a:pt x="15564" y="20618"/>
                  </a:cubicBezTo>
                  <a:cubicBezTo>
                    <a:pt x="14110" y="18156"/>
                    <a:pt x="11404" y="13572"/>
                    <a:pt x="8239" y="4048"/>
                  </a:cubicBezTo>
                  <a:cubicBezTo>
                    <a:pt x="7493" y="1802"/>
                    <a:pt x="7120" y="694"/>
                    <a:pt x="6852"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1745;p34">
              <a:extLst>
                <a:ext uri="{FF2B5EF4-FFF2-40B4-BE49-F238E27FC236}">
                  <a16:creationId xmlns:a16="http://schemas.microsoft.com/office/drawing/2014/main" id="{8C9D6034-5600-F58B-3D87-18E096B5803C}"/>
                </a:ext>
              </a:extLst>
            </p:cNvPr>
            <p:cNvSpPr/>
            <p:nvPr/>
          </p:nvSpPr>
          <p:spPr>
            <a:xfrm>
              <a:off x="3837075" y="2972825"/>
              <a:ext cx="1444800" cy="1444800"/>
            </a:xfrm>
            <a:prstGeom prst="rect">
              <a:avLst/>
            </a:prstGeom>
            <a:no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8" name="Google Shape;1746;p34">
            <a:extLst>
              <a:ext uri="{FF2B5EF4-FFF2-40B4-BE49-F238E27FC236}">
                <a16:creationId xmlns:a16="http://schemas.microsoft.com/office/drawing/2014/main" id="{308B69A3-60DB-D6A7-7253-2E70C9DDC1DE}"/>
              </a:ext>
            </a:extLst>
          </p:cNvPr>
          <p:cNvGrpSpPr/>
          <p:nvPr/>
        </p:nvGrpSpPr>
        <p:grpSpPr>
          <a:xfrm>
            <a:off x="7386794" y="3860774"/>
            <a:ext cx="2578596" cy="2578596"/>
            <a:chOff x="5362725" y="3055275"/>
            <a:chExt cx="1444800" cy="1444800"/>
          </a:xfrm>
        </p:grpSpPr>
        <p:sp>
          <p:nvSpPr>
            <p:cNvPr id="429" name="Google Shape;1747;p34">
              <a:extLst>
                <a:ext uri="{FF2B5EF4-FFF2-40B4-BE49-F238E27FC236}">
                  <a16:creationId xmlns:a16="http://schemas.microsoft.com/office/drawing/2014/main" id="{06BDDE62-65A7-F234-EE16-28DB11389943}"/>
                </a:ext>
              </a:extLst>
            </p:cNvPr>
            <p:cNvSpPr/>
            <p:nvPr/>
          </p:nvSpPr>
          <p:spPr>
            <a:xfrm>
              <a:off x="5391299" y="3888581"/>
              <a:ext cx="63646" cy="133151"/>
            </a:xfrm>
            <a:custGeom>
              <a:avLst/>
              <a:gdLst/>
              <a:ahLst/>
              <a:cxnLst/>
              <a:rect l="l" t="t" r="r" b="b"/>
              <a:pathLst>
                <a:path w="4149" h="8680" extrusionOk="0">
                  <a:moveTo>
                    <a:pt x="4149" y="0"/>
                  </a:moveTo>
                  <a:cubicBezTo>
                    <a:pt x="3488" y="3188"/>
                    <a:pt x="2208" y="6240"/>
                    <a:pt x="1" y="8680"/>
                  </a:cubicBezTo>
                  <a:cubicBezTo>
                    <a:pt x="483" y="8159"/>
                    <a:pt x="954" y="7587"/>
                    <a:pt x="1417" y="6953"/>
                  </a:cubicBezTo>
                  <a:cubicBezTo>
                    <a:pt x="2824" y="5029"/>
                    <a:pt x="3674" y="2615"/>
                    <a:pt x="4149" y="0"/>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1748;p34">
              <a:extLst>
                <a:ext uri="{FF2B5EF4-FFF2-40B4-BE49-F238E27FC236}">
                  <a16:creationId xmlns:a16="http://schemas.microsoft.com/office/drawing/2014/main" id="{EE911369-8B65-F337-C8EC-0F41115462BC}"/>
                </a:ext>
              </a:extLst>
            </p:cNvPr>
            <p:cNvSpPr/>
            <p:nvPr/>
          </p:nvSpPr>
          <p:spPr>
            <a:xfrm>
              <a:off x="5430909" y="3414350"/>
              <a:ext cx="10201" cy="134608"/>
            </a:xfrm>
            <a:custGeom>
              <a:avLst/>
              <a:gdLst/>
              <a:ahLst/>
              <a:cxnLst/>
              <a:rect l="l" t="t" r="r" b="b"/>
              <a:pathLst>
                <a:path w="665" h="8775" extrusionOk="0">
                  <a:moveTo>
                    <a:pt x="0" y="0"/>
                  </a:moveTo>
                  <a:lnTo>
                    <a:pt x="0" y="0"/>
                  </a:lnTo>
                  <a:cubicBezTo>
                    <a:pt x="73" y="3115"/>
                    <a:pt x="324" y="6167"/>
                    <a:pt x="664" y="8775"/>
                  </a:cubicBezTo>
                  <a:cubicBezTo>
                    <a:pt x="309" y="5708"/>
                    <a:pt x="95" y="2676"/>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1749;p34">
              <a:extLst>
                <a:ext uri="{FF2B5EF4-FFF2-40B4-BE49-F238E27FC236}">
                  <a16:creationId xmlns:a16="http://schemas.microsoft.com/office/drawing/2014/main" id="{E73736DA-4311-E7E6-7C10-6A009E579B3D}"/>
                </a:ext>
              </a:extLst>
            </p:cNvPr>
            <p:cNvSpPr/>
            <p:nvPr/>
          </p:nvSpPr>
          <p:spPr>
            <a:xfrm>
              <a:off x="5471010" y="3675374"/>
              <a:ext cx="184" cy="153"/>
            </a:xfrm>
            <a:custGeom>
              <a:avLst/>
              <a:gdLst/>
              <a:ahLst/>
              <a:cxnLst/>
              <a:rect l="l" t="t" r="r" b="b"/>
              <a:pathLst>
                <a:path w="12" h="10" extrusionOk="0">
                  <a:moveTo>
                    <a:pt x="12" y="10"/>
                  </a:moveTo>
                  <a:cubicBezTo>
                    <a:pt x="8" y="6"/>
                    <a:pt x="4" y="2"/>
                    <a:pt x="1" y="0"/>
                  </a:cubicBezTo>
                  <a:cubicBezTo>
                    <a:pt x="4" y="2"/>
                    <a:pt x="8" y="6"/>
                    <a:pt x="12" y="1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1750;p34">
              <a:extLst>
                <a:ext uri="{FF2B5EF4-FFF2-40B4-BE49-F238E27FC236}">
                  <a16:creationId xmlns:a16="http://schemas.microsoft.com/office/drawing/2014/main" id="{57E25E44-CF16-BDB9-1689-E0D3AB8DFA0B}"/>
                </a:ext>
              </a:extLst>
            </p:cNvPr>
            <p:cNvSpPr/>
            <p:nvPr/>
          </p:nvSpPr>
          <p:spPr>
            <a:xfrm>
              <a:off x="5474493" y="3677967"/>
              <a:ext cx="1212" cy="874"/>
            </a:xfrm>
            <a:custGeom>
              <a:avLst/>
              <a:gdLst/>
              <a:ahLst/>
              <a:cxnLst/>
              <a:rect l="l" t="t" r="r" b="b"/>
              <a:pathLst>
                <a:path w="79" h="57" extrusionOk="0">
                  <a:moveTo>
                    <a:pt x="79" y="56"/>
                  </a:moveTo>
                  <a:cubicBezTo>
                    <a:pt x="51" y="38"/>
                    <a:pt x="27" y="19"/>
                    <a:pt x="1" y="1"/>
                  </a:cubicBezTo>
                  <a:cubicBezTo>
                    <a:pt x="27" y="19"/>
                    <a:pt x="51" y="38"/>
                    <a:pt x="79" y="56"/>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1751;p34">
              <a:extLst>
                <a:ext uri="{FF2B5EF4-FFF2-40B4-BE49-F238E27FC236}">
                  <a16:creationId xmlns:a16="http://schemas.microsoft.com/office/drawing/2014/main" id="{EE02344C-0A7A-DFE3-276B-404EA8E2B0D4}"/>
                </a:ext>
              </a:extLst>
            </p:cNvPr>
            <p:cNvSpPr/>
            <p:nvPr/>
          </p:nvSpPr>
          <p:spPr>
            <a:xfrm>
              <a:off x="5455225" y="3643220"/>
              <a:ext cx="1181" cy="6305"/>
            </a:xfrm>
            <a:custGeom>
              <a:avLst/>
              <a:gdLst/>
              <a:ahLst/>
              <a:cxnLst/>
              <a:rect l="l" t="t" r="r" b="b"/>
              <a:pathLst>
                <a:path w="77" h="411" extrusionOk="0">
                  <a:moveTo>
                    <a:pt x="1" y="1"/>
                  </a:moveTo>
                  <a:cubicBezTo>
                    <a:pt x="23" y="144"/>
                    <a:pt x="49" y="282"/>
                    <a:pt x="77" y="410"/>
                  </a:cubicBezTo>
                  <a:cubicBezTo>
                    <a:pt x="51" y="274"/>
                    <a:pt x="27" y="138"/>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1752;p34">
              <a:extLst>
                <a:ext uri="{FF2B5EF4-FFF2-40B4-BE49-F238E27FC236}">
                  <a16:creationId xmlns:a16="http://schemas.microsoft.com/office/drawing/2014/main" id="{CCB766CF-03A1-8A6F-EE98-C6A35ED44DE6}"/>
                </a:ext>
              </a:extLst>
            </p:cNvPr>
            <p:cNvSpPr/>
            <p:nvPr/>
          </p:nvSpPr>
          <p:spPr>
            <a:xfrm>
              <a:off x="6533900" y="3511243"/>
              <a:ext cx="6136" cy="4065"/>
            </a:xfrm>
            <a:custGeom>
              <a:avLst/>
              <a:gdLst/>
              <a:ahLst/>
              <a:cxnLst/>
              <a:rect l="l" t="t" r="r" b="b"/>
              <a:pathLst>
                <a:path w="400" h="265" extrusionOk="0">
                  <a:moveTo>
                    <a:pt x="399" y="0"/>
                  </a:moveTo>
                  <a:cubicBezTo>
                    <a:pt x="299" y="67"/>
                    <a:pt x="202" y="134"/>
                    <a:pt x="100" y="199"/>
                  </a:cubicBezTo>
                  <a:cubicBezTo>
                    <a:pt x="68" y="222"/>
                    <a:pt x="33" y="244"/>
                    <a:pt x="1" y="265"/>
                  </a:cubicBezTo>
                  <a:cubicBezTo>
                    <a:pt x="46" y="237"/>
                    <a:pt x="85" y="211"/>
                    <a:pt x="129" y="181"/>
                  </a:cubicBezTo>
                  <a:cubicBezTo>
                    <a:pt x="211" y="127"/>
                    <a:pt x="302" y="67"/>
                    <a:pt x="399"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1753;p34">
              <a:extLst>
                <a:ext uri="{FF2B5EF4-FFF2-40B4-BE49-F238E27FC236}">
                  <a16:creationId xmlns:a16="http://schemas.microsoft.com/office/drawing/2014/main" id="{0782CB28-5A4E-7D80-AF62-4DDDCF2FD4EE}"/>
                </a:ext>
              </a:extLst>
            </p:cNvPr>
            <p:cNvSpPr/>
            <p:nvPr/>
          </p:nvSpPr>
          <p:spPr>
            <a:xfrm>
              <a:off x="6666000" y="3467276"/>
              <a:ext cx="9189" cy="75672"/>
            </a:xfrm>
            <a:custGeom>
              <a:avLst/>
              <a:gdLst/>
              <a:ahLst/>
              <a:cxnLst/>
              <a:rect l="l" t="t" r="r" b="b"/>
              <a:pathLst>
                <a:path w="599" h="4933" extrusionOk="0">
                  <a:moveTo>
                    <a:pt x="1" y="0"/>
                  </a:moveTo>
                  <a:cubicBezTo>
                    <a:pt x="21" y="47"/>
                    <a:pt x="44" y="84"/>
                    <a:pt x="64" y="133"/>
                  </a:cubicBezTo>
                  <a:cubicBezTo>
                    <a:pt x="554" y="1327"/>
                    <a:pt x="589" y="2585"/>
                    <a:pt x="472" y="3841"/>
                  </a:cubicBezTo>
                  <a:cubicBezTo>
                    <a:pt x="436" y="4212"/>
                    <a:pt x="384" y="4575"/>
                    <a:pt x="325" y="4932"/>
                  </a:cubicBezTo>
                  <a:cubicBezTo>
                    <a:pt x="386" y="4567"/>
                    <a:pt x="440" y="4195"/>
                    <a:pt x="477" y="3815"/>
                  </a:cubicBezTo>
                  <a:cubicBezTo>
                    <a:pt x="598" y="2561"/>
                    <a:pt x="548" y="1299"/>
                    <a:pt x="57" y="106"/>
                  </a:cubicBezTo>
                  <a:cubicBezTo>
                    <a:pt x="40" y="66"/>
                    <a:pt x="19" y="39"/>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1754;p34">
              <a:extLst>
                <a:ext uri="{FF2B5EF4-FFF2-40B4-BE49-F238E27FC236}">
                  <a16:creationId xmlns:a16="http://schemas.microsoft.com/office/drawing/2014/main" id="{3EE4A791-C2A1-1005-C2DF-CEE63A173F83}"/>
                </a:ext>
              </a:extLst>
            </p:cNvPr>
            <p:cNvSpPr/>
            <p:nvPr/>
          </p:nvSpPr>
          <p:spPr>
            <a:xfrm>
              <a:off x="5541271" y="3715337"/>
              <a:ext cx="55347" cy="28563"/>
            </a:xfrm>
            <a:custGeom>
              <a:avLst/>
              <a:gdLst/>
              <a:ahLst/>
              <a:cxnLst/>
              <a:rect l="l" t="t" r="r" b="b"/>
              <a:pathLst>
                <a:path w="3608" h="1862" extrusionOk="0">
                  <a:moveTo>
                    <a:pt x="1" y="1"/>
                  </a:moveTo>
                  <a:cubicBezTo>
                    <a:pt x="1154" y="615"/>
                    <a:pt x="2370" y="1242"/>
                    <a:pt x="3607" y="1862"/>
                  </a:cubicBezTo>
                  <a:cubicBezTo>
                    <a:pt x="3375" y="1743"/>
                    <a:pt x="3140" y="1627"/>
                    <a:pt x="2908" y="1506"/>
                  </a:cubicBezTo>
                  <a:cubicBezTo>
                    <a:pt x="1791" y="927"/>
                    <a:pt x="833" y="432"/>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1755;p34">
              <a:extLst>
                <a:ext uri="{FF2B5EF4-FFF2-40B4-BE49-F238E27FC236}">
                  <a16:creationId xmlns:a16="http://schemas.microsoft.com/office/drawing/2014/main" id="{75EF0A92-8C4A-8DA0-3F7C-5D0F6C259F17}"/>
                </a:ext>
              </a:extLst>
            </p:cNvPr>
            <p:cNvSpPr/>
            <p:nvPr/>
          </p:nvSpPr>
          <p:spPr>
            <a:xfrm>
              <a:off x="6184973" y="3906192"/>
              <a:ext cx="5323" cy="476"/>
            </a:xfrm>
            <a:custGeom>
              <a:avLst/>
              <a:gdLst/>
              <a:ahLst/>
              <a:cxnLst/>
              <a:rect l="l" t="t" r="r" b="b"/>
              <a:pathLst>
                <a:path w="347" h="31" extrusionOk="0">
                  <a:moveTo>
                    <a:pt x="1" y="0"/>
                  </a:moveTo>
                  <a:lnTo>
                    <a:pt x="1" y="0"/>
                  </a:lnTo>
                  <a:cubicBezTo>
                    <a:pt x="116" y="12"/>
                    <a:pt x="232" y="21"/>
                    <a:pt x="347" y="30"/>
                  </a:cubicBezTo>
                  <a:cubicBezTo>
                    <a:pt x="232" y="21"/>
                    <a:pt x="116" y="10"/>
                    <a:pt x="1" y="0"/>
                  </a:cubicBezTo>
                  <a:close/>
                </a:path>
              </a:pathLst>
            </a:custGeom>
            <a:solidFill>
              <a:srgbClr val="A7D6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1756;p34">
              <a:extLst>
                <a:ext uri="{FF2B5EF4-FFF2-40B4-BE49-F238E27FC236}">
                  <a16:creationId xmlns:a16="http://schemas.microsoft.com/office/drawing/2014/main" id="{D7F73DA7-2DB1-B766-3209-5DA0BFBC6182}"/>
                </a:ext>
              </a:extLst>
            </p:cNvPr>
            <p:cNvSpPr/>
            <p:nvPr/>
          </p:nvSpPr>
          <p:spPr>
            <a:xfrm>
              <a:off x="5365833" y="3056341"/>
              <a:ext cx="1429489" cy="838484"/>
            </a:xfrm>
            <a:custGeom>
              <a:avLst/>
              <a:gdLst/>
              <a:ahLst/>
              <a:cxnLst/>
              <a:rect l="l" t="t" r="r" b="b"/>
              <a:pathLst>
                <a:path w="93187" h="54660" extrusionOk="0">
                  <a:moveTo>
                    <a:pt x="1" y="0"/>
                  </a:moveTo>
                  <a:lnTo>
                    <a:pt x="1" y="49538"/>
                  </a:lnTo>
                  <a:cubicBezTo>
                    <a:pt x="901" y="49324"/>
                    <a:pt x="1813" y="49216"/>
                    <a:pt x="2715" y="49216"/>
                  </a:cubicBezTo>
                  <a:cubicBezTo>
                    <a:pt x="3644" y="49216"/>
                    <a:pt x="4562" y="49330"/>
                    <a:pt x="5448" y="49559"/>
                  </a:cubicBezTo>
                  <a:cubicBezTo>
                    <a:pt x="5926" y="49681"/>
                    <a:pt x="6164" y="49853"/>
                    <a:pt x="6259" y="50162"/>
                  </a:cubicBezTo>
                  <a:cubicBezTo>
                    <a:pt x="6438" y="46172"/>
                    <a:pt x="5980" y="42049"/>
                    <a:pt x="5366" y="38653"/>
                  </a:cubicBezTo>
                  <a:cubicBezTo>
                    <a:pt x="1713" y="18474"/>
                    <a:pt x="5009" y="8156"/>
                    <a:pt x="5840" y="8156"/>
                  </a:cubicBezTo>
                  <a:cubicBezTo>
                    <a:pt x="5850" y="8156"/>
                    <a:pt x="5861" y="8157"/>
                    <a:pt x="5870" y="8161"/>
                  </a:cubicBezTo>
                  <a:cubicBezTo>
                    <a:pt x="6313" y="8317"/>
                    <a:pt x="5950" y="8659"/>
                    <a:pt x="5869" y="8885"/>
                  </a:cubicBezTo>
                  <a:cubicBezTo>
                    <a:pt x="5269" y="10537"/>
                    <a:pt x="4860" y="12523"/>
                    <a:pt x="4599" y="14674"/>
                  </a:cubicBezTo>
                  <a:cubicBezTo>
                    <a:pt x="4677" y="14423"/>
                    <a:pt x="4767" y="14276"/>
                    <a:pt x="4865" y="14246"/>
                  </a:cubicBezTo>
                  <a:cubicBezTo>
                    <a:pt x="4920" y="14230"/>
                    <a:pt x="4971" y="14222"/>
                    <a:pt x="5019" y="14222"/>
                  </a:cubicBezTo>
                  <a:cubicBezTo>
                    <a:pt x="5936" y="14222"/>
                    <a:pt x="5866" y="17223"/>
                    <a:pt x="15313" y="26274"/>
                  </a:cubicBezTo>
                  <a:cubicBezTo>
                    <a:pt x="15315" y="26276"/>
                    <a:pt x="15317" y="26277"/>
                    <a:pt x="15319" y="26277"/>
                  </a:cubicBezTo>
                  <a:cubicBezTo>
                    <a:pt x="16072" y="27001"/>
                    <a:pt x="16914" y="27625"/>
                    <a:pt x="17725" y="28280"/>
                  </a:cubicBezTo>
                  <a:cubicBezTo>
                    <a:pt x="17891" y="28412"/>
                    <a:pt x="18054" y="28544"/>
                    <a:pt x="18214" y="28680"/>
                  </a:cubicBezTo>
                  <a:cubicBezTo>
                    <a:pt x="18492" y="28916"/>
                    <a:pt x="18784" y="29158"/>
                    <a:pt x="19085" y="29404"/>
                  </a:cubicBezTo>
                  <a:cubicBezTo>
                    <a:pt x="19247" y="29534"/>
                    <a:pt x="19417" y="29670"/>
                    <a:pt x="19586" y="29804"/>
                  </a:cubicBezTo>
                  <a:cubicBezTo>
                    <a:pt x="19713" y="29905"/>
                    <a:pt x="19837" y="30007"/>
                    <a:pt x="19968" y="30109"/>
                  </a:cubicBezTo>
                  <a:cubicBezTo>
                    <a:pt x="20204" y="30294"/>
                    <a:pt x="20446" y="30481"/>
                    <a:pt x="20693" y="30669"/>
                  </a:cubicBezTo>
                  <a:cubicBezTo>
                    <a:pt x="20753" y="30714"/>
                    <a:pt x="20811" y="30759"/>
                    <a:pt x="20870" y="30803"/>
                  </a:cubicBezTo>
                  <a:cubicBezTo>
                    <a:pt x="21155" y="31021"/>
                    <a:pt x="21447" y="31239"/>
                    <a:pt x="21747" y="31460"/>
                  </a:cubicBezTo>
                  <a:cubicBezTo>
                    <a:pt x="24834" y="33738"/>
                    <a:pt x="28673" y="36234"/>
                    <a:pt x="33009" y="38648"/>
                  </a:cubicBezTo>
                  <a:cubicBezTo>
                    <a:pt x="33845" y="39113"/>
                    <a:pt x="34703" y="39576"/>
                    <a:pt x="35574" y="40032"/>
                  </a:cubicBezTo>
                  <a:cubicBezTo>
                    <a:pt x="35632" y="40062"/>
                    <a:pt x="35687" y="40092"/>
                    <a:pt x="35743" y="40121"/>
                  </a:cubicBezTo>
                  <a:cubicBezTo>
                    <a:pt x="36640" y="40590"/>
                    <a:pt x="37552" y="41054"/>
                    <a:pt x="38479" y="41508"/>
                  </a:cubicBezTo>
                  <a:cubicBezTo>
                    <a:pt x="39532" y="42023"/>
                    <a:pt x="40600" y="42531"/>
                    <a:pt x="41689" y="43025"/>
                  </a:cubicBezTo>
                  <a:cubicBezTo>
                    <a:pt x="45091" y="44564"/>
                    <a:pt x="48307" y="45864"/>
                    <a:pt x="51312" y="46974"/>
                  </a:cubicBezTo>
                  <a:cubicBezTo>
                    <a:pt x="53648" y="47835"/>
                    <a:pt x="55857" y="48580"/>
                    <a:pt x="57925" y="49224"/>
                  </a:cubicBezTo>
                  <a:cubicBezTo>
                    <a:pt x="69867" y="52940"/>
                    <a:pt x="77156" y="53336"/>
                    <a:pt x="77439" y="53921"/>
                  </a:cubicBezTo>
                  <a:cubicBezTo>
                    <a:pt x="77528" y="54109"/>
                    <a:pt x="76901" y="54382"/>
                    <a:pt x="75677" y="54660"/>
                  </a:cubicBezTo>
                  <a:cubicBezTo>
                    <a:pt x="87375" y="52743"/>
                    <a:pt x="93187" y="48691"/>
                    <a:pt x="87816" y="46209"/>
                  </a:cubicBezTo>
                  <a:cubicBezTo>
                    <a:pt x="80767" y="43026"/>
                    <a:pt x="78543" y="44432"/>
                    <a:pt x="80286" y="41770"/>
                  </a:cubicBezTo>
                  <a:cubicBezTo>
                    <a:pt x="81351" y="40136"/>
                    <a:pt x="83365" y="37540"/>
                    <a:pt x="84489" y="34096"/>
                  </a:cubicBezTo>
                  <a:lnTo>
                    <a:pt x="84489" y="34096"/>
                  </a:lnTo>
                  <a:cubicBezTo>
                    <a:pt x="82974" y="38713"/>
                    <a:pt x="79829" y="41906"/>
                    <a:pt x="79719" y="42840"/>
                  </a:cubicBezTo>
                  <a:cubicBezTo>
                    <a:pt x="79598" y="43857"/>
                    <a:pt x="77606" y="44730"/>
                    <a:pt x="75066" y="44730"/>
                  </a:cubicBezTo>
                  <a:cubicBezTo>
                    <a:pt x="72580" y="44730"/>
                    <a:pt x="69569" y="43893"/>
                    <a:pt x="67276" y="41538"/>
                  </a:cubicBezTo>
                  <a:cubicBezTo>
                    <a:pt x="65936" y="40164"/>
                    <a:pt x="65289" y="38556"/>
                    <a:pt x="65365" y="36638"/>
                  </a:cubicBezTo>
                  <a:cubicBezTo>
                    <a:pt x="65400" y="35757"/>
                    <a:pt x="65501" y="35817"/>
                    <a:pt x="67023" y="35138"/>
                  </a:cubicBezTo>
                  <a:lnTo>
                    <a:pt x="67023" y="35138"/>
                  </a:lnTo>
                  <a:cubicBezTo>
                    <a:pt x="66349" y="35417"/>
                    <a:pt x="65704" y="35646"/>
                    <a:pt x="65110" y="35798"/>
                  </a:cubicBezTo>
                  <a:cubicBezTo>
                    <a:pt x="64727" y="35900"/>
                    <a:pt x="64336" y="35949"/>
                    <a:pt x="63957" y="35949"/>
                  </a:cubicBezTo>
                  <a:cubicBezTo>
                    <a:pt x="62355" y="35949"/>
                    <a:pt x="60985" y="35072"/>
                    <a:pt x="61475" y="33584"/>
                  </a:cubicBezTo>
                  <a:lnTo>
                    <a:pt x="61475" y="33584"/>
                  </a:lnTo>
                  <a:cubicBezTo>
                    <a:pt x="61399" y="33798"/>
                    <a:pt x="61332" y="34010"/>
                    <a:pt x="61297" y="34217"/>
                  </a:cubicBezTo>
                  <a:cubicBezTo>
                    <a:pt x="61222" y="34648"/>
                    <a:pt x="60867" y="34896"/>
                    <a:pt x="60515" y="35087"/>
                  </a:cubicBezTo>
                  <a:cubicBezTo>
                    <a:pt x="58985" y="35925"/>
                    <a:pt x="57343" y="36449"/>
                    <a:pt x="55605" y="36449"/>
                  </a:cubicBezTo>
                  <a:cubicBezTo>
                    <a:pt x="55563" y="36449"/>
                    <a:pt x="55521" y="36448"/>
                    <a:pt x="55479" y="36448"/>
                  </a:cubicBezTo>
                  <a:cubicBezTo>
                    <a:pt x="45875" y="36312"/>
                    <a:pt x="44140" y="28421"/>
                    <a:pt x="46708" y="26694"/>
                  </a:cubicBezTo>
                  <a:lnTo>
                    <a:pt x="46708" y="26694"/>
                  </a:lnTo>
                  <a:cubicBezTo>
                    <a:pt x="45906" y="27063"/>
                    <a:pt x="45101" y="27240"/>
                    <a:pt x="44270" y="27240"/>
                  </a:cubicBezTo>
                  <a:cubicBezTo>
                    <a:pt x="43725" y="27240"/>
                    <a:pt x="43168" y="27164"/>
                    <a:pt x="42594" y="27016"/>
                  </a:cubicBezTo>
                  <a:cubicBezTo>
                    <a:pt x="33503" y="24714"/>
                    <a:pt x="27877" y="14252"/>
                    <a:pt x="17907"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1757;p34">
              <a:extLst>
                <a:ext uri="{FF2B5EF4-FFF2-40B4-BE49-F238E27FC236}">
                  <a16:creationId xmlns:a16="http://schemas.microsoft.com/office/drawing/2014/main" id="{ED05128C-EFF9-9CAF-C1EF-08895AFD9BE6}"/>
                </a:ext>
              </a:extLst>
            </p:cNvPr>
            <p:cNvSpPr/>
            <p:nvPr/>
          </p:nvSpPr>
          <p:spPr>
            <a:xfrm>
              <a:off x="6305061" y="3224722"/>
              <a:ext cx="20218" cy="8299"/>
            </a:xfrm>
            <a:custGeom>
              <a:avLst/>
              <a:gdLst/>
              <a:ahLst/>
              <a:cxnLst/>
              <a:rect l="l" t="t" r="r" b="b"/>
              <a:pathLst>
                <a:path w="1318" h="541" extrusionOk="0">
                  <a:moveTo>
                    <a:pt x="1179" y="1"/>
                  </a:moveTo>
                  <a:cubicBezTo>
                    <a:pt x="820" y="1"/>
                    <a:pt x="436" y="178"/>
                    <a:pt x="0" y="540"/>
                  </a:cubicBezTo>
                  <a:cubicBezTo>
                    <a:pt x="153" y="419"/>
                    <a:pt x="300" y="315"/>
                    <a:pt x="430" y="248"/>
                  </a:cubicBezTo>
                  <a:cubicBezTo>
                    <a:pt x="742" y="89"/>
                    <a:pt x="1004" y="7"/>
                    <a:pt x="1245" y="7"/>
                  </a:cubicBezTo>
                  <a:cubicBezTo>
                    <a:pt x="1269" y="7"/>
                    <a:pt x="1294" y="8"/>
                    <a:pt x="1318" y="10"/>
                  </a:cubicBezTo>
                  <a:cubicBezTo>
                    <a:pt x="1272" y="4"/>
                    <a:pt x="1225" y="1"/>
                    <a:pt x="1179"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1758;p34">
              <a:extLst>
                <a:ext uri="{FF2B5EF4-FFF2-40B4-BE49-F238E27FC236}">
                  <a16:creationId xmlns:a16="http://schemas.microsoft.com/office/drawing/2014/main" id="{5169B6C1-AD33-ED4C-BCA6-C78157CD9D79}"/>
                </a:ext>
              </a:extLst>
            </p:cNvPr>
            <p:cNvSpPr/>
            <p:nvPr/>
          </p:nvSpPr>
          <p:spPr>
            <a:xfrm>
              <a:off x="6212862" y="3261095"/>
              <a:ext cx="65486" cy="90107"/>
            </a:xfrm>
            <a:custGeom>
              <a:avLst/>
              <a:gdLst/>
              <a:ahLst/>
              <a:cxnLst/>
              <a:rect l="l" t="t" r="r" b="b"/>
              <a:pathLst>
                <a:path w="4269" h="5874" extrusionOk="0">
                  <a:moveTo>
                    <a:pt x="4268" y="0"/>
                  </a:moveTo>
                  <a:cubicBezTo>
                    <a:pt x="2666" y="1904"/>
                    <a:pt x="1451" y="3899"/>
                    <a:pt x="1" y="5874"/>
                  </a:cubicBezTo>
                  <a:cubicBezTo>
                    <a:pt x="330" y="5433"/>
                    <a:pt x="663" y="4971"/>
                    <a:pt x="1006" y="4474"/>
                  </a:cubicBezTo>
                  <a:cubicBezTo>
                    <a:pt x="1499" y="3756"/>
                    <a:pt x="2912" y="1660"/>
                    <a:pt x="4268"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1759;p34">
              <a:extLst>
                <a:ext uri="{FF2B5EF4-FFF2-40B4-BE49-F238E27FC236}">
                  <a16:creationId xmlns:a16="http://schemas.microsoft.com/office/drawing/2014/main" id="{25743A18-74FD-2339-9F12-E75A8D5EF28C}"/>
                </a:ext>
              </a:extLst>
            </p:cNvPr>
            <p:cNvSpPr/>
            <p:nvPr/>
          </p:nvSpPr>
          <p:spPr>
            <a:xfrm>
              <a:off x="5654471" y="3771638"/>
              <a:ext cx="522097" cy="133872"/>
            </a:xfrm>
            <a:custGeom>
              <a:avLst/>
              <a:gdLst/>
              <a:ahLst/>
              <a:cxnLst/>
              <a:rect l="l" t="t" r="r" b="b"/>
              <a:pathLst>
                <a:path w="34035" h="8727" extrusionOk="0">
                  <a:moveTo>
                    <a:pt x="1" y="1"/>
                  </a:moveTo>
                  <a:cubicBezTo>
                    <a:pt x="1201" y="551"/>
                    <a:pt x="2383" y="1069"/>
                    <a:pt x="3503" y="1521"/>
                  </a:cubicBezTo>
                  <a:cubicBezTo>
                    <a:pt x="14031" y="5760"/>
                    <a:pt x="24544" y="7923"/>
                    <a:pt x="34035" y="8727"/>
                  </a:cubicBezTo>
                  <a:cubicBezTo>
                    <a:pt x="28640" y="8250"/>
                    <a:pt x="22662" y="7327"/>
                    <a:pt x="16416" y="5731"/>
                  </a:cubicBezTo>
                  <a:cubicBezTo>
                    <a:pt x="16400" y="5725"/>
                    <a:pt x="16381" y="5721"/>
                    <a:pt x="16364" y="5716"/>
                  </a:cubicBezTo>
                  <a:cubicBezTo>
                    <a:pt x="11034" y="4350"/>
                    <a:pt x="5515" y="2494"/>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1760;p34">
              <a:extLst>
                <a:ext uri="{FF2B5EF4-FFF2-40B4-BE49-F238E27FC236}">
                  <a16:creationId xmlns:a16="http://schemas.microsoft.com/office/drawing/2014/main" id="{88913FB0-FC3A-C008-BCBB-2D2117586A0A}"/>
                </a:ext>
              </a:extLst>
            </p:cNvPr>
            <p:cNvSpPr/>
            <p:nvPr/>
          </p:nvSpPr>
          <p:spPr>
            <a:xfrm>
              <a:off x="6359383" y="3265345"/>
              <a:ext cx="11720" cy="49548"/>
            </a:xfrm>
            <a:custGeom>
              <a:avLst/>
              <a:gdLst/>
              <a:ahLst/>
              <a:cxnLst/>
              <a:rect l="l" t="t" r="r" b="b"/>
              <a:pathLst>
                <a:path w="764" h="3230" extrusionOk="0">
                  <a:moveTo>
                    <a:pt x="1" y="1"/>
                  </a:moveTo>
                  <a:cubicBezTo>
                    <a:pt x="380" y="953"/>
                    <a:pt x="619" y="2100"/>
                    <a:pt x="764" y="3229"/>
                  </a:cubicBezTo>
                  <a:cubicBezTo>
                    <a:pt x="756" y="3153"/>
                    <a:pt x="749" y="3079"/>
                    <a:pt x="741" y="2999"/>
                  </a:cubicBezTo>
                  <a:cubicBezTo>
                    <a:pt x="628" y="1956"/>
                    <a:pt x="401" y="948"/>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1761;p34">
              <a:extLst>
                <a:ext uri="{FF2B5EF4-FFF2-40B4-BE49-F238E27FC236}">
                  <a16:creationId xmlns:a16="http://schemas.microsoft.com/office/drawing/2014/main" id="{81A0577F-677A-D793-EEA9-A5542BF404BD}"/>
                </a:ext>
              </a:extLst>
            </p:cNvPr>
            <p:cNvSpPr/>
            <p:nvPr/>
          </p:nvSpPr>
          <p:spPr>
            <a:xfrm>
              <a:off x="6208613" y="3351882"/>
              <a:ext cx="3774" cy="5032"/>
            </a:xfrm>
            <a:custGeom>
              <a:avLst/>
              <a:gdLst/>
              <a:ahLst/>
              <a:cxnLst/>
              <a:rect l="l" t="t" r="r" b="b"/>
              <a:pathLst>
                <a:path w="246" h="328" extrusionOk="0">
                  <a:moveTo>
                    <a:pt x="246" y="1"/>
                  </a:moveTo>
                  <a:cubicBezTo>
                    <a:pt x="164" y="109"/>
                    <a:pt x="82" y="218"/>
                    <a:pt x="1" y="328"/>
                  </a:cubicBezTo>
                  <a:cubicBezTo>
                    <a:pt x="82" y="222"/>
                    <a:pt x="164" y="109"/>
                    <a:pt x="246"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1762;p34">
              <a:extLst>
                <a:ext uri="{FF2B5EF4-FFF2-40B4-BE49-F238E27FC236}">
                  <a16:creationId xmlns:a16="http://schemas.microsoft.com/office/drawing/2014/main" id="{972EC1DA-2B36-17C8-B9E4-D4C44C914490}"/>
                </a:ext>
              </a:extLst>
            </p:cNvPr>
            <p:cNvSpPr/>
            <p:nvPr/>
          </p:nvSpPr>
          <p:spPr>
            <a:xfrm>
              <a:off x="6344932" y="3239787"/>
              <a:ext cx="1227" cy="1703"/>
            </a:xfrm>
            <a:custGeom>
              <a:avLst/>
              <a:gdLst/>
              <a:ahLst/>
              <a:cxnLst/>
              <a:rect l="l" t="t" r="r" b="b"/>
              <a:pathLst>
                <a:path w="80" h="111" extrusionOk="0">
                  <a:moveTo>
                    <a:pt x="1" y="1"/>
                  </a:moveTo>
                  <a:cubicBezTo>
                    <a:pt x="5" y="8"/>
                    <a:pt x="10" y="13"/>
                    <a:pt x="15" y="19"/>
                  </a:cubicBezTo>
                  <a:lnTo>
                    <a:pt x="15" y="19"/>
                  </a:lnTo>
                  <a:cubicBezTo>
                    <a:pt x="10" y="13"/>
                    <a:pt x="6" y="7"/>
                    <a:pt x="1" y="1"/>
                  </a:cubicBezTo>
                  <a:close/>
                  <a:moveTo>
                    <a:pt x="15" y="19"/>
                  </a:moveTo>
                  <a:cubicBezTo>
                    <a:pt x="36" y="49"/>
                    <a:pt x="56" y="81"/>
                    <a:pt x="79" y="111"/>
                  </a:cubicBezTo>
                  <a:cubicBezTo>
                    <a:pt x="62" y="88"/>
                    <a:pt x="48" y="62"/>
                    <a:pt x="31" y="40"/>
                  </a:cubicBezTo>
                  <a:cubicBezTo>
                    <a:pt x="26" y="32"/>
                    <a:pt x="20" y="25"/>
                    <a:pt x="15" y="19"/>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1763;p34">
              <a:extLst>
                <a:ext uri="{FF2B5EF4-FFF2-40B4-BE49-F238E27FC236}">
                  <a16:creationId xmlns:a16="http://schemas.microsoft.com/office/drawing/2014/main" id="{CD8F5EBE-0058-8FD1-0575-B7F15EA79DEF}"/>
                </a:ext>
              </a:extLst>
            </p:cNvPr>
            <p:cNvSpPr/>
            <p:nvPr/>
          </p:nvSpPr>
          <p:spPr>
            <a:xfrm>
              <a:off x="6338857" y="3232654"/>
              <a:ext cx="5246" cy="6105"/>
            </a:xfrm>
            <a:custGeom>
              <a:avLst/>
              <a:gdLst/>
              <a:ahLst/>
              <a:cxnLst/>
              <a:rect l="l" t="t" r="r" b="b"/>
              <a:pathLst>
                <a:path w="342" h="398" extrusionOk="0">
                  <a:moveTo>
                    <a:pt x="1" y="1"/>
                  </a:moveTo>
                  <a:cubicBezTo>
                    <a:pt x="120" y="129"/>
                    <a:pt x="233" y="261"/>
                    <a:pt x="341" y="397"/>
                  </a:cubicBezTo>
                  <a:cubicBezTo>
                    <a:pt x="228" y="248"/>
                    <a:pt x="112" y="116"/>
                    <a:pt x="1"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1764;p34">
              <a:extLst>
                <a:ext uri="{FF2B5EF4-FFF2-40B4-BE49-F238E27FC236}">
                  <a16:creationId xmlns:a16="http://schemas.microsoft.com/office/drawing/2014/main" id="{3C2353F5-2C31-238A-32AF-217C6BA7E474}"/>
                </a:ext>
              </a:extLst>
            </p:cNvPr>
            <p:cNvSpPr/>
            <p:nvPr/>
          </p:nvSpPr>
          <p:spPr>
            <a:xfrm>
              <a:off x="6121830" y="3415516"/>
              <a:ext cx="33748" cy="26569"/>
            </a:xfrm>
            <a:custGeom>
              <a:avLst/>
              <a:gdLst/>
              <a:ahLst/>
              <a:cxnLst/>
              <a:rect l="l" t="t" r="r" b="b"/>
              <a:pathLst>
                <a:path w="2200" h="1732" extrusionOk="0">
                  <a:moveTo>
                    <a:pt x="2200" y="0"/>
                  </a:moveTo>
                  <a:lnTo>
                    <a:pt x="2200" y="0"/>
                  </a:lnTo>
                  <a:cubicBezTo>
                    <a:pt x="1539" y="588"/>
                    <a:pt x="812" y="1165"/>
                    <a:pt x="0" y="1731"/>
                  </a:cubicBezTo>
                  <a:cubicBezTo>
                    <a:pt x="735" y="1227"/>
                    <a:pt x="1463" y="663"/>
                    <a:pt x="220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1765;p34">
              <a:extLst>
                <a:ext uri="{FF2B5EF4-FFF2-40B4-BE49-F238E27FC236}">
                  <a16:creationId xmlns:a16="http://schemas.microsoft.com/office/drawing/2014/main" id="{7C437D37-B522-518D-3EA8-D0D5D9F4B8CA}"/>
                </a:ext>
              </a:extLst>
            </p:cNvPr>
            <p:cNvSpPr/>
            <p:nvPr/>
          </p:nvSpPr>
          <p:spPr>
            <a:xfrm>
              <a:off x="6119115" y="3442516"/>
              <a:ext cx="2040" cy="1396"/>
            </a:xfrm>
            <a:custGeom>
              <a:avLst/>
              <a:gdLst/>
              <a:ahLst/>
              <a:cxnLst/>
              <a:rect l="l" t="t" r="r" b="b"/>
              <a:pathLst>
                <a:path w="133" h="91" extrusionOk="0">
                  <a:moveTo>
                    <a:pt x="133" y="1"/>
                  </a:moveTo>
                  <a:cubicBezTo>
                    <a:pt x="88" y="31"/>
                    <a:pt x="43" y="60"/>
                    <a:pt x="0" y="90"/>
                  </a:cubicBezTo>
                  <a:cubicBezTo>
                    <a:pt x="43" y="60"/>
                    <a:pt x="90" y="31"/>
                    <a:pt x="133"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1766;p34">
              <a:extLst>
                <a:ext uri="{FF2B5EF4-FFF2-40B4-BE49-F238E27FC236}">
                  <a16:creationId xmlns:a16="http://schemas.microsoft.com/office/drawing/2014/main" id="{9CE4339E-26E8-BB34-4EEA-B5D328E4A7DA}"/>
                </a:ext>
              </a:extLst>
            </p:cNvPr>
            <p:cNvSpPr/>
            <p:nvPr/>
          </p:nvSpPr>
          <p:spPr>
            <a:xfrm>
              <a:off x="6584617" y="3455080"/>
              <a:ext cx="44593" cy="25771"/>
            </a:xfrm>
            <a:custGeom>
              <a:avLst/>
              <a:gdLst/>
              <a:ahLst/>
              <a:cxnLst/>
              <a:rect l="l" t="t" r="r" b="b"/>
              <a:pathLst>
                <a:path w="2907" h="1680" extrusionOk="0">
                  <a:moveTo>
                    <a:pt x="2907" y="1"/>
                  </a:moveTo>
                  <a:lnTo>
                    <a:pt x="2907" y="1"/>
                  </a:lnTo>
                  <a:cubicBezTo>
                    <a:pt x="2090" y="310"/>
                    <a:pt x="1117" y="920"/>
                    <a:pt x="0" y="1679"/>
                  </a:cubicBezTo>
                  <a:cubicBezTo>
                    <a:pt x="1076" y="970"/>
                    <a:pt x="2159" y="306"/>
                    <a:pt x="2907"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1767;p34">
              <a:extLst>
                <a:ext uri="{FF2B5EF4-FFF2-40B4-BE49-F238E27FC236}">
                  <a16:creationId xmlns:a16="http://schemas.microsoft.com/office/drawing/2014/main" id="{F7BCA9B3-9CED-C245-780C-D0328077F3B1}"/>
                </a:ext>
              </a:extLst>
            </p:cNvPr>
            <p:cNvSpPr/>
            <p:nvPr/>
          </p:nvSpPr>
          <p:spPr>
            <a:xfrm>
              <a:off x="6667549" y="3547923"/>
              <a:ext cx="2500" cy="11520"/>
            </a:xfrm>
            <a:custGeom>
              <a:avLst/>
              <a:gdLst/>
              <a:ahLst/>
              <a:cxnLst/>
              <a:rect l="l" t="t" r="r" b="b"/>
              <a:pathLst>
                <a:path w="163" h="751" extrusionOk="0">
                  <a:moveTo>
                    <a:pt x="162" y="1"/>
                  </a:moveTo>
                  <a:cubicBezTo>
                    <a:pt x="114" y="254"/>
                    <a:pt x="60" y="505"/>
                    <a:pt x="0" y="751"/>
                  </a:cubicBezTo>
                  <a:cubicBezTo>
                    <a:pt x="60" y="505"/>
                    <a:pt x="114" y="256"/>
                    <a:pt x="162"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1768;p34">
              <a:extLst>
                <a:ext uri="{FF2B5EF4-FFF2-40B4-BE49-F238E27FC236}">
                  <a16:creationId xmlns:a16="http://schemas.microsoft.com/office/drawing/2014/main" id="{7C03E705-8EFF-4DCF-C684-C2E7C2E38455}"/>
                </a:ext>
              </a:extLst>
            </p:cNvPr>
            <p:cNvSpPr/>
            <p:nvPr/>
          </p:nvSpPr>
          <p:spPr>
            <a:xfrm>
              <a:off x="6663070" y="3461815"/>
              <a:ext cx="261" cy="399"/>
            </a:xfrm>
            <a:custGeom>
              <a:avLst/>
              <a:gdLst/>
              <a:ahLst/>
              <a:cxnLst/>
              <a:rect l="l" t="t" r="r" b="b"/>
              <a:pathLst>
                <a:path w="17" h="26" extrusionOk="0">
                  <a:moveTo>
                    <a:pt x="0" y="1"/>
                  </a:moveTo>
                  <a:cubicBezTo>
                    <a:pt x="6" y="8"/>
                    <a:pt x="11" y="16"/>
                    <a:pt x="17" y="25"/>
                  </a:cubicBezTo>
                  <a:cubicBezTo>
                    <a:pt x="11" y="16"/>
                    <a:pt x="6" y="8"/>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1769;p34">
              <a:extLst>
                <a:ext uri="{FF2B5EF4-FFF2-40B4-BE49-F238E27FC236}">
                  <a16:creationId xmlns:a16="http://schemas.microsoft.com/office/drawing/2014/main" id="{E66D0255-1F51-20BE-70E4-ABA3D836ACEF}"/>
                </a:ext>
              </a:extLst>
            </p:cNvPr>
            <p:cNvSpPr/>
            <p:nvPr/>
          </p:nvSpPr>
          <p:spPr>
            <a:xfrm>
              <a:off x="6662610" y="3564337"/>
              <a:ext cx="3728" cy="12901"/>
            </a:xfrm>
            <a:custGeom>
              <a:avLst/>
              <a:gdLst/>
              <a:ahLst/>
              <a:cxnLst/>
              <a:rect l="l" t="t" r="r" b="b"/>
              <a:pathLst>
                <a:path w="243" h="841" extrusionOk="0">
                  <a:moveTo>
                    <a:pt x="242" y="1"/>
                  </a:moveTo>
                  <a:cubicBezTo>
                    <a:pt x="168" y="286"/>
                    <a:pt x="88" y="565"/>
                    <a:pt x="0" y="840"/>
                  </a:cubicBezTo>
                  <a:cubicBezTo>
                    <a:pt x="88" y="565"/>
                    <a:pt x="168" y="286"/>
                    <a:pt x="242"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1770;p34">
              <a:extLst>
                <a:ext uri="{FF2B5EF4-FFF2-40B4-BE49-F238E27FC236}">
                  <a16:creationId xmlns:a16="http://schemas.microsoft.com/office/drawing/2014/main" id="{EE87D7C4-F844-3024-123C-660501C9266B}"/>
                </a:ext>
              </a:extLst>
            </p:cNvPr>
            <p:cNvSpPr/>
            <p:nvPr/>
          </p:nvSpPr>
          <p:spPr>
            <a:xfrm>
              <a:off x="6634966" y="3452978"/>
              <a:ext cx="767" cy="184"/>
            </a:xfrm>
            <a:custGeom>
              <a:avLst/>
              <a:gdLst/>
              <a:ahLst/>
              <a:cxnLst/>
              <a:rect l="l" t="t" r="r" b="b"/>
              <a:pathLst>
                <a:path w="50" h="12" extrusionOk="0">
                  <a:moveTo>
                    <a:pt x="1" y="11"/>
                  </a:moveTo>
                  <a:cubicBezTo>
                    <a:pt x="18" y="7"/>
                    <a:pt x="33" y="4"/>
                    <a:pt x="49" y="0"/>
                  </a:cubicBezTo>
                  <a:cubicBezTo>
                    <a:pt x="33" y="4"/>
                    <a:pt x="18" y="7"/>
                    <a:pt x="1" y="1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1771;p34">
              <a:extLst>
                <a:ext uri="{FF2B5EF4-FFF2-40B4-BE49-F238E27FC236}">
                  <a16:creationId xmlns:a16="http://schemas.microsoft.com/office/drawing/2014/main" id="{A2650207-32A5-EE4F-38A8-675DF4B283FA}"/>
                </a:ext>
              </a:extLst>
            </p:cNvPr>
            <p:cNvSpPr/>
            <p:nvPr/>
          </p:nvSpPr>
          <p:spPr>
            <a:xfrm>
              <a:off x="6313851" y="3559582"/>
              <a:ext cx="184" cy="383"/>
            </a:xfrm>
            <a:custGeom>
              <a:avLst/>
              <a:gdLst/>
              <a:ahLst/>
              <a:cxnLst/>
              <a:rect l="l" t="t" r="r" b="b"/>
              <a:pathLst>
                <a:path w="12" h="25" extrusionOk="0">
                  <a:moveTo>
                    <a:pt x="12" y="0"/>
                  </a:moveTo>
                  <a:cubicBezTo>
                    <a:pt x="8" y="7"/>
                    <a:pt x="4" y="15"/>
                    <a:pt x="0" y="24"/>
                  </a:cubicBezTo>
                  <a:cubicBezTo>
                    <a:pt x="4" y="15"/>
                    <a:pt x="8" y="7"/>
                    <a:pt x="12"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1772;p34">
              <a:extLst>
                <a:ext uri="{FF2B5EF4-FFF2-40B4-BE49-F238E27FC236}">
                  <a16:creationId xmlns:a16="http://schemas.microsoft.com/office/drawing/2014/main" id="{836BB6E6-5DDA-527E-7E7D-0C365019A7A5}"/>
                </a:ext>
              </a:extLst>
            </p:cNvPr>
            <p:cNvSpPr/>
            <p:nvPr/>
          </p:nvSpPr>
          <p:spPr>
            <a:xfrm>
              <a:off x="6339455" y="3410914"/>
              <a:ext cx="31309" cy="101198"/>
            </a:xfrm>
            <a:custGeom>
              <a:avLst/>
              <a:gdLst/>
              <a:ahLst/>
              <a:cxnLst/>
              <a:rect l="l" t="t" r="r" b="b"/>
              <a:pathLst>
                <a:path w="2041" h="6597" extrusionOk="0">
                  <a:moveTo>
                    <a:pt x="2040" y="1"/>
                  </a:moveTo>
                  <a:cubicBezTo>
                    <a:pt x="1622" y="2867"/>
                    <a:pt x="808" y="4962"/>
                    <a:pt x="1" y="6596"/>
                  </a:cubicBezTo>
                  <a:cubicBezTo>
                    <a:pt x="838" y="4921"/>
                    <a:pt x="1672" y="2818"/>
                    <a:pt x="204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1773;p34">
              <a:extLst>
                <a:ext uri="{FF2B5EF4-FFF2-40B4-BE49-F238E27FC236}">
                  <a16:creationId xmlns:a16="http://schemas.microsoft.com/office/drawing/2014/main" id="{630DE406-0404-F75E-9A04-E1D4F574BB6B}"/>
                </a:ext>
              </a:extLst>
            </p:cNvPr>
            <p:cNvSpPr/>
            <p:nvPr/>
          </p:nvSpPr>
          <p:spPr>
            <a:xfrm>
              <a:off x="5454933" y="3825852"/>
              <a:ext cx="7823" cy="62741"/>
            </a:xfrm>
            <a:custGeom>
              <a:avLst/>
              <a:gdLst/>
              <a:ahLst/>
              <a:cxnLst/>
              <a:rect l="l" t="t" r="r" b="b"/>
              <a:pathLst>
                <a:path w="510" h="4090" extrusionOk="0">
                  <a:moveTo>
                    <a:pt x="449" y="1"/>
                  </a:moveTo>
                  <a:cubicBezTo>
                    <a:pt x="388" y="1393"/>
                    <a:pt x="241" y="2766"/>
                    <a:pt x="1" y="4089"/>
                  </a:cubicBezTo>
                  <a:cubicBezTo>
                    <a:pt x="239" y="2933"/>
                    <a:pt x="401" y="1759"/>
                    <a:pt x="490" y="590"/>
                  </a:cubicBezTo>
                  <a:cubicBezTo>
                    <a:pt x="509" y="347"/>
                    <a:pt x="498" y="157"/>
                    <a:pt x="449"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1774;p34">
              <a:extLst>
                <a:ext uri="{FF2B5EF4-FFF2-40B4-BE49-F238E27FC236}">
                  <a16:creationId xmlns:a16="http://schemas.microsoft.com/office/drawing/2014/main" id="{59E3A07F-AA7E-7A73-B714-B6173A12BE6D}"/>
                </a:ext>
              </a:extLst>
            </p:cNvPr>
            <p:cNvSpPr/>
            <p:nvPr/>
          </p:nvSpPr>
          <p:spPr>
            <a:xfrm>
              <a:off x="5365833" y="3811355"/>
              <a:ext cx="95998" cy="233107"/>
            </a:xfrm>
            <a:custGeom>
              <a:avLst/>
              <a:gdLst/>
              <a:ahLst/>
              <a:cxnLst/>
              <a:rect l="l" t="t" r="r" b="b"/>
              <a:pathLst>
                <a:path w="6258" h="15196" extrusionOk="0">
                  <a:moveTo>
                    <a:pt x="2715" y="0"/>
                  </a:moveTo>
                  <a:cubicBezTo>
                    <a:pt x="1813" y="0"/>
                    <a:pt x="901" y="108"/>
                    <a:pt x="1" y="322"/>
                  </a:cubicBezTo>
                  <a:lnTo>
                    <a:pt x="1" y="15195"/>
                  </a:lnTo>
                  <a:cubicBezTo>
                    <a:pt x="593" y="14754"/>
                    <a:pt x="1121" y="14293"/>
                    <a:pt x="1568" y="13811"/>
                  </a:cubicBezTo>
                  <a:cubicBezTo>
                    <a:pt x="1598" y="13777"/>
                    <a:pt x="1629" y="13747"/>
                    <a:pt x="1661" y="13714"/>
                  </a:cubicBezTo>
                  <a:cubicBezTo>
                    <a:pt x="3868" y="11274"/>
                    <a:pt x="5148" y="8222"/>
                    <a:pt x="5809" y="5034"/>
                  </a:cubicBezTo>
                  <a:cubicBezTo>
                    <a:pt x="6049" y="3709"/>
                    <a:pt x="6196" y="2338"/>
                    <a:pt x="6257" y="946"/>
                  </a:cubicBezTo>
                  <a:cubicBezTo>
                    <a:pt x="6164" y="637"/>
                    <a:pt x="5926" y="465"/>
                    <a:pt x="5448" y="343"/>
                  </a:cubicBezTo>
                  <a:cubicBezTo>
                    <a:pt x="4562" y="114"/>
                    <a:pt x="3644" y="0"/>
                    <a:pt x="2715" y="0"/>
                  </a:cubicBezTo>
                  <a:close/>
                </a:path>
              </a:pathLst>
            </a:custGeom>
            <a:solidFill>
              <a:srgbClr val="5E5EA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1775;p34">
              <a:extLst>
                <a:ext uri="{FF2B5EF4-FFF2-40B4-BE49-F238E27FC236}">
                  <a16:creationId xmlns:a16="http://schemas.microsoft.com/office/drawing/2014/main" id="{49CDE15A-8628-9C98-F32C-3234F3624D4D}"/>
                </a:ext>
              </a:extLst>
            </p:cNvPr>
            <p:cNvSpPr/>
            <p:nvPr/>
          </p:nvSpPr>
          <p:spPr>
            <a:xfrm>
              <a:off x="5441096" y="3548920"/>
              <a:ext cx="14143" cy="94310"/>
            </a:xfrm>
            <a:custGeom>
              <a:avLst/>
              <a:gdLst/>
              <a:ahLst/>
              <a:cxnLst/>
              <a:rect l="l" t="t" r="r" b="b"/>
              <a:pathLst>
                <a:path w="922" h="6148" extrusionOk="0">
                  <a:moveTo>
                    <a:pt x="0" y="1"/>
                  </a:moveTo>
                  <a:lnTo>
                    <a:pt x="0" y="3"/>
                  </a:lnTo>
                  <a:cubicBezTo>
                    <a:pt x="240" y="2072"/>
                    <a:pt x="546" y="4153"/>
                    <a:pt x="922" y="6148"/>
                  </a:cubicBezTo>
                  <a:cubicBezTo>
                    <a:pt x="789" y="5351"/>
                    <a:pt x="706" y="4322"/>
                    <a:pt x="445" y="2887"/>
                  </a:cubicBezTo>
                  <a:cubicBezTo>
                    <a:pt x="287" y="2013"/>
                    <a:pt x="136" y="1043"/>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1776;p34">
              <a:extLst>
                <a:ext uri="{FF2B5EF4-FFF2-40B4-BE49-F238E27FC236}">
                  <a16:creationId xmlns:a16="http://schemas.microsoft.com/office/drawing/2014/main" id="{5328E4B3-72C9-4413-1904-23477997AFF7}"/>
                </a:ext>
              </a:extLst>
            </p:cNvPr>
            <p:cNvSpPr/>
            <p:nvPr/>
          </p:nvSpPr>
          <p:spPr>
            <a:xfrm>
              <a:off x="5428624" y="3281453"/>
              <a:ext cx="7747" cy="132906"/>
            </a:xfrm>
            <a:custGeom>
              <a:avLst/>
              <a:gdLst/>
              <a:ahLst/>
              <a:cxnLst/>
              <a:rect l="l" t="t" r="r" b="b"/>
              <a:pathLst>
                <a:path w="505" h="8664" extrusionOk="0">
                  <a:moveTo>
                    <a:pt x="504" y="0"/>
                  </a:moveTo>
                  <a:cubicBezTo>
                    <a:pt x="147" y="1147"/>
                    <a:pt x="0" y="4461"/>
                    <a:pt x="149" y="8663"/>
                  </a:cubicBezTo>
                  <a:cubicBezTo>
                    <a:pt x="80" y="5721"/>
                    <a:pt x="173" y="2727"/>
                    <a:pt x="504"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1777;p34">
              <a:extLst>
                <a:ext uri="{FF2B5EF4-FFF2-40B4-BE49-F238E27FC236}">
                  <a16:creationId xmlns:a16="http://schemas.microsoft.com/office/drawing/2014/main" id="{F9A56706-D794-FFF9-B05E-7857E96778BB}"/>
                </a:ext>
              </a:extLst>
            </p:cNvPr>
            <p:cNvSpPr/>
            <p:nvPr/>
          </p:nvSpPr>
          <p:spPr>
            <a:xfrm>
              <a:off x="5456390" y="3649510"/>
              <a:ext cx="14634" cy="25879"/>
            </a:xfrm>
            <a:custGeom>
              <a:avLst/>
              <a:gdLst/>
              <a:ahLst/>
              <a:cxnLst/>
              <a:rect l="l" t="t" r="r" b="b"/>
              <a:pathLst>
                <a:path w="954" h="1687" extrusionOk="0">
                  <a:moveTo>
                    <a:pt x="1" y="0"/>
                  </a:moveTo>
                  <a:cubicBezTo>
                    <a:pt x="12" y="54"/>
                    <a:pt x="21" y="108"/>
                    <a:pt x="33" y="162"/>
                  </a:cubicBezTo>
                  <a:cubicBezTo>
                    <a:pt x="154" y="778"/>
                    <a:pt x="301" y="1169"/>
                    <a:pt x="954" y="1686"/>
                  </a:cubicBezTo>
                  <a:cubicBezTo>
                    <a:pt x="399" y="1227"/>
                    <a:pt x="157" y="717"/>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1778;p34">
              <a:extLst>
                <a:ext uri="{FF2B5EF4-FFF2-40B4-BE49-F238E27FC236}">
                  <a16:creationId xmlns:a16="http://schemas.microsoft.com/office/drawing/2014/main" id="{E802C8F6-A372-FA02-E051-02640DFFE2F7}"/>
                </a:ext>
              </a:extLst>
            </p:cNvPr>
            <p:cNvSpPr/>
            <p:nvPr/>
          </p:nvSpPr>
          <p:spPr>
            <a:xfrm>
              <a:off x="5596606" y="3743856"/>
              <a:ext cx="12257" cy="6213"/>
            </a:xfrm>
            <a:custGeom>
              <a:avLst/>
              <a:gdLst/>
              <a:ahLst/>
              <a:cxnLst/>
              <a:rect l="l" t="t" r="r" b="b"/>
              <a:pathLst>
                <a:path w="799" h="405" extrusionOk="0">
                  <a:moveTo>
                    <a:pt x="0" y="1"/>
                  </a:moveTo>
                  <a:lnTo>
                    <a:pt x="0" y="3"/>
                  </a:lnTo>
                  <a:cubicBezTo>
                    <a:pt x="236" y="121"/>
                    <a:pt x="471" y="241"/>
                    <a:pt x="706" y="359"/>
                  </a:cubicBezTo>
                  <a:lnTo>
                    <a:pt x="706" y="359"/>
                  </a:lnTo>
                  <a:cubicBezTo>
                    <a:pt x="497" y="254"/>
                    <a:pt x="288" y="147"/>
                    <a:pt x="78" y="40"/>
                  </a:cubicBezTo>
                  <a:cubicBezTo>
                    <a:pt x="52" y="27"/>
                    <a:pt x="26" y="14"/>
                    <a:pt x="0" y="1"/>
                  </a:cubicBezTo>
                  <a:close/>
                  <a:moveTo>
                    <a:pt x="706" y="359"/>
                  </a:moveTo>
                  <a:lnTo>
                    <a:pt x="706" y="359"/>
                  </a:lnTo>
                  <a:cubicBezTo>
                    <a:pt x="737" y="374"/>
                    <a:pt x="768" y="389"/>
                    <a:pt x="799" y="405"/>
                  </a:cubicBezTo>
                  <a:cubicBezTo>
                    <a:pt x="768" y="389"/>
                    <a:pt x="737" y="374"/>
                    <a:pt x="706" y="359"/>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1779;p34">
              <a:extLst>
                <a:ext uri="{FF2B5EF4-FFF2-40B4-BE49-F238E27FC236}">
                  <a16:creationId xmlns:a16="http://schemas.microsoft.com/office/drawing/2014/main" id="{1D453DC9-212C-8E43-449B-A83AAB0DA1EB}"/>
                </a:ext>
              </a:extLst>
            </p:cNvPr>
            <p:cNvSpPr/>
            <p:nvPr/>
          </p:nvSpPr>
          <p:spPr>
            <a:xfrm>
              <a:off x="5608940" y="3750115"/>
              <a:ext cx="45544" cy="21537"/>
            </a:xfrm>
            <a:custGeom>
              <a:avLst/>
              <a:gdLst/>
              <a:ahLst/>
              <a:cxnLst/>
              <a:rect l="l" t="t" r="r" b="b"/>
              <a:pathLst>
                <a:path w="2969" h="1404" extrusionOk="0">
                  <a:moveTo>
                    <a:pt x="0" y="0"/>
                  </a:moveTo>
                  <a:cubicBezTo>
                    <a:pt x="988" y="490"/>
                    <a:pt x="1979" y="957"/>
                    <a:pt x="2969" y="1404"/>
                  </a:cubicBezTo>
                  <a:cubicBezTo>
                    <a:pt x="2701" y="1281"/>
                    <a:pt x="2433" y="1156"/>
                    <a:pt x="2163" y="1029"/>
                  </a:cubicBezTo>
                  <a:cubicBezTo>
                    <a:pt x="1441" y="696"/>
                    <a:pt x="720" y="356"/>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1780;p34">
              <a:extLst>
                <a:ext uri="{FF2B5EF4-FFF2-40B4-BE49-F238E27FC236}">
                  <a16:creationId xmlns:a16="http://schemas.microsoft.com/office/drawing/2014/main" id="{070DDE17-61F8-A7F9-6871-1650FE64D974}"/>
                </a:ext>
              </a:extLst>
            </p:cNvPr>
            <p:cNvSpPr/>
            <p:nvPr/>
          </p:nvSpPr>
          <p:spPr>
            <a:xfrm>
              <a:off x="6176581" y="3905502"/>
              <a:ext cx="8406" cy="736"/>
            </a:xfrm>
            <a:custGeom>
              <a:avLst/>
              <a:gdLst/>
              <a:ahLst/>
              <a:cxnLst/>
              <a:rect l="l" t="t" r="r" b="b"/>
              <a:pathLst>
                <a:path w="548" h="48" extrusionOk="0">
                  <a:moveTo>
                    <a:pt x="1" y="1"/>
                  </a:moveTo>
                  <a:cubicBezTo>
                    <a:pt x="183" y="16"/>
                    <a:pt x="366" y="32"/>
                    <a:pt x="548" y="47"/>
                  </a:cubicBezTo>
                  <a:cubicBezTo>
                    <a:pt x="366" y="31"/>
                    <a:pt x="183" y="16"/>
                    <a:pt x="1" y="1"/>
                  </a:cubicBezTo>
                  <a:close/>
                </a:path>
              </a:pathLst>
            </a:custGeom>
            <a:solidFill>
              <a:srgbClr val="FF8CD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1781;p34">
              <a:extLst>
                <a:ext uri="{FF2B5EF4-FFF2-40B4-BE49-F238E27FC236}">
                  <a16:creationId xmlns:a16="http://schemas.microsoft.com/office/drawing/2014/main" id="{709C449B-3EB4-641D-D027-7FBB984C4A8C}"/>
                </a:ext>
              </a:extLst>
            </p:cNvPr>
            <p:cNvSpPr/>
            <p:nvPr/>
          </p:nvSpPr>
          <p:spPr>
            <a:xfrm>
              <a:off x="5471179" y="3675512"/>
              <a:ext cx="3329" cy="2470"/>
            </a:xfrm>
            <a:custGeom>
              <a:avLst/>
              <a:gdLst/>
              <a:ahLst/>
              <a:cxnLst/>
              <a:rect l="l" t="t" r="r" b="b"/>
              <a:pathLst>
                <a:path w="217" h="161" extrusionOk="0">
                  <a:moveTo>
                    <a:pt x="1" y="1"/>
                  </a:moveTo>
                  <a:cubicBezTo>
                    <a:pt x="39" y="32"/>
                    <a:pt x="81" y="62"/>
                    <a:pt x="123" y="93"/>
                  </a:cubicBezTo>
                  <a:lnTo>
                    <a:pt x="123" y="93"/>
                  </a:lnTo>
                  <a:cubicBezTo>
                    <a:pt x="80" y="62"/>
                    <a:pt x="40" y="31"/>
                    <a:pt x="1" y="1"/>
                  </a:cubicBezTo>
                  <a:close/>
                  <a:moveTo>
                    <a:pt x="123" y="93"/>
                  </a:moveTo>
                  <a:cubicBezTo>
                    <a:pt x="153" y="115"/>
                    <a:pt x="185" y="138"/>
                    <a:pt x="217" y="161"/>
                  </a:cubicBezTo>
                  <a:cubicBezTo>
                    <a:pt x="185" y="138"/>
                    <a:pt x="154" y="115"/>
                    <a:pt x="123" y="93"/>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1782;p34">
              <a:extLst>
                <a:ext uri="{FF2B5EF4-FFF2-40B4-BE49-F238E27FC236}">
                  <a16:creationId xmlns:a16="http://schemas.microsoft.com/office/drawing/2014/main" id="{E2C416AE-CFB7-E75E-7DCE-D505CB4F9598}"/>
                </a:ext>
              </a:extLst>
            </p:cNvPr>
            <p:cNvSpPr/>
            <p:nvPr/>
          </p:nvSpPr>
          <p:spPr>
            <a:xfrm>
              <a:off x="6222926" y="3894886"/>
              <a:ext cx="303839" cy="17104"/>
            </a:xfrm>
            <a:custGeom>
              <a:avLst/>
              <a:gdLst/>
              <a:ahLst/>
              <a:cxnLst/>
              <a:rect l="l" t="t" r="r" b="b"/>
              <a:pathLst>
                <a:path w="19807" h="1115" extrusionOk="0">
                  <a:moveTo>
                    <a:pt x="19807" y="0"/>
                  </a:moveTo>
                  <a:lnTo>
                    <a:pt x="19807" y="0"/>
                  </a:lnTo>
                  <a:cubicBezTo>
                    <a:pt x="15763" y="662"/>
                    <a:pt x="11019" y="1068"/>
                    <a:pt x="5788" y="1068"/>
                  </a:cubicBezTo>
                  <a:cubicBezTo>
                    <a:pt x="4516" y="1068"/>
                    <a:pt x="3216" y="1044"/>
                    <a:pt x="1889" y="994"/>
                  </a:cubicBezTo>
                  <a:cubicBezTo>
                    <a:pt x="1887" y="1000"/>
                    <a:pt x="1887" y="1009"/>
                    <a:pt x="1887" y="1014"/>
                  </a:cubicBezTo>
                  <a:lnTo>
                    <a:pt x="1887" y="1014"/>
                  </a:lnTo>
                  <a:cubicBezTo>
                    <a:pt x="1268" y="987"/>
                    <a:pt x="639" y="955"/>
                    <a:pt x="0" y="916"/>
                  </a:cubicBezTo>
                  <a:lnTo>
                    <a:pt x="0" y="916"/>
                  </a:lnTo>
                  <a:cubicBezTo>
                    <a:pt x="640" y="955"/>
                    <a:pt x="1269" y="989"/>
                    <a:pt x="1887" y="1015"/>
                  </a:cubicBezTo>
                  <a:cubicBezTo>
                    <a:pt x="1887" y="1015"/>
                    <a:pt x="1887" y="1014"/>
                    <a:pt x="1887" y="1014"/>
                  </a:cubicBezTo>
                  <a:lnTo>
                    <a:pt x="1887" y="1014"/>
                  </a:lnTo>
                  <a:cubicBezTo>
                    <a:pt x="3489" y="1084"/>
                    <a:pt x="5020" y="1115"/>
                    <a:pt x="6470" y="1115"/>
                  </a:cubicBezTo>
                  <a:cubicBezTo>
                    <a:pt x="12680" y="1115"/>
                    <a:pt x="17402" y="546"/>
                    <a:pt x="19807" y="0"/>
                  </a:cubicBezTo>
                  <a:close/>
                </a:path>
              </a:pathLst>
            </a:custGeom>
            <a:solidFill>
              <a:srgbClr val="FF8CD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1783;p34">
              <a:extLst>
                <a:ext uri="{FF2B5EF4-FFF2-40B4-BE49-F238E27FC236}">
                  <a16:creationId xmlns:a16="http://schemas.microsoft.com/office/drawing/2014/main" id="{2D2DEAFC-35CE-ED96-481D-7ACAB4C7CA64}"/>
                </a:ext>
              </a:extLst>
            </p:cNvPr>
            <p:cNvSpPr/>
            <p:nvPr/>
          </p:nvSpPr>
          <p:spPr>
            <a:xfrm>
              <a:off x="6190281" y="3906652"/>
              <a:ext cx="32536" cy="2301"/>
            </a:xfrm>
            <a:custGeom>
              <a:avLst/>
              <a:gdLst/>
              <a:ahLst/>
              <a:cxnLst/>
              <a:rect l="l" t="t" r="r" b="b"/>
              <a:pathLst>
                <a:path w="2121" h="150" extrusionOk="0">
                  <a:moveTo>
                    <a:pt x="1" y="0"/>
                  </a:moveTo>
                  <a:lnTo>
                    <a:pt x="1" y="0"/>
                  </a:lnTo>
                  <a:cubicBezTo>
                    <a:pt x="717" y="56"/>
                    <a:pt x="1425" y="106"/>
                    <a:pt x="2121" y="149"/>
                  </a:cubicBezTo>
                  <a:cubicBezTo>
                    <a:pt x="1519" y="112"/>
                    <a:pt x="907" y="67"/>
                    <a:pt x="289" y="19"/>
                  </a:cubicBezTo>
                  <a:cubicBezTo>
                    <a:pt x="193" y="11"/>
                    <a:pt x="98" y="6"/>
                    <a:pt x="1" y="0"/>
                  </a:cubicBezTo>
                  <a:close/>
                </a:path>
              </a:pathLst>
            </a:custGeom>
            <a:solidFill>
              <a:srgbClr val="FF8CD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1784;p34">
              <a:extLst>
                <a:ext uri="{FF2B5EF4-FFF2-40B4-BE49-F238E27FC236}">
                  <a16:creationId xmlns:a16="http://schemas.microsoft.com/office/drawing/2014/main" id="{94455BAD-B848-9747-B58E-384F1B961B5D}"/>
                </a:ext>
              </a:extLst>
            </p:cNvPr>
            <p:cNvSpPr/>
            <p:nvPr/>
          </p:nvSpPr>
          <p:spPr>
            <a:xfrm>
              <a:off x="5475689" y="3678826"/>
              <a:ext cx="65594" cy="36525"/>
            </a:xfrm>
            <a:custGeom>
              <a:avLst/>
              <a:gdLst/>
              <a:ahLst/>
              <a:cxnLst/>
              <a:rect l="l" t="t" r="r" b="b"/>
              <a:pathLst>
                <a:path w="4276" h="2381" extrusionOk="0">
                  <a:moveTo>
                    <a:pt x="1" y="0"/>
                  </a:moveTo>
                  <a:cubicBezTo>
                    <a:pt x="763" y="531"/>
                    <a:pt x="2047" y="1222"/>
                    <a:pt x="4255" y="2370"/>
                  </a:cubicBezTo>
                  <a:lnTo>
                    <a:pt x="4255" y="2370"/>
                  </a:lnTo>
                  <a:cubicBezTo>
                    <a:pt x="4244" y="2364"/>
                    <a:pt x="4233" y="2358"/>
                    <a:pt x="4222" y="2351"/>
                  </a:cubicBezTo>
                  <a:cubicBezTo>
                    <a:pt x="4158" y="2319"/>
                    <a:pt x="4091" y="2284"/>
                    <a:pt x="4030" y="2252"/>
                  </a:cubicBezTo>
                  <a:lnTo>
                    <a:pt x="4030" y="2250"/>
                  </a:lnTo>
                  <a:cubicBezTo>
                    <a:pt x="2675" y="1526"/>
                    <a:pt x="1412" y="825"/>
                    <a:pt x="314" y="194"/>
                  </a:cubicBezTo>
                  <a:cubicBezTo>
                    <a:pt x="200" y="131"/>
                    <a:pt x="98" y="66"/>
                    <a:pt x="1" y="0"/>
                  </a:cubicBezTo>
                  <a:close/>
                  <a:moveTo>
                    <a:pt x="4255" y="2370"/>
                  </a:moveTo>
                  <a:cubicBezTo>
                    <a:pt x="4262" y="2373"/>
                    <a:pt x="4269" y="2377"/>
                    <a:pt x="4276" y="2381"/>
                  </a:cubicBezTo>
                  <a:cubicBezTo>
                    <a:pt x="4269" y="2377"/>
                    <a:pt x="4262" y="2373"/>
                    <a:pt x="4255" y="237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1785;p34">
              <a:extLst>
                <a:ext uri="{FF2B5EF4-FFF2-40B4-BE49-F238E27FC236}">
                  <a16:creationId xmlns:a16="http://schemas.microsoft.com/office/drawing/2014/main" id="{C99D565F-1E68-4689-725E-2FD38722D86A}"/>
                </a:ext>
              </a:extLst>
            </p:cNvPr>
            <p:cNvSpPr/>
            <p:nvPr/>
          </p:nvSpPr>
          <p:spPr>
            <a:xfrm>
              <a:off x="5637750" y="3490164"/>
              <a:ext cx="20878" cy="17257"/>
            </a:xfrm>
            <a:custGeom>
              <a:avLst/>
              <a:gdLst/>
              <a:ahLst/>
              <a:cxnLst/>
              <a:rect l="l" t="t" r="r" b="b"/>
              <a:pathLst>
                <a:path w="1361" h="1125" extrusionOk="0">
                  <a:moveTo>
                    <a:pt x="1360" y="1125"/>
                  </a:moveTo>
                  <a:cubicBezTo>
                    <a:pt x="1059" y="879"/>
                    <a:pt x="767" y="637"/>
                    <a:pt x="489" y="401"/>
                  </a:cubicBezTo>
                  <a:cubicBezTo>
                    <a:pt x="329" y="265"/>
                    <a:pt x="164" y="133"/>
                    <a:pt x="0" y="1"/>
                  </a:cubicBezTo>
                  <a:cubicBezTo>
                    <a:pt x="164" y="133"/>
                    <a:pt x="329" y="265"/>
                    <a:pt x="489" y="401"/>
                  </a:cubicBezTo>
                  <a:cubicBezTo>
                    <a:pt x="767" y="637"/>
                    <a:pt x="1059" y="879"/>
                    <a:pt x="1360" y="1125"/>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1786;p34">
              <a:extLst>
                <a:ext uri="{FF2B5EF4-FFF2-40B4-BE49-F238E27FC236}">
                  <a16:creationId xmlns:a16="http://schemas.microsoft.com/office/drawing/2014/main" id="{E00149E2-138A-1951-E63E-ACDEE371AE5D}"/>
                </a:ext>
              </a:extLst>
            </p:cNvPr>
            <p:cNvSpPr/>
            <p:nvPr/>
          </p:nvSpPr>
          <p:spPr>
            <a:xfrm>
              <a:off x="5906337" y="3693093"/>
              <a:ext cx="288377" cy="213840"/>
            </a:xfrm>
            <a:custGeom>
              <a:avLst/>
              <a:gdLst/>
              <a:ahLst/>
              <a:cxnLst/>
              <a:rect l="l" t="t" r="r" b="b"/>
              <a:pathLst>
                <a:path w="18799" h="13940" extrusionOk="0">
                  <a:moveTo>
                    <a:pt x="16078" y="5466"/>
                  </a:moveTo>
                  <a:cubicBezTo>
                    <a:pt x="16078" y="5466"/>
                    <a:pt x="16079" y="5467"/>
                    <a:pt x="16079" y="5467"/>
                  </a:cubicBezTo>
                  <a:cubicBezTo>
                    <a:pt x="16079" y="5466"/>
                    <a:pt x="16078" y="5466"/>
                    <a:pt x="16078" y="5466"/>
                  </a:cubicBezTo>
                  <a:close/>
                  <a:moveTo>
                    <a:pt x="3246" y="1"/>
                  </a:moveTo>
                  <a:lnTo>
                    <a:pt x="3246" y="1"/>
                  </a:lnTo>
                  <a:cubicBezTo>
                    <a:pt x="3529" y="587"/>
                    <a:pt x="3395" y="1287"/>
                    <a:pt x="3203" y="2269"/>
                  </a:cubicBezTo>
                  <a:cubicBezTo>
                    <a:pt x="3069" y="2949"/>
                    <a:pt x="2887" y="3881"/>
                    <a:pt x="2703" y="5219"/>
                  </a:cubicBezTo>
                  <a:cubicBezTo>
                    <a:pt x="2444" y="7097"/>
                    <a:pt x="2284" y="8517"/>
                    <a:pt x="2163" y="9583"/>
                  </a:cubicBezTo>
                  <a:cubicBezTo>
                    <a:pt x="2081" y="10304"/>
                    <a:pt x="2016" y="10864"/>
                    <a:pt x="1945" y="11327"/>
                  </a:cubicBezTo>
                  <a:lnTo>
                    <a:pt x="1945" y="11327"/>
                  </a:lnTo>
                  <a:cubicBezTo>
                    <a:pt x="1300" y="11175"/>
                    <a:pt x="652" y="11015"/>
                    <a:pt x="0" y="10849"/>
                  </a:cubicBezTo>
                  <a:lnTo>
                    <a:pt x="0" y="10849"/>
                  </a:lnTo>
                  <a:cubicBezTo>
                    <a:pt x="652" y="11016"/>
                    <a:pt x="1301" y="11176"/>
                    <a:pt x="1945" y="11329"/>
                  </a:cubicBezTo>
                  <a:cubicBezTo>
                    <a:pt x="1945" y="11328"/>
                    <a:pt x="1945" y="11328"/>
                    <a:pt x="1945" y="11327"/>
                  </a:cubicBezTo>
                  <a:lnTo>
                    <a:pt x="1945" y="11327"/>
                  </a:lnTo>
                  <a:cubicBezTo>
                    <a:pt x="7485" y="12635"/>
                    <a:pt x="12786" y="13420"/>
                    <a:pt x="17617" y="13845"/>
                  </a:cubicBezTo>
                  <a:cubicBezTo>
                    <a:pt x="17799" y="13862"/>
                    <a:pt x="17981" y="13878"/>
                    <a:pt x="18164" y="13891"/>
                  </a:cubicBezTo>
                  <a:cubicBezTo>
                    <a:pt x="18279" y="13901"/>
                    <a:pt x="18395" y="13910"/>
                    <a:pt x="18510" y="13919"/>
                  </a:cubicBezTo>
                  <a:cubicBezTo>
                    <a:pt x="18607" y="13927"/>
                    <a:pt x="18702" y="13932"/>
                    <a:pt x="18798" y="13940"/>
                  </a:cubicBezTo>
                  <a:cubicBezTo>
                    <a:pt x="17440" y="13834"/>
                    <a:pt x="16044" y="13700"/>
                    <a:pt x="14613" y="13534"/>
                  </a:cubicBezTo>
                  <a:lnTo>
                    <a:pt x="14613" y="13536"/>
                  </a:lnTo>
                  <a:cubicBezTo>
                    <a:pt x="14587" y="13019"/>
                    <a:pt x="14658" y="12451"/>
                    <a:pt x="14726" y="11909"/>
                  </a:cubicBezTo>
                  <a:lnTo>
                    <a:pt x="14825" y="11102"/>
                  </a:lnTo>
                  <a:cubicBezTo>
                    <a:pt x="15019" y="9533"/>
                    <a:pt x="15220" y="7910"/>
                    <a:pt x="15661" y="6332"/>
                  </a:cubicBezTo>
                  <a:cubicBezTo>
                    <a:pt x="15731" y="6081"/>
                    <a:pt x="15836" y="5742"/>
                    <a:pt x="16075" y="5465"/>
                  </a:cubicBezTo>
                  <a:lnTo>
                    <a:pt x="16075" y="5465"/>
                  </a:lnTo>
                  <a:cubicBezTo>
                    <a:pt x="16076" y="5465"/>
                    <a:pt x="16077" y="5466"/>
                    <a:pt x="16078" y="5466"/>
                  </a:cubicBezTo>
                  <a:lnTo>
                    <a:pt x="16078" y="5466"/>
                  </a:lnTo>
                  <a:cubicBezTo>
                    <a:pt x="16077" y="5466"/>
                    <a:pt x="16077" y="5465"/>
                    <a:pt x="16076" y="5465"/>
                  </a:cubicBezTo>
                  <a:cubicBezTo>
                    <a:pt x="16076" y="5465"/>
                    <a:pt x="16076" y="5465"/>
                    <a:pt x="16075" y="5465"/>
                  </a:cubicBezTo>
                  <a:lnTo>
                    <a:pt x="16075" y="5465"/>
                  </a:lnTo>
                  <a:cubicBezTo>
                    <a:pt x="13071" y="4356"/>
                    <a:pt x="9857" y="3056"/>
                    <a:pt x="6456" y="1518"/>
                  </a:cubicBezTo>
                  <a:cubicBezTo>
                    <a:pt x="5367" y="1024"/>
                    <a:pt x="4299" y="516"/>
                    <a:pt x="3246" y="1"/>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1787;p34">
              <a:extLst>
                <a:ext uri="{FF2B5EF4-FFF2-40B4-BE49-F238E27FC236}">
                  <a16:creationId xmlns:a16="http://schemas.microsoft.com/office/drawing/2014/main" id="{60A0D237-20E7-2DE8-41E0-5A751D6A1903}"/>
                </a:ext>
              </a:extLst>
            </p:cNvPr>
            <p:cNvSpPr/>
            <p:nvPr/>
          </p:nvSpPr>
          <p:spPr>
            <a:xfrm>
              <a:off x="5911553" y="3670465"/>
              <a:ext cx="2623" cy="1381"/>
            </a:xfrm>
            <a:custGeom>
              <a:avLst/>
              <a:gdLst/>
              <a:ahLst/>
              <a:cxnLst/>
              <a:rect l="l" t="t" r="r" b="b"/>
              <a:pathLst>
                <a:path w="171" h="90" extrusionOk="0">
                  <a:moveTo>
                    <a:pt x="1" y="0"/>
                  </a:moveTo>
                  <a:cubicBezTo>
                    <a:pt x="59" y="30"/>
                    <a:pt x="114" y="60"/>
                    <a:pt x="170" y="89"/>
                  </a:cubicBezTo>
                  <a:cubicBezTo>
                    <a:pt x="114" y="60"/>
                    <a:pt x="59" y="30"/>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1788;p34">
              <a:extLst>
                <a:ext uri="{FF2B5EF4-FFF2-40B4-BE49-F238E27FC236}">
                  <a16:creationId xmlns:a16="http://schemas.microsoft.com/office/drawing/2014/main" id="{57EE9096-94AF-ED91-7865-921A155AAC05}"/>
                </a:ext>
              </a:extLst>
            </p:cNvPr>
            <p:cNvSpPr/>
            <p:nvPr/>
          </p:nvSpPr>
          <p:spPr>
            <a:xfrm>
              <a:off x="5642107" y="3538964"/>
              <a:ext cx="263403" cy="320345"/>
            </a:xfrm>
            <a:custGeom>
              <a:avLst/>
              <a:gdLst/>
              <a:ahLst/>
              <a:cxnLst/>
              <a:rect l="l" t="t" r="r" b="b"/>
              <a:pathLst>
                <a:path w="17171" h="20883" extrusionOk="0">
                  <a:moveTo>
                    <a:pt x="3738" y="0"/>
                  </a:moveTo>
                  <a:cubicBezTo>
                    <a:pt x="3739" y="1"/>
                    <a:pt x="3740" y="3"/>
                    <a:pt x="3742" y="4"/>
                  </a:cubicBezTo>
                  <a:lnTo>
                    <a:pt x="3742" y="4"/>
                  </a:lnTo>
                  <a:cubicBezTo>
                    <a:pt x="3741" y="3"/>
                    <a:pt x="3739" y="1"/>
                    <a:pt x="3738" y="0"/>
                  </a:cubicBezTo>
                  <a:close/>
                  <a:moveTo>
                    <a:pt x="3742" y="4"/>
                  </a:moveTo>
                  <a:cubicBezTo>
                    <a:pt x="3743" y="4"/>
                    <a:pt x="3744" y="5"/>
                    <a:pt x="3745" y="6"/>
                  </a:cubicBezTo>
                  <a:lnTo>
                    <a:pt x="3745" y="6"/>
                  </a:lnTo>
                  <a:cubicBezTo>
                    <a:pt x="3744" y="5"/>
                    <a:pt x="3743" y="4"/>
                    <a:pt x="3742" y="4"/>
                  </a:cubicBezTo>
                  <a:close/>
                  <a:moveTo>
                    <a:pt x="14984" y="7180"/>
                  </a:moveTo>
                  <a:cubicBezTo>
                    <a:pt x="14989" y="7182"/>
                    <a:pt x="14994" y="7185"/>
                    <a:pt x="14999" y="7188"/>
                  </a:cubicBezTo>
                  <a:cubicBezTo>
                    <a:pt x="14994" y="7185"/>
                    <a:pt x="14990" y="7182"/>
                    <a:pt x="14984" y="7180"/>
                  </a:cubicBezTo>
                  <a:close/>
                  <a:moveTo>
                    <a:pt x="3745" y="6"/>
                  </a:moveTo>
                  <a:lnTo>
                    <a:pt x="3745" y="6"/>
                  </a:lnTo>
                  <a:cubicBezTo>
                    <a:pt x="3745" y="6"/>
                    <a:pt x="3745" y="6"/>
                    <a:pt x="3745" y="6"/>
                  </a:cubicBezTo>
                  <a:cubicBezTo>
                    <a:pt x="3719" y="430"/>
                    <a:pt x="3652" y="918"/>
                    <a:pt x="3563" y="1525"/>
                  </a:cubicBezTo>
                  <a:cubicBezTo>
                    <a:pt x="3338" y="3045"/>
                    <a:pt x="2962" y="5589"/>
                    <a:pt x="2705" y="10083"/>
                  </a:cubicBezTo>
                  <a:cubicBezTo>
                    <a:pt x="2643" y="11192"/>
                    <a:pt x="2601" y="12117"/>
                    <a:pt x="2565" y="12882"/>
                  </a:cubicBezTo>
                  <a:cubicBezTo>
                    <a:pt x="2500" y="14319"/>
                    <a:pt x="2457" y="15231"/>
                    <a:pt x="2336" y="15841"/>
                  </a:cubicBezTo>
                  <a:cubicBezTo>
                    <a:pt x="1558" y="15506"/>
                    <a:pt x="779" y="15154"/>
                    <a:pt x="1" y="14793"/>
                  </a:cubicBezTo>
                  <a:lnTo>
                    <a:pt x="1" y="14793"/>
                  </a:lnTo>
                  <a:cubicBezTo>
                    <a:pt x="271" y="14920"/>
                    <a:pt x="539" y="15045"/>
                    <a:pt x="807" y="15168"/>
                  </a:cubicBezTo>
                  <a:cubicBezTo>
                    <a:pt x="6321" y="17659"/>
                    <a:pt x="11840" y="19517"/>
                    <a:pt x="17170" y="20883"/>
                  </a:cubicBezTo>
                  <a:cubicBezTo>
                    <a:pt x="15194" y="20375"/>
                    <a:pt x="13192" y="19800"/>
                    <a:pt x="11172" y="19150"/>
                  </a:cubicBezTo>
                  <a:cubicBezTo>
                    <a:pt x="11286" y="18534"/>
                    <a:pt x="11388" y="17957"/>
                    <a:pt x="11483" y="17432"/>
                  </a:cubicBezTo>
                  <a:cubicBezTo>
                    <a:pt x="12114" y="13906"/>
                    <a:pt x="12430" y="12136"/>
                    <a:pt x="14098" y="8183"/>
                  </a:cubicBezTo>
                  <a:lnTo>
                    <a:pt x="14137" y="8090"/>
                  </a:lnTo>
                  <a:cubicBezTo>
                    <a:pt x="14237" y="7837"/>
                    <a:pt x="14427" y="7370"/>
                    <a:pt x="14965" y="7182"/>
                  </a:cubicBezTo>
                  <a:cubicBezTo>
                    <a:pt x="14971" y="7180"/>
                    <a:pt x="14974" y="7180"/>
                    <a:pt x="14980" y="7178"/>
                  </a:cubicBezTo>
                  <a:cubicBezTo>
                    <a:pt x="14982" y="7179"/>
                    <a:pt x="14983" y="7179"/>
                    <a:pt x="14984" y="7180"/>
                  </a:cubicBezTo>
                  <a:lnTo>
                    <a:pt x="14984" y="7180"/>
                  </a:lnTo>
                  <a:cubicBezTo>
                    <a:pt x="10657" y="4768"/>
                    <a:pt x="6827" y="2279"/>
                    <a:pt x="3745" y="6"/>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1789;p34">
              <a:extLst>
                <a:ext uri="{FF2B5EF4-FFF2-40B4-BE49-F238E27FC236}">
                  <a16:creationId xmlns:a16="http://schemas.microsoft.com/office/drawing/2014/main" id="{B9639402-FAFE-CE62-B988-AD25F3274007}"/>
                </a:ext>
              </a:extLst>
            </p:cNvPr>
            <p:cNvSpPr/>
            <p:nvPr/>
          </p:nvSpPr>
          <p:spPr>
            <a:xfrm>
              <a:off x="5540443" y="3714877"/>
              <a:ext cx="57372" cy="29591"/>
            </a:xfrm>
            <a:custGeom>
              <a:avLst/>
              <a:gdLst/>
              <a:ahLst/>
              <a:cxnLst/>
              <a:rect l="l" t="t" r="r" b="b"/>
              <a:pathLst>
                <a:path w="3740" h="1929" extrusionOk="0">
                  <a:moveTo>
                    <a:pt x="1" y="1"/>
                  </a:moveTo>
                  <a:lnTo>
                    <a:pt x="1" y="1"/>
                  </a:lnTo>
                  <a:cubicBezTo>
                    <a:pt x="19" y="12"/>
                    <a:pt x="36" y="21"/>
                    <a:pt x="55" y="31"/>
                  </a:cubicBezTo>
                  <a:cubicBezTo>
                    <a:pt x="887" y="462"/>
                    <a:pt x="1845" y="957"/>
                    <a:pt x="2962" y="1536"/>
                  </a:cubicBezTo>
                  <a:cubicBezTo>
                    <a:pt x="1813" y="941"/>
                    <a:pt x="847" y="442"/>
                    <a:pt x="1" y="1"/>
                  </a:cubicBezTo>
                  <a:close/>
                  <a:moveTo>
                    <a:pt x="2962" y="1536"/>
                  </a:moveTo>
                  <a:cubicBezTo>
                    <a:pt x="3194" y="1657"/>
                    <a:pt x="3429" y="1773"/>
                    <a:pt x="3661" y="1890"/>
                  </a:cubicBezTo>
                  <a:cubicBezTo>
                    <a:pt x="3687" y="1903"/>
                    <a:pt x="3713" y="1916"/>
                    <a:pt x="3739" y="1929"/>
                  </a:cubicBezTo>
                  <a:cubicBezTo>
                    <a:pt x="3481" y="1799"/>
                    <a:pt x="3220" y="1670"/>
                    <a:pt x="2962" y="1536"/>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1790;p34">
              <a:extLst>
                <a:ext uri="{FF2B5EF4-FFF2-40B4-BE49-F238E27FC236}">
                  <a16:creationId xmlns:a16="http://schemas.microsoft.com/office/drawing/2014/main" id="{9BEDF063-476A-DFBC-D01A-8041B0DF5229}"/>
                </a:ext>
              </a:extLst>
            </p:cNvPr>
            <p:cNvSpPr/>
            <p:nvPr/>
          </p:nvSpPr>
          <p:spPr>
            <a:xfrm>
              <a:off x="5429851" y="3274503"/>
              <a:ext cx="170903" cy="438831"/>
            </a:xfrm>
            <a:custGeom>
              <a:avLst/>
              <a:gdLst/>
              <a:ahLst/>
              <a:cxnLst/>
              <a:rect l="l" t="t" r="r" b="b"/>
              <a:pathLst>
                <a:path w="11141" h="28607" extrusionOk="0">
                  <a:moveTo>
                    <a:pt x="846" y="1"/>
                  </a:moveTo>
                  <a:cubicBezTo>
                    <a:pt x="798" y="1"/>
                    <a:pt x="747" y="9"/>
                    <a:pt x="692" y="25"/>
                  </a:cubicBezTo>
                  <a:cubicBezTo>
                    <a:pt x="594" y="55"/>
                    <a:pt x="504" y="202"/>
                    <a:pt x="424" y="453"/>
                  </a:cubicBezTo>
                  <a:cubicBezTo>
                    <a:pt x="93" y="3180"/>
                    <a:pt x="0" y="6174"/>
                    <a:pt x="69" y="9116"/>
                  </a:cubicBezTo>
                  <a:cubicBezTo>
                    <a:pt x="164" y="11792"/>
                    <a:pt x="378" y="14824"/>
                    <a:pt x="733" y="17889"/>
                  </a:cubicBezTo>
                  <a:cubicBezTo>
                    <a:pt x="869" y="18929"/>
                    <a:pt x="1020" y="19901"/>
                    <a:pt x="1178" y="20775"/>
                  </a:cubicBezTo>
                  <a:cubicBezTo>
                    <a:pt x="1439" y="22210"/>
                    <a:pt x="1524" y="23239"/>
                    <a:pt x="1655" y="24036"/>
                  </a:cubicBezTo>
                  <a:cubicBezTo>
                    <a:pt x="1681" y="24173"/>
                    <a:pt x="1705" y="24309"/>
                    <a:pt x="1731" y="24445"/>
                  </a:cubicBezTo>
                  <a:cubicBezTo>
                    <a:pt x="1887" y="25162"/>
                    <a:pt x="2129" y="25672"/>
                    <a:pt x="2684" y="26131"/>
                  </a:cubicBezTo>
                  <a:cubicBezTo>
                    <a:pt x="2687" y="26133"/>
                    <a:pt x="2691" y="26137"/>
                    <a:pt x="2695" y="26141"/>
                  </a:cubicBezTo>
                  <a:cubicBezTo>
                    <a:pt x="2762" y="26194"/>
                    <a:pt x="2836" y="26247"/>
                    <a:pt x="2911" y="26301"/>
                  </a:cubicBezTo>
                  <a:cubicBezTo>
                    <a:pt x="2937" y="26319"/>
                    <a:pt x="2961" y="26338"/>
                    <a:pt x="2989" y="26356"/>
                  </a:cubicBezTo>
                  <a:cubicBezTo>
                    <a:pt x="3086" y="26422"/>
                    <a:pt x="3188" y="26487"/>
                    <a:pt x="3302" y="26550"/>
                  </a:cubicBezTo>
                  <a:cubicBezTo>
                    <a:pt x="4400" y="27181"/>
                    <a:pt x="5665" y="27882"/>
                    <a:pt x="7018" y="28606"/>
                  </a:cubicBezTo>
                  <a:cubicBezTo>
                    <a:pt x="7024" y="28530"/>
                    <a:pt x="7031" y="28454"/>
                    <a:pt x="7037" y="28379"/>
                  </a:cubicBezTo>
                  <a:lnTo>
                    <a:pt x="7052" y="28216"/>
                  </a:lnTo>
                  <a:cubicBezTo>
                    <a:pt x="7524" y="22727"/>
                    <a:pt x="8587" y="17967"/>
                    <a:pt x="10297" y="13663"/>
                  </a:cubicBezTo>
                  <a:cubicBezTo>
                    <a:pt x="10600" y="12903"/>
                    <a:pt x="10824" y="12388"/>
                    <a:pt x="11136" y="12049"/>
                  </a:cubicBezTo>
                  <a:lnTo>
                    <a:pt x="11136" y="12049"/>
                  </a:lnTo>
                  <a:cubicBezTo>
                    <a:pt x="11138" y="12050"/>
                    <a:pt x="11139" y="12052"/>
                    <a:pt x="11140" y="12053"/>
                  </a:cubicBezTo>
                  <a:cubicBezTo>
                    <a:pt x="11140" y="12053"/>
                    <a:pt x="11138" y="12051"/>
                    <a:pt x="11136" y="12049"/>
                  </a:cubicBezTo>
                  <a:cubicBezTo>
                    <a:pt x="11136" y="12049"/>
                    <a:pt x="11136" y="12049"/>
                    <a:pt x="11136" y="12049"/>
                  </a:cubicBezTo>
                  <a:lnTo>
                    <a:pt x="11136" y="12049"/>
                  </a:lnTo>
                  <a:cubicBezTo>
                    <a:pt x="1693" y="3001"/>
                    <a:pt x="1763" y="1"/>
                    <a:pt x="846" y="1"/>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1791;p34">
              <a:extLst>
                <a:ext uri="{FF2B5EF4-FFF2-40B4-BE49-F238E27FC236}">
                  <a16:creationId xmlns:a16="http://schemas.microsoft.com/office/drawing/2014/main" id="{5F3811AB-38A2-345F-6BB2-C609FDB86917}"/>
                </a:ext>
              </a:extLst>
            </p:cNvPr>
            <p:cNvSpPr/>
            <p:nvPr/>
          </p:nvSpPr>
          <p:spPr>
            <a:xfrm>
              <a:off x="6251890" y="3811463"/>
              <a:ext cx="303287" cy="99817"/>
            </a:xfrm>
            <a:custGeom>
              <a:avLst/>
              <a:gdLst/>
              <a:ahLst/>
              <a:cxnLst/>
              <a:rect l="l" t="t" r="r" b="b"/>
              <a:pathLst>
                <a:path w="19771" h="6507" extrusionOk="0">
                  <a:moveTo>
                    <a:pt x="168" y="1"/>
                  </a:moveTo>
                  <a:cubicBezTo>
                    <a:pt x="169" y="1"/>
                    <a:pt x="170" y="1"/>
                    <a:pt x="171" y="1"/>
                  </a:cubicBezTo>
                  <a:lnTo>
                    <a:pt x="171" y="1"/>
                  </a:lnTo>
                  <a:cubicBezTo>
                    <a:pt x="170" y="1"/>
                    <a:pt x="170" y="1"/>
                    <a:pt x="170" y="1"/>
                  </a:cubicBezTo>
                  <a:close/>
                  <a:moveTo>
                    <a:pt x="171" y="1"/>
                  </a:moveTo>
                  <a:cubicBezTo>
                    <a:pt x="429" y="853"/>
                    <a:pt x="315" y="1957"/>
                    <a:pt x="228" y="2796"/>
                  </a:cubicBezTo>
                  <a:cubicBezTo>
                    <a:pt x="208" y="2986"/>
                    <a:pt x="191" y="3151"/>
                    <a:pt x="183" y="3278"/>
                  </a:cubicBezTo>
                  <a:cubicBezTo>
                    <a:pt x="142" y="3981"/>
                    <a:pt x="120" y="4558"/>
                    <a:pt x="101" y="5033"/>
                  </a:cubicBezTo>
                  <a:cubicBezTo>
                    <a:pt x="83" y="5550"/>
                    <a:pt x="61" y="6019"/>
                    <a:pt x="1" y="6432"/>
                  </a:cubicBezTo>
                  <a:cubicBezTo>
                    <a:pt x="1328" y="6482"/>
                    <a:pt x="2628" y="6506"/>
                    <a:pt x="3900" y="6506"/>
                  </a:cubicBezTo>
                  <a:cubicBezTo>
                    <a:pt x="9131" y="6506"/>
                    <a:pt x="13875" y="6100"/>
                    <a:pt x="17919" y="5438"/>
                  </a:cubicBezTo>
                  <a:cubicBezTo>
                    <a:pt x="19143" y="5159"/>
                    <a:pt x="19770" y="4886"/>
                    <a:pt x="19681" y="4700"/>
                  </a:cubicBezTo>
                  <a:cubicBezTo>
                    <a:pt x="19398" y="4113"/>
                    <a:pt x="12110" y="3717"/>
                    <a:pt x="171" y="1"/>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1792;p34">
              <a:extLst>
                <a:ext uri="{FF2B5EF4-FFF2-40B4-BE49-F238E27FC236}">
                  <a16:creationId xmlns:a16="http://schemas.microsoft.com/office/drawing/2014/main" id="{65C5DADE-CD28-9E98-2997-F2BE37E59B2E}"/>
                </a:ext>
              </a:extLst>
            </p:cNvPr>
            <p:cNvSpPr/>
            <p:nvPr/>
          </p:nvSpPr>
          <p:spPr>
            <a:xfrm>
              <a:off x="5666268" y="3513559"/>
              <a:ext cx="5891" cy="4694"/>
            </a:xfrm>
            <a:custGeom>
              <a:avLst/>
              <a:gdLst/>
              <a:ahLst/>
              <a:cxnLst/>
              <a:rect l="l" t="t" r="r" b="b"/>
              <a:pathLst>
                <a:path w="384" h="306" extrusionOk="0">
                  <a:moveTo>
                    <a:pt x="0" y="0"/>
                  </a:moveTo>
                  <a:cubicBezTo>
                    <a:pt x="127" y="101"/>
                    <a:pt x="253" y="203"/>
                    <a:pt x="384" y="305"/>
                  </a:cubicBezTo>
                  <a:cubicBezTo>
                    <a:pt x="253" y="203"/>
                    <a:pt x="129" y="101"/>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1793;p34">
              <a:extLst>
                <a:ext uri="{FF2B5EF4-FFF2-40B4-BE49-F238E27FC236}">
                  <a16:creationId xmlns:a16="http://schemas.microsoft.com/office/drawing/2014/main" id="{5F35721E-E292-1777-BB42-3CA6D97BA698}"/>
                </a:ext>
              </a:extLst>
            </p:cNvPr>
            <p:cNvSpPr/>
            <p:nvPr/>
          </p:nvSpPr>
          <p:spPr>
            <a:xfrm>
              <a:off x="5683281" y="3526829"/>
              <a:ext cx="2731" cy="2071"/>
            </a:xfrm>
            <a:custGeom>
              <a:avLst/>
              <a:gdLst/>
              <a:ahLst/>
              <a:cxnLst/>
              <a:rect l="l" t="t" r="r" b="b"/>
              <a:pathLst>
                <a:path w="178" h="135" extrusionOk="0">
                  <a:moveTo>
                    <a:pt x="0" y="0"/>
                  </a:moveTo>
                  <a:lnTo>
                    <a:pt x="0" y="0"/>
                  </a:lnTo>
                  <a:cubicBezTo>
                    <a:pt x="58" y="45"/>
                    <a:pt x="118" y="90"/>
                    <a:pt x="177" y="134"/>
                  </a:cubicBezTo>
                  <a:cubicBezTo>
                    <a:pt x="118" y="90"/>
                    <a:pt x="60" y="45"/>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1794;p34">
              <a:extLst>
                <a:ext uri="{FF2B5EF4-FFF2-40B4-BE49-F238E27FC236}">
                  <a16:creationId xmlns:a16="http://schemas.microsoft.com/office/drawing/2014/main" id="{BD99A31A-E3A7-F2EE-884C-A1A3295836AE}"/>
                </a:ext>
              </a:extLst>
            </p:cNvPr>
            <p:cNvSpPr/>
            <p:nvPr/>
          </p:nvSpPr>
          <p:spPr>
            <a:xfrm>
              <a:off x="5744000" y="3102211"/>
              <a:ext cx="405973" cy="307904"/>
            </a:xfrm>
            <a:custGeom>
              <a:avLst/>
              <a:gdLst/>
              <a:ahLst/>
              <a:cxnLst/>
              <a:rect l="l" t="t" r="r" b="b"/>
              <a:pathLst>
                <a:path w="26465" h="20072" extrusionOk="0">
                  <a:moveTo>
                    <a:pt x="15548" y="0"/>
                  </a:moveTo>
                  <a:cubicBezTo>
                    <a:pt x="14490" y="0"/>
                    <a:pt x="13429" y="139"/>
                    <a:pt x="12361" y="429"/>
                  </a:cubicBezTo>
                  <a:cubicBezTo>
                    <a:pt x="9927" y="1088"/>
                    <a:pt x="7588" y="1962"/>
                    <a:pt x="5394" y="3213"/>
                  </a:cubicBezTo>
                  <a:cubicBezTo>
                    <a:pt x="1" y="6287"/>
                    <a:pt x="319" y="6351"/>
                    <a:pt x="896" y="7160"/>
                  </a:cubicBezTo>
                  <a:cubicBezTo>
                    <a:pt x="5007" y="12933"/>
                    <a:pt x="6974" y="15914"/>
                    <a:pt x="10806" y="19428"/>
                  </a:cubicBezTo>
                  <a:cubicBezTo>
                    <a:pt x="11282" y="19864"/>
                    <a:pt x="11732" y="20072"/>
                    <a:pt x="12224" y="20072"/>
                  </a:cubicBezTo>
                  <a:cubicBezTo>
                    <a:pt x="12544" y="20072"/>
                    <a:pt x="12881" y="19984"/>
                    <a:pt x="13253" y="19815"/>
                  </a:cubicBezTo>
                  <a:cubicBezTo>
                    <a:pt x="20913" y="16320"/>
                    <a:pt x="26464" y="2608"/>
                    <a:pt x="19184" y="529"/>
                  </a:cubicBezTo>
                  <a:cubicBezTo>
                    <a:pt x="17970" y="183"/>
                    <a:pt x="16760" y="0"/>
                    <a:pt x="15548" y="0"/>
                  </a:cubicBezTo>
                  <a:close/>
                </a:path>
              </a:pathLst>
            </a:custGeom>
            <a:solidFill>
              <a:srgbClr val="FE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1795;p34">
              <a:extLst>
                <a:ext uri="{FF2B5EF4-FFF2-40B4-BE49-F238E27FC236}">
                  <a16:creationId xmlns:a16="http://schemas.microsoft.com/office/drawing/2014/main" id="{1880E336-C21E-9F89-1A7D-C2737EBFE49A}"/>
                </a:ext>
              </a:extLst>
            </p:cNvPr>
            <p:cNvSpPr/>
            <p:nvPr/>
          </p:nvSpPr>
          <p:spPr>
            <a:xfrm>
              <a:off x="5608848" y="3750053"/>
              <a:ext cx="107" cy="77"/>
            </a:xfrm>
            <a:custGeom>
              <a:avLst/>
              <a:gdLst/>
              <a:ahLst/>
              <a:cxnLst/>
              <a:rect l="l" t="t" r="r" b="b"/>
              <a:pathLst>
                <a:path w="7" h="5" extrusionOk="0">
                  <a:moveTo>
                    <a:pt x="6" y="4"/>
                  </a:moveTo>
                  <a:cubicBezTo>
                    <a:pt x="4" y="2"/>
                    <a:pt x="3" y="2"/>
                    <a:pt x="1" y="1"/>
                  </a:cubicBezTo>
                  <a:cubicBezTo>
                    <a:pt x="3" y="2"/>
                    <a:pt x="4" y="2"/>
                    <a:pt x="6" y="4"/>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1796;p34">
              <a:extLst>
                <a:ext uri="{FF2B5EF4-FFF2-40B4-BE49-F238E27FC236}">
                  <a16:creationId xmlns:a16="http://schemas.microsoft.com/office/drawing/2014/main" id="{BF951D50-AAD7-073B-FE0E-4C213BFD8863}"/>
                </a:ext>
              </a:extLst>
            </p:cNvPr>
            <p:cNvSpPr/>
            <p:nvPr/>
          </p:nvSpPr>
          <p:spPr>
            <a:xfrm>
              <a:off x="5658613" y="3507408"/>
              <a:ext cx="7670" cy="6167"/>
            </a:xfrm>
            <a:custGeom>
              <a:avLst/>
              <a:gdLst/>
              <a:ahLst/>
              <a:cxnLst/>
              <a:rect l="l" t="t" r="r" b="b"/>
              <a:pathLst>
                <a:path w="500" h="402" extrusionOk="0">
                  <a:moveTo>
                    <a:pt x="0" y="1"/>
                  </a:moveTo>
                  <a:cubicBezTo>
                    <a:pt x="160" y="131"/>
                    <a:pt x="332" y="267"/>
                    <a:pt x="499" y="401"/>
                  </a:cubicBezTo>
                  <a:cubicBezTo>
                    <a:pt x="332" y="267"/>
                    <a:pt x="162" y="131"/>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1797;p34">
              <a:extLst>
                <a:ext uri="{FF2B5EF4-FFF2-40B4-BE49-F238E27FC236}">
                  <a16:creationId xmlns:a16="http://schemas.microsoft.com/office/drawing/2014/main" id="{9A34CF7F-ED5A-CEF0-7D08-EECC5BAF596E}"/>
                </a:ext>
              </a:extLst>
            </p:cNvPr>
            <p:cNvSpPr/>
            <p:nvPr/>
          </p:nvSpPr>
          <p:spPr>
            <a:xfrm>
              <a:off x="5672144" y="3518238"/>
              <a:ext cx="11152" cy="8606"/>
            </a:xfrm>
            <a:custGeom>
              <a:avLst/>
              <a:gdLst/>
              <a:ahLst/>
              <a:cxnLst/>
              <a:rect l="l" t="t" r="r" b="b"/>
              <a:pathLst>
                <a:path w="727" h="561" extrusionOk="0">
                  <a:moveTo>
                    <a:pt x="1" y="0"/>
                  </a:moveTo>
                  <a:cubicBezTo>
                    <a:pt x="237" y="185"/>
                    <a:pt x="479" y="372"/>
                    <a:pt x="726" y="560"/>
                  </a:cubicBezTo>
                  <a:cubicBezTo>
                    <a:pt x="479" y="372"/>
                    <a:pt x="237" y="185"/>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1798;p34">
              <a:extLst>
                <a:ext uri="{FF2B5EF4-FFF2-40B4-BE49-F238E27FC236}">
                  <a16:creationId xmlns:a16="http://schemas.microsoft.com/office/drawing/2014/main" id="{3407F6CB-7B25-F922-F7A4-8E2E7D9AC4FD}"/>
                </a:ext>
              </a:extLst>
            </p:cNvPr>
            <p:cNvSpPr/>
            <p:nvPr/>
          </p:nvSpPr>
          <p:spPr>
            <a:xfrm>
              <a:off x="5685997" y="3528885"/>
              <a:ext cx="13453" cy="10094"/>
            </a:xfrm>
            <a:custGeom>
              <a:avLst/>
              <a:gdLst/>
              <a:ahLst/>
              <a:cxnLst/>
              <a:rect l="l" t="t" r="r" b="b"/>
              <a:pathLst>
                <a:path w="877" h="658" extrusionOk="0">
                  <a:moveTo>
                    <a:pt x="0" y="0"/>
                  </a:moveTo>
                  <a:cubicBezTo>
                    <a:pt x="285" y="218"/>
                    <a:pt x="577" y="436"/>
                    <a:pt x="877" y="657"/>
                  </a:cubicBezTo>
                  <a:cubicBezTo>
                    <a:pt x="577" y="436"/>
                    <a:pt x="285" y="218"/>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1799;p34">
              <a:extLst>
                <a:ext uri="{FF2B5EF4-FFF2-40B4-BE49-F238E27FC236}">
                  <a16:creationId xmlns:a16="http://schemas.microsoft.com/office/drawing/2014/main" id="{23A8C279-E8F7-F03E-800F-F8EEE64DF733}"/>
                </a:ext>
              </a:extLst>
            </p:cNvPr>
            <p:cNvSpPr/>
            <p:nvPr/>
          </p:nvSpPr>
          <p:spPr>
            <a:xfrm>
              <a:off x="5600748" y="3459391"/>
              <a:ext cx="37000" cy="30787"/>
            </a:xfrm>
            <a:custGeom>
              <a:avLst/>
              <a:gdLst/>
              <a:ahLst/>
              <a:cxnLst/>
              <a:rect l="l" t="t" r="r" b="b"/>
              <a:pathLst>
                <a:path w="2412" h="2007" extrusionOk="0">
                  <a:moveTo>
                    <a:pt x="0" y="1"/>
                  </a:moveTo>
                  <a:lnTo>
                    <a:pt x="4" y="4"/>
                  </a:lnTo>
                  <a:cubicBezTo>
                    <a:pt x="759" y="728"/>
                    <a:pt x="1601" y="1352"/>
                    <a:pt x="2412" y="2007"/>
                  </a:cubicBezTo>
                  <a:cubicBezTo>
                    <a:pt x="1601" y="1352"/>
                    <a:pt x="759" y="728"/>
                    <a:pt x="6" y="4"/>
                  </a:cubicBezTo>
                  <a:cubicBezTo>
                    <a:pt x="4" y="3"/>
                    <a:pt x="2" y="3"/>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1800;p34">
              <a:extLst>
                <a:ext uri="{FF2B5EF4-FFF2-40B4-BE49-F238E27FC236}">
                  <a16:creationId xmlns:a16="http://schemas.microsoft.com/office/drawing/2014/main" id="{D67FA7E0-8690-405E-2F9B-8D289749BF60}"/>
                </a:ext>
              </a:extLst>
            </p:cNvPr>
            <p:cNvSpPr/>
            <p:nvPr/>
          </p:nvSpPr>
          <p:spPr>
            <a:xfrm>
              <a:off x="5597833" y="3744485"/>
              <a:ext cx="44287" cy="21430"/>
            </a:xfrm>
            <a:custGeom>
              <a:avLst/>
              <a:gdLst/>
              <a:ahLst/>
              <a:cxnLst/>
              <a:rect l="l" t="t" r="r" b="b"/>
              <a:pathLst>
                <a:path w="2887" h="1397" extrusionOk="0">
                  <a:moveTo>
                    <a:pt x="0" y="1"/>
                  </a:moveTo>
                  <a:cubicBezTo>
                    <a:pt x="239" y="122"/>
                    <a:pt x="479" y="244"/>
                    <a:pt x="719" y="364"/>
                  </a:cubicBezTo>
                  <a:cubicBezTo>
                    <a:pt x="721" y="365"/>
                    <a:pt x="722" y="365"/>
                    <a:pt x="724" y="367"/>
                  </a:cubicBezTo>
                  <a:cubicBezTo>
                    <a:pt x="1444" y="723"/>
                    <a:pt x="2165" y="1063"/>
                    <a:pt x="2887" y="1396"/>
                  </a:cubicBezTo>
                  <a:cubicBezTo>
                    <a:pt x="1925" y="946"/>
                    <a:pt x="957" y="477"/>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1801;p34">
              <a:extLst>
                <a:ext uri="{FF2B5EF4-FFF2-40B4-BE49-F238E27FC236}">
                  <a16:creationId xmlns:a16="http://schemas.microsoft.com/office/drawing/2014/main" id="{AB52FAFF-A240-A0FA-F8E8-56F5E6BD3137}"/>
                </a:ext>
              </a:extLst>
            </p:cNvPr>
            <p:cNvSpPr/>
            <p:nvPr/>
          </p:nvSpPr>
          <p:spPr>
            <a:xfrm>
              <a:off x="5537513" y="3713312"/>
              <a:ext cx="2945" cy="1580"/>
            </a:xfrm>
            <a:custGeom>
              <a:avLst/>
              <a:gdLst/>
              <a:ahLst/>
              <a:cxnLst/>
              <a:rect l="l" t="t" r="r" b="b"/>
              <a:pathLst>
                <a:path w="192" h="103" extrusionOk="0">
                  <a:moveTo>
                    <a:pt x="0" y="0"/>
                  </a:moveTo>
                  <a:lnTo>
                    <a:pt x="0" y="4"/>
                  </a:lnTo>
                  <a:cubicBezTo>
                    <a:pt x="61" y="36"/>
                    <a:pt x="128" y="71"/>
                    <a:pt x="192" y="103"/>
                  </a:cubicBezTo>
                  <a:cubicBezTo>
                    <a:pt x="127" y="69"/>
                    <a:pt x="63" y="36"/>
                    <a:pt x="0"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1802;p34">
              <a:extLst>
                <a:ext uri="{FF2B5EF4-FFF2-40B4-BE49-F238E27FC236}">
                  <a16:creationId xmlns:a16="http://schemas.microsoft.com/office/drawing/2014/main" id="{39D6A6CE-A6BF-997F-8228-0D71FA77A43F}"/>
                </a:ext>
              </a:extLst>
            </p:cNvPr>
            <p:cNvSpPr/>
            <p:nvPr/>
          </p:nvSpPr>
          <p:spPr>
            <a:xfrm>
              <a:off x="5537513" y="3459345"/>
              <a:ext cx="162052" cy="322631"/>
            </a:xfrm>
            <a:custGeom>
              <a:avLst/>
              <a:gdLst/>
              <a:ahLst/>
              <a:cxnLst/>
              <a:rect l="l" t="t" r="r" b="b"/>
              <a:pathLst>
                <a:path w="10564" h="21032" extrusionOk="0">
                  <a:moveTo>
                    <a:pt x="4118" y="0"/>
                  </a:moveTo>
                  <a:cubicBezTo>
                    <a:pt x="3806" y="337"/>
                    <a:pt x="3582" y="854"/>
                    <a:pt x="3279" y="1614"/>
                  </a:cubicBezTo>
                  <a:cubicBezTo>
                    <a:pt x="1569" y="5918"/>
                    <a:pt x="506" y="10678"/>
                    <a:pt x="34" y="16165"/>
                  </a:cubicBezTo>
                  <a:lnTo>
                    <a:pt x="19" y="16330"/>
                  </a:lnTo>
                  <a:cubicBezTo>
                    <a:pt x="13" y="16405"/>
                    <a:pt x="6" y="16481"/>
                    <a:pt x="0" y="16555"/>
                  </a:cubicBezTo>
                  <a:cubicBezTo>
                    <a:pt x="63" y="16591"/>
                    <a:pt x="128" y="16624"/>
                    <a:pt x="192" y="16658"/>
                  </a:cubicBezTo>
                  <a:cubicBezTo>
                    <a:pt x="1038" y="17099"/>
                    <a:pt x="2004" y="17598"/>
                    <a:pt x="3153" y="18193"/>
                  </a:cubicBezTo>
                  <a:cubicBezTo>
                    <a:pt x="3411" y="18327"/>
                    <a:pt x="3672" y="18456"/>
                    <a:pt x="3930" y="18586"/>
                  </a:cubicBezTo>
                  <a:cubicBezTo>
                    <a:pt x="4889" y="19064"/>
                    <a:pt x="5857" y="19533"/>
                    <a:pt x="6819" y="19983"/>
                  </a:cubicBezTo>
                  <a:cubicBezTo>
                    <a:pt x="7597" y="20344"/>
                    <a:pt x="8376" y="20694"/>
                    <a:pt x="9154" y="21031"/>
                  </a:cubicBezTo>
                  <a:cubicBezTo>
                    <a:pt x="9275" y="20421"/>
                    <a:pt x="9318" y="19509"/>
                    <a:pt x="9383" y="18072"/>
                  </a:cubicBezTo>
                  <a:cubicBezTo>
                    <a:pt x="9419" y="17307"/>
                    <a:pt x="9461" y="16382"/>
                    <a:pt x="9523" y="15273"/>
                  </a:cubicBezTo>
                  <a:cubicBezTo>
                    <a:pt x="9780" y="10779"/>
                    <a:pt x="10156" y="8235"/>
                    <a:pt x="10381" y="6715"/>
                  </a:cubicBezTo>
                  <a:cubicBezTo>
                    <a:pt x="10470" y="6108"/>
                    <a:pt x="10537" y="5620"/>
                    <a:pt x="10563" y="5196"/>
                  </a:cubicBezTo>
                  <a:cubicBezTo>
                    <a:pt x="10559" y="5194"/>
                    <a:pt x="10558" y="5192"/>
                    <a:pt x="10556" y="5190"/>
                  </a:cubicBezTo>
                  <a:cubicBezTo>
                    <a:pt x="10256" y="4969"/>
                    <a:pt x="9964" y="4751"/>
                    <a:pt x="9679" y="4533"/>
                  </a:cubicBezTo>
                  <a:cubicBezTo>
                    <a:pt x="9620" y="4489"/>
                    <a:pt x="9562" y="4444"/>
                    <a:pt x="9502" y="4399"/>
                  </a:cubicBezTo>
                  <a:cubicBezTo>
                    <a:pt x="9255" y="4210"/>
                    <a:pt x="9013" y="4024"/>
                    <a:pt x="8777" y="3837"/>
                  </a:cubicBezTo>
                  <a:cubicBezTo>
                    <a:pt x="8646" y="3735"/>
                    <a:pt x="8522" y="3635"/>
                    <a:pt x="8393" y="3534"/>
                  </a:cubicBezTo>
                  <a:cubicBezTo>
                    <a:pt x="8226" y="3400"/>
                    <a:pt x="8054" y="3264"/>
                    <a:pt x="7894" y="3132"/>
                  </a:cubicBezTo>
                  <a:cubicBezTo>
                    <a:pt x="7593" y="2888"/>
                    <a:pt x="7301" y="2646"/>
                    <a:pt x="7023" y="2410"/>
                  </a:cubicBezTo>
                  <a:cubicBezTo>
                    <a:pt x="6863" y="2274"/>
                    <a:pt x="6698" y="2142"/>
                    <a:pt x="6534" y="2010"/>
                  </a:cubicBezTo>
                  <a:cubicBezTo>
                    <a:pt x="5723" y="1353"/>
                    <a:pt x="4881" y="731"/>
                    <a:pt x="4126" y="7"/>
                  </a:cubicBezTo>
                  <a:lnTo>
                    <a:pt x="4122" y="4"/>
                  </a:lnTo>
                  <a:cubicBezTo>
                    <a:pt x="4120" y="2"/>
                    <a:pt x="4120" y="2"/>
                    <a:pt x="4118"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1803;p34">
              <a:extLst>
                <a:ext uri="{FF2B5EF4-FFF2-40B4-BE49-F238E27FC236}">
                  <a16:creationId xmlns:a16="http://schemas.microsoft.com/office/drawing/2014/main" id="{1DDEDB6A-F962-75CF-3DD1-41238F02451F}"/>
                </a:ext>
              </a:extLst>
            </p:cNvPr>
            <p:cNvSpPr/>
            <p:nvPr/>
          </p:nvSpPr>
          <p:spPr>
            <a:xfrm>
              <a:off x="5872250" y="3649249"/>
              <a:ext cx="39316" cy="21231"/>
            </a:xfrm>
            <a:custGeom>
              <a:avLst/>
              <a:gdLst/>
              <a:ahLst/>
              <a:cxnLst/>
              <a:rect l="l" t="t" r="r" b="b"/>
              <a:pathLst>
                <a:path w="2563" h="1384" extrusionOk="0">
                  <a:moveTo>
                    <a:pt x="0" y="1"/>
                  </a:moveTo>
                  <a:cubicBezTo>
                    <a:pt x="837" y="465"/>
                    <a:pt x="1693" y="928"/>
                    <a:pt x="2563" y="1383"/>
                  </a:cubicBezTo>
                  <a:cubicBezTo>
                    <a:pt x="1693" y="926"/>
                    <a:pt x="837" y="465"/>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1804;p34">
              <a:extLst>
                <a:ext uri="{FF2B5EF4-FFF2-40B4-BE49-F238E27FC236}">
                  <a16:creationId xmlns:a16="http://schemas.microsoft.com/office/drawing/2014/main" id="{9BD834F2-2D86-867B-47E6-E084E375F957}"/>
                </a:ext>
              </a:extLst>
            </p:cNvPr>
            <p:cNvSpPr/>
            <p:nvPr/>
          </p:nvSpPr>
          <p:spPr>
            <a:xfrm>
              <a:off x="5914161" y="3671830"/>
              <a:ext cx="41970" cy="21277"/>
            </a:xfrm>
            <a:custGeom>
              <a:avLst/>
              <a:gdLst/>
              <a:ahLst/>
              <a:cxnLst/>
              <a:rect l="l" t="t" r="r" b="b"/>
              <a:pathLst>
                <a:path w="2736" h="1387" extrusionOk="0">
                  <a:moveTo>
                    <a:pt x="2736" y="1387"/>
                  </a:moveTo>
                  <a:cubicBezTo>
                    <a:pt x="1807" y="933"/>
                    <a:pt x="895" y="469"/>
                    <a:pt x="0" y="0"/>
                  </a:cubicBezTo>
                  <a:cubicBezTo>
                    <a:pt x="895" y="469"/>
                    <a:pt x="1807" y="933"/>
                    <a:pt x="2736" y="1387"/>
                  </a:cubicBezTo>
                  <a:lnTo>
                    <a:pt x="2736" y="1387"/>
                  </a:ln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1805;p34">
              <a:extLst>
                <a:ext uri="{FF2B5EF4-FFF2-40B4-BE49-F238E27FC236}">
                  <a16:creationId xmlns:a16="http://schemas.microsoft.com/office/drawing/2014/main" id="{8384A91E-95C9-2987-D52D-EA789FF722D8}"/>
                </a:ext>
              </a:extLst>
            </p:cNvPr>
            <p:cNvSpPr/>
            <p:nvPr/>
          </p:nvSpPr>
          <p:spPr>
            <a:xfrm>
              <a:off x="5905509" y="3859311"/>
              <a:ext cx="813" cy="245"/>
            </a:xfrm>
            <a:custGeom>
              <a:avLst/>
              <a:gdLst/>
              <a:ahLst/>
              <a:cxnLst/>
              <a:rect l="l" t="t" r="r" b="b"/>
              <a:pathLst>
                <a:path w="53" h="16" extrusionOk="0">
                  <a:moveTo>
                    <a:pt x="0" y="1"/>
                  </a:moveTo>
                  <a:cubicBezTo>
                    <a:pt x="5" y="2"/>
                    <a:pt x="10" y="3"/>
                    <a:pt x="14" y="5"/>
                  </a:cubicBezTo>
                  <a:lnTo>
                    <a:pt x="14" y="5"/>
                  </a:lnTo>
                  <a:lnTo>
                    <a:pt x="0" y="1"/>
                  </a:lnTo>
                  <a:close/>
                  <a:moveTo>
                    <a:pt x="14" y="5"/>
                  </a:moveTo>
                  <a:lnTo>
                    <a:pt x="52" y="16"/>
                  </a:lnTo>
                  <a:cubicBezTo>
                    <a:pt x="40" y="11"/>
                    <a:pt x="27" y="8"/>
                    <a:pt x="14" y="5"/>
                  </a:cubicBezTo>
                  <a:close/>
                </a:path>
              </a:pathLst>
            </a:custGeom>
            <a:solidFill>
              <a:srgbClr val="D811A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1806;p34">
              <a:extLst>
                <a:ext uri="{FF2B5EF4-FFF2-40B4-BE49-F238E27FC236}">
                  <a16:creationId xmlns:a16="http://schemas.microsoft.com/office/drawing/2014/main" id="{7B731B76-BC7B-9351-9929-C2677EFE8072}"/>
                </a:ext>
              </a:extLst>
            </p:cNvPr>
            <p:cNvSpPr/>
            <p:nvPr/>
          </p:nvSpPr>
          <p:spPr>
            <a:xfrm>
              <a:off x="5813494" y="3649080"/>
              <a:ext cx="146942" cy="217797"/>
            </a:xfrm>
            <a:custGeom>
              <a:avLst/>
              <a:gdLst/>
              <a:ahLst/>
              <a:cxnLst/>
              <a:rect l="l" t="t" r="r" b="b"/>
              <a:pathLst>
                <a:path w="9579" h="14198" extrusionOk="0">
                  <a:moveTo>
                    <a:pt x="3808" y="0"/>
                  </a:moveTo>
                  <a:cubicBezTo>
                    <a:pt x="3802" y="2"/>
                    <a:pt x="3799" y="4"/>
                    <a:pt x="3793" y="6"/>
                  </a:cubicBezTo>
                  <a:cubicBezTo>
                    <a:pt x="3255" y="192"/>
                    <a:pt x="3065" y="661"/>
                    <a:pt x="2965" y="912"/>
                  </a:cubicBezTo>
                  <a:lnTo>
                    <a:pt x="2926" y="1005"/>
                  </a:lnTo>
                  <a:cubicBezTo>
                    <a:pt x="1258" y="4958"/>
                    <a:pt x="942" y="6728"/>
                    <a:pt x="311" y="10256"/>
                  </a:cubicBezTo>
                  <a:cubicBezTo>
                    <a:pt x="216" y="10779"/>
                    <a:pt x="114" y="11356"/>
                    <a:pt x="0" y="11972"/>
                  </a:cubicBezTo>
                  <a:cubicBezTo>
                    <a:pt x="2020" y="12622"/>
                    <a:pt x="4022" y="13198"/>
                    <a:pt x="5998" y="13705"/>
                  </a:cubicBezTo>
                  <a:lnTo>
                    <a:pt x="6050" y="13720"/>
                  </a:lnTo>
                  <a:cubicBezTo>
                    <a:pt x="6704" y="13885"/>
                    <a:pt x="7351" y="14045"/>
                    <a:pt x="7997" y="14198"/>
                  </a:cubicBezTo>
                  <a:cubicBezTo>
                    <a:pt x="8066" y="13736"/>
                    <a:pt x="8131" y="13176"/>
                    <a:pt x="8213" y="12454"/>
                  </a:cubicBezTo>
                  <a:cubicBezTo>
                    <a:pt x="8334" y="11386"/>
                    <a:pt x="8496" y="9966"/>
                    <a:pt x="8755" y="8088"/>
                  </a:cubicBezTo>
                  <a:cubicBezTo>
                    <a:pt x="8939" y="6750"/>
                    <a:pt x="9121" y="5820"/>
                    <a:pt x="9253" y="5138"/>
                  </a:cubicBezTo>
                  <a:cubicBezTo>
                    <a:pt x="9445" y="4158"/>
                    <a:pt x="9579" y="3456"/>
                    <a:pt x="9298" y="2870"/>
                  </a:cubicBezTo>
                  <a:cubicBezTo>
                    <a:pt x="8369" y="2416"/>
                    <a:pt x="7457" y="1952"/>
                    <a:pt x="6562" y="1485"/>
                  </a:cubicBezTo>
                  <a:cubicBezTo>
                    <a:pt x="6505" y="1456"/>
                    <a:pt x="6449" y="1426"/>
                    <a:pt x="6393" y="1396"/>
                  </a:cubicBezTo>
                  <a:cubicBezTo>
                    <a:pt x="5522" y="938"/>
                    <a:pt x="4664" y="477"/>
                    <a:pt x="3827" y="10"/>
                  </a:cubicBezTo>
                  <a:cubicBezTo>
                    <a:pt x="3821" y="8"/>
                    <a:pt x="3815" y="4"/>
                    <a:pt x="3808" y="0"/>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1807;p34">
              <a:extLst>
                <a:ext uri="{FF2B5EF4-FFF2-40B4-BE49-F238E27FC236}">
                  <a16:creationId xmlns:a16="http://schemas.microsoft.com/office/drawing/2014/main" id="{4F9DDC29-875B-4EF4-8405-B65723FA9F21}"/>
                </a:ext>
              </a:extLst>
            </p:cNvPr>
            <p:cNvSpPr/>
            <p:nvPr/>
          </p:nvSpPr>
          <p:spPr>
            <a:xfrm>
              <a:off x="6222803" y="3908938"/>
              <a:ext cx="138" cy="15"/>
            </a:xfrm>
            <a:custGeom>
              <a:avLst/>
              <a:gdLst/>
              <a:ahLst/>
              <a:cxnLst/>
              <a:rect l="l" t="t" r="r" b="b"/>
              <a:pathLst>
                <a:path w="9" h="1" extrusionOk="0">
                  <a:moveTo>
                    <a:pt x="8" y="0"/>
                  </a:moveTo>
                  <a:cubicBezTo>
                    <a:pt x="6" y="0"/>
                    <a:pt x="2" y="0"/>
                    <a:pt x="1" y="0"/>
                  </a:cubicBezTo>
                  <a:cubicBezTo>
                    <a:pt x="2" y="0"/>
                    <a:pt x="6" y="0"/>
                    <a:pt x="8" y="0"/>
                  </a:cubicBezTo>
                  <a:close/>
                </a:path>
              </a:pathLst>
            </a:custGeom>
            <a:solidFill>
              <a:srgbClr val="D811A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1808;p34">
              <a:extLst>
                <a:ext uri="{FF2B5EF4-FFF2-40B4-BE49-F238E27FC236}">
                  <a16:creationId xmlns:a16="http://schemas.microsoft.com/office/drawing/2014/main" id="{D55333C2-611F-F139-F2A6-D8BBABB8AC8C}"/>
                </a:ext>
              </a:extLst>
            </p:cNvPr>
            <p:cNvSpPr/>
            <p:nvPr/>
          </p:nvSpPr>
          <p:spPr>
            <a:xfrm>
              <a:off x="6153002" y="3776946"/>
              <a:ext cx="101443" cy="34530"/>
            </a:xfrm>
            <a:custGeom>
              <a:avLst/>
              <a:gdLst/>
              <a:ahLst/>
              <a:cxnLst/>
              <a:rect l="l" t="t" r="r" b="b"/>
              <a:pathLst>
                <a:path w="6613" h="2251" extrusionOk="0">
                  <a:moveTo>
                    <a:pt x="0" y="1"/>
                  </a:moveTo>
                  <a:cubicBezTo>
                    <a:pt x="2336" y="862"/>
                    <a:pt x="4545" y="1607"/>
                    <a:pt x="6613" y="2251"/>
                  </a:cubicBezTo>
                  <a:cubicBezTo>
                    <a:pt x="4545" y="1607"/>
                    <a:pt x="2336" y="862"/>
                    <a:pt x="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1809;p34">
              <a:extLst>
                <a:ext uri="{FF2B5EF4-FFF2-40B4-BE49-F238E27FC236}">
                  <a16:creationId xmlns:a16="http://schemas.microsoft.com/office/drawing/2014/main" id="{EEC6C1FE-755A-0BC0-7C3B-402712E34E02}"/>
                </a:ext>
              </a:extLst>
            </p:cNvPr>
            <p:cNvSpPr/>
            <p:nvPr/>
          </p:nvSpPr>
          <p:spPr>
            <a:xfrm>
              <a:off x="6194714" y="3906928"/>
              <a:ext cx="57188" cy="3528"/>
            </a:xfrm>
            <a:custGeom>
              <a:avLst/>
              <a:gdLst/>
              <a:ahLst/>
              <a:cxnLst/>
              <a:rect l="l" t="t" r="r" b="b"/>
              <a:pathLst>
                <a:path w="3728" h="230" extrusionOk="0">
                  <a:moveTo>
                    <a:pt x="0" y="1"/>
                  </a:moveTo>
                  <a:lnTo>
                    <a:pt x="0" y="1"/>
                  </a:lnTo>
                  <a:cubicBezTo>
                    <a:pt x="618" y="49"/>
                    <a:pt x="1230" y="94"/>
                    <a:pt x="1832" y="131"/>
                  </a:cubicBezTo>
                  <a:lnTo>
                    <a:pt x="1839" y="131"/>
                  </a:lnTo>
                  <a:cubicBezTo>
                    <a:pt x="2479" y="170"/>
                    <a:pt x="3108" y="204"/>
                    <a:pt x="3726" y="230"/>
                  </a:cubicBezTo>
                  <a:cubicBezTo>
                    <a:pt x="3726" y="224"/>
                    <a:pt x="3726" y="215"/>
                    <a:pt x="3728" y="209"/>
                  </a:cubicBezTo>
                  <a:cubicBezTo>
                    <a:pt x="2505" y="163"/>
                    <a:pt x="1264" y="94"/>
                    <a:pt x="0" y="1"/>
                  </a:cubicBezTo>
                  <a:close/>
                </a:path>
              </a:pathLst>
            </a:custGeom>
            <a:solidFill>
              <a:srgbClr val="D811A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1810;p34">
              <a:extLst>
                <a:ext uri="{FF2B5EF4-FFF2-40B4-BE49-F238E27FC236}">
                  <a16:creationId xmlns:a16="http://schemas.microsoft.com/office/drawing/2014/main" id="{ED6A4EBF-51E5-114B-37F6-CA9E7A2D541B}"/>
                </a:ext>
              </a:extLst>
            </p:cNvPr>
            <p:cNvSpPr/>
            <p:nvPr/>
          </p:nvSpPr>
          <p:spPr>
            <a:xfrm>
              <a:off x="6130099" y="3776915"/>
              <a:ext cx="128365" cy="133228"/>
            </a:xfrm>
            <a:custGeom>
              <a:avLst/>
              <a:gdLst/>
              <a:ahLst/>
              <a:cxnLst/>
              <a:rect l="l" t="t" r="r" b="b"/>
              <a:pathLst>
                <a:path w="8368" h="8685" extrusionOk="0">
                  <a:moveTo>
                    <a:pt x="1490" y="1"/>
                  </a:moveTo>
                  <a:cubicBezTo>
                    <a:pt x="1248" y="278"/>
                    <a:pt x="1145" y="617"/>
                    <a:pt x="1075" y="868"/>
                  </a:cubicBezTo>
                  <a:cubicBezTo>
                    <a:pt x="634" y="2446"/>
                    <a:pt x="433" y="4069"/>
                    <a:pt x="239" y="5638"/>
                  </a:cubicBezTo>
                  <a:lnTo>
                    <a:pt x="140" y="6447"/>
                  </a:lnTo>
                  <a:cubicBezTo>
                    <a:pt x="72" y="6987"/>
                    <a:pt x="1" y="7555"/>
                    <a:pt x="27" y="8072"/>
                  </a:cubicBezTo>
                  <a:cubicBezTo>
                    <a:pt x="1458" y="8236"/>
                    <a:pt x="2854" y="8370"/>
                    <a:pt x="4212" y="8476"/>
                  </a:cubicBezTo>
                  <a:cubicBezTo>
                    <a:pt x="5476" y="8569"/>
                    <a:pt x="6717" y="8638"/>
                    <a:pt x="7940" y="8684"/>
                  </a:cubicBezTo>
                  <a:cubicBezTo>
                    <a:pt x="8000" y="8271"/>
                    <a:pt x="8022" y="7802"/>
                    <a:pt x="8040" y="7285"/>
                  </a:cubicBezTo>
                  <a:cubicBezTo>
                    <a:pt x="8059" y="6810"/>
                    <a:pt x="8081" y="6233"/>
                    <a:pt x="8122" y="5530"/>
                  </a:cubicBezTo>
                  <a:cubicBezTo>
                    <a:pt x="8130" y="5403"/>
                    <a:pt x="8147" y="5238"/>
                    <a:pt x="8167" y="5048"/>
                  </a:cubicBezTo>
                  <a:cubicBezTo>
                    <a:pt x="8254" y="4209"/>
                    <a:pt x="8368" y="3105"/>
                    <a:pt x="8107" y="2253"/>
                  </a:cubicBezTo>
                  <a:lnTo>
                    <a:pt x="8106" y="2253"/>
                  </a:lnTo>
                  <a:cubicBezTo>
                    <a:pt x="6038" y="1609"/>
                    <a:pt x="3829" y="864"/>
                    <a:pt x="1493" y="3"/>
                  </a:cubicBezTo>
                  <a:cubicBezTo>
                    <a:pt x="1492" y="3"/>
                    <a:pt x="1492" y="3"/>
                    <a:pt x="1490" y="1"/>
                  </a:cubicBezTo>
                  <a:close/>
                </a:path>
              </a:pathLst>
            </a:custGeom>
            <a:solidFill>
              <a:srgbClr val="FEC356"/>
            </a:solidFill>
            <a:ln w="9525" cap="flat" cmpd="sng">
              <a:solidFill>
                <a:srgbClr val="FCF4EB"/>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1811;p34">
              <a:extLst>
                <a:ext uri="{FF2B5EF4-FFF2-40B4-BE49-F238E27FC236}">
                  <a16:creationId xmlns:a16="http://schemas.microsoft.com/office/drawing/2014/main" id="{F5840D48-0C06-CA6C-EB4C-3570D3B13EAC}"/>
                </a:ext>
              </a:extLst>
            </p:cNvPr>
            <p:cNvSpPr/>
            <p:nvPr/>
          </p:nvSpPr>
          <p:spPr>
            <a:xfrm>
              <a:off x="5649501" y="3056341"/>
              <a:ext cx="144932" cy="47784"/>
            </a:xfrm>
            <a:custGeom>
              <a:avLst/>
              <a:gdLst/>
              <a:ahLst/>
              <a:cxnLst/>
              <a:rect l="l" t="t" r="r" b="b"/>
              <a:pathLst>
                <a:path w="9448" h="3115" extrusionOk="0">
                  <a:moveTo>
                    <a:pt x="1" y="0"/>
                  </a:moveTo>
                  <a:cubicBezTo>
                    <a:pt x="1702" y="2436"/>
                    <a:pt x="2179" y="3115"/>
                    <a:pt x="2797" y="3115"/>
                  </a:cubicBezTo>
                  <a:cubicBezTo>
                    <a:pt x="3136" y="3115"/>
                    <a:pt x="3518" y="2909"/>
                    <a:pt x="4169" y="2678"/>
                  </a:cubicBezTo>
                  <a:cubicBezTo>
                    <a:pt x="6233" y="1941"/>
                    <a:pt x="7957" y="1044"/>
                    <a:pt x="9447" y="0"/>
                  </a:cubicBezTo>
                  <a:close/>
                </a:path>
              </a:pathLst>
            </a:custGeom>
            <a:solidFill>
              <a:srgbClr val="DB629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1812;p34">
              <a:extLst>
                <a:ext uri="{FF2B5EF4-FFF2-40B4-BE49-F238E27FC236}">
                  <a16:creationId xmlns:a16="http://schemas.microsoft.com/office/drawing/2014/main" id="{7630367C-976F-8983-B024-05BB013A1324}"/>
                </a:ext>
              </a:extLst>
            </p:cNvPr>
            <p:cNvSpPr/>
            <p:nvPr/>
          </p:nvSpPr>
          <p:spPr>
            <a:xfrm>
              <a:off x="6278337" y="3233006"/>
              <a:ext cx="26738" cy="28103"/>
            </a:xfrm>
            <a:custGeom>
              <a:avLst/>
              <a:gdLst/>
              <a:ahLst/>
              <a:cxnLst/>
              <a:rect l="l" t="t" r="r" b="b"/>
              <a:pathLst>
                <a:path w="1743" h="1832" extrusionOk="0">
                  <a:moveTo>
                    <a:pt x="1742" y="0"/>
                  </a:moveTo>
                  <a:cubicBezTo>
                    <a:pt x="1236" y="402"/>
                    <a:pt x="626" y="1066"/>
                    <a:pt x="0" y="1831"/>
                  </a:cubicBezTo>
                  <a:cubicBezTo>
                    <a:pt x="434" y="1316"/>
                    <a:pt x="897" y="804"/>
                    <a:pt x="1402" y="303"/>
                  </a:cubicBezTo>
                  <a:cubicBezTo>
                    <a:pt x="1519" y="186"/>
                    <a:pt x="1631" y="93"/>
                    <a:pt x="1742"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1813;p34">
              <a:extLst>
                <a:ext uri="{FF2B5EF4-FFF2-40B4-BE49-F238E27FC236}">
                  <a16:creationId xmlns:a16="http://schemas.microsoft.com/office/drawing/2014/main" id="{1CFEFC42-333C-D667-2589-D3C11F2F0843}"/>
                </a:ext>
              </a:extLst>
            </p:cNvPr>
            <p:cNvSpPr/>
            <p:nvPr/>
          </p:nvSpPr>
          <p:spPr>
            <a:xfrm>
              <a:off x="6308911" y="3559950"/>
              <a:ext cx="4955" cy="11597"/>
            </a:xfrm>
            <a:custGeom>
              <a:avLst/>
              <a:gdLst/>
              <a:ahLst/>
              <a:cxnLst/>
              <a:rect l="l" t="t" r="r" b="b"/>
              <a:pathLst>
                <a:path w="323" h="756" extrusionOk="0">
                  <a:moveTo>
                    <a:pt x="322" y="0"/>
                  </a:moveTo>
                  <a:cubicBezTo>
                    <a:pt x="303" y="40"/>
                    <a:pt x="284" y="79"/>
                    <a:pt x="265" y="118"/>
                  </a:cubicBezTo>
                  <a:lnTo>
                    <a:pt x="265" y="118"/>
                  </a:lnTo>
                  <a:cubicBezTo>
                    <a:pt x="284" y="79"/>
                    <a:pt x="303" y="40"/>
                    <a:pt x="322" y="0"/>
                  </a:cubicBezTo>
                  <a:close/>
                  <a:moveTo>
                    <a:pt x="265" y="118"/>
                  </a:moveTo>
                  <a:cubicBezTo>
                    <a:pt x="186" y="282"/>
                    <a:pt x="114" y="443"/>
                    <a:pt x="51" y="599"/>
                  </a:cubicBezTo>
                  <a:cubicBezTo>
                    <a:pt x="28" y="653"/>
                    <a:pt x="17" y="704"/>
                    <a:pt x="0" y="756"/>
                  </a:cubicBezTo>
                  <a:cubicBezTo>
                    <a:pt x="75" y="549"/>
                    <a:pt x="161" y="338"/>
                    <a:pt x="265" y="118"/>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1814;p34">
              <a:extLst>
                <a:ext uri="{FF2B5EF4-FFF2-40B4-BE49-F238E27FC236}">
                  <a16:creationId xmlns:a16="http://schemas.microsoft.com/office/drawing/2014/main" id="{54F77AFA-1D08-B5C6-150C-299C69474F1F}"/>
                </a:ext>
              </a:extLst>
            </p:cNvPr>
            <p:cNvSpPr/>
            <p:nvPr/>
          </p:nvSpPr>
          <p:spPr>
            <a:xfrm>
              <a:off x="6346144" y="3241474"/>
              <a:ext cx="13254" cy="23854"/>
            </a:xfrm>
            <a:custGeom>
              <a:avLst/>
              <a:gdLst/>
              <a:ahLst/>
              <a:cxnLst/>
              <a:rect l="l" t="t" r="r" b="b"/>
              <a:pathLst>
                <a:path w="864" h="1555" extrusionOk="0">
                  <a:moveTo>
                    <a:pt x="0" y="1"/>
                  </a:moveTo>
                  <a:cubicBezTo>
                    <a:pt x="348" y="495"/>
                    <a:pt x="631" y="1011"/>
                    <a:pt x="860" y="1545"/>
                  </a:cubicBezTo>
                  <a:lnTo>
                    <a:pt x="860" y="1545"/>
                  </a:lnTo>
                  <a:cubicBezTo>
                    <a:pt x="843" y="1505"/>
                    <a:pt x="829" y="1462"/>
                    <a:pt x="813" y="1424"/>
                  </a:cubicBezTo>
                  <a:cubicBezTo>
                    <a:pt x="598" y="911"/>
                    <a:pt x="324" y="438"/>
                    <a:pt x="0" y="1"/>
                  </a:cubicBezTo>
                  <a:close/>
                  <a:moveTo>
                    <a:pt x="860" y="1545"/>
                  </a:moveTo>
                  <a:cubicBezTo>
                    <a:pt x="861" y="1549"/>
                    <a:pt x="862" y="1552"/>
                    <a:pt x="864" y="1555"/>
                  </a:cubicBezTo>
                  <a:cubicBezTo>
                    <a:pt x="862" y="1552"/>
                    <a:pt x="861" y="1549"/>
                    <a:pt x="860" y="1545"/>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1815;p34">
              <a:extLst>
                <a:ext uri="{FF2B5EF4-FFF2-40B4-BE49-F238E27FC236}">
                  <a16:creationId xmlns:a16="http://schemas.microsoft.com/office/drawing/2014/main" id="{E1880853-7DC0-3DB7-D072-A37C2F0A3E0B}"/>
                </a:ext>
              </a:extLst>
            </p:cNvPr>
            <p:cNvSpPr/>
            <p:nvPr/>
          </p:nvSpPr>
          <p:spPr>
            <a:xfrm>
              <a:off x="6314020" y="3512102"/>
              <a:ext cx="25449" cy="47477"/>
            </a:xfrm>
            <a:custGeom>
              <a:avLst/>
              <a:gdLst/>
              <a:ahLst/>
              <a:cxnLst/>
              <a:rect l="l" t="t" r="r" b="b"/>
              <a:pathLst>
                <a:path w="1659" h="3095" extrusionOk="0">
                  <a:moveTo>
                    <a:pt x="1659" y="0"/>
                  </a:moveTo>
                  <a:cubicBezTo>
                    <a:pt x="1052" y="1211"/>
                    <a:pt x="446" y="2200"/>
                    <a:pt x="13" y="3071"/>
                  </a:cubicBezTo>
                  <a:lnTo>
                    <a:pt x="13" y="3071"/>
                  </a:lnTo>
                  <a:cubicBezTo>
                    <a:pt x="435" y="2222"/>
                    <a:pt x="1043" y="1243"/>
                    <a:pt x="1659" y="0"/>
                  </a:cubicBezTo>
                  <a:close/>
                  <a:moveTo>
                    <a:pt x="13" y="3071"/>
                  </a:moveTo>
                  <a:cubicBezTo>
                    <a:pt x="9" y="3079"/>
                    <a:pt x="5" y="3087"/>
                    <a:pt x="1" y="3095"/>
                  </a:cubicBezTo>
                  <a:cubicBezTo>
                    <a:pt x="5" y="3087"/>
                    <a:pt x="9" y="3079"/>
                    <a:pt x="13" y="307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1816;p34">
              <a:extLst>
                <a:ext uri="{FF2B5EF4-FFF2-40B4-BE49-F238E27FC236}">
                  <a16:creationId xmlns:a16="http://schemas.microsoft.com/office/drawing/2014/main" id="{89D13DC0-DAC2-A636-6664-EF654EE2B5E7}"/>
                </a:ext>
              </a:extLst>
            </p:cNvPr>
            <p:cNvSpPr/>
            <p:nvPr/>
          </p:nvSpPr>
          <p:spPr>
            <a:xfrm>
              <a:off x="6370750" y="3314880"/>
              <a:ext cx="4357" cy="96044"/>
            </a:xfrm>
            <a:custGeom>
              <a:avLst/>
              <a:gdLst/>
              <a:ahLst/>
              <a:cxnLst/>
              <a:rect l="l" t="t" r="r" b="b"/>
              <a:pathLst>
                <a:path w="284" h="6261" extrusionOk="0">
                  <a:moveTo>
                    <a:pt x="23" y="0"/>
                  </a:moveTo>
                  <a:cubicBezTo>
                    <a:pt x="278" y="2420"/>
                    <a:pt x="233" y="4484"/>
                    <a:pt x="0" y="6261"/>
                  </a:cubicBezTo>
                  <a:cubicBezTo>
                    <a:pt x="75" y="5751"/>
                    <a:pt x="142" y="5224"/>
                    <a:pt x="188" y="4662"/>
                  </a:cubicBezTo>
                  <a:cubicBezTo>
                    <a:pt x="242" y="4031"/>
                    <a:pt x="283" y="2047"/>
                    <a:pt x="23"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1817;p34">
              <a:extLst>
                <a:ext uri="{FF2B5EF4-FFF2-40B4-BE49-F238E27FC236}">
                  <a16:creationId xmlns:a16="http://schemas.microsoft.com/office/drawing/2014/main" id="{4F2180DC-92FA-7616-AC21-FF3DA584B9FE}"/>
                </a:ext>
              </a:extLst>
            </p:cNvPr>
            <p:cNvSpPr/>
            <p:nvPr/>
          </p:nvSpPr>
          <p:spPr>
            <a:xfrm>
              <a:off x="6212387" y="3351192"/>
              <a:ext cx="491" cy="706"/>
            </a:xfrm>
            <a:custGeom>
              <a:avLst/>
              <a:gdLst/>
              <a:ahLst/>
              <a:cxnLst/>
              <a:rect l="l" t="t" r="r" b="b"/>
              <a:pathLst>
                <a:path w="32" h="46" extrusionOk="0">
                  <a:moveTo>
                    <a:pt x="0" y="45"/>
                  </a:moveTo>
                  <a:cubicBezTo>
                    <a:pt x="10" y="30"/>
                    <a:pt x="21" y="15"/>
                    <a:pt x="32" y="1"/>
                  </a:cubicBezTo>
                  <a:cubicBezTo>
                    <a:pt x="21" y="15"/>
                    <a:pt x="10" y="30"/>
                    <a:pt x="0" y="45"/>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1818;p34">
              <a:extLst>
                <a:ext uri="{FF2B5EF4-FFF2-40B4-BE49-F238E27FC236}">
                  <a16:creationId xmlns:a16="http://schemas.microsoft.com/office/drawing/2014/main" id="{B6263125-0167-65FF-8A2E-C2DF7A31FE6C}"/>
                </a:ext>
              </a:extLst>
            </p:cNvPr>
            <p:cNvSpPr/>
            <p:nvPr/>
          </p:nvSpPr>
          <p:spPr>
            <a:xfrm>
              <a:off x="6155564" y="3356899"/>
              <a:ext cx="53061" cy="58629"/>
            </a:xfrm>
            <a:custGeom>
              <a:avLst/>
              <a:gdLst/>
              <a:ahLst/>
              <a:cxnLst/>
              <a:rect l="l" t="t" r="r" b="b"/>
              <a:pathLst>
                <a:path w="3459" h="3822" extrusionOk="0">
                  <a:moveTo>
                    <a:pt x="3459" y="1"/>
                  </a:moveTo>
                  <a:cubicBezTo>
                    <a:pt x="2253" y="1581"/>
                    <a:pt x="1118" y="2813"/>
                    <a:pt x="1" y="3821"/>
                  </a:cubicBezTo>
                  <a:cubicBezTo>
                    <a:pt x="1391" y="2582"/>
                    <a:pt x="2485" y="1298"/>
                    <a:pt x="3459"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1819;p34">
              <a:extLst>
                <a:ext uri="{FF2B5EF4-FFF2-40B4-BE49-F238E27FC236}">
                  <a16:creationId xmlns:a16="http://schemas.microsoft.com/office/drawing/2014/main" id="{5A14DA47-993E-2FC8-B345-DD952DAF6B0A}"/>
                </a:ext>
              </a:extLst>
            </p:cNvPr>
            <p:cNvSpPr/>
            <p:nvPr/>
          </p:nvSpPr>
          <p:spPr>
            <a:xfrm>
              <a:off x="6325265" y="3224860"/>
              <a:ext cx="13607" cy="7808"/>
            </a:xfrm>
            <a:custGeom>
              <a:avLst/>
              <a:gdLst/>
              <a:ahLst/>
              <a:cxnLst/>
              <a:rect l="l" t="t" r="r" b="b"/>
              <a:pathLst>
                <a:path w="887" h="509" extrusionOk="0">
                  <a:moveTo>
                    <a:pt x="1" y="1"/>
                  </a:moveTo>
                  <a:lnTo>
                    <a:pt x="1" y="1"/>
                  </a:lnTo>
                  <a:cubicBezTo>
                    <a:pt x="306" y="40"/>
                    <a:pt x="596" y="214"/>
                    <a:pt x="886" y="508"/>
                  </a:cubicBezTo>
                  <a:lnTo>
                    <a:pt x="886" y="508"/>
                  </a:lnTo>
                  <a:cubicBezTo>
                    <a:pt x="881" y="503"/>
                    <a:pt x="877" y="497"/>
                    <a:pt x="872" y="492"/>
                  </a:cubicBezTo>
                  <a:cubicBezTo>
                    <a:pt x="572" y="174"/>
                    <a:pt x="300" y="21"/>
                    <a:pt x="1" y="1"/>
                  </a:cubicBezTo>
                  <a:close/>
                  <a:moveTo>
                    <a:pt x="886" y="508"/>
                  </a:moveTo>
                  <a:cubicBezTo>
                    <a:pt x="886" y="508"/>
                    <a:pt x="886" y="508"/>
                    <a:pt x="887" y="509"/>
                  </a:cubicBezTo>
                  <a:cubicBezTo>
                    <a:pt x="886" y="508"/>
                    <a:pt x="886" y="508"/>
                    <a:pt x="886" y="508"/>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1820;p34">
              <a:extLst>
                <a:ext uri="{FF2B5EF4-FFF2-40B4-BE49-F238E27FC236}">
                  <a16:creationId xmlns:a16="http://schemas.microsoft.com/office/drawing/2014/main" id="{7140C2C3-3477-8D7D-A7DA-2D5FBE7BA6EA}"/>
                </a:ext>
              </a:extLst>
            </p:cNvPr>
            <p:cNvSpPr/>
            <p:nvPr/>
          </p:nvSpPr>
          <p:spPr>
            <a:xfrm>
              <a:off x="6121140" y="3442071"/>
              <a:ext cx="706" cy="460"/>
            </a:xfrm>
            <a:custGeom>
              <a:avLst/>
              <a:gdLst/>
              <a:ahLst/>
              <a:cxnLst/>
              <a:rect l="l" t="t" r="r" b="b"/>
              <a:pathLst>
                <a:path w="46" h="30" extrusionOk="0">
                  <a:moveTo>
                    <a:pt x="1" y="30"/>
                  </a:moveTo>
                  <a:cubicBezTo>
                    <a:pt x="15" y="21"/>
                    <a:pt x="30" y="9"/>
                    <a:pt x="45" y="0"/>
                  </a:cubicBezTo>
                  <a:cubicBezTo>
                    <a:pt x="30" y="9"/>
                    <a:pt x="15" y="21"/>
                    <a:pt x="1" y="3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1821;p34">
              <a:extLst>
                <a:ext uri="{FF2B5EF4-FFF2-40B4-BE49-F238E27FC236}">
                  <a16:creationId xmlns:a16="http://schemas.microsoft.com/office/drawing/2014/main" id="{FFC5E6D3-7154-B0EA-46AA-29406EB46740}"/>
                </a:ext>
              </a:extLst>
            </p:cNvPr>
            <p:cNvSpPr/>
            <p:nvPr/>
          </p:nvSpPr>
          <p:spPr>
            <a:xfrm>
              <a:off x="6344088" y="3238744"/>
              <a:ext cx="859" cy="1089"/>
            </a:xfrm>
            <a:custGeom>
              <a:avLst/>
              <a:gdLst/>
              <a:ahLst/>
              <a:cxnLst/>
              <a:rect l="l" t="t" r="r" b="b"/>
              <a:pathLst>
                <a:path w="56" h="71" extrusionOk="0">
                  <a:moveTo>
                    <a:pt x="0" y="0"/>
                  </a:moveTo>
                  <a:lnTo>
                    <a:pt x="0" y="0"/>
                  </a:lnTo>
                  <a:cubicBezTo>
                    <a:pt x="9" y="13"/>
                    <a:pt x="19" y="24"/>
                    <a:pt x="28" y="35"/>
                  </a:cubicBezTo>
                  <a:cubicBezTo>
                    <a:pt x="19" y="24"/>
                    <a:pt x="9" y="12"/>
                    <a:pt x="0" y="0"/>
                  </a:cubicBezTo>
                  <a:close/>
                  <a:moveTo>
                    <a:pt x="28" y="35"/>
                  </a:moveTo>
                  <a:lnTo>
                    <a:pt x="28" y="35"/>
                  </a:lnTo>
                  <a:cubicBezTo>
                    <a:pt x="37" y="47"/>
                    <a:pt x="47" y="59"/>
                    <a:pt x="56" y="71"/>
                  </a:cubicBezTo>
                  <a:cubicBezTo>
                    <a:pt x="47" y="58"/>
                    <a:pt x="37" y="47"/>
                    <a:pt x="28" y="35"/>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1822;p34">
              <a:extLst>
                <a:ext uri="{FF2B5EF4-FFF2-40B4-BE49-F238E27FC236}">
                  <a16:creationId xmlns:a16="http://schemas.microsoft.com/office/drawing/2014/main" id="{8A28321B-8698-886A-4398-FF8C308F1FC6}"/>
                </a:ext>
              </a:extLst>
            </p:cNvPr>
            <p:cNvSpPr/>
            <p:nvPr/>
          </p:nvSpPr>
          <p:spPr>
            <a:xfrm>
              <a:off x="6082373" y="3443897"/>
              <a:ext cx="36755" cy="21967"/>
            </a:xfrm>
            <a:custGeom>
              <a:avLst/>
              <a:gdLst/>
              <a:ahLst/>
              <a:cxnLst/>
              <a:rect l="l" t="t" r="r" b="b"/>
              <a:pathLst>
                <a:path w="2396" h="1432" extrusionOk="0">
                  <a:moveTo>
                    <a:pt x="2395" y="0"/>
                  </a:moveTo>
                  <a:lnTo>
                    <a:pt x="2395" y="0"/>
                  </a:lnTo>
                  <a:cubicBezTo>
                    <a:pt x="1666" y="490"/>
                    <a:pt x="927" y="921"/>
                    <a:pt x="164" y="1327"/>
                  </a:cubicBezTo>
                  <a:cubicBezTo>
                    <a:pt x="106" y="1357"/>
                    <a:pt x="54" y="1394"/>
                    <a:pt x="0" y="1431"/>
                  </a:cubicBezTo>
                  <a:cubicBezTo>
                    <a:pt x="172" y="1353"/>
                    <a:pt x="341" y="1268"/>
                    <a:pt x="512" y="1173"/>
                  </a:cubicBezTo>
                  <a:cubicBezTo>
                    <a:pt x="1189" y="789"/>
                    <a:pt x="1811" y="398"/>
                    <a:pt x="2395"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1823;p34">
              <a:extLst>
                <a:ext uri="{FF2B5EF4-FFF2-40B4-BE49-F238E27FC236}">
                  <a16:creationId xmlns:a16="http://schemas.microsoft.com/office/drawing/2014/main" id="{7CB41838-2575-9A83-600C-52989F7BE0BF}"/>
                </a:ext>
              </a:extLst>
            </p:cNvPr>
            <p:cNvSpPr/>
            <p:nvPr/>
          </p:nvSpPr>
          <p:spPr>
            <a:xfrm>
              <a:off x="6042947" y="3224830"/>
              <a:ext cx="332050" cy="390648"/>
            </a:xfrm>
            <a:custGeom>
              <a:avLst/>
              <a:gdLst/>
              <a:ahLst/>
              <a:cxnLst/>
              <a:rect l="l" t="t" r="r" b="b"/>
              <a:pathLst>
                <a:path w="21646" h="25466" extrusionOk="0">
                  <a:moveTo>
                    <a:pt x="18330" y="0"/>
                  </a:moveTo>
                  <a:cubicBezTo>
                    <a:pt x="18089" y="0"/>
                    <a:pt x="17828" y="82"/>
                    <a:pt x="17516" y="241"/>
                  </a:cubicBezTo>
                  <a:cubicBezTo>
                    <a:pt x="17386" y="306"/>
                    <a:pt x="17239" y="412"/>
                    <a:pt x="17086" y="533"/>
                  </a:cubicBezTo>
                  <a:cubicBezTo>
                    <a:pt x="16975" y="626"/>
                    <a:pt x="16863" y="719"/>
                    <a:pt x="16746" y="836"/>
                  </a:cubicBezTo>
                  <a:cubicBezTo>
                    <a:pt x="16239" y="1337"/>
                    <a:pt x="15778" y="1849"/>
                    <a:pt x="15344" y="2364"/>
                  </a:cubicBezTo>
                  <a:cubicBezTo>
                    <a:pt x="13988" y="4024"/>
                    <a:pt x="12573" y="6120"/>
                    <a:pt x="12080" y="6838"/>
                  </a:cubicBezTo>
                  <a:cubicBezTo>
                    <a:pt x="11739" y="7335"/>
                    <a:pt x="11406" y="7797"/>
                    <a:pt x="11077" y="8238"/>
                  </a:cubicBezTo>
                  <a:cubicBezTo>
                    <a:pt x="11066" y="8252"/>
                    <a:pt x="11055" y="8267"/>
                    <a:pt x="11045" y="8282"/>
                  </a:cubicBezTo>
                  <a:cubicBezTo>
                    <a:pt x="10963" y="8390"/>
                    <a:pt x="10882" y="8504"/>
                    <a:pt x="10800" y="8610"/>
                  </a:cubicBezTo>
                  <a:cubicBezTo>
                    <a:pt x="9825" y="9905"/>
                    <a:pt x="8732" y="11191"/>
                    <a:pt x="7340" y="12430"/>
                  </a:cubicBezTo>
                  <a:cubicBezTo>
                    <a:pt x="6605" y="13093"/>
                    <a:pt x="5877" y="13659"/>
                    <a:pt x="5140" y="14161"/>
                  </a:cubicBezTo>
                  <a:cubicBezTo>
                    <a:pt x="5127" y="14170"/>
                    <a:pt x="5112" y="14182"/>
                    <a:pt x="5098" y="14191"/>
                  </a:cubicBezTo>
                  <a:cubicBezTo>
                    <a:pt x="5053" y="14221"/>
                    <a:pt x="5008" y="14250"/>
                    <a:pt x="4964" y="14280"/>
                  </a:cubicBezTo>
                  <a:cubicBezTo>
                    <a:pt x="4381" y="14678"/>
                    <a:pt x="3759" y="15069"/>
                    <a:pt x="3082" y="15453"/>
                  </a:cubicBezTo>
                  <a:cubicBezTo>
                    <a:pt x="2911" y="15548"/>
                    <a:pt x="2742" y="15633"/>
                    <a:pt x="2570" y="15711"/>
                  </a:cubicBezTo>
                  <a:cubicBezTo>
                    <a:pt x="0" y="17438"/>
                    <a:pt x="1737" y="25329"/>
                    <a:pt x="11341" y="25465"/>
                  </a:cubicBezTo>
                  <a:cubicBezTo>
                    <a:pt x="11383" y="25465"/>
                    <a:pt x="11425" y="25466"/>
                    <a:pt x="11467" y="25466"/>
                  </a:cubicBezTo>
                  <a:cubicBezTo>
                    <a:pt x="13205" y="25466"/>
                    <a:pt x="14847" y="24942"/>
                    <a:pt x="16377" y="24106"/>
                  </a:cubicBezTo>
                  <a:cubicBezTo>
                    <a:pt x="16729" y="23913"/>
                    <a:pt x="17084" y="23665"/>
                    <a:pt x="17159" y="23234"/>
                  </a:cubicBezTo>
                  <a:cubicBezTo>
                    <a:pt x="17196" y="23027"/>
                    <a:pt x="17261" y="22817"/>
                    <a:pt x="17337" y="22601"/>
                  </a:cubicBezTo>
                  <a:cubicBezTo>
                    <a:pt x="17354" y="22549"/>
                    <a:pt x="17365" y="22498"/>
                    <a:pt x="17388" y="22444"/>
                  </a:cubicBezTo>
                  <a:cubicBezTo>
                    <a:pt x="17466" y="22251"/>
                    <a:pt x="17559" y="22050"/>
                    <a:pt x="17659" y="21845"/>
                  </a:cubicBezTo>
                  <a:cubicBezTo>
                    <a:pt x="17663" y="21838"/>
                    <a:pt x="17667" y="21828"/>
                    <a:pt x="17671" y="21821"/>
                  </a:cubicBezTo>
                  <a:cubicBezTo>
                    <a:pt x="18104" y="20944"/>
                    <a:pt x="18716" y="19949"/>
                    <a:pt x="19329" y="18726"/>
                  </a:cubicBezTo>
                  <a:cubicBezTo>
                    <a:pt x="20136" y="17092"/>
                    <a:pt x="20950" y="14997"/>
                    <a:pt x="21368" y="12131"/>
                  </a:cubicBezTo>
                  <a:cubicBezTo>
                    <a:pt x="21601" y="10354"/>
                    <a:pt x="21646" y="8290"/>
                    <a:pt x="21391" y="5870"/>
                  </a:cubicBezTo>
                  <a:cubicBezTo>
                    <a:pt x="21246" y="4741"/>
                    <a:pt x="21007" y="3594"/>
                    <a:pt x="20628" y="2642"/>
                  </a:cubicBezTo>
                  <a:cubicBezTo>
                    <a:pt x="20401" y="2102"/>
                    <a:pt x="20114" y="1583"/>
                    <a:pt x="19764" y="1086"/>
                  </a:cubicBezTo>
                  <a:cubicBezTo>
                    <a:pt x="19736" y="1050"/>
                    <a:pt x="19714" y="1013"/>
                    <a:pt x="19686" y="976"/>
                  </a:cubicBezTo>
                  <a:cubicBezTo>
                    <a:pt x="19667" y="952"/>
                    <a:pt x="19649" y="931"/>
                    <a:pt x="19630" y="907"/>
                  </a:cubicBezTo>
                  <a:cubicBezTo>
                    <a:pt x="19522" y="771"/>
                    <a:pt x="19409" y="639"/>
                    <a:pt x="19290" y="511"/>
                  </a:cubicBezTo>
                  <a:cubicBezTo>
                    <a:pt x="18997" y="217"/>
                    <a:pt x="18709" y="42"/>
                    <a:pt x="18404" y="3"/>
                  </a:cubicBezTo>
                  <a:cubicBezTo>
                    <a:pt x="18379" y="1"/>
                    <a:pt x="18355" y="0"/>
                    <a:pt x="18330" y="0"/>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1824;p34">
              <a:extLst>
                <a:ext uri="{FF2B5EF4-FFF2-40B4-BE49-F238E27FC236}">
                  <a16:creationId xmlns:a16="http://schemas.microsoft.com/office/drawing/2014/main" id="{B5963EAE-4756-5AA5-CD85-B5425D9A9198}"/>
                </a:ext>
              </a:extLst>
            </p:cNvPr>
            <p:cNvSpPr/>
            <p:nvPr/>
          </p:nvSpPr>
          <p:spPr>
            <a:xfrm>
              <a:off x="6635687" y="3451567"/>
              <a:ext cx="27397" cy="10262"/>
            </a:xfrm>
            <a:custGeom>
              <a:avLst/>
              <a:gdLst/>
              <a:ahLst/>
              <a:cxnLst/>
              <a:rect l="l" t="t" r="r" b="b"/>
              <a:pathLst>
                <a:path w="1786" h="669" extrusionOk="0">
                  <a:moveTo>
                    <a:pt x="631" y="0"/>
                  </a:moveTo>
                  <a:cubicBezTo>
                    <a:pt x="442" y="0"/>
                    <a:pt x="232" y="31"/>
                    <a:pt x="0" y="92"/>
                  </a:cubicBezTo>
                  <a:cubicBezTo>
                    <a:pt x="207" y="40"/>
                    <a:pt x="402" y="12"/>
                    <a:pt x="584" y="12"/>
                  </a:cubicBezTo>
                  <a:cubicBezTo>
                    <a:pt x="1072" y="12"/>
                    <a:pt x="1474" y="210"/>
                    <a:pt x="1785" y="669"/>
                  </a:cubicBezTo>
                  <a:cubicBezTo>
                    <a:pt x="1496" y="216"/>
                    <a:pt x="1132" y="0"/>
                    <a:pt x="63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1825;p34">
              <a:extLst>
                <a:ext uri="{FF2B5EF4-FFF2-40B4-BE49-F238E27FC236}">
                  <a16:creationId xmlns:a16="http://schemas.microsoft.com/office/drawing/2014/main" id="{BE4A9153-DDBB-1687-C9AE-A49C9261269A}"/>
                </a:ext>
              </a:extLst>
            </p:cNvPr>
            <p:cNvSpPr/>
            <p:nvPr/>
          </p:nvSpPr>
          <p:spPr>
            <a:xfrm>
              <a:off x="6661950" y="3577224"/>
              <a:ext cx="675" cy="2178"/>
            </a:xfrm>
            <a:custGeom>
              <a:avLst/>
              <a:gdLst/>
              <a:ahLst/>
              <a:cxnLst/>
              <a:rect l="l" t="t" r="r" b="b"/>
              <a:pathLst>
                <a:path w="44" h="142" extrusionOk="0">
                  <a:moveTo>
                    <a:pt x="43" y="0"/>
                  </a:moveTo>
                  <a:cubicBezTo>
                    <a:pt x="29" y="47"/>
                    <a:pt x="15" y="95"/>
                    <a:pt x="1" y="142"/>
                  </a:cubicBezTo>
                  <a:cubicBezTo>
                    <a:pt x="15" y="95"/>
                    <a:pt x="29" y="47"/>
                    <a:pt x="43"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1826;p34">
              <a:extLst>
                <a:ext uri="{FF2B5EF4-FFF2-40B4-BE49-F238E27FC236}">
                  <a16:creationId xmlns:a16="http://schemas.microsoft.com/office/drawing/2014/main" id="{918B5E3C-4E1E-1D8D-4ECA-067BB99DC124}"/>
                </a:ext>
              </a:extLst>
            </p:cNvPr>
            <p:cNvSpPr/>
            <p:nvPr/>
          </p:nvSpPr>
          <p:spPr>
            <a:xfrm>
              <a:off x="6670035" y="3542937"/>
              <a:ext cx="951" cy="5001"/>
            </a:xfrm>
            <a:custGeom>
              <a:avLst/>
              <a:gdLst/>
              <a:ahLst/>
              <a:cxnLst/>
              <a:rect l="l" t="t" r="r" b="b"/>
              <a:pathLst>
                <a:path w="62" h="326" extrusionOk="0">
                  <a:moveTo>
                    <a:pt x="62" y="0"/>
                  </a:moveTo>
                  <a:cubicBezTo>
                    <a:pt x="43" y="110"/>
                    <a:pt x="21" y="218"/>
                    <a:pt x="0" y="326"/>
                  </a:cubicBezTo>
                  <a:cubicBezTo>
                    <a:pt x="21" y="218"/>
                    <a:pt x="43" y="110"/>
                    <a:pt x="62"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1827;p34">
              <a:extLst>
                <a:ext uri="{FF2B5EF4-FFF2-40B4-BE49-F238E27FC236}">
                  <a16:creationId xmlns:a16="http://schemas.microsoft.com/office/drawing/2014/main" id="{9F7662D5-52CE-B59A-B15A-AFF8EE793AA6}"/>
                </a:ext>
              </a:extLst>
            </p:cNvPr>
            <p:cNvSpPr/>
            <p:nvPr/>
          </p:nvSpPr>
          <p:spPr>
            <a:xfrm>
              <a:off x="6663315" y="3462198"/>
              <a:ext cx="2700" cy="5093"/>
            </a:xfrm>
            <a:custGeom>
              <a:avLst/>
              <a:gdLst/>
              <a:ahLst/>
              <a:cxnLst/>
              <a:rect l="l" t="t" r="r" b="b"/>
              <a:pathLst>
                <a:path w="176" h="332" extrusionOk="0">
                  <a:moveTo>
                    <a:pt x="1" y="0"/>
                  </a:moveTo>
                  <a:lnTo>
                    <a:pt x="1" y="0"/>
                  </a:lnTo>
                  <a:cubicBezTo>
                    <a:pt x="47" y="75"/>
                    <a:pt x="91" y="156"/>
                    <a:pt x="134" y="244"/>
                  </a:cubicBezTo>
                  <a:lnTo>
                    <a:pt x="134" y="244"/>
                  </a:lnTo>
                  <a:cubicBezTo>
                    <a:pt x="92" y="156"/>
                    <a:pt x="49" y="73"/>
                    <a:pt x="1" y="0"/>
                  </a:cubicBezTo>
                  <a:close/>
                  <a:moveTo>
                    <a:pt x="134" y="244"/>
                  </a:moveTo>
                  <a:lnTo>
                    <a:pt x="134" y="244"/>
                  </a:lnTo>
                  <a:cubicBezTo>
                    <a:pt x="148" y="273"/>
                    <a:pt x="162" y="302"/>
                    <a:pt x="176" y="331"/>
                  </a:cubicBezTo>
                  <a:cubicBezTo>
                    <a:pt x="162" y="302"/>
                    <a:pt x="148" y="272"/>
                    <a:pt x="134" y="244"/>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1828;p34">
              <a:extLst>
                <a:ext uri="{FF2B5EF4-FFF2-40B4-BE49-F238E27FC236}">
                  <a16:creationId xmlns:a16="http://schemas.microsoft.com/office/drawing/2014/main" id="{A7260CDA-B834-9DAD-DDA6-B26C3A432A95}"/>
                </a:ext>
              </a:extLst>
            </p:cNvPr>
            <p:cNvSpPr/>
            <p:nvPr/>
          </p:nvSpPr>
          <p:spPr>
            <a:xfrm>
              <a:off x="6666322" y="3559428"/>
              <a:ext cx="1243" cy="4955"/>
            </a:xfrm>
            <a:custGeom>
              <a:avLst/>
              <a:gdLst/>
              <a:ahLst/>
              <a:cxnLst/>
              <a:rect l="l" t="t" r="r" b="b"/>
              <a:pathLst>
                <a:path w="81" h="323" extrusionOk="0">
                  <a:moveTo>
                    <a:pt x="80" y="1"/>
                  </a:moveTo>
                  <a:cubicBezTo>
                    <a:pt x="54" y="109"/>
                    <a:pt x="28" y="217"/>
                    <a:pt x="0" y="323"/>
                  </a:cubicBezTo>
                  <a:cubicBezTo>
                    <a:pt x="28" y="217"/>
                    <a:pt x="54" y="109"/>
                    <a:pt x="80"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1829;p34">
              <a:extLst>
                <a:ext uri="{FF2B5EF4-FFF2-40B4-BE49-F238E27FC236}">
                  <a16:creationId xmlns:a16="http://schemas.microsoft.com/office/drawing/2014/main" id="{3C7F7772-1A0D-6258-F434-1AF838AB7A22}"/>
                </a:ext>
              </a:extLst>
            </p:cNvPr>
            <p:cNvSpPr/>
            <p:nvPr/>
          </p:nvSpPr>
          <p:spPr>
            <a:xfrm>
              <a:off x="6629213" y="3453147"/>
              <a:ext cx="5768" cy="1948"/>
            </a:xfrm>
            <a:custGeom>
              <a:avLst/>
              <a:gdLst/>
              <a:ahLst/>
              <a:cxnLst/>
              <a:rect l="l" t="t" r="r" b="b"/>
              <a:pathLst>
                <a:path w="376" h="127" extrusionOk="0">
                  <a:moveTo>
                    <a:pt x="376" y="0"/>
                  </a:moveTo>
                  <a:cubicBezTo>
                    <a:pt x="370" y="2"/>
                    <a:pt x="364" y="4"/>
                    <a:pt x="357" y="5"/>
                  </a:cubicBezTo>
                  <a:lnTo>
                    <a:pt x="357" y="5"/>
                  </a:lnTo>
                  <a:cubicBezTo>
                    <a:pt x="364" y="4"/>
                    <a:pt x="370" y="2"/>
                    <a:pt x="376" y="0"/>
                  </a:cubicBezTo>
                  <a:close/>
                  <a:moveTo>
                    <a:pt x="357" y="5"/>
                  </a:moveTo>
                  <a:lnTo>
                    <a:pt x="357" y="5"/>
                  </a:lnTo>
                  <a:cubicBezTo>
                    <a:pt x="342" y="9"/>
                    <a:pt x="326" y="12"/>
                    <a:pt x="309" y="17"/>
                  </a:cubicBezTo>
                  <a:cubicBezTo>
                    <a:pt x="214" y="45"/>
                    <a:pt x="110" y="82"/>
                    <a:pt x="0" y="127"/>
                  </a:cubicBezTo>
                  <a:cubicBezTo>
                    <a:pt x="122" y="81"/>
                    <a:pt x="242" y="38"/>
                    <a:pt x="357" y="5"/>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1830;p34">
              <a:extLst>
                <a:ext uri="{FF2B5EF4-FFF2-40B4-BE49-F238E27FC236}">
                  <a16:creationId xmlns:a16="http://schemas.microsoft.com/office/drawing/2014/main" id="{703A54CF-C276-06E2-F880-3AF3D4AACC15}"/>
                </a:ext>
              </a:extLst>
            </p:cNvPr>
            <p:cNvSpPr/>
            <p:nvPr/>
          </p:nvSpPr>
          <p:spPr>
            <a:xfrm>
              <a:off x="6540021" y="3480837"/>
              <a:ext cx="44609" cy="30419"/>
            </a:xfrm>
            <a:custGeom>
              <a:avLst/>
              <a:gdLst/>
              <a:ahLst/>
              <a:cxnLst/>
              <a:rect l="l" t="t" r="r" b="b"/>
              <a:pathLst>
                <a:path w="2908" h="1983" extrusionOk="0">
                  <a:moveTo>
                    <a:pt x="2907" y="0"/>
                  </a:moveTo>
                  <a:lnTo>
                    <a:pt x="2907" y="0"/>
                  </a:lnTo>
                  <a:cubicBezTo>
                    <a:pt x="1802" y="728"/>
                    <a:pt x="707" y="1504"/>
                    <a:pt x="0" y="1982"/>
                  </a:cubicBezTo>
                  <a:cubicBezTo>
                    <a:pt x="1054" y="1284"/>
                    <a:pt x="2025" y="598"/>
                    <a:pt x="2907"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1831;p34">
              <a:extLst>
                <a:ext uri="{FF2B5EF4-FFF2-40B4-BE49-F238E27FC236}">
                  <a16:creationId xmlns:a16="http://schemas.microsoft.com/office/drawing/2014/main" id="{B8FE1FE7-5C77-F196-4BD3-2844D98833CD}"/>
                </a:ext>
              </a:extLst>
            </p:cNvPr>
            <p:cNvSpPr/>
            <p:nvPr/>
          </p:nvSpPr>
          <p:spPr>
            <a:xfrm>
              <a:off x="6394022" y="3515293"/>
              <a:ext cx="139885" cy="80090"/>
            </a:xfrm>
            <a:custGeom>
              <a:avLst/>
              <a:gdLst/>
              <a:ahLst/>
              <a:cxnLst/>
              <a:rect l="l" t="t" r="r" b="b"/>
              <a:pathLst>
                <a:path w="9119" h="5221" extrusionOk="0">
                  <a:moveTo>
                    <a:pt x="9119" y="1"/>
                  </a:moveTo>
                  <a:cubicBezTo>
                    <a:pt x="4091" y="3304"/>
                    <a:pt x="1422" y="4586"/>
                    <a:pt x="0" y="5221"/>
                  </a:cubicBezTo>
                  <a:cubicBezTo>
                    <a:pt x="3065" y="3948"/>
                    <a:pt x="6739" y="1569"/>
                    <a:pt x="9119" y="1"/>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1832;p34">
              <a:extLst>
                <a:ext uri="{FF2B5EF4-FFF2-40B4-BE49-F238E27FC236}">
                  <a16:creationId xmlns:a16="http://schemas.microsoft.com/office/drawing/2014/main" id="{2383C441-CF7F-5A63-C382-15C1967F9572}"/>
                </a:ext>
              </a:extLst>
            </p:cNvPr>
            <p:cNvSpPr/>
            <p:nvPr/>
          </p:nvSpPr>
          <p:spPr>
            <a:xfrm>
              <a:off x="6367406" y="3451751"/>
              <a:ext cx="307613" cy="290770"/>
            </a:xfrm>
            <a:custGeom>
              <a:avLst/>
              <a:gdLst/>
              <a:ahLst/>
              <a:cxnLst/>
              <a:rect l="l" t="t" r="r" b="b"/>
              <a:pathLst>
                <a:path w="20053" h="18955" extrusionOk="0">
                  <a:moveTo>
                    <a:pt x="18073" y="0"/>
                  </a:moveTo>
                  <a:cubicBezTo>
                    <a:pt x="17891" y="0"/>
                    <a:pt x="17696" y="28"/>
                    <a:pt x="17490" y="80"/>
                  </a:cubicBezTo>
                  <a:cubicBezTo>
                    <a:pt x="17474" y="84"/>
                    <a:pt x="17459" y="87"/>
                    <a:pt x="17442" y="91"/>
                  </a:cubicBezTo>
                  <a:cubicBezTo>
                    <a:pt x="17321" y="125"/>
                    <a:pt x="17194" y="169"/>
                    <a:pt x="17066" y="218"/>
                  </a:cubicBezTo>
                  <a:cubicBezTo>
                    <a:pt x="16318" y="521"/>
                    <a:pt x="15235" y="1187"/>
                    <a:pt x="14159" y="1896"/>
                  </a:cubicBezTo>
                  <a:cubicBezTo>
                    <a:pt x="13277" y="2494"/>
                    <a:pt x="12307" y="3180"/>
                    <a:pt x="11252" y="3878"/>
                  </a:cubicBezTo>
                  <a:cubicBezTo>
                    <a:pt x="11155" y="3945"/>
                    <a:pt x="11064" y="4005"/>
                    <a:pt x="10982" y="4059"/>
                  </a:cubicBezTo>
                  <a:cubicBezTo>
                    <a:pt x="10940" y="4089"/>
                    <a:pt x="10899" y="4115"/>
                    <a:pt x="10854" y="4143"/>
                  </a:cubicBezTo>
                  <a:cubicBezTo>
                    <a:pt x="8474" y="5711"/>
                    <a:pt x="4800" y="8090"/>
                    <a:pt x="1735" y="9363"/>
                  </a:cubicBezTo>
                  <a:cubicBezTo>
                    <a:pt x="213" y="10042"/>
                    <a:pt x="112" y="9982"/>
                    <a:pt x="77" y="10863"/>
                  </a:cubicBezTo>
                  <a:cubicBezTo>
                    <a:pt x="1" y="12781"/>
                    <a:pt x="648" y="14389"/>
                    <a:pt x="1988" y="15763"/>
                  </a:cubicBezTo>
                  <a:cubicBezTo>
                    <a:pt x="4281" y="18118"/>
                    <a:pt x="7292" y="18955"/>
                    <a:pt x="9778" y="18955"/>
                  </a:cubicBezTo>
                  <a:cubicBezTo>
                    <a:pt x="12318" y="18955"/>
                    <a:pt x="14310" y="18082"/>
                    <a:pt x="14431" y="17065"/>
                  </a:cubicBezTo>
                  <a:cubicBezTo>
                    <a:pt x="14541" y="16131"/>
                    <a:pt x="17688" y="12938"/>
                    <a:pt x="19201" y="8321"/>
                  </a:cubicBezTo>
                  <a:cubicBezTo>
                    <a:pt x="19215" y="8274"/>
                    <a:pt x="19229" y="8226"/>
                    <a:pt x="19243" y="8179"/>
                  </a:cubicBezTo>
                  <a:cubicBezTo>
                    <a:pt x="19331" y="7904"/>
                    <a:pt x="19411" y="7625"/>
                    <a:pt x="19485" y="7340"/>
                  </a:cubicBezTo>
                  <a:cubicBezTo>
                    <a:pt x="19513" y="7234"/>
                    <a:pt x="19539" y="7128"/>
                    <a:pt x="19565" y="7020"/>
                  </a:cubicBezTo>
                  <a:cubicBezTo>
                    <a:pt x="19625" y="6774"/>
                    <a:pt x="19679" y="6523"/>
                    <a:pt x="19727" y="6270"/>
                  </a:cubicBezTo>
                  <a:cubicBezTo>
                    <a:pt x="19748" y="6162"/>
                    <a:pt x="19770" y="6054"/>
                    <a:pt x="19789" y="5944"/>
                  </a:cubicBezTo>
                  <a:cubicBezTo>
                    <a:pt x="19848" y="5587"/>
                    <a:pt x="19900" y="5224"/>
                    <a:pt x="19936" y="4853"/>
                  </a:cubicBezTo>
                  <a:cubicBezTo>
                    <a:pt x="20053" y="3597"/>
                    <a:pt x="20018" y="2339"/>
                    <a:pt x="19528" y="1146"/>
                  </a:cubicBezTo>
                  <a:cubicBezTo>
                    <a:pt x="19508" y="1096"/>
                    <a:pt x="19485" y="1059"/>
                    <a:pt x="19465" y="1012"/>
                  </a:cubicBezTo>
                  <a:cubicBezTo>
                    <a:pt x="19409" y="893"/>
                    <a:pt x="19353" y="778"/>
                    <a:pt x="19290" y="681"/>
                  </a:cubicBezTo>
                  <a:cubicBezTo>
                    <a:pt x="19284" y="672"/>
                    <a:pt x="19279" y="664"/>
                    <a:pt x="19273" y="657"/>
                  </a:cubicBezTo>
                  <a:cubicBezTo>
                    <a:pt x="18962" y="198"/>
                    <a:pt x="18560" y="0"/>
                    <a:pt x="18073" y="0"/>
                  </a:cubicBezTo>
                  <a:close/>
                </a:path>
              </a:pathLst>
            </a:custGeom>
            <a:solidFill>
              <a:srgbClr val="D8BB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1833;p34">
              <a:extLst>
                <a:ext uri="{FF2B5EF4-FFF2-40B4-BE49-F238E27FC236}">
                  <a16:creationId xmlns:a16="http://schemas.microsoft.com/office/drawing/2014/main" id="{A2D6D409-8786-6573-CFDE-158A982C8D1C}"/>
                </a:ext>
              </a:extLst>
            </p:cNvPr>
            <p:cNvSpPr/>
            <p:nvPr/>
          </p:nvSpPr>
          <p:spPr>
            <a:xfrm>
              <a:off x="5362725" y="3055275"/>
              <a:ext cx="1444800" cy="1444800"/>
            </a:xfrm>
            <a:prstGeom prst="rect">
              <a:avLst/>
            </a:prstGeom>
            <a:no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1834;p34">
            <a:extLst>
              <a:ext uri="{FF2B5EF4-FFF2-40B4-BE49-F238E27FC236}">
                <a16:creationId xmlns:a16="http://schemas.microsoft.com/office/drawing/2014/main" id="{9A8472D4-7B34-E327-DA7D-13591F891C58}"/>
              </a:ext>
            </a:extLst>
          </p:cNvPr>
          <p:cNvGrpSpPr/>
          <p:nvPr/>
        </p:nvGrpSpPr>
        <p:grpSpPr>
          <a:xfrm>
            <a:off x="7382797" y="1283755"/>
            <a:ext cx="2578596" cy="2583591"/>
            <a:chOff x="5362725" y="1422425"/>
            <a:chExt cx="1444800" cy="1447600"/>
          </a:xfrm>
        </p:grpSpPr>
        <p:sp>
          <p:nvSpPr>
            <p:cNvPr id="517" name="Google Shape;1835;p34">
              <a:extLst>
                <a:ext uri="{FF2B5EF4-FFF2-40B4-BE49-F238E27FC236}">
                  <a16:creationId xmlns:a16="http://schemas.microsoft.com/office/drawing/2014/main" id="{0A877C54-59DA-FB0A-C4BC-7B62F5D38CA5}"/>
                </a:ext>
              </a:extLst>
            </p:cNvPr>
            <p:cNvSpPr/>
            <p:nvPr/>
          </p:nvSpPr>
          <p:spPr>
            <a:xfrm>
              <a:off x="5365833" y="2532775"/>
              <a:ext cx="271135" cy="337250"/>
            </a:xfrm>
            <a:custGeom>
              <a:avLst/>
              <a:gdLst/>
              <a:ahLst/>
              <a:cxnLst/>
              <a:rect l="l" t="t" r="r" b="b"/>
              <a:pathLst>
                <a:path w="17675" h="21985" extrusionOk="0">
                  <a:moveTo>
                    <a:pt x="1" y="0"/>
                  </a:moveTo>
                  <a:lnTo>
                    <a:pt x="1" y="21984"/>
                  </a:lnTo>
                  <a:lnTo>
                    <a:pt x="17675" y="21984"/>
                  </a:lnTo>
                  <a:cubicBezTo>
                    <a:pt x="13002" y="15324"/>
                    <a:pt x="7370" y="7850"/>
                    <a:pt x="1" y="0"/>
                  </a:cubicBezTo>
                  <a:close/>
                </a:path>
              </a:pathLst>
            </a:custGeom>
            <a:solidFill>
              <a:srgbClr val="C3B8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1836;p34">
              <a:extLst>
                <a:ext uri="{FF2B5EF4-FFF2-40B4-BE49-F238E27FC236}">
                  <a16:creationId xmlns:a16="http://schemas.microsoft.com/office/drawing/2014/main" id="{3EE41972-DFB1-5CDD-C2D9-6AD2D4E6834C}"/>
                </a:ext>
              </a:extLst>
            </p:cNvPr>
            <p:cNvSpPr/>
            <p:nvPr/>
          </p:nvSpPr>
          <p:spPr>
            <a:xfrm>
              <a:off x="5365833" y="2138424"/>
              <a:ext cx="303517" cy="434291"/>
            </a:xfrm>
            <a:custGeom>
              <a:avLst/>
              <a:gdLst/>
              <a:ahLst/>
              <a:cxnLst/>
              <a:rect l="l" t="t" r="r" b="b"/>
              <a:pathLst>
                <a:path w="19786" h="28311" extrusionOk="0">
                  <a:moveTo>
                    <a:pt x="10971" y="0"/>
                  </a:moveTo>
                  <a:cubicBezTo>
                    <a:pt x="7606" y="0"/>
                    <a:pt x="3635" y="872"/>
                    <a:pt x="1" y="2864"/>
                  </a:cubicBezTo>
                  <a:lnTo>
                    <a:pt x="1" y="24919"/>
                  </a:lnTo>
                  <a:cubicBezTo>
                    <a:pt x="2092" y="27098"/>
                    <a:pt x="2703" y="28311"/>
                    <a:pt x="3875" y="28311"/>
                  </a:cubicBezTo>
                  <a:cubicBezTo>
                    <a:pt x="4726" y="28311"/>
                    <a:pt x="5873" y="27671"/>
                    <a:pt x="8098" y="26298"/>
                  </a:cubicBezTo>
                  <a:cubicBezTo>
                    <a:pt x="15979" y="21435"/>
                    <a:pt x="19785" y="9564"/>
                    <a:pt x="18648" y="3968"/>
                  </a:cubicBezTo>
                  <a:cubicBezTo>
                    <a:pt x="18304" y="2276"/>
                    <a:pt x="17144" y="1176"/>
                    <a:pt x="15490" y="637"/>
                  </a:cubicBezTo>
                  <a:cubicBezTo>
                    <a:pt x="14220" y="223"/>
                    <a:pt x="12673" y="0"/>
                    <a:pt x="10971" y="0"/>
                  </a:cubicBezTo>
                  <a:close/>
                </a:path>
              </a:pathLst>
            </a:custGeom>
            <a:solidFill>
              <a:srgbClr val="FE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1837;p34">
              <a:extLst>
                <a:ext uri="{FF2B5EF4-FFF2-40B4-BE49-F238E27FC236}">
                  <a16:creationId xmlns:a16="http://schemas.microsoft.com/office/drawing/2014/main" id="{E973DFDD-DE8D-E9B7-E9A9-1037FA6231FE}"/>
                </a:ext>
              </a:extLst>
            </p:cNvPr>
            <p:cNvSpPr/>
            <p:nvPr/>
          </p:nvSpPr>
          <p:spPr>
            <a:xfrm>
              <a:off x="5522463" y="2574379"/>
              <a:ext cx="439230" cy="295617"/>
            </a:xfrm>
            <a:custGeom>
              <a:avLst/>
              <a:gdLst/>
              <a:ahLst/>
              <a:cxnLst/>
              <a:rect l="l" t="t" r="r" b="b"/>
              <a:pathLst>
                <a:path w="28633" h="19271" extrusionOk="0">
                  <a:moveTo>
                    <a:pt x="16745" y="1"/>
                  </a:moveTo>
                  <a:cubicBezTo>
                    <a:pt x="12017" y="1"/>
                    <a:pt x="6239" y="2080"/>
                    <a:pt x="1158" y="7142"/>
                  </a:cubicBezTo>
                  <a:cubicBezTo>
                    <a:pt x="0" y="8294"/>
                    <a:pt x="2" y="8333"/>
                    <a:pt x="988" y="9621"/>
                  </a:cubicBezTo>
                  <a:cubicBezTo>
                    <a:pt x="4513" y="14233"/>
                    <a:pt x="6657" y="17281"/>
                    <a:pt x="8049" y="19270"/>
                  </a:cubicBezTo>
                  <a:lnTo>
                    <a:pt x="18186" y="19270"/>
                  </a:lnTo>
                  <a:cubicBezTo>
                    <a:pt x="21059" y="17127"/>
                    <a:pt x="23043" y="14391"/>
                    <a:pt x="24938" y="11121"/>
                  </a:cubicBezTo>
                  <a:cubicBezTo>
                    <a:pt x="28633" y="4749"/>
                    <a:pt x="23889" y="1"/>
                    <a:pt x="16745" y="1"/>
                  </a:cubicBezTo>
                  <a:close/>
                </a:path>
              </a:pathLst>
            </a:custGeom>
            <a:solidFill>
              <a:srgbClr val="DB629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1838;p34">
              <a:extLst>
                <a:ext uri="{FF2B5EF4-FFF2-40B4-BE49-F238E27FC236}">
                  <a16:creationId xmlns:a16="http://schemas.microsoft.com/office/drawing/2014/main" id="{0217B4FA-FF15-A288-CB80-701F43647972}"/>
                </a:ext>
              </a:extLst>
            </p:cNvPr>
            <p:cNvSpPr/>
            <p:nvPr/>
          </p:nvSpPr>
          <p:spPr>
            <a:xfrm>
              <a:off x="5362725" y="1422425"/>
              <a:ext cx="1444800" cy="1444800"/>
            </a:xfrm>
            <a:prstGeom prst="rect">
              <a:avLst/>
            </a:prstGeom>
            <a:no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77004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9F8714-69D0-F6CA-CD3E-A6018BEC757D}"/>
              </a:ext>
            </a:extLst>
          </p:cNvPr>
          <p:cNvSpPr/>
          <p:nvPr/>
        </p:nvSpPr>
        <p:spPr>
          <a:xfrm>
            <a:off x="4224331" y="1221298"/>
            <a:ext cx="3743333" cy="654731"/>
          </a:xfrm>
          <a:prstGeom prst="rect">
            <a:avLst/>
          </a:prstGeom>
        </p:spPr>
        <p:txBody>
          <a:bodyPr wrap="none">
            <a:spAutoFit/>
          </a:bodyPr>
          <a:lstStyle/>
          <a:p>
            <a:pPr algn="ctr" defTabSz="609630">
              <a:lnSpc>
                <a:spcPct val="150000"/>
              </a:lnSpc>
              <a:buFont typeface="Arial"/>
              <a:buNone/>
              <a:defRPr/>
            </a:pPr>
            <a:r>
              <a:rPr lang="en-US" sz="2800" b="1" kern="0" dirty="0">
                <a:solidFill>
                  <a:srgbClr val="262624"/>
                </a:solidFill>
                <a:latin typeface="UTM Avo" panose="02040603050506020204" pitchFamily="18"/>
                <a:cs typeface="Arial"/>
                <a:sym typeface="Arial"/>
              </a:rPr>
              <a:t>CỦNG CỐ, DẶN DÒ</a:t>
            </a:r>
          </a:p>
        </p:txBody>
      </p:sp>
      <p:sp>
        <p:nvSpPr>
          <p:cNvPr id="3" name="Rounded Rectangle 2">
            <a:extLst>
              <a:ext uri="{FF2B5EF4-FFF2-40B4-BE49-F238E27FC236}">
                <a16:creationId xmlns:a16="http://schemas.microsoft.com/office/drawing/2014/main" id="{415DD246-9CC3-9238-229A-476382D9D1C4}"/>
              </a:ext>
            </a:extLst>
          </p:cNvPr>
          <p:cNvSpPr/>
          <p:nvPr/>
        </p:nvSpPr>
        <p:spPr>
          <a:xfrm>
            <a:off x="2913528" y="2566146"/>
            <a:ext cx="6364941" cy="1725707"/>
          </a:xfrm>
          <a:custGeom>
            <a:avLst/>
            <a:gdLst>
              <a:gd name="connsiteX0" fmla="*/ 0 w 6364941"/>
              <a:gd name="connsiteY0" fmla="*/ 287624 h 1725707"/>
              <a:gd name="connsiteX1" fmla="*/ 287624 w 6364941"/>
              <a:gd name="connsiteY1" fmla="*/ 0 h 1725707"/>
              <a:gd name="connsiteX2" fmla="*/ 6077317 w 6364941"/>
              <a:gd name="connsiteY2" fmla="*/ 0 h 1725707"/>
              <a:gd name="connsiteX3" fmla="*/ 6364941 w 6364941"/>
              <a:gd name="connsiteY3" fmla="*/ 287624 h 1725707"/>
              <a:gd name="connsiteX4" fmla="*/ 6364941 w 6364941"/>
              <a:gd name="connsiteY4" fmla="*/ 1438083 h 1725707"/>
              <a:gd name="connsiteX5" fmla="*/ 6077317 w 6364941"/>
              <a:gd name="connsiteY5" fmla="*/ 1725707 h 1725707"/>
              <a:gd name="connsiteX6" fmla="*/ 287624 w 6364941"/>
              <a:gd name="connsiteY6" fmla="*/ 1725707 h 1725707"/>
              <a:gd name="connsiteX7" fmla="*/ 0 w 6364941"/>
              <a:gd name="connsiteY7" fmla="*/ 1438083 h 1725707"/>
              <a:gd name="connsiteX8" fmla="*/ 0 w 6364941"/>
              <a:gd name="connsiteY8" fmla="*/ 287624 h 17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941" h="1725707" extrusionOk="0">
                <a:moveTo>
                  <a:pt x="0" y="287624"/>
                </a:moveTo>
                <a:cubicBezTo>
                  <a:pt x="-20921" y="115870"/>
                  <a:pt x="101719" y="10154"/>
                  <a:pt x="287624" y="0"/>
                </a:cubicBezTo>
                <a:cubicBezTo>
                  <a:pt x="2164292" y="132882"/>
                  <a:pt x="3502341" y="-84951"/>
                  <a:pt x="6077317" y="0"/>
                </a:cubicBezTo>
                <a:cubicBezTo>
                  <a:pt x="6214033" y="21615"/>
                  <a:pt x="6359907" y="156601"/>
                  <a:pt x="6364941" y="287624"/>
                </a:cubicBezTo>
                <a:cubicBezTo>
                  <a:pt x="6339883" y="769904"/>
                  <a:pt x="6422444" y="1169164"/>
                  <a:pt x="6364941" y="1438083"/>
                </a:cubicBezTo>
                <a:cubicBezTo>
                  <a:pt x="6386660" y="1599510"/>
                  <a:pt x="6239250" y="1719363"/>
                  <a:pt x="6077317" y="1725707"/>
                </a:cubicBezTo>
                <a:cubicBezTo>
                  <a:pt x="5124229" y="1813346"/>
                  <a:pt x="1705160" y="1653028"/>
                  <a:pt x="287624" y="1725707"/>
                </a:cubicBezTo>
                <a:cubicBezTo>
                  <a:pt x="128295" y="1721136"/>
                  <a:pt x="-2483" y="1600384"/>
                  <a:pt x="0" y="1438083"/>
                </a:cubicBezTo>
                <a:cubicBezTo>
                  <a:pt x="-102789" y="1275073"/>
                  <a:pt x="-31003" y="820070"/>
                  <a:pt x="0" y="287624"/>
                </a:cubicBezTo>
                <a:close/>
              </a:path>
            </a:pathLst>
          </a:custGeom>
          <a:noFill/>
          <a:ln w="38100">
            <a:solidFill>
              <a:schemeClr val="accent2">
                <a:lumMod val="60000"/>
                <a:lumOff val="40000"/>
              </a:schemeClr>
            </a:solidFill>
            <a:prstDash val="dash"/>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rgbClr val="000000"/>
                </a:solidFill>
                <a:latin typeface="UTM Avo" panose="02040603050506020204" pitchFamily="18"/>
              </a:rPr>
              <a:t>Qua bài học hôm nay, em biết thêm được điều gì?</a:t>
            </a:r>
            <a:endParaRPr lang="en-VN" sz="2400" dirty="0">
              <a:latin typeface="UTM Avo" panose="02040603050506020204" pitchFamily="18"/>
            </a:endParaRPr>
          </a:p>
        </p:txBody>
      </p:sp>
    </p:spTree>
    <p:extLst>
      <p:ext uri="{BB962C8B-B14F-4D97-AF65-F5344CB8AC3E}">
        <p14:creationId xmlns:p14="http://schemas.microsoft.com/office/powerpoint/2010/main" val="202056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F6A07BD-89C4-13E6-9654-65CBC331C607}"/>
              </a:ext>
            </a:extLst>
          </p:cNvPr>
          <p:cNvGrpSpPr/>
          <p:nvPr/>
        </p:nvGrpSpPr>
        <p:grpSpPr>
          <a:xfrm>
            <a:off x="4727728" y="3010718"/>
            <a:ext cx="2736543" cy="1674349"/>
            <a:chOff x="309542" y="967667"/>
            <a:chExt cx="2878585" cy="1674349"/>
          </a:xfrm>
        </p:grpSpPr>
        <p:pic>
          <p:nvPicPr>
            <p:cNvPr id="6" name="Picture 5">
              <a:hlinkClick r:id="rId3"/>
              <a:extLst>
                <a:ext uri="{FF2B5EF4-FFF2-40B4-BE49-F238E27FC236}">
                  <a16:creationId xmlns:a16="http://schemas.microsoft.com/office/drawing/2014/main" id="{704C1058-4885-DC11-C850-50416D6CA1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7" name="TextBox 6">
              <a:extLst>
                <a:ext uri="{FF2B5EF4-FFF2-40B4-BE49-F238E27FC236}">
                  <a16:creationId xmlns:a16="http://schemas.microsoft.com/office/drawing/2014/main" id="{47FAEADD-9A7E-AEAE-ACB7-7CDBC344682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43696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2702;p40">
            <a:extLst>
              <a:ext uri="{FF2B5EF4-FFF2-40B4-BE49-F238E27FC236}">
                <a16:creationId xmlns:a16="http://schemas.microsoft.com/office/drawing/2014/main" id="{C5085653-33B5-776D-CAB3-B4595D68C770}"/>
              </a:ext>
            </a:extLst>
          </p:cNvPr>
          <p:cNvSpPr txBox="1"/>
          <p:nvPr/>
        </p:nvSpPr>
        <p:spPr>
          <a:xfrm>
            <a:off x="645945" y="2490761"/>
            <a:ext cx="2748627" cy="2807757"/>
          </a:xfrm>
          <a:prstGeom prst="rect">
            <a:avLst/>
          </a:prstGeom>
          <a:solidFill>
            <a:srgbClr val="FEC356"/>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ea typeface="Lexend"/>
                <a:cs typeface="Lexend"/>
                <a:sym typeface="Lexend"/>
              </a:rPr>
              <a:t>Ôn tập kiến thức đã học</a:t>
            </a:r>
            <a:endParaRPr kumimoji="0" sz="2400" b="0" i="0" u="none" strike="noStrike" kern="0" cap="none" spc="0" normalizeH="0" baseline="0" noProof="0" dirty="0">
              <a:ln>
                <a:noFill/>
              </a:ln>
              <a:solidFill>
                <a:srgbClr val="2A3132"/>
              </a:solidFill>
              <a:effectLst/>
              <a:uLnTx/>
              <a:uFillTx/>
              <a:latin typeface="UTM Avo" panose="02040603050506020204" pitchFamily="18"/>
              <a:ea typeface="Lexend"/>
              <a:cs typeface="Lexend"/>
              <a:sym typeface="Lexend"/>
            </a:endParaRPr>
          </a:p>
        </p:txBody>
      </p:sp>
      <p:sp>
        <p:nvSpPr>
          <p:cNvPr id="6" name="Google Shape;2706;p40">
            <a:extLst>
              <a:ext uri="{FF2B5EF4-FFF2-40B4-BE49-F238E27FC236}">
                <a16:creationId xmlns:a16="http://schemas.microsoft.com/office/drawing/2014/main" id="{2241DF43-5376-55E1-AD8B-B38A5989BE29}"/>
              </a:ext>
            </a:extLst>
          </p:cNvPr>
          <p:cNvSpPr txBox="1"/>
          <p:nvPr/>
        </p:nvSpPr>
        <p:spPr>
          <a:xfrm>
            <a:off x="4058222" y="2490760"/>
            <a:ext cx="3469983" cy="2807756"/>
          </a:xfrm>
          <a:prstGeom prst="rect">
            <a:avLst/>
          </a:prstGeom>
          <a:solidFill>
            <a:srgbClr val="FD8762">
              <a:lumMod val="60000"/>
              <a:lumOff val="40000"/>
            </a:srgbClr>
          </a:solidFill>
          <a:ln w="9525" cap="flat" cmpd="sng">
            <a:solidFill>
              <a:srgbClr val="2A31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2A3132"/>
                </a:solidFill>
                <a:effectLst/>
                <a:uLnTx/>
                <a:uFillTx/>
                <a:latin typeface="UTM Avo" panose="02040603050506020204" pitchFamily="18"/>
                <a:ea typeface="Lexend"/>
                <a:cs typeface="Lexend"/>
                <a:sym typeface="Lexend"/>
              </a:rPr>
              <a:t>Hoàn thành bài tập trong </a:t>
            </a:r>
            <a:r>
              <a:rPr kumimoji="0" lang="en-US" sz="2400" b="0" i="0" u="none" strike="noStrike" kern="0" cap="none" spc="0" normalizeH="0" baseline="0" noProof="0" dirty="0">
                <a:ln>
                  <a:noFill/>
                </a:ln>
                <a:solidFill>
                  <a:srgbClr val="2A3132"/>
                </a:solidFill>
                <a:effectLst/>
                <a:uLnTx/>
                <a:uFillTx/>
                <a:latin typeface="UTM Avo" panose="02040603050506020204" pitchFamily="18"/>
                <a:ea typeface="Lexend"/>
                <a:cs typeface="Lexend"/>
                <a:sym typeface="Lexend"/>
              </a:rPr>
              <a:t>V</a:t>
            </a:r>
            <a:r>
              <a:rPr kumimoji="0" lang="en-VN" sz="2400" b="0" i="0" u="none" strike="noStrike" kern="0" cap="none" spc="0" normalizeH="0" baseline="0" noProof="0" dirty="0">
                <a:ln>
                  <a:noFill/>
                </a:ln>
                <a:solidFill>
                  <a:srgbClr val="2A3132"/>
                </a:solidFill>
                <a:effectLst/>
                <a:uLnTx/>
                <a:uFillTx/>
                <a:latin typeface="UTM Avo" panose="02040603050506020204" pitchFamily="18"/>
                <a:ea typeface="Lexend"/>
                <a:cs typeface="Lexend"/>
                <a:sym typeface="Lexend"/>
              </a:rPr>
              <a:t>BT</a:t>
            </a:r>
            <a:endParaRPr kumimoji="0" sz="2400" b="0" i="0" u="none" strike="noStrike" kern="0" cap="none" spc="0" normalizeH="0" baseline="0" noProof="0" dirty="0">
              <a:ln>
                <a:noFill/>
              </a:ln>
              <a:solidFill>
                <a:srgbClr val="2A3132"/>
              </a:solidFill>
              <a:effectLst/>
              <a:uLnTx/>
              <a:uFillTx/>
              <a:latin typeface="UTM Avo" panose="02040603050506020204" pitchFamily="18"/>
              <a:ea typeface="Lexend"/>
              <a:cs typeface="Lexend"/>
              <a:sym typeface="Lexend"/>
            </a:endParaRPr>
          </a:p>
        </p:txBody>
      </p:sp>
      <p:sp>
        <p:nvSpPr>
          <p:cNvPr id="7" name="Google Shape;2714;p40">
            <a:extLst>
              <a:ext uri="{FF2B5EF4-FFF2-40B4-BE49-F238E27FC236}">
                <a16:creationId xmlns:a16="http://schemas.microsoft.com/office/drawing/2014/main" id="{1FAFFD21-6E6B-942F-3D3B-A837E99875E3}"/>
              </a:ext>
            </a:extLst>
          </p:cNvPr>
          <p:cNvSpPr txBox="1"/>
          <p:nvPr/>
        </p:nvSpPr>
        <p:spPr>
          <a:xfrm>
            <a:off x="8191854" y="2490760"/>
            <a:ext cx="3469983" cy="2807755"/>
          </a:xfrm>
          <a:prstGeom prst="rect">
            <a:avLst/>
          </a:prstGeom>
          <a:ln w="9525" cap="flat" cmpd="sng">
            <a:solidFill>
              <a:srgbClr val="2A3132"/>
            </a:solidFill>
            <a:prstDash val="solid"/>
            <a:round/>
            <a:headEnd type="none" w="sm" len="sm"/>
            <a:tailEnd type="none" w="sm" len="sm"/>
          </a:ln>
        </p:spPr>
        <p:style>
          <a:lnRef idx="0">
            <a:scrgbClr r="0" g="0" b="0"/>
          </a:lnRef>
          <a:fillRef idx="1001">
            <a:schemeClr val="lt1"/>
          </a:fillRef>
          <a:effectRef idx="0">
            <a:scrgbClr r="0" g="0" b="0"/>
          </a:effectRef>
          <a:fontRef idx="major"/>
        </p:style>
        <p:txBody>
          <a:bodyPr spcFirstLastPara="1" wrap="square" lIns="121900" tIns="121900" rIns="121900" bIns="1219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2A3132"/>
                </a:solidFill>
                <a:effectLst/>
                <a:uLnTx/>
                <a:uFillTx/>
                <a:latin typeface="UTM Avo" panose="02040603050506020204" pitchFamily="18"/>
                <a:ea typeface="Lexend"/>
                <a:cs typeface="Lexend"/>
                <a:sym typeface="Lexend"/>
              </a:rPr>
              <a:t>Đọc và chuẩn bị trước </a:t>
            </a: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Bài 28:</a:t>
            </a:r>
            <a:r>
              <a:rPr kumimoji="0" lang="en" sz="2400" b="1" i="0" u="none" strike="noStrike" kern="0" cap="none" spc="0" normalizeH="0" noProof="0" dirty="0">
                <a:ln>
                  <a:noFill/>
                </a:ln>
                <a:effectLst/>
                <a:uLnTx/>
                <a:uFillTx/>
                <a:latin typeface="UTM Avo" panose="02040603050506020204" pitchFamily="18"/>
                <a:ea typeface="Lexend"/>
                <a:cs typeface="Lexend"/>
                <a:sym typeface="Lexend"/>
              </a:rPr>
              <a:t> </a:t>
            </a:r>
            <a:r>
              <a:rPr kumimoji="0" lang="en" sz="2400" b="1" i="0" u="none" strike="noStrike" kern="0" cap="none" spc="0" normalizeH="0" baseline="0" noProof="0" dirty="0">
                <a:ln>
                  <a:noFill/>
                </a:ln>
                <a:effectLst/>
                <a:uLnTx/>
                <a:uFillTx/>
                <a:latin typeface="UTM Avo" panose="02040603050506020204" pitchFamily="18"/>
                <a:ea typeface="Lexend"/>
                <a:cs typeface="Lexend"/>
                <a:sym typeface="Lexend"/>
              </a:rPr>
              <a:t>Tìm số trung bình cộng</a:t>
            </a:r>
            <a:endParaRPr kumimoji="0" sz="2400" b="1" i="0" u="none" strike="noStrike" kern="0" cap="none" spc="0" normalizeH="0" baseline="0" noProof="0" dirty="0">
              <a:ln>
                <a:noFill/>
              </a:ln>
              <a:effectLst/>
              <a:uLnTx/>
              <a:uFillTx/>
              <a:latin typeface="UTM Avo" panose="02040603050506020204" pitchFamily="18"/>
              <a:ea typeface="Lexend"/>
              <a:cs typeface="Lexend"/>
              <a:sym typeface="Lexend"/>
            </a:endParaRPr>
          </a:p>
        </p:txBody>
      </p:sp>
    </p:spTree>
    <p:extLst>
      <p:ext uri="{BB962C8B-B14F-4D97-AF65-F5344CB8AC3E}">
        <p14:creationId xmlns:p14="http://schemas.microsoft.com/office/powerpoint/2010/main" val="47784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Google Shape;1345;p28">
            <a:hlinkClick r:id="" action="ppaction://hlinkshowjump?jump=previousslide"/>
            <a:extLst>
              <a:ext uri="{FF2B5EF4-FFF2-40B4-BE49-F238E27FC236}">
                <a16:creationId xmlns:a16="http://schemas.microsoft.com/office/drawing/2014/main" id="{909690D4-0022-A0AA-E244-8FC7D2C06566}"/>
              </a:ext>
            </a:extLst>
          </p:cNvPr>
          <p:cNvSpPr/>
          <p:nvPr/>
        </p:nvSpPr>
        <p:spPr>
          <a:xfrm>
            <a:off x="5268561" y="6346833"/>
            <a:ext cx="728400" cy="351600"/>
          </a:xfrm>
          <a:prstGeom prst="roundRect">
            <a:avLst>
              <a:gd name="adj"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b="1">
              <a:latin typeface="UTM Avo" panose="02040603050506020204" pitchFamily="18"/>
            </a:endParaRPr>
          </a:p>
        </p:txBody>
      </p:sp>
      <p:sp>
        <p:nvSpPr>
          <p:cNvPr id="15" name="Google Shape;1346;p28">
            <a:hlinkClick r:id="" action="ppaction://hlinkshowjump?jump=nextslide"/>
            <a:extLst>
              <a:ext uri="{FF2B5EF4-FFF2-40B4-BE49-F238E27FC236}">
                <a16:creationId xmlns:a16="http://schemas.microsoft.com/office/drawing/2014/main" id="{A9A5499D-263A-CD14-C743-C4375B90E17F}"/>
              </a:ext>
            </a:extLst>
          </p:cNvPr>
          <p:cNvSpPr/>
          <p:nvPr/>
        </p:nvSpPr>
        <p:spPr>
          <a:xfrm>
            <a:off x="6196555" y="6346833"/>
            <a:ext cx="728400" cy="351600"/>
          </a:xfrm>
          <a:prstGeom prst="roundRect">
            <a:avLst>
              <a:gd name="adj"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b="1">
              <a:latin typeface="UTM Avo" panose="02040603050506020204" pitchFamily="18"/>
            </a:endParaRPr>
          </a:p>
        </p:txBody>
      </p:sp>
      <p:sp>
        <p:nvSpPr>
          <p:cNvPr id="16" name="Google Shape;1347;p28">
            <a:hlinkClick r:id="" action="ppaction://hlinkshowjump?jump=nextslide"/>
            <a:extLst>
              <a:ext uri="{FF2B5EF4-FFF2-40B4-BE49-F238E27FC236}">
                <a16:creationId xmlns:a16="http://schemas.microsoft.com/office/drawing/2014/main" id="{F07D91F5-B448-65EB-D089-D5153CD1A375}"/>
              </a:ext>
            </a:extLst>
          </p:cNvPr>
          <p:cNvSpPr/>
          <p:nvPr/>
        </p:nvSpPr>
        <p:spPr>
          <a:xfrm rot="5400000">
            <a:off x="6456762" y="6432804"/>
            <a:ext cx="208000" cy="180000"/>
          </a:xfrm>
          <a:prstGeom prst="triangle">
            <a:avLst>
              <a:gd name="adj" fmla="val 50000"/>
            </a:avLst>
          </a:prstGeom>
          <a:solidFill>
            <a:schemeClr val="dk1"/>
          </a:solidFill>
          <a:ln>
            <a:noFill/>
          </a:ln>
        </p:spPr>
        <p:txBody>
          <a:bodyPr spcFirstLastPara="1" wrap="square" lIns="121900" tIns="121900" rIns="121900" bIns="121900" anchor="ctr" anchorCtr="0">
            <a:noAutofit/>
          </a:bodyPr>
          <a:lstStyle/>
          <a:p>
            <a:endParaRPr sz="2400" b="1">
              <a:latin typeface="UTM Avo" panose="02040603050506020204" pitchFamily="18"/>
            </a:endParaRPr>
          </a:p>
        </p:txBody>
      </p:sp>
      <p:sp>
        <p:nvSpPr>
          <p:cNvPr id="17" name="Google Shape;1348;p28">
            <a:hlinkClick r:id="" action="ppaction://hlinkshowjump?jump=previousslide"/>
            <a:extLst>
              <a:ext uri="{FF2B5EF4-FFF2-40B4-BE49-F238E27FC236}">
                <a16:creationId xmlns:a16="http://schemas.microsoft.com/office/drawing/2014/main" id="{CADC8D44-83EB-B98F-4A85-7E912387C6EE}"/>
              </a:ext>
            </a:extLst>
          </p:cNvPr>
          <p:cNvSpPr/>
          <p:nvPr/>
        </p:nvSpPr>
        <p:spPr>
          <a:xfrm rot="-5400000">
            <a:off x="5528826" y="6432715"/>
            <a:ext cx="208000" cy="180000"/>
          </a:xfrm>
          <a:prstGeom prst="triangle">
            <a:avLst>
              <a:gd name="adj" fmla="val 50000"/>
            </a:avLst>
          </a:prstGeom>
          <a:solidFill>
            <a:schemeClr val="dk1"/>
          </a:solidFill>
          <a:ln>
            <a:noFill/>
          </a:ln>
        </p:spPr>
        <p:txBody>
          <a:bodyPr spcFirstLastPara="1" wrap="square" lIns="121900" tIns="121900" rIns="121900" bIns="121900" anchor="ctr" anchorCtr="0">
            <a:noAutofit/>
          </a:bodyPr>
          <a:lstStyle/>
          <a:p>
            <a:endParaRPr sz="2400" b="1">
              <a:latin typeface="UTM Avo" panose="02040603050506020204" pitchFamily="18"/>
            </a:endParaRPr>
          </a:p>
        </p:txBody>
      </p:sp>
      <p:pic>
        <p:nvPicPr>
          <p:cNvPr id="18" name="Picture 17">
            <a:extLst>
              <a:ext uri="{FF2B5EF4-FFF2-40B4-BE49-F238E27FC236}">
                <a16:creationId xmlns:a16="http://schemas.microsoft.com/office/drawing/2014/main" id="{6CB98B9B-6631-8908-D146-C8829FE180A7}"/>
              </a:ext>
            </a:extLst>
          </p:cNvPr>
          <p:cNvPicPr>
            <a:picLocks noChangeAspect="1"/>
          </p:cNvPicPr>
          <p:nvPr/>
        </p:nvPicPr>
        <p:blipFill rotWithShape="1">
          <a:blip r:embed="rId3"/>
          <a:srcRect l="6720" t="29965" r="9210" b="24713"/>
          <a:stretch/>
        </p:blipFill>
        <p:spPr>
          <a:xfrm>
            <a:off x="1969290" y="2396085"/>
            <a:ext cx="8253420" cy="3930204"/>
          </a:xfrm>
          <a:prstGeom prst="rect">
            <a:avLst/>
          </a:prstGeom>
        </p:spPr>
      </p:pic>
      <p:sp>
        <p:nvSpPr>
          <p:cNvPr id="19" name="Google Shape;1951;p37">
            <a:hlinkClick r:id="rId4" action="ppaction://hlinksldjump"/>
            <a:extLst>
              <a:ext uri="{FF2B5EF4-FFF2-40B4-BE49-F238E27FC236}">
                <a16:creationId xmlns:a16="http://schemas.microsoft.com/office/drawing/2014/main" id="{080C31E0-20FF-6E54-C57F-16F7D8D36E42}"/>
              </a:ext>
            </a:extLst>
          </p:cNvPr>
          <p:cNvSpPr/>
          <p:nvPr/>
        </p:nvSpPr>
        <p:spPr>
          <a:xfrm>
            <a:off x="4056848" y="1706547"/>
            <a:ext cx="4078304" cy="608733"/>
          </a:xfrm>
          <a:prstGeom prst="roundRect">
            <a:avLst>
              <a:gd name="adj" fmla="val 50000"/>
            </a:avLst>
          </a:prstGeom>
          <a:solidFill>
            <a:schemeClr val="accent2">
              <a:lumMod val="40000"/>
              <a:lumOff val="60000"/>
            </a:schemeClr>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lnSpc>
                <a:spcPct val="115000"/>
              </a:lnSpc>
            </a:pPr>
            <a:r>
              <a:rPr lang="en-VN" sz="2400" b="1" dirty="0">
                <a:solidFill>
                  <a:schemeClr val="dk1"/>
                </a:solidFill>
                <a:latin typeface="UTM Avo" panose="02040603050506020204" pitchFamily="18"/>
                <a:ea typeface="Lexend"/>
                <a:cs typeface="Arial" panose="020B0604020202020204" pitchFamily="34" charset="0"/>
                <a:sym typeface="Lexend"/>
              </a:rPr>
              <a:t>HOẠT ĐỘNG CẶP ĐÔI </a:t>
            </a:r>
            <a:endParaRPr sz="2400" b="1" dirty="0">
              <a:solidFill>
                <a:schemeClr val="dk1"/>
              </a:solidFill>
              <a:latin typeface="UTM Avo" panose="02040603050506020204" pitchFamily="18"/>
              <a:ea typeface="Lexend"/>
              <a:cs typeface="Arial" panose="020B0604020202020204" pitchFamily="34" charset="0"/>
              <a:sym typeface="Lexend"/>
            </a:endParaRPr>
          </a:p>
        </p:txBody>
      </p:sp>
    </p:spTree>
    <p:extLst>
      <p:ext uri="{BB962C8B-B14F-4D97-AF65-F5344CB8AC3E}">
        <p14:creationId xmlns:p14="http://schemas.microsoft.com/office/powerpoint/2010/main" val="156677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85;p1">
            <a:extLst>
              <a:ext uri="{FF2B5EF4-FFF2-40B4-BE49-F238E27FC236}">
                <a16:creationId xmlns:a16="http://schemas.microsoft.com/office/drawing/2014/main" id="{6239DC95-0E39-51A2-CC25-4A5F05007ABF}"/>
              </a:ext>
            </a:extLst>
          </p:cNvPr>
          <p:cNvSpPr/>
          <p:nvPr/>
        </p:nvSpPr>
        <p:spPr>
          <a:xfrm>
            <a:off x="4775418"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UTM Avo" panose="02040603050506020204" pitchFamily="18" charset="0"/>
              <a:ea typeface="Calibri"/>
              <a:cs typeface="Calibri"/>
              <a:sym typeface="Calibri"/>
            </a:endParaRPr>
          </a:p>
        </p:txBody>
      </p:sp>
      <p:sp>
        <p:nvSpPr>
          <p:cNvPr id="5" name="Google Shape;86;p1">
            <a:extLst>
              <a:ext uri="{FF2B5EF4-FFF2-40B4-BE49-F238E27FC236}">
                <a16:creationId xmlns:a16="http://schemas.microsoft.com/office/drawing/2014/main" id="{312F9DBA-AF38-3E6F-0832-79D403067210}"/>
              </a:ext>
            </a:extLst>
          </p:cNvPr>
          <p:cNvSpPr txBox="1"/>
          <p:nvPr/>
        </p:nvSpPr>
        <p:spPr>
          <a:xfrm>
            <a:off x="454403" y="574846"/>
            <a:ext cx="11367083" cy="14772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Để kết nối cộng đồng giáo viên và nhận thêm nhiều tài liệu giảng dạy, </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mời quý thầy cô tham gia Group Facebook</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theo đường link:  </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p:txBody>
      </p:sp>
      <p:sp>
        <p:nvSpPr>
          <p:cNvPr id="6" name="Google Shape;87;p1">
            <a:extLst>
              <a:ext uri="{FF2B5EF4-FFF2-40B4-BE49-F238E27FC236}">
                <a16:creationId xmlns:a16="http://schemas.microsoft.com/office/drawing/2014/main" id="{2D63CBA8-A188-A5C4-8660-C1A7E085DC9F}"/>
              </a:ext>
            </a:extLst>
          </p:cNvPr>
          <p:cNvSpPr/>
          <p:nvPr/>
        </p:nvSpPr>
        <p:spPr>
          <a:xfrm>
            <a:off x="2441908" y="2000034"/>
            <a:ext cx="7407478" cy="461665"/>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UTM Avo" panose="02040603050506020204" pitchFamily="18" charset="0"/>
              <a:ea typeface="Calibri"/>
              <a:cs typeface="Calibri"/>
              <a:sym typeface="Calibri"/>
            </a:endParaRPr>
          </a:p>
        </p:txBody>
      </p:sp>
      <p:sp>
        <p:nvSpPr>
          <p:cNvPr id="7" name="Google Shape;88;p1">
            <a:hlinkClick r:id="rId3"/>
            <a:extLst>
              <a:ext uri="{FF2B5EF4-FFF2-40B4-BE49-F238E27FC236}">
                <a16:creationId xmlns:a16="http://schemas.microsoft.com/office/drawing/2014/main" id="{E57769F8-F552-C8DA-8E8A-DDC3EC6203E2}"/>
              </a:ext>
            </a:extLst>
          </p:cNvPr>
          <p:cNvSpPr txBox="1"/>
          <p:nvPr/>
        </p:nvSpPr>
        <p:spPr>
          <a:xfrm>
            <a:off x="2644617" y="2000034"/>
            <a:ext cx="712225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Hoc10 –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Đồng</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hành</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cùng</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giáo</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viên</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tiểu</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học</a:t>
            </a:r>
            <a:endParaRPr kumimoji="0" sz="1800" b="0" i="0" u="none" strike="noStrike" kern="1200" cap="none" spc="0" normalizeH="0" baseline="0" noProof="0" dirty="0">
              <a:ln>
                <a:noFill/>
              </a:ln>
              <a:solidFill>
                <a:prstClr val="black"/>
              </a:solidFill>
              <a:effectLst/>
              <a:uLnTx/>
              <a:uFillTx/>
              <a:latin typeface="UTM Avo" panose="02040603050506020204" pitchFamily="18" charset="0"/>
            </a:endParaRPr>
          </a:p>
        </p:txBody>
      </p:sp>
      <p:sp>
        <p:nvSpPr>
          <p:cNvPr id="8" name="Google Shape;89;p1">
            <a:extLst>
              <a:ext uri="{FF2B5EF4-FFF2-40B4-BE49-F238E27FC236}">
                <a16:creationId xmlns:a16="http://schemas.microsoft.com/office/drawing/2014/main" id="{7EF84C48-1423-0E07-165D-E3FA4EEE6634}"/>
              </a:ext>
            </a:extLst>
          </p:cNvPr>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Hoặc truy cập qua QR code</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p:txBody>
      </p:sp>
      <p:pic>
        <p:nvPicPr>
          <p:cNvPr id="9" name="Google Shape;90;p1" descr="Ngón Trỏ, ngón tay, Máy tính Biểu tượng Tay - tay png tải về - Miễn phí  trong suốt Tay png Tải về.">
            <a:extLst>
              <a:ext uri="{FF2B5EF4-FFF2-40B4-BE49-F238E27FC236}">
                <a16:creationId xmlns:a16="http://schemas.microsoft.com/office/drawing/2014/main" id="{48BDCDB7-7169-BE3D-D202-AFAF2BB1AA97}"/>
              </a:ext>
            </a:extLst>
          </p:cNvPr>
          <p:cNvPicPr preferRelativeResize="0"/>
          <p:nvPr/>
        </p:nvPicPr>
        <p:blipFill rotWithShape="1">
          <a:blip r:embed="rId4">
            <a:alphaModFix/>
          </a:blip>
          <a:srcRect/>
          <a:stretch/>
        </p:blipFill>
        <p:spPr>
          <a:xfrm rot="-5400000">
            <a:off x="5679086" y="2851979"/>
            <a:ext cx="1053311" cy="749021"/>
          </a:xfrm>
          <a:prstGeom prst="rect">
            <a:avLst/>
          </a:prstGeom>
          <a:noFill/>
          <a:ln>
            <a:noFill/>
          </a:ln>
        </p:spPr>
      </p:pic>
      <p:pic>
        <p:nvPicPr>
          <p:cNvPr id="10" name="Google Shape;91;p1">
            <a:extLst>
              <a:ext uri="{FF2B5EF4-FFF2-40B4-BE49-F238E27FC236}">
                <a16:creationId xmlns:a16="http://schemas.microsoft.com/office/drawing/2014/main" id="{90111135-4929-E613-5CA2-ABDE28095342}"/>
              </a:ext>
            </a:extLst>
          </p:cNvPr>
          <p:cNvPicPr preferRelativeResize="0"/>
          <p:nvPr/>
        </p:nvPicPr>
        <p:blipFill rotWithShape="1">
          <a:blip r:embed="rId5">
            <a:alphaModFix/>
          </a:blip>
          <a:srcRect/>
          <a:stretch/>
        </p:blipFill>
        <p:spPr>
          <a:xfrm>
            <a:off x="4905420" y="3722149"/>
            <a:ext cx="2684532" cy="2684532"/>
          </a:xfrm>
          <a:prstGeom prst="roundRect">
            <a:avLst>
              <a:gd name="adj" fmla="val 12957"/>
            </a:avLst>
          </a:prstGeom>
          <a:noFill/>
          <a:ln>
            <a:noFill/>
          </a:ln>
        </p:spPr>
      </p:pic>
    </p:spTree>
    <p:extLst>
      <p:ext uri="{BB962C8B-B14F-4D97-AF65-F5344CB8AC3E}">
        <p14:creationId xmlns:p14="http://schemas.microsoft.com/office/powerpoint/2010/main" val="2175985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D24100-D07F-62A7-5C51-001107648BCF}"/>
              </a:ext>
            </a:extLst>
          </p:cNvPr>
          <p:cNvSpPr/>
          <p:nvPr/>
        </p:nvSpPr>
        <p:spPr>
          <a:xfrm>
            <a:off x="6096000" y="2704011"/>
            <a:ext cx="6096000" cy="415398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ounded Rectangle 11">
            <a:extLst>
              <a:ext uri="{FF2B5EF4-FFF2-40B4-BE49-F238E27FC236}">
                <a16:creationId xmlns:a16="http://schemas.microsoft.com/office/drawing/2014/main" id="{A824D34C-BF23-7B39-2651-3D46A0431F4D}"/>
              </a:ext>
            </a:extLst>
          </p:cNvPr>
          <p:cNvSpPr/>
          <p:nvPr/>
        </p:nvSpPr>
        <p:spPr>
          <a:xfrm>
            <a:off x="1742537" y="1711056"/>
            <a:ext cx="2785333" cy="773152"/>
          </a:xfrm>
          <a:prstGeom prst="roundRect">
            <a:avLst/>
          </a:prstGeom>
          <a:solidFill>
            <a:srgbClr val="FEC356">
              <a:lumMod val="75000"/>
            </a:srgbClr>
          </a:solidFill>
          <a:ln w="25400" cap="flat" cmpd="sng" algn="ctr">
            <a:solidFill>
              <a:srgbClr val="FD8762">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3200" b="1" i="0" u="none" strike="noStrike" kern="0" cap="none" spc="0" normalizeH="0" baseline="0" noProof="0" dirty="0">
                <a:ln>
                  <a:noFill/>
                </a:ln>
                <a:effectLst/>
                <a:uLnTx/>
                <a:uFillTx/>
                <a:latin typeface="UTM Avo" panose="02040603050506020204" pitchFamily="18"/>
                <a:sym typeface="Arial"/>
              </a:rPr>
              <a:t>5 + 7</a:t>
            </a:r>
          </a:p>
        </p:txBody>
      </p:sp>
      <p:sp>
        <p:nvSpPr>
          <p:cNvPr id="13" name="Rounded Rectangle 12">
            <a:extLst>
              <a:ext uri="{FF2B5EF4-FFF2-40B4-BE49-F238E27FC236}">
                <a16:creationId xmlns:a16="http://schemas.microsoft.com/office/drawing/2014/main" id="{4D28B9F2-A026-EBC7-49CF-93E73D73A04F}"/>
              </a:ext>
            </a:extLst>
          </p:cNvPr>
          <p:cNvSpPr/>
          <p:nvPr/>
        </p:nvSpPr>
        <p:spPr>
          <a:xfrm>
            <a:off x="8002092" y="1711056"/>
            <a:ext cx="2785333" cy="773152"/>
          </a:xfrm>
          <a:prstGeom prst="roundRect">
            <a:avLst/>
          </a:prstGeom>
          <a:solidFill>
            <a:srgbClr val="FEC356">
              <a:lumMod val="75000"/>
            </a:srgbClr>
          </a:solidFill>
          <a:ln w="25400" cap="flat" cmpd="sng" algn="ctr">
            <a:solidFill>
              <a:srgbClr val="FD8762">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3200" b="1" i="0" u="none" strike="noStrike" kern="0" cap="none" spc="0" normalizeH="0" baseline="0" noProof="0" dirty="0">
                <a:ln>
                  <a:noFill/>
                </a:ln>
                <a:effectLst/>
                <a:uLnTx/>
                <a:uFillTx/>
                <a:latin typeface="UTM Avo" panose="02040603050506020204" pitchFamily="18"/>
                <a:sym typeface="Arial"/>
              </a:rPr>
              <a:t>7 + 0</a:t>
            </a:r>
          </a:p>
        </p:txBody>
      </p:sp>
      <p:sp>
        <p:nvSpPr>
          <p:cNvPr id="20" name="Rounded Rectangle 19">
            <a:extLst>
              <a:ext uri="{FF2B5EF4-FFF2-40B4-BE49-F238E27FC236}">
                <a16:creationId xmlns:a16="http://schemas.microsoft.com/office/drawing/2014/main" id="{F1DF81DF-9F47-1131-BC92-0504214B6CF2}"/>
              </a:ext>
            </a:extLst>
          </p:cNvPr>
          <p:cNvSpPr/>
          <p:nvPr/>
        </p:nvSpPr>
        <p:spPr>
          <a:xfrm>
            <a:off x="1782190" y="3906611"/>
            <a:ext cx="2745680" cy="773152"/>
          </a:xfrm>
          <a:prstGeom prst="roundRect">
            <a:avLst/>
          </a:prstGeom>
          <a:solidFill>
            <a:srgbClr val="FEC356">
              <a:lumMod val="75000"/>
            </a:srgbClr>
          </a:solidFill>
          <a:ln w="25400" cap="flat" cmpd="sng" algn="ctr">
            <a:solidFill>
              <a:srgbClr val="FD8762">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3200" b="1" i="0" u="none" strike="noStrike" kern="0" cap="none" spc="0" normalizeH="0" baseline="0" noProof="0" dirty="0">
                <a:ln>
                  <a:noFill/>
                </a:ln>
                <a:effectLst/>
                <a:uLnTx/>
                <a:uFillTx/>
                <a:latin typeface="UTM Avo" panose="02040603050506020204" pitchFamily="18"/>
                <a:sym typeface="Arial"/>
              </a:rPr>
              <a:t>( 3 + 5 ) + 6</a:t>
            </a:r>
          </a:p>
        </p:txBody>
      </p:sp>
      <p:sp>
        <p:nvSpPr>
          <p:cNvPr id="21" name="Rounded Rectangle 20">
            <a:extLst>
              <a:ext uri="{FF2B5EF4-FFF2-40B4-BE49-F238E27FC236}">
                <a16:creationId xmlns:a16="http://schemas.microsoft.com/office/drawing/2014/main" id="{877CE334-8D1E-AA3F-C1D9-7F7928FC667D}"/>
              </a:ext>
            </a:extLst>
          </p:cNvPr>
          <p:cNvSpPr/>
          <p:nvPr/>
        </p:nvSpPr>
        <p:spPr>
          <a:xfrm>
            <a:off x="1782189" y="5948524"/>
            <a:ext cx="2745680" cy="773152"/>
          </a:xfrm>
          <a:prstGeom prst="roundRect">
            <a:avLst/>
          </a:prstGeom>
          <a:solidFill>
            <a:srgbClr val="FEC356">
              <a:lumMod val="75000"/>
            </a:srgbClr>
          </a:solidFill>
          <a:ln w="25400" cap="flat" cmpd="sng" algn="ctr">
            <a:solidFill>
              <a:srgbClr val="FD8762">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3200" b="1" i="0" u="none" strike="noStrike" kern="0" cap="none" spc="0" normalizeH="0" baseline="0" noProof="0" dirty="0">
                <a:ln>
                  <a:noFill/>
                </a:ln>
                <a:effectLst/>
                <a:uLnTx/>
                <a:uFillTx/>
                <a:latin typeface="UTM Avo" panose="02040603050506020204" pitchFamily="18"/>
                <a:sym typeface="Arial"/>
              </a:rPr>
              <a:t>0 + 7</a:t>
            </a:r>
          </a:p>
        </p:txBody>
      </p:sp>
      <p:sp>
        <p:nvSpPr>
          <p:cNvPr id="22" name="Rounded Rectangle 21">
            <a:extLst>
              <a:ext uri="{FF2B5EF4-FFF2-40B4-BE49-F238E27FC236}">
                <a16:creationId xmlns:a16="http://schemas.microsoft.com/office/drawing/2014/main" id="{2039AEFA-9BE1-38B8-D23E-3C22C66D86CD}"/>
              </a:ext>
            </a:extLst>
          </p:cNvPr>
          <p:cNvSpPr/>
          <p:nvPr/>
        </p:nvSpPr>
        <p:spPr>
          <a:xfrm>
            <a:off x="8002092" y="3857048"/>
            <a:ext cx="2745680" cy="773152"/>
          </a:xfrm>
          <a:prstGeom prst="roundRect">
            <a:avLst/>
          </a:prstGeom>
          <a:solidFill>
            <a:srgbClr val="FEC356">
              <a:lumMod val="75000"/>
            </a:srgbClr>
          </a:solidFill>
          <a:ln w="25400" cap="flat" cmpd="sng" algn="ctr">
            <a:solidFill>
              <a:srgbClr val="FD8762">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3200" b="1" i="0" u="none" strike="noStrike" kern="0" cap="none" spc="0" normalizeH="0" baseline="0" noProof="0" dirty="0">
                <a:ln>
                  <a:noFill/>
                </a:ln>
                <a:effectLst/>
                <a:uLnTx/>
                <a:uFillTx/>
                <a:latin typeface="UTM Avo" panose="02040603050506020204" pitchFamily="18"/>
                <a:sym typeface="Arial"/>
              </a:rPr>
              <a:t>7 + 5</a:t>
            </a:r>
          </a:p>
        </p:txBody>
      </p:sp>
      <p:sp>
        <p:nvSpPr>
          <p:cNvPr id="23" name="Rounded Rectangle 22">
            <a:extLst>
              <a:ext uri="{FF2B5EF4-FFF2-40B4-BE49-F238E27FC236}">
                <a16:creationId xmlns:a16="http://schemas.microsoft.com/office/drawing/2014/main" id="{2C3D4012-234E-BEE7-AF34-4C9E91AFB40B}"/>
              </a:ext>
            </a:extLst>
          </p:cNvPr>
          <p:cNvSpPr/>
          <p:nvPr/>
        </p:nvSpPr>
        <p:spPr>
          <a:xfrm>
            <a:off x="7982266" y="5948524"/>
            <a:ext cx="2785332" cy="773152"/>
          </a:xfrm>
          <a:prstGeom prst="roundRect">
            <a:avLst/>
          </a:prstGeom>
          <a:solidFill>
            <a:srgbClr val="FEC356">
              <a:lumMod val="75000"/>
            </a:srgbClr>
          </a:solidFill>
          <a:ln w="25400" cap="flat" cmpd="sng" algn="ctr">
            <a:solidFill>
              <a:srgbClr val="FD8762">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3200" b="1" i="0" u="none" strike="noStrike" kern="0" cap="none" spc="0" normalizeH="0" baseline="0" noProof="0" dirty="0">
                <a:ln>
                  <a:noFill/>
                </a:ln>
                <a:effectLst/>
                <a:uLnTx/>
                <a:uFillTx/>
                <a:latin typeface="UTM Avo" panose="02040603050506020204" pitchFamily="18"/>
                <a:sym typeface="Arial"/>
              </a:rPr>
              <a:t>3 + ( 5 + 6 )</a:t>
            </a:r>
          </a:p>
        </p:txBody>
      </p:sp>
      <p:cxnSp>
        <p:nvCxnSpPr>
          <p:cNvPr id="24" name="Straight Connector 23">
            <a:extLst>
              <a:ext uri="{FF2B5EF4-FFF2-40B4-BE49-F238E27FC236}">
                <a16:creationId xmlns:a16="http://schemas.microsoft.com/office/drawing/2014/main" id="{82A641F6-387A-99C5-E449-5921C458F614}"/>
              </a:ext>
            </a:extLst>
          </p:cNvPr>
          <p:cNvCxnSpPr>
            <a:cxnSpLocks/>
          </p:cNvCxnSpPr>
          <p:nvPr/>
        </p:nvCxnSpPr>
        <p:spPr>
          <a:xfrm>
            <a:off x="4527869" y="2097632"/>
            <a:ext cx="3454396" cy="2195555"/>
          </a:xfrm>
          <a:prstGeom prst="line">
            <a:avLst/>
          </a:prstGeom>
          <a:noFill/>
          <a:ln w="38100" cap="flat" cmpd="sng" algn="ctr">
            <a:solidFill>
              <a:srgbClr val="FD8762"/>
            </a:solidFill>
            <a:prstDash val="solid"/>
          </a:ln>
          <a:effectLst>
            <a:outerShdw blurRad="40000" dist="23000" dir="5400000" rotWithShape="0">
              <a:srgbClr val="000000">
                <a:alpha val="35000"/>
              </a:srgbClr>
            </a:outerShdw>
          </a:effectLst>
        </p:spPr>
      </p:cxnSp>
      <p:cxnSp>
        <p:nvCxnSpPr>
          <p:cNvPr id="25" name="Straight Connector 24">
            <a:extLst>
              <a:ext uri="{FF2B5EF4-FFF2-40B4-BE49-F238E27FC236}">
                <a16:creationId xmlns:a16="http://schemas.microsoft.com/office/drawing/2014/main" id="{6E630050-441D-06FE-A625-1E19A1B925F3}"/>
              </a:ext>
            </a:extLst>
          </p:cNvPr>
          <p:cNvCxnSpPr>
            <a:cxnSpLocks/>
            <a:endCxn id="23" idx="1"/>
          </p:cNvCxnSpPr>
          <p:nvPr/>
        </p:nvCxnSpPr>
        <p:spPr>
          <a:xfrm>
            <a:off x="4527868" y="4358936"/>
            <a:ext cx="3454398" cy="1976164"/>
          </a:xfrm>
          <a:prstGeom prst="line">
            <a:avLst/>
          </a:prstGeom>
          <a:noFill/>
          <a:ln w="38100" cap="flat" cmpd="sng" algn="ctr">
            <a:solidFill>
              <a:srgbClr val="FD8762"/>
            </a:solidFill>
            <a:prstDash val="solid"/>
          </a:ln>
          <a:effectLst>
            <a:outerShdw blurRad="40000" dist="23000" dir="5400000" rotWithShape="0">
              <a:srgbClr val="000000">
                <a:alpha val="35000"/>
              </a:srgbClr>
            </a:outerShdw>
          </a:effectLst>
        </p:spPr>
      </p:cxnSp>
      <p:cxnSp>
        <p:nvCxnSpPr>
          <p:cNvPr id="26" name="Straight Connector 25">
            <a:extLst>
              <a:ext uri="{FF2B5EF4-FFF2-40B4-BE49-F238E27FC236}">
                <a16:creationId xmlns:a16="http://schemas.microsoft.com/office/drawing/2014/main" id="{9502C177-48CD-E02D-4722-D9C250FBAB18}"/>
              </a:ext>
            </a:extLst>
          </p:cNvPr>
          <p:cNvCxnSpPr>
            <a:cxnSpLocks/>
            <a:stCxn id="21" idx="3"/>
            <a:endCxn id="13" idx="1"/>
          </p:cNvCxnSpPr>
          <p:nvPr/>
        </p:nvCxnSpPr>
        <p:spPr>
          <a:xfrm flipV="1">
            <a:off x="4527869" y="2097632"/>
            <a:ext cx="3474223" cy="4237468"/>
          </a:xfrm>
          <a:prstGeom prst="line">
            <a:avLst/>
          </a:prstGeom>
          <a:noFill/>
          <a:ln w="38100" cap="flat" cmpd="sng" algn="ctr">
            <a:solidFill>
              <a:srgbClr val="FD8762"/>
            </a:solidFill>
            <a:prstDash val="solid"/>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255457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AA859A-7A44-B624-E81B-3D0F90F9AE51}"/>
              </a:ext>
            </a:extLst>
          </p:cNvPr>
          <p:cNvGrpSpPr/>
          <p:nvPr/>
        </p:nvGrpSpPr>
        <p:grpSpPr>
          <a:xfrm>
            <a:off x="4727728" y="3010718"/>
            <a:ext cx="2736543" cy="1674349"/>
            <a:chOff x="309542" y="967667"/>
            <a:chExt cx="2878585" cy="1674349"/>
          </a:xfrm>
        </p:grpSpPr>
        <p:pic>
          <p:nvPicPr>
            <p:cNvPr id="6" name="Picture 5">
              <a:hlinkClick r:id="rId3"/>
              <a:extLst>
                <a:ext uri="{FF2B5EF4-FFF2-40B4-BE49-F238E27FC236}">
                  <a16:creationId xmlns:a16="http://schemas.microsoft.com/office/drawing/2014/main" id="{FBB1022E-523E-63B1-A770-B8B47C8B05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7" name="TextBox 6">
              <a:extLst>
                <a:ext uri="{FF2B5EF4-FFF2-40B4-BE49-F238E27FC236}">
                  <a16:creationId xmlns:a16="http://schemas.microsoft.com/office/drawing/2014/main" id="{71CFD17B-DF36-108F-D1DE-90F5A2DC3898}"/>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240848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60636-E637-713C-1AB8-90C3034201D8}"/>
              </a:ext>
            </a:extLst>
          </p:cNvPr>
          <p:cNvSpPr/>
          <p:nvPr/>
        </p:nvSpPr>
        <p:spPr>
          <a:xfrm>
            <a:off x="6096000" y="2704011"/>
            <a:ext cx="6096000" cy="415398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ounded Rectangle 2">
            <a:extLst>
              <a:ext uri="{FF2B5EF4-FFF2-40B4-BE49-F238E27FC236}">
                <a16:creationId xmlns:a16="http://schemas.microsoft.com/office/drawing/2014/main" id="{1AD0447E-A560-0FE1-8E73-CCF60F06C344}"/>
              </a:ext>
            </a:extLst>
          </p:cNvPr>
          <p:cNvSpPr/>
          <p:nvPr/>
        </p:nvSpPr>
        <p:spPr>
          <a:xfrm>
            <a:off x="1333315" y="3775124"/>
            <a:ext cx="9525367" cy="108578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lnSpc>
                <a:spcPct val="150000"/>
              </a:lnSpc>
            </a:pPr>
            <a:r>
              <a:rPr lang="en-VN" sz="2800" dirty="0">
                <a:solidFill>
                  <a:schemeClr val="tx1"/>
                </a:solidFill>
                <a:latin typeface="UTM Avo" panose="02040603050506020204" pitchFamily="18"/>
              </a:rPr>
              <a:t>Khi thực hiện phép tính cộng hai số, ta có thể đổi chỗ các số hạng mà tổng không thay đổi.</a:t>
            </a:r>
          </a:p>
        </p:txBody>
      </p:sp>
      <p:grpSp>
        <p:nvGrpSpPr>
          <p:cNvPr id="4" name="Google Shape;3975;p56">
            <a:extLst>
              <a:ext uri="{FF2B5EF4-FFF2-40B4-BE49-F238E27FC236}">
                <a16:creationId xmlns:a16="http://schemas.microsoft.com/office/drawing/2014/main" id="{F7BB12EE-31E0-A6E1-4244-D5E5AF7FCFAD}"/>
              </a:ext>
            </a:extLst>
          </p:cNvPr>
          <p:cNvGrpSpPr/>
          <p:nvPr/>
        </p:nvGrpSpPr>
        <p:grpSpPr>
          <a:xfrm rot="19995685">
            <a:off x="11502867" y="3146241"/>
            <a:ext cx="314392" cy="1740531"/>
            <a:chOff x="650925" y="699050"/>
            <a:chExt cx="322543" cy="1209674"/>
          </a:xfrm>
        </p:grpSpPr>
        <p:sp>
          <p:nvSpPr>
            <p:cNvPr id="5" name="Google Shape;3976;p56">
              <a:extLst>
                <a:ext uri="{FF2B5EF4-FFF2-40B4-BE49-F238E27FC236}">
                  <a16:creationId xmlns:a16="http://schemas.microsoft.com/office/drawing/2014/main" id="{413C4C18-EB2F-84E8-48A3-73FFACF482C6}"/>
                </a:ext>
              </a:extLst>
            </p:cNvPr>
            <p:cNvSpPr/>
            <p:nvPr/>
          </p:nvSpPr>
          <p:spPr>
            <a:xfrm>
              <a:off x="650925" y="699050"/>
              <a:ext cx="322543" cy="279084"/>
            </a:xfrm>
            <a:custGeom>
              <a:avLst/>
              <a:gdLst/>
              <a:ahLst/>
              <a:cxnLst/>
              <a:rect l="l" t="t" r="r" b="b"/>
              <a:pathLst>
                <a:path w="2115" h="1830" extrusionOk="0">
                  <a:moveTo>
                    <a:pt x="1062" y="1"/>
                  </a:moveTo>
                  <a:lnTo>
                    <a:pt x="0" y="1829"/>
                  </a:lnTo>
                  <a:lnTo>
                    <a:pt x="2115" y="1829"/>
                  </a:lnTo>
                  <a:lnTo>
                    <a:pt x="1062" y="1"/>
                  </a:lnTo>
                  <a:close/>
                </a:path>
              </a:pathLst>
            </a:custGeom>
            <a:solidFill>
              <a:schemeClr val="accent6"/>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6" name="Google Shape;3977;p56">
              <a:extLst>
                <a:ext uri="{FF2B5EF4-FFF2-40B4-BE49-F238E27FC236}">
                  <a16:creationId xmlns:a16="http://schemas.microsoft.com/office/drawing/2014/main" id="{CC094FCC-DCB3-EC92-984E-0F6EAFEF0641}"/>
                </a:ext>
              </a:extLst>
            </p:cNvPr>
            <p:cNvSpPr/>
            <p:nvPr/>
          </p:nvSpPr>
          <p:spPr>
            <a:xfrm>
              <a:off x="751577" y="699050"/>
              <a:ext cx="122612" cy="106296"/>
            </a:xfrm>
            <a:custGeom>
              <a:avLst/>
              <a:gdLst/>
              <a:ahLst/>
              <a:cxnLst/>
              <a:rect l="l" t="t" r="r" b="b"/>
              <a:pathLst>
                <a:path w="804" h="697" extrusionOk="0">
                  <a:moveTo>
                    <a:pt x="402" y="1"/>
                  </a:moveTo>
                  <a:lnTo>
                    <a:pt x="0" y="696"/>
                  </a:lnTo>
                  <a:lnTo>
                    <a:pt x="803" y="696"/>
                  </a:lnTo>
                  <a:lnTo>
                    <a:pt x="402" y="1"/>
                  </a:lnTo>
                  <a:close/>
                </a:path>
              </a:pathLst>
            </a:custGeom>
            <a:solidFill>
              <a:schemeClr val="accent2"/>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7" name="Google Shape;3978;p56">
              <a:extLst>
                <a:ext uri="{FF2B5EF4-FFF2-40B4-BE49-F238E27FC236}">
                  <a16:creationId xmlns:a16="http://schemas.microsoft.com/office/drawing/2014/main" id="{D1AD8AF5-7AB9-EAC2-001D-4875BECB0D25}"/>
                </a:ext>
              </a:extLst>
            </p:cNvPr>
            <p:cNvSpPr/>
            <p:nvPr/>
          </p:nvSpPr>
          <p:spPr>
            <a:xfrm>
              <a:off x="650925" y="885410"/>
              <a:ext cx="322543" cy="1020563"/>
            </a:xfrm>
            <a:custGeom>
              <a:avLst/>
              <a:gdLst/>
              <a:ahLst/>
              <a:cxnLst/>
              <a:rect l="l" t="t" r="r" b="b"/>
              <a:pathLst>
                <a:path w="2115" h="6692" extrusionOk="0">
                  <a:moveTo>
                    <a:pt x="357" y="1"/>
                  </a:moveTo>
                  <a:lnTo>
                    <a:pt x="0" y="607"/>
                  </a:lnTo>
                  <a:lnTo>
                    <a:pt x="0" y="6692"/>
                  </a:lnTo>
                  <a:lnTo>
                    <a:pt x="2115" y="6692"/>
                  </a:lnTo>
                  <a:lnTo>
                    <a:pt x="2115" y="607"/>
                  </a:lnTo>
                  <a:lnTo>
                    <a:pt x="1767" y="1"/>
                  </a:lnTo>
                  <a:lnTo>
                    <a:pt x="1410" y="607"/>
                  </a:lnTo>
                  <a:lnTo>
                    <a:pt x="1062" y="1"/>
                  </a:lnTo>
                  <a:lnTo>
                    <a:pt x="705" y="607"/>
                  </a:lnTo>
                  <a:lnTo>
                    <a:pt x="357" y="1"/>
                  </a:lnTo>
                  <a:close/>
                </a:path>
              </a:pathLst>
            </a:custGeom>
            <a:solidFill>
              <a:schemeClr val="accent2"/>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8" name="Google Shape;3979;p56">
              <a:extLst>
                <a:ext uri="{FF2B5EF4-FFF2-40B4-BE49-F238E27FC236}">
                  <a16:creationId xmlns:a16="http://schemas.microsoft.com/office/drawing/2014/main" id="{7EBCECB6-7C85-DF0E-6566-BF13C68430A2}"/>
                </a:ext>
              </a:extLst>
            </p:cNvPr>
            <p:cNvSpPr/>
            <p:nvPr/>
          </p:nvSpPr>
          <p:spPr>
            <a:xfrm>
              <a:off x="863210" y="975235"/>
              <a:ext cx="5490" cy="933483"/>
            </a:xfrm>
            <a:custGeom>
              <a:avLst/>
              <a:gdLst/>
              <a:ahLst/>
              <a:cxnLst/>
              <a:rect l="l" t="t" r="r" b="b"/>
              <a:pathLst>
                <a:path w="36" h="6121" extrusionOk="0">
                  <a:moveTo>
                    <a:pt x="18" y="1"/>
                  </a:moveTo>
                  <a:cubicBezTo>
                    <a:pt x="9" y="1"/>
                    <a:pt x="0" y="9"/>
                    <a:pt x="0" y="18"/>
                  </a:cubicBezTo>
                  <a:lnTo>
                    <a:pt x="0" y="6103"/>
                  </a:lnTo>
                  <a:cubicBezTo>
                    <a:pt x="0" y="6111"/>
                    <a:pt x="9" y="6120"/>
                    <a:pt x="18" y="6120"/>
                  </a:cubicBezTo>
                  <a:cubicBezTo>
                    <a:pt x="27" y="6120"/>
                    <a:pt x="36" y="6111"/>
                    <a:pt x="36" y="6103"/>
                  </a:cubicBezTo>
                  <a:lnTo>
                    <a:pt x="36" y="18"/>
                  </a:lnTo>
                  <a:cubicBezTo>
                    <a:pt x="36" y="9"/>
                    <a:pt x="27" y="1"/>
                    <a:pt x="18"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9" name="Google Shape;3980;p56">
              <a:extLst>
                <a:ext uri="{FF2B5EF4-FFF2-40B4-BE49-F238E27FC236}">
                  <a16:creationId xmlns:a16="http://schemas.microsoft.com/office/drawing/2014/main" id="{BEBE77B4-3BC6-7F9B-9C2B-FCBC61F66B57}"/>
                </a:ext>
              </a:extLst>
            </p:cNvPr>
            <p:cNvSpPr/>
            <p:nvPr/>
          </p:nvSpPr>
          <p:spPr>
            <a:xfrm>
              <a:off x="755700" y="975225"/>
              <a:ext cx="5475" cy="933498"/>
            </a:xfrm>
            <a:custGeom>
              <a:avLst/>
              <a:gdLst/>
              <a:ahLst/>
              <a:cxnLst/>
              <a:rect l="l" t="t" r="r" b="b"/>
              <a:pathLst>
                <a:path w="36" h="6406" extrusionOk="0">
                  <a:moveTo>
                    <a:pt x="18" y="1"/>
                  </a:moveTo>
                  <a:cubicBezTo>
                    <a:pt x="9" y="1"/>
                    <a:pt x="0" y="9"/>
                    <a:pt x="0" y="18"/>
                  </a:cubicBezTo>
                  <a:lnTo>
                    <a:pt x="0" y="6388"/>
                  </a:lnTo>
                  <a:cubicBezTo>
                    <a:pt x="0" y="6397"/>
                    <a:pt x="9" y="6406"/>
                    <a:pt x="18" y="6406"/>
                  </a:cubicBezTo>
                  <a:cubicBezTo>
                    <a:pt x="27" y="6406"/>
                    <a:pt x="36" y="6397"/>
                    <a:pt x="36" y="6388"/>
                  </a:cubicBezTo>
                  <a:lnTo>
                    <a:pt x="36" y="18"/>
                  </a:lnTo>
                  <a:cubicBezTo>
                    <a:pt x="36" y="9"/>
                    <a:pt x="27" y="1"/>
                    <a:pt x="18"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10" name="Google Shape;3981;p56">
              <a:extLst>
                <a:ext uri="{FF2B5EF4-FFF2-40B4-BE49-F238E27FC236}">
                  <a16:creationId xmlns:a16="http://schemas.microsoft.com/office/drawing/2014/main" id="{FB6D6BB6-3D24-03D5-BC7D-00CF6187D038}"/>
                </a:ext>
              </a:extLst>
            </p:cNvPr>
            <p:cNvSpPr/>
            <p:nvPr/>
          </p:nvSpPr>
          <p:spPr>
            <a:xfrm>
              <a:off x="702624" y="882665"/>
              <a:ext cx="5643" cy="722569"/>
            </a:xfrm>
            <a:custGeom>
              <a:avLst/>
              <a:gdLst/>
              <a:ahLst/>
              <a:cxnLst/>
              <a:rect l="l" t="t" r="r" b="b"/>
              <a:pathLst>
                <a:path w="37" h="4738" extrusionOk="0">
                  <a:moveTo>
                    <a:pt x="18" y="1"/>
                  </a:moveTo>
                  <a:cubicBezTo>
                    <a:pt x="9" y="1"/>
                    <a:pt x="0" y="10"/>
                    <a:pt x="0" y="19"/>
                  </a:cubicBezTo>
                  <a:lnTo>
                    <a:pt x="0" y="4720"/>
                  </a:lnTo>
                  <a:cubicBezTo>
                    <a:pt x="0" y="4729"/>
                    <a:pt x="9" y="4738"/>
                    <a:pt x="18" y="4738"/>
                  </a:cubicBezTo>
                  <a:cubicBezTo>
                    <a:pt x="27" y="4738"/>
                    <a:pt x="36" y="4729"/>
                    <a:pt x="36" y="4720"/>
                  </a:cubicBezTo>
                  <a:lnTo>
                    <a:pt x="36" y="19"/>
                  </a:lnTo>
                  <a:cubicBezTo>
                    <a:pt x="36" y="10"/>
                    <a:pt x="27" y="1"/>
                    <a:pt x="18"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11" name="Google Shape;3982;p56">
              <a:extLst>
                <a:ext uri="{FF2B5EF4-FFF2-40B4-BE49-F238E27FC236}">
                  <a16:creationId xmlns:a16="http://schemas.microsoft.com/office/drawing/2014/main" id="{8D76200D-D496-DABC-B55E-57E8B662503F}"/>
                </a:ext>
              </a:extLst>
            </p:cNvPr>
            <p:cNvSpPr/>
            <p:nvPr/>
          </p:nvSpPr>
          <p:spPr>
            <a:xfrm>
              <a:off x="810139" y="882665"/>
              <a:ext cx="5490" cy="747122"/>
            </a:xfrm>
            <a:custGeom>
              <a:avLst/>
              <a:gdLst/>
              <a:ahLst/>
              <a:cxnLst/>
              <a:rect l="l" t="t" r="r" b="b"/>
              <a:pathLst>
                <a:path w="36" h="4899" extrusionOk="0">
                  <a:moveTo>
                    <a:pt x="18" y="1"/>
                  </a:moveTo>
                  <a:cubicBezTo>
                    <a:pt x="9" y="1"/>
                    <a:pt x="0" y="10"/>
                    <a:pt x="0" y="19"/>
                  </a:cubicBezTo>
                  <a:lnTo>
                    <a:pt x="0" y="4881"/>
                  </a:lnTo>
                  <a:cubicBezTo>
                    <a:pt x="0" y="4890"/>
                    <a:pt x="9" y="4899"/>
                    <a:pt x="18" y="4899"/>
                  </a:cubicBezTo>
                  <a:cubicBezTo>
                    <a:pt x="27" y="4899"/>
                    <a:pt x="36" y="4890"/>
                    <a:pt x="36" y="4881"/>
                  </a:cubicBezTo>
                  <a:lnTo>
                    <a:pt x="36" y="19"/>
                  </a:lnTo>
                  <a:cubicBezTo>
                    <a:pt x="36" y="10"/>
                    <a:pt x="27" y="1"/>
                    <a:pt x="18"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12" name="Google Shape;3983;p56">
              <a:extLst>
                <a:ext uri="{FF2B5EF4-FFF2-40B4-BE49-F238E27FC236}">
                  <a16:creationId xmlns:a16="http://schemas.microsoft.com/office/drawing/2014/main" id="{56654AFA-1BC7-BBD2-F603-6A40BE7E5EFB}"/>
                </a:ext>
              </a:extLst>
            </p:cNvPr>
            <p:cNvSpPr/>
            <p:nvPr/>
          </p:nvSpPr>
          <p:spPr>
            <a:xfrm>
              <a:off x="917501" y="882665"/>
              <a:ext cx="5643" cy="747122"/>
            </a:xfrm>
            <a:custGeom>
              <a:avLst/>
              <a:gdLst/>
              <a:ahLst/>
              <a:cxnLst/>
              <a:rect l="l" t="t" r="r" b="b"/>
              <a:pathLst>
                <a:path w="37" h="4899" extrusionOk="0">
                  <a:moveTo>
                    <a:pt x="19" y="1"/>
                  </a:moveTo>
                  <a:cubicBezTo>
                    <a:pt x="10" y="1"/>
                    <a:pt x="1" y="10"/>
                    <a:pt x="1" y="19"/>
                  </a:cubicBezTo>
                  <a:lnTo>
                    <a:pt x="1" y="4881"/>
                  </a:lnTo>
                  <a:cubicBezTo>
                    <a:pt x="1" y="4890"/>
                    <a:pt x="10" y="4899"/>
                    <a:pt x="19" y="4899"/>
                  </a:cubicBezTo>
                  <a:cubicBezTo>
                    <a:pt x="28" y="4899"/>
                    <a:pt x="37" y="4890"/>
                    <a:pt x="37" y="4881"/>
                  </a:cubicBezTo>
                  <a:lnTo>
                    <a:pt x="37" y="19"/>
                  </a:lnTo>
                  <a:cubicBezTo>
                    <a:pt x="37" y="10"/>
                    <a:pt x="28" y="1"/>
                    <a:pt x="19"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grpSp>
      <p:sp>
        <p:nvSpPr>
          <p:cNvPr id="13" name="Right Arrow 12">
            <a:extLst>
              <a:ext uri="{FF2B5EF4-FFF2-40B4-BE49-F238E27FC236}">
                <a16:creationId xmlns:a16="http://schemas.microsoft.com/office/drawing/2014/main" id="{4546660A-F84A-B050-AC75-AB99615A2919}"/>
              </a:ext>
            </a:extLst>
          </p:cNvPr>
          <p:cNvSpPr/>
          <p:nvPr/>
        </p:nvSpPr>
        <p:spPr>
          <a:xfrm>
            <a:off x="1333315" y="5444006"/>
            <a:ext cx="823572" cy="743416"/>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VN" sz="2400">
              <a:solidFill>
                <a:schemeClr val="tx1"/>
              </a:solidFill>
              <a:latin typeface="UTM Avo" panose="02040603050506020204" pitchFamily="18"/>
            </a:endParaRPr>
          </a:p>
        </p:txBody>
      </p:sp>
      <p:sp>
        <p:nvSpPr>
          <p:cNvPr id="14" name="Rounded Rectangle 13">
            <a:extLst>
              <a:ext uri="{FF2B5EF4-FFF2-40B4-BE49-F238E27FC236}">
                <a16:creationId xmlns:a16="http://schemas.microsoft.com/office/drawing/2014/main" id="{2F4B48BE-AF25-04DF-3DBC-7B3E715FE734}"/>
              </a:ext>
            </a:extLst>
          </p:cNvPr>
          <p:cNvSpPr/>
          <p:nvPr/>
        </p:nvSpPr>
        <p:spPr>
          <a:xfrm>
            <a:off x="2408833" y="5321816"/>
            <a:ext cx="7941460" cy="89173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n-VN" sz="3200" b="1" dirty="0">
                <a:solidFill>
                  <a:schemeClr val="tx1"/>
                </a:solidFill>
                <a:latin typeface="UTM Avo" panose="02040603050506020204" pitchFamily="18"/>
              </a:rPr>
              <a:t>Tính chất giao hoán của phép cộng </a:t>
            </a:r>
          </a:p>
        </p:txBody>
      </p:sp>
      <p:sp>
        <p:nvSpPr>
          <p:cNvPr id="15" name="TextBox 14">
            <a:extLst>
              <a:ext uri="{FF2B5EF4-FFF2-40B4-BE49-F238E27FC236}">
                <a16:creationId xmlns:a16="http://schemas.microsoft.com/office/drawing/2014/main" id="{7B6DB509-A5F3-4514-A1D2-E7ED9FB36D86}"/>
              </a:ext>
            </a:extLst>
          </p:cNvPr>
          <p:cNvSpPr txBox="1"/>
          <p:nvPr/>
        </p:nvSpPr>
        <p:spPr>
          <a:xfrm>
            <a:off x="4051520" y="1397985"/>
            <a:ext cx="4088959" cy="2171428"/>
          </a:xfrm>
          <a:prstGeom prst="rect">
            <a:avLst/>
          </a:prstGeom>
          <a:noFill/>
        </p:spPr>
        <p:txBody>
          <a:bodyPr wrap="square" rtlCol="0">
            <a:spAutoFit/>
          </a:bodyPr>
          <a:lstStyle/>
          <a:p>
            <a:pPr algn="ctr">
              <a:lnSpc>
                <a:spcPct val="150000"/>
              </a:lnSpc>
            </a:pPr>
            <a:r>
              <a:rPr lang="en-VN" sz="4800" b="1" dirty="0">
                <a:latin typeface="UTM Avo" panose="02040603050506020204" pitchFamily="18"/>
                <a:cs typeface="Arial" panose="020B0604020202020204" pitchFamily="34" charset="0"/>
              </a:rPr>
              <a:t>5 + 7 = 12 </a:t>
            </a:r>
          </a:p>
          <a:p>
            <a:pPr algn="ctr">
              <a:lnSpc>
                <a:spcPct val="150000"/>
              </a:lnSpc>
            </a:pPr>
            <a:r>
              <a:rPr lang="en-VN" sz="4800" b="1" dirty="0">
                <a:latin typeface="UTM Avo" panose="02040603050506020204" pitchFamily="18"/>
                <a:cs typeface="Arial" panose="020B0604020202020204" pitchFamily="34" charset="0"/>
              </a:rPr>
              <a:t>7 + 5 = 12</a:t>
            </a:r>
          </a:p>
        </p:txBody>
      </p:sp>
    </p:spTree>
    <p:extLst>
      <p:ext uri="{BB962C8B-B14F-4D97-AF65-F5344CB8AC3E}">
        <p14:creationId xmlns:p14="http://schemas.microsoft.com/office/powerpoint/2010/main" val="312401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60636-E637-713C-1AB8-90C3034201D8}"/>
              </a:ext>
            </a:extLst>
          </p:cNvPr>
          <p:cNvSpPr/>
          <p:nvPr/>
        </p:nvSpPr>
        <p:spPr>
          <a:xfrm>
            <a:off x="6096000" y="2704011"/>
            <a:ext cx="6096000" cy="415398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ounded Rectangle 2">
            <a:extLst>
              <a:ext uri="{FF2B5EF4-FFF2-40B4-BE49-F238E27FC236}">
                <a16:creationId xmlns:a16="http://schemas.microsoft.com/office/drawing/2014/main" id="{1AD0447E-A560-0FE1-8E73-CCF60F06C344}"/>
              </a:ext>
            </a:extLst>
          </p:cNvPr>
          <p:cNvSpPr/>
          <p:nvPr/>
        </p:nvSpPr>
        <p:spPr>
          <a:xfrm>
            <a:off x="1144378" y="3782669"/>
            <a:ext cx="9905093" cy="108578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lnSpc>
                <a:spcPct val="150000"/>
              </a:lnSpc>
            </a:pPr>
            <a:r>
              <a:rPr lang="en-VN" sz="2800" dirty="0">
                <a:solidFill>
                  <a:schemeClr val="tx1"/>
                </a:solidFill>
                <a:latin typeface="UTM Avo" panose="02040603050506020204" pitchFamily="18"/>
              </a:rPr>
              <a:t>Khi cộng một tổng hai số </a:t>
            </a:r>
            <a:r>
              <a:rPr lang="en-US" sz="2800" dirty="0" err="1">
                <a:latin typeface="UTM Avo" panose="02040603050506020204" pitchFamily="18"/>
                <a:ea typeface="Calibri" panose="020F0502020204030204" pitchFamily="34" charset="0"/>
                <a:cs typeface="Times New Roman" panose="02020603050405020304" pitchFamily="18" charset="0"/>
              </a:rPr>
              <a:t>với</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số</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thứ</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ba</a:t>
            </a:r>
            <a:r>
              <a:rPr lang="en-US" sz="2800" dirty="0">
                <a:latin typeface="UTM Avo" panose="02040603050506020204" pitchFamily="18"/>
                <a:ea typeface="Calibri" panose="020F0502020204030204" pitchFamily="34" charset="0"/>
                <a:cs typeface="Times New Roman" panose="02020603050405020304" pitchFamily="18" charset="0"/>
              </a:rPr>
              <a:t>, ta </a:t>
            </a:r>
            <a:r>
              <a:rPr lang="en-US" sz="2800" dirty="0" err="1">
                <a:latin typeface="UTM Avo" panose="02040603050506020204" pitchFamily="18"/>
                <a:ea typeface="Calibri" panose="020F0502020204030204" pitchFamily="34" charset="0"/>
                <a:cs typeface="Times New Roman" panose="02020603050405020304" pitchFamily="18" charset="0"/>
              </a:rPr>
              <a:t>có</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thể</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cộng</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số</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thứ</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nhất</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với</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tổng</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của</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số</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thứ</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hai</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và</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số</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thứ</a:t>
            </a:r>
            <a:r>
              <a:rPr lang="en-US" sz="2800" dirty="0">
                <a:latin typeface="UTM Avo" panose="02040603050506020204" pitchFamily="18"/>
                <a:ea typeface="Calibri" panose="020F0502020204030204" pitchFamily="34" charset="0"/>
                <a:cs typeface="Times New Roman" panose="02020603050405020304" pitchFamily="18" charset="0"/>
              </a:rPr>
              <a:t> </a:t>
            </a:r>
            <a:r>
              <a:rPr lang="en-US" sz="2800" dirty="0" err="1">
                <a:latin typeface="UTM Avo" panose="02040603050506020204" pitchFamily="18"/>
                <a:ea typeface="Calibri" panose="020F0502020204030204" pitchFamily="34" charset="0"/>
                <a:cs typeface="Times New Roman" panose="02020603050405020304" pitchFamily="18" charset="0"/>
              </a:rPr>
              <a:t>ba</a:t>
            </a:r>
            <a:r>
              <a:rPr lang="en-US" sz="2800" dirty="0">
                <a:latin typeface="UTM Avo" panose="02040603050506020204" pitchFamily="18"/>
                <a:ea typeface="Calibri" panose="020F0502020204030204" pitchFamily="34" charset="0"/>
                <a:cs typeface="Times New Roman" panose="02020603050405020304" pitchFamily="18" charset="0"/>
              </a:rPr>
              <a:t>.</a:t>
            </a:r>
            <a:endParaRPr lang="en-VN" sz="2800" dirty="0">
              <a:latin typeface="UTM Avo" panose="02040603050506020204" pitchFamily="18"/>
              <a:ea typeface="Calibri" panose="020F0502020204030204" pitchFamily="34" charset="0"/>
              <a:cs typeface="Times New Roman" panose="02020603050405020304" pitchFamily="18" charset="0"/>
            </a:endParaRPr>
          </a:p>
        </p:txBody>
      </p:sp>
      <p:grpSp>
        <p:nvGrpSpPr>
          <p:cNvPr id="4" name="Google Shape;3975;p56">
            <a:extLst>
              <a:ext uri="{FF2B5EF4-FFF2-40B4-BE49-F238E27FC236}">
                <a16:creationId xmlns:a16="http://schemas.microsoft.com/office/drawing/2014/main" id="{F7BB12EE-31E0-A6E1-4244-D5E5AF7FCFAD}"/>
              </a:ext>
            </a:extLst>
          </p:cNvPr>
          <p:cNvGrpSpPr/>
          <p:nvPr/>
        </p:nvGrpSpPr>
        <p:grpSpPr>
          <a:xfrm rot="19995685">
            <a:off x="11502867" y="3146241"/>
            <a:ext cx="314392" cy="1740531"/>
            <a:chOff x="650925" y="699050"/>
            <a:chExt cx="322543" cy="1209674"/>
          </a:xfrm>
        </p:grpSpPr>
        <p:sp>
          <p:nvSpPr>
            <p:cNvPr id="5" name="Google Shape;3976;p56">
              <a:extLst>
                <a:ext uri="{FF2B5EF4-FFF2-40B4-BE49-F238E27FC236}">
                  <a16:creationId xmlns:a16="http://schemas.microsoft.com/office/drawing/2014/main" id="{413C4C18-EB2F-84E8-48A3-73FFACF482C6}"/>
                </a:ext>
              </a:extLst>
            </p:cNvPr>
            <p:cNvSpPr/>
            <p:nvPr/>
          </p:nvSpPr>
          <p:spPr>
            <a:xfrm>
              <a:off x="650925" y="699050"/>
              <a:ext cx="322543" cy="279084"/>
            </a:xfrm>
            <a:custGeom>
              <a:avLst/>
              <a:gdLst/>
              <a:ahLst/>
              <a:cxnLst/>
              <a:rect l="l" t="t" r="r" b="b"/>
              <a:pathLst>
                <a:path w="2115" h="1830" extrusionOk="0">
                  <a:moveTo>
                    <a:pt x="1062" y="1"/>
                  </a:moveTo>
                  <a:lnTo>
                    <a:pt x="0" y="1829"/>
                  </a:lnTo>
                  <a:lnTo>
                    <a:pt x="2115" y="1829"/>
                  </a:lnTo>
                  <a:lnTo>
                    <a:pt x="1062" y="1"/>
                  </a:lnTo>
                  <a:close/>
                </a:path>
              </a:pathLst>
            </a:custGeom>
            <a:solidFill>
              <a:schemeClr val="accent6"/>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6" name="Google Shape;3977;p56">
              <a:extLst>
                <a:ext uri="{FF2B5EF4-FFF2-40B4-BE49-F238E27FC236}">
                  <a16:creationId xmlns:a16="http://schemas.microsoft.com/office/drawing/2014/main" id="{CC094FCC-DCB3-EC92-984E-0F6EAFEF0641}"/>
                </a:ext>
              </a:extLst>
            </p:cNvPr>
            <p:cNvSpPr/>
            <p:nvPr/>
          </p:nvSpPr>
          <p:spPr>
            <a:xfrm>
              <a:off x="751577" y="699050"/>
              <a:ext cx="122612" cy="106296"/>
            </a:xfrm>
            <a:custGeom>
              <a:avLst/>
              <a:gdLst/>
              <a:ahLst/>
              <a:cxnLst/>
              <a:rect l="l" t="t" r="r" b="b"/>
              <a:pathLst>
                <a:path w="804" h="697" extrusionOk="0">
                  <a:moveTo>
                    <a:pt x="402" y="1"/>
                  </a:moveTo>
                  <a:lnTo>
                    <a:pt x="0" y="696"/>
                  </a:lnTo>
                  <a:lnTo>
                    <a:pt x="803" y="696"/>
                  </a:lnTo>
                  <a:lnTo>
                    <a:pt x="402" y="1"/>
                  </a:lnTo>
                  <a:close/>
                </a:path>
              </a:pathLst>
            </a:custGeom>
            <a:solidFill>
              <a:schemeClr val="accent2"/>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7" name="Google Shape;3978;p56">
              <a:extLst>
                <a:ext uri="{FF2B5EF4-FFF2-40B4-BE49-F238E27FC236}">
                  <a16:creationId xmlns:a16="http://schemas.microsoft.com/office/drawing/2014/main" id="{D1AD8AF5-7AB9-EAC2-001D-4875BECB0D25}"/>
                </a:ext>
              </a:extLst>
            </p:cNvPr>
            <p:cNvSpPr/>
            <p:nvPr/>
          </p:nvSpPr>
          <p:spPr>
            <a:xfrm>
              <a:off x="650925" y="885410"/>
              <a:ext cx="322543" cy="1020563"/>
            </a:xfrm>
            <a:custGeom>
              <a:avLst/>
              <a:gdLst/>
              <a:ahLst/>
              <a:cxnLst/>
              <a:rect l="l" t="t" r="r" b="b"/>
              <a:pathLst>
                <a:path w="2115" h="6692" extrusionOk="0">
                  <a:moveTo>
                    <a:pt x="357" y="1"/>
                  </a:moveTo>
                  <a:lnTo>
                    <a:pt x="0" y="607"/>
                  </a:lnTo>
                  <a:lnTo>
                    <a:pt x="0" y="6692"/>
                  </a:lnTo>
                  <a:lnTo>
                    <a:pt x="2115" y="6692"/>
                  </a:lnTo>
                  <a:lnTo>
                    <a:pt x="2115" y="607"/>
                  </a:lnTo>
                  <a:lnTo>
                    <a:pt x="1767" y="1"/>
                  </a:lnTo>
                  <a:lnTo>
                    <a:pt x="1410" y="607"/>
                  </a:lnTo>
                  <a:lnTo>
                    <a:pt x="1062" y="1"/>
                  </a:lnTo>
                  <a:lnTo>
                    <a:pt x="705" y="607"/>
                  </a:lnTo>
                  <a:lnTo>
                    <a:pt x="357" y="1"/>
                  </a:lnTo>
                  <a:close/>
                </a:path>
              </a:pathLst>
            </a:custGeom>
            <a:solidFill>
              <a:schemeClr val="accent2"/>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8" name="Google Shape;3979;p56">
              <a:extLst>
                <a:ext uri="{FF2B5EF4-FFF2-40B4-BE49-F238E27FC236}">
                  <a16:creationId xmlns:a16="http://schemas.microsoft.com/office/drawing/2014/main" id="{7EBCECB6-7C85-DF0E-6566-BF13C68430A2}"/>
                </a:ext>
              </a:extLst>
            </p:cNvPr>
            <p:cNvSpPr/>
            <p:nvPr/>
          </p:nvSpPr>
          <p:spPr>
            <a:xfrm>
              <a:off x="863210" y="975235"/>
              <a:ext cx="5490" cy="933483"/>
            </a:xfrm>
            <a:custGeom>
              <a:avLst/>
              <a:gdLst/>
              <a:ahLst/>
              <a:cxnLst/>
              <a:rect l="l" t="t" r="r" b="b"/>
              <a:pathLst>
                <a:path w="36" h="6121" extrusionOk="0">
                  <a:moveTo>
                    <a:pt x="18" y="1"/>
                  </a:moveTo>
                  <a:cubicBezTo>
                    <a:pt x="9" y="1"/>
                    <a:pt x="0" y="9"/>
                    <a:pt x="0" y="18"/>
                  </a:cubicBezTo>
                  <a:lnTo>
                    <a:pt x="0" y="6103"/>
                  </a:lnTo>
                  <a:cubicBezTo>
                    <a:pt x="0" y="6111"/>
                    <a:pt x="9" y="6120"/>
                    <a:pt x="18" y="6120"/>
                  </a:cubicBezTo>
                  <a:cubicBezTo>
                    <a:pt x="27" y="6120"/>
                    <a:pt x="36" y="6111"/>
                    <a:pt x="36" y="6103"/>
                  </a:cubicBezTo>
                  <a:lnTo>
                    <a:pt x="36" y="18"/>
                  </a:lnTo>
                  <a:cubicBezTo>
                    <a:pt x="36" y="9"/>
                    <a:pt x="27" y="1"/>
                    <a:pt x="18"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9" name="Google Shape;3980;p56">
              <a:extLst>
                <a:ext uri="{FF2B5EF4-FFF2-40B4-BE49-F238E27FC236}">
                  <a16:creationId xmlns:a16="http://schemas.microsoft.com/office/drawing/2014/main" id="{BEBE77B4-3BC6-7F9B-9C2B-FCBC61F66B57}"/>
                </a:ext>
              </a:extLst>
            </p:cNvPr>
            <p:cNvSpPr/>
            <p:nvPr/>
          </p:nvSpPr>
          <p:spPr>
            <a:xfrm>
              <a:off x="755700" y="975225"/>
              <a:ext cx="5475" cy="933498"/>
            </a:xfrm>
            <a:custGeom>
              <a:avLst/>
              <a:gdLst/>
              <a:ahLst/>
              <a:cxnLst/>
              <a:rect l="l" t="t" r="r" b="b"/>
              <a:pathLst>
                <a:path w="36" h="6406" extrusionOk="0">
                  <a:moveTo>
                    <a:pt x="18" y="1"/>
                  </a:moveTo>
                  <a:cubicBezTo>
                    <a:pt x="9" y="1"/>
                    <a:pt x="0" y="9"/>
                    <a:pt x="0" y="18"/>
                  </a:cubicBezTo>
                  <a:lnTo>
                    <a:pt x="0" y="6388"/>
                  </a:lnTo>
                  <a:cubicBezTo>
                    <a:pt x="0" y="6397"/>
                    <a:pt x="9" y="6406"/>
                    <a:pt x="18" y="6406"/>
                  </a:cubicBezTo>
                  <a:cubicBezTo>
                    <a:pt x="27" y="6406"/>
                    <a:pt x="36" y="6397"/>
                    <a:pt x="36" y="6388"/>
                  </a:cubicBezTo>
                  <a:lnTo>
                    <a:pt x="36" y="18"/>
                  </a:lnTo>
                  <a:cubicBezTo>
                    <a:pt x="36" y="9"/>
                    <a:pt x="27" y="1"/>
                    <a:pt x="18"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10" name="Google Shape;3981;p56">
              <a:extLst>
                <a:ext uri="{FF2B5EF4-FFF2-40B4-BE49-F238E27FC236}">
                  <a16:creationId xmlns:a16="http://schemas.microsoft.com/office/drawing/2014/main" id="{FB6D6BB6-3D24-03D5-BC7D-00CF6187D038}"/>
                </a:ext>
              </a:extLst>
            </p:cNvPr>
            <p:cNvSpPr/>
            <p:nvPr/>
          </p:nvSpPr>
          <p:spPr>
            <a:xfrm>
              <a:off x="702624" y="882665"/>
              <a:ext cx="5643" cy="722569"/>
            </a:xfrm>
            <a:custGeom>
              <a:avLst/>
              <a:gdLst/>
              <a:ahLst/>
              <a:cxnLst/>
              <a:rect l="l" t="t" r="r" b="b"/>
              <a:pathLst>
                <a:path w="37" h="4738" extrusionOk="0">
                  <a:moveTo>
                    <a:pt x="18" y="1"/>
                  </a:moveTo>
                  <a:cubicBezTo>
                    <a:pt x="9" y="1"/>
                    <a:pt x="0" y="10"/>
                    <a:pt x="0" y="19"/>
                  </a:cubicBezTo>
                  <a:lnTo>
                    <a:pt x="0" y="4720"/>
                  </a:lnTo>
                  <a:cubicBezTo>
                    <a:pt x="0" y="4729"/>
                    <a:pt x="9" y="4738"/>
                    <a:pt x="18" y="4738"/>
                  </a:cubicBezTo>
                  <a:cubicBezTo>
                    <a:pt x="27" y="4738"/>
                    <a:pt x="36" y="4729"/>
                    <a:pt x="36" y="4720"/>
                  </a:cubicBezTo>
                  <a:lnTo>
                    <a:pt x="36" y="19"/>
                  </a:lnTo>
                  <a:cubicBezTo>
                    <a:pt x="36" y="10"/>
                    <a:pt x="27" y="1"/>
                    <a:pt x="18"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11" name="Google Shape;3982;p56">
              <a:extLst>
                <a:ext uri="{FF2B5EF4-FFF2-40B4-BE49-F238E27FC236}">
                  <a16:creationId xmlns:a16="http://schemas.microsoft.com/office/drawing/2014/main" id="{8D76200D-D496-DABC-B55E-57E8B662503F}"/>
                </a:ext>
              </a:extLst>
            </p:cNvPr>
            <p:cNvSpPr/>
            <p:nvPr/>
          </p:nvSpPr>
          <p:spPr>
            <a:xfrm>
              <a:off x="810139" y="882665"/>
              <a:ext cx="5490" cy="747122"/>
            </a:xfrm>
            <a:custGeom>
              <a:avLst/>
              <a:gdLst/>
              <a:ahLst/>
              <a:cxnLst/>
              <a:rect l="l" t="t" r="r" b="b"/>
              <a:pathLst>
                <a:path w="36" h="4899" extrusionOk="0">
                  <a:moveTo>
                    <a:pt x="18" y="1"/>
                  </a:moveTo>
                  <a:cubicBezTo>
                    <a:pt x="9" y="1"/>
                    <a:pt x="0" y="10"/>
                    <a:pt x="0" y="19"/>
                  </a:cubicBezTo>
                  <a:lnTo>
                    <a:pt x="0" y="4881"/>
                  </a:lnTo>
                  <a:cubicBezTo>
                    <a:pt x="0" y="4890"/>
                    <a:pt x="9" y="4899"/>
                    <a:pt x="18" y="4899"/>
                  </a:cubicBezTo>
                  <a:cubicBezTo>
                    <a:pt x="27" y="4899"/>
                    <a:pt x="36" y="4890"/>
                    <a:pt x="36" y="4881"/>
                  </a:cubicBezTo>
                  <a:lnTo>
                    <a:pt x="36" y="19"/>
                  </a:lnTo>
                  <a:cubicBezTo>
                    <a:pt x="36" y="10"/>
                    <a:pt x="27" y="1"/>
                    <a:pt x="18"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12" name="Google Shape;3983;p56">
              <a:extLst>
                <a:ext uri="{FF2B5EF4-FFF2-40B4-BE49-F238E27FC236}">
                  <a16:creationId xmlns:a16="http://schemas.microsoft.com/office/drawing/2014/main" id="{56654AFA-1BC7-BBD2-F603-6A40BE7E5EFB}"/>
                </a:ext>
              </a:extLst>
            </p:cNvPr>
            <p:cNvSpPr/>
            <p:nvPr/>
          </p:nvSpPr>
          <p:spPr>
            <a:xfrm>
              <a:off x="917501" y="882665"/>
              <a:ext cx="5643" cy="747122"/>
            </a:xfrm>
            <a:custGeom>
              <a:avLst/>
              <a:gdLst/>
              <a:ahLst/>
              <a:cxnLst/>
              <a:rect l="l" t="t" r="r" b="b"/>
              <a:pathLst>
                <a:path w="37" h="4899" extrusionOk="0">
                  <a:moveTo>
                    <a:pt x="19" y="1"/>
                  </a:moveTo>
                  <a:cubicBezTo>
                    <a:pt x="10" y="1"/>
                    <a:pt x="1" y="10"/>
                    <a:pt x="1" y="19"/>
                  </a:cubicBezTo>
                  <a:lnTo>
                    <a:pt x="1" y="4881"/>
                  </a:lnTo>
                  <a:cubicBezTo>
                    <a:pt x="1" y="4890"/>
                    <a:pt x="10" y="4899"/>
                    <a:pt x="19" y="4899"/>
                  </a:cubicBezTo>
                  <a:cubicBezTo>
                    <a:pt x="28" y="4899"/>
                    <a:pt x="37" y="4890"/>
                    <a:pt x="37" y="4881"/>
                  </a:cubicBezTo>
                  <a:lnTo>
                    <a:pt x="37" y="19"/>
                  </a:lnTo>
                  <a:cubicBezTo>
                    <a:pt x="37" y="10"/>
                    <a:pt x="28" y="1"/>
                    <a:pt x="19"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grpSp>
      <p:sp>
        <p:nvSpPr>
          <p:cNvPr id="13" name="Right Arrow 12">
            <a:extLst>
              <a:ext uri="{FF2B5EF4-FFF2-40B4-BE49-F238E27FC236}">
                <a16:creationId xmlns:a16="http://schemas.microsoft.com/office/drawing/2014/main" id="{4546660A-F84A-B050-AC75-AB99615A2919}"/>
              </a:ext>
            </a:extLst>
          </p:cNvPr>
          <p:cNvSpPr/>
          <p:nvPr/>
        </p:nvSpPr>
        <p:spPr>
          <a:xfrm>
            <a:off x="1333315" y="5444006"/>
            <a:ext cx="823572" cy="743416"/>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VN" sz="2400">
              <a:solidFill>
                <a:schemeClr val="tx1"/>
              </a:solidFill>
              <a:latin typeface="UTM Avo" panose="02040603050506020204" pitchFamily="18"/>
            </a:endParaRPr>
          </a:p>
        </p:txBody>
      </p:sp>
      <p:sp>
        <p:nvSpPr>
          <p:cNvPr id="14" name="Rounded Rectangle 13">
            <a:extLst>
              <a:ext uri="{FF2B5EF4-FFF2-40B4-BE49-F238E27FC236}">
                <a16:creationId xmlns:a16="http://schemas.microsoft.com/office/drawing/2014/main" id="{2F4B48BE-AF25-04DF-3DBC-7B3E715FE734}"/>
              </a:ext>
            </a:extLst>
          </p:cNvPr>
          <p:cNvSpPr/>
          <p:nvPr/>
        </p:nvSpPr>
        <p:spPr>
          <a:xfrm>
            <a:off x="2408833" y="5321816"/>
            <a:ext cx="7941460" cy="89173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n-VN" sz="3200" b="1" dirty="0">
                <a:solidFill>
                  <a:schemeClr val="tx1"/>
                </a:solidFill>
                <a:latin typeface="UTM Avo" panose="02040603050506020204" pitchFamily="18"/>
              </a:rPr>
              <a:t>Tính chất kết hợp của phép cộng </a:t>
            </a:r>
          </a:p>
        </p:txBody>
      </p:sp>
      <p:sp>
        <p:nvSpPr>
          <p:cNvPr id="15" name="TextBox 14">
            <a:extLst>
              <a:ext uri="{FF2B5EF4-FFF2-40B4-BE49-F238E27FC236}">
                <a16:creationId xmlns:a16="http://schemas.microsoft.com/office/drawing/2014/main" id="{7B6DB509-A5F3-4514-A1D2-E7ED9FB36D86}"/>
              </a:ext>
            </a:extLst>
          </p:cNvPr>
          <p:cNvSpPr txBox="1"/>
          <p:nvPr/>
        </p:nvSpPr>
        <p:spPr>
          <a:xfrm>
            <a:off x="3295032" y="1452117"/>
            <a:ext cx="5601931" cy="2164439"/>
          </a:xfrm>
          <a:prstGeom prst="rect">
            <a:avLst/>
          </a:prstGeom>
          <a:noFill/>
        </p:spPr>
        <p:txBody>
          <a:bodyPr wrap="square" rtlCol="0">
            <a:spAutoFit/>
          </a:bodyPr>
          <a:lstStyle/>
          <a:p>
            <a:pPr algn="ctr">
              <a:lnSpc>
                <a:spcPct val="150000"/>
              </a:lnSpc>
            </a:pPr>
            <a:r>
              <a:rPr lang="en-VN" sz="4800" b="1" dirty="0">
                <a:latin typeface="UTM Avo" panose="02040603050506020204" pitchFamily="18"/>
                <a:cs typeface="Arial" panose="020B0604020202020204" pitchFamily="34" charset="0"/>
              </a:rPr>
              <a:t>( 3 + 5 ) + 6 = 14</a:t>
            </a:r>
          </a:p>
          <a:p>
            <a:pPr algn="ctr">
              <a:lnSpc>
                <a:spcPct val="150000"/>
              </a:lnSpc>
            </a:pPr>
            <a:r>
              <a:rPr lang="en-VN" sz="4800" b="1" dirty="0">
                <a:latin typeface="UTM Avo" panose="02040603050506020204" pitchFamily="18"/>
                <a:cs typeface="Arial" panose="020B0604020202020204" pitchFamily="34" charset="0"/>
              </a:rPr>
              <a:t>3 + ( 5 + 6 ) = 14</a:t>
            </a:r>
          </a:p>
        </p:txBody>
      </p:sp>
    </p:spTree>
    <p:extLst>
      <p:ext uri="{BB962C8B-B14F-4D97-AF65-F5344CB8AC3E}">
        <p14:creationId xmlns:p14="http://schemas.microsoft.com/office/powerpoint/2010/main" val="73735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60636-E637-713C-1AB8-90C3034201D8}"/>
              </a:ext>
            </a:extLst>
          </p:cNvPr>
          <p:cNvSpPr/>
          <p:nvPr/>
        </p:nvSpPr>
        <p:spPr>
          <a:xfrm>
            <a:off x="6096000" y="2704011"/>
            <a:ext cx="6096000" cy="415398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ounded Rectangle 2">
            <a:extLst>
              <a:ext uri="{FF2B5EF4-FFF2-40B4-BE49-F238E27FC236}">
                <a16:creationId xmlns:a16="http://schemas.microsoft.com/office/drawing/2014/main" id="{1AD0447E-A560-0FE1-8E73-CCF60F06C344}"/>
              </a:ext>
            </a:extLst>
          </p:cNvPr>
          <p:cNvSpPr/>
          <p:nvPr/>
        </p:nvSpPr>
        <p:spPr>
          <a:xfrm>
            <a:off x="1144378" y="3782669"/>
            <a:ext cx="9905093" cy="108578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lnSpc>
                <a:spcPct val="150000"/>
              </a:lnSpc>
            </a:pPr>
            <a:r>
              <a:rPr lang="en-US" sz="2800" dirty="0" err="1">
                <a:latin typeface="UTM Avo" panose="02040603050506020204" pitchFamily="18"/>
                <a:ea typeface="Calibri" panose="020F0502020204030204" pitchFamily="34" charset="0"/>
              </a:rPr>
              <a:t>Số</a:t>
            </a:r>
            <a:r>
              <a:rPr lang="en-US" sz="2800" dirty="0">
                <a:latin typeface="UTM Avo" panose="02040603050506020204" pitchFamily="18"/>
                <a:ea typeface="Calibri" panose="020F0502020204030204" pitchFamily="34" charset="0"/>
              </a:rPr>
              <a:t> </a:t>
            </a:r>
            <a:r>
              <a:rPr lang="en-US" sz="2800" dirty="0" err="1">
                <a:latin typeface="UTM Avo" panose="02040603050506020204" pitchFamily="18"/>
                <a:ea typeface="Calibri" panose="020F0502020204030204" pitchFamily="34" charset="0"/>
              </a:rPr>
              <a:t>nào</a:t>
            </a:r>
            <a:r>
              <a:rPr lang="en-US" sz="2800" dirty="0">
                <a:latin typeface="UTM Avo" panose="02040603050506020204" pitchFamily="18"/>
                <a:ea typeface="Calibri" panose="020F0502020204030204" pitchFamily="34" charset="0"/>
              </a:rPr>
              <a:t> </a:t>
            </a:r>
            <a:r>
              <a:rPr lang="en-US" sz="2800" dirty="0" err="1">
                <a:latin typeface="UTM Avo" panose="02040603050506020204" pitchFamily="18"/>
                <a:ea typeface="Calibri" panose="020F0502020204030204" pitchFamily="34" charset="0"/>
              </a:rPr>
              <a:t>cộng</a:t>
            </a:r>
            <a:r>
              <a:rPr lang="en-US" sz="2800" dirty="0">
                <a:latin typeface="UTM Avo" panose="02040603050506020204" pitchFamily="18"/>
                <a:ea typeface="Calibri" panose="020F0502020204030204" pitchFamily="34" charset="0"/>
              </a:rPr>
              <a:t> </a:t>
            </a:r>
            <a:r>
              <a:rPr lang="en-US" sz="2800" dirty="0" err="1">
                <a:latin typeface="UTM Avo" panose="02040603050506020204" pitchFamily="18"/>
                <a:ea typeface="Calibri" panose="020F0502020204030204" pitchFamily="34" charset="0"/>
              </a:rPr>
              <a:t>với</a:t>
            </a:r>
            <a:r>
              <a:rPr lang="en-US" sz="2800" dirty="0">
                <a:latin typeface="UTM Avo" panose="02040603050506020204" pitchFamily="18"/>
                <a:ea typeface="Calibri" panose="020F0502020204030204" pitchFamily="34" charset="0"/>
              </a:rPr>
              <a:t> 0 </a:t>
            </a:r>
            <a:r>
              <a:rPr lang="en-US" sz="2800" dirty="0" err="1">
                <a:latin typeface="UTM Avo" panose="02040603050506020204" pitchFamily="18"/>
                <a:ea typeface="Calibri" panose="020F0502020204030204" pitchFamily="34" charset="0"/>
              </a:rPr>
              <a:t>cũng</a:t>
            </a:r>
            <a:r>
              <a:rPr lang="en-US" sz="2800" dirty="0">
                <a:latin typeface="UTM Avo" panose="02040603050506020204" pitchFamily="18"/>
                <a:ea typeface="Calibri" panose="020F0502020204030204" pitchFamily="34" charset="0"/>
              </a:rPr>
              <a:t> </a:t>
            </a:r>
            <a:r>
              <a:rPr lang="en-US" sz="2800" dirty="0" err="1">
                <a:latin typeface="UTM Avo" panose="02040603050506020204" pitchFamily="18"/>
                <a:ea typeface="Calibri" panose="020F0502020204030204" pitchFamily="34" charset="0"/>
              </a:rPr>
              <a:t>cho</a:t>
            </a:r>
            <a:r>
              <a:rPr lang="en-US" sz="2800" dirty="0">
                <a:latin typeface="UTM Avo" panose="02040603050506020204" pitchFamily="18"/>
                <a:ea typeface="Calibri" panose="020F0502020204030204" pitchFamily="34" charset="0"/>
              </a:rPr>
              <a:t> </a:t>
            </a:r>
            <a:r>
              <a:rPr lang="en-US" sz="2800" dirty="0" err="1">
                <a:latin typeface="UTM Avo" panose="02040603050506020204" pitchFamily="18"/>
                <a:ea typeface="Calibri" panose="020F0502020204030204" pitchFamily="34" charset="0"/>
              </a:rPr>
              <a:t>kết</a:t>
            </a:r>
            <a:r>
              <a:rPr lang="en-US" sz="2800" dirty="0">
                <a:latin typeface="UTM Avo" panose="02040603050506020204" pitchFamily="18"/>
                <a:ea typeface="Calibri" panose="020F0502020204030204" pitchFamily="34" charset="0"/>
              </a:rPr>
              <a:t> </a:t>
            </a:r>
            <a:r>
              <a:rPr lang="en-US" sz="2800" dirty="0" err="1">
                <a:latin typeface="UTM Avo" panose="02040603050506020204" pitchFamily="18"/>
                <a:ea typeface="Calibri" panose="020F0502020204030204" pitchFamily="34" charset="0"/>
              </a:rPr>
              <a:t>quả</a:t>
            </a:r>
            <a:r>
              <a:rPr lang="en-US" sz="2800" dirty="0">
                <a:latin typeface="UTM Avo" panose="02040603050506020204" pitchFamily="18"/>
                <a:ea typeface="Calibri" panose="020F0502020204030204" pitchFamily="34" charset="0"/>
              </a:rPr>
              <a:t> </a:t>
            </a:r>
            <a:r>
              <a:rPr lang="en-US" sz="2800" dirty="0" err="1">
                <a:latin typeface="UTM Avo" panose="02040603050506020204" pitchFamily="18"/>
                <a:ea typeface="Calibri" panose="020F0502020204030204" pitchFamily="34" charset="0"/>
              </a:rPr>
              <a:t>bằng</a:t>
            </a:r>
            <a:r>
              <a:rPr lang="en-US" sz="2800" dirty="0">
                <a:latin typeface="UTM Avo" panose="02040603050506020204" pitchFamily="18"/>
                <a:ea typeface="Calibri" panose="020F0502020204030204" pitchFamily="34" charset="0"/>
              </a:rPr>
              <a:t> </a:t>
            </a:r>
            <a:r>
              <a:rPr lang="en-US" sz="2800" dirty="0" err="1">
                <a:latin typeface="UTM Avo" panose="02040603050506020204" pitchFamily="18"/>
                <a:ea typeface="Calibri" panose="020F0502020204030204" pitchFamily="34" charset="0"/>
              </a:rPr>
              <a:t>chính</a:t>
            </a:r>
            <a:r>
              <a:rPr lang="en-US" sz="2800" dirty="0">
                <a:latin typeface="UTM Avo" panose="02040603050506020204" pitchFamily="18"/>
                <a:ea typeface="Calibri" panose="020F0502020204030204" pitchFamily="34" charset="0"/>
              </a:rPr>
              <a:t> </a:t>
            </a:r>
            <a:r>
              <a:rPr lang="en-US" sz="2800" dirty="0" err="1">
                <a:latin typeface="UTM Avo" panose="02040603050506020204" pitchFamily="18"/>
                <a:ea typeface="Calibri" panose="020F0502020204030204" pitchFamily="34" charset="0"/>
              </a:rPr>
              <a:t>số</a:t>
            </a:r>
            <a:r>
              <a:rPr lang="en-US" sz="2800" dirty="0">
                <a:latin typeface="UTM Avo" panose="02040603050506020204" pitchFamily="18"/>
                <a:ea typeface="Calibri" panose="020F0502020204030204" pitchFamily="34" charset="0"/>
              </a:rPr>
              <a:t> </a:t>
            </a:r>
            <a:r>
              <a:rPr lang="en-US" sz="2800" dirty="0" err="1">
                <a:latin typeface="UTM Avo" panose="02040603050506020204" pitchFamily="18"/>
                <a:ea typeface="Calibri" panose="020F0502020204030204" pitchFamily="34" charset="0"/>
              </a:rPr>
              <a:t>đó</a:t>
            </a:r>
            <a:r>
              <a:rPr lang="en-US" sz="2800" dirty="0">
                <a:latin typeface="UTM Avo" panose="02040603050506020204" pitchFamily="18"/>
                <a:ea typeface="Calibri" panose="020F0502020204030204" pitchFamily="34" charset="0"/>
              </a:rPr>
              <a:t>. </a:t>
            </a:r>
            <a:endParaRPr lang="en-VN" sz="2800" dirty="0">
              <a:solidFill>
                <a:schemeClr val="tx1"/>
              </a:solidFill>
              <a:latin typeface="UTM Avo" panose="02040603050506020204" pitchFamily="18"/>
            </a:endParaRPr>
          </a:p>
        </p:txBody>
      </p:sp>
      <p:grpSp>
        <p:nvGrpSpPr>
          <p:cNvPr id="4" name="Google Shape;3975;p56">
            <a:extLst>
              <a:ext uri="{FF2B5EF4-FFF2-40B4-BE49-F238E27FC236}">
                <a16:creationId xmlns:a16="http://schemas.microsoft.com/office/drawing/2014/main" id="{F7BB12EE-31E0-A6E1-4244-D5E5AF7FCFAD}"/>
              </a:ext>
            </a:extLst>
          </p:cNvPr>
          <p:cNvGrpSpPr/>
          <p:nvPr/>
        </p:nvGrpSpPr>
        <p:grpSpPr>
          <a:xfrm rot="19995685">
            <a:off x="11502867" y="3146241"/>
            <a:ext cx="314392" cy="1740531"/>
            <a:chOff x="650925" y="699050"/>
            <a:chExt cx="322543" cy="1209674"/>
          </a:xfrm>
        </p:grpSpPr>
        <p:sp>
          <p:nvSpPr>
            <p:cNvPr id="5" name="Google Shape;3976;p56">
              <a:extLst>
                <a:ext uri="{FF2B5EF4-FFF2-40B4-BE49-F238E27FC236}">
                  <a16:creationId xmlns:a16="http://schemas.microsoft.com/office/drawing/2014/main" id="{413C4C18-EB2F-84E8-48A3-73FFACF482C6}"/>
                </a:ext>
              </a:extLst>
            </p:cNvPr>
            <p:cNvSpPr/>
            <p:nvPr/>
          </p:nvSpPr>
          <p:spPr>
            <a:xfrm>
              <a:off x="650925" y="699050"/>
              <a:ext cx="322543" cy="279084"/>
            </a:xfrm>
            <a:custGeom>
              <a:avLst/>
              <a:gdLst/>
              <a:ahLst/>
              <a:cxnLst/>
              <a:rect l="l" t="t" r="r" b="b"/>
              <a:pathLst>
                <a:path w="2115" h="1830" extrusionOk="0">
                  <a:moveTo>
                    <a:pt x="1062" y="1"/>
                  </a:moveTo>
                  <a:lnTo>
                    <a:pt x="0" y="1829"/>
                  </a:lnTo>
                  <a:lnTo>
                    <a:pt x="2115" y="1829"/>
                  </a:lnTo>
                  <a:lnTo>
                    <a:pt x="1062" y="1"/>
                  </a:lnTo>
                  <a:close/>
                </a:path>
              </a:pathLst>
            </a:custGeom>
            <a:solidFill>
              <a:schemeClr val="accent6"/>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6" name="Google Shape;3977;p56">
              <a:extLst>
                <a:ext uri="{FF2B5EF4-FFF2-40B4-BE49-F238E27FC236}">
                  <a16:creationId xmlns:a16="http://schemas.microsoft.com/office/drawing/2014/main" id="{CC094FCC-DCB3-EC92-984E-0F6EAFEF0641}"/>
                </a:ext>
              </a:extLst>
            </p:cNvPr>
            <p:cNvSpPr/>
            <p:nvPr/>
          </p:nvSpPr>
          <p:spPr>
            <a:xfrm>
              <a:off x="751577" y="699050"/>
              <a:ext cx="122612" cy="106296"/>
            </a:xfrm>
            <a:custGeom>
              <a:avLst/>
              <a:gdLst/>
              <a:ahLst/>
              <a:cxnLst/>
              <a:rect l="l" t="t" r="r" b="b"/>
              <a:pathLst>
                <a:path w="804" h="697" extrusionOk="0">
                  <a:moveTo>
                    <a:pt x="402" y="1"/>
                  </a:moveTo>
                  <a:lnTo>
                    <a:pt x="0" y="696"/>
                  </a:lnTo>
                  <a:lnTo>
                    <a:pt x="803" y="696"/>
                  </a:lnTo>
                  <a:lnTo>
                    <a:pt x="402" y="1"/>
                  </a:lnTo>
                  <a:close/>
                </a:path>
              </a:pathLst>
            </a:custGeom>
            <a:solidFill>
              <a:schemeClr val="accent2"/>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7" name="Google Shape;3978;p56">
              <a:extLst>
                <a:ext uri="{FF2B5EF4-FFF2-40B4-BE49-F238E27FC236}">
                  <a16:creationId xmlns:a16="http://schemas.microsoft.com/office/drawing/2014/main" id="{D1AD8AF5-7AB9-EAC2-001D-4875BECB0D25}"/>
                </a:ext>
              </a:extLst>
            </p:cNvPr>
            <p:cNvSpPr/>
            <p:nvPr/>
          </p:nvSpPr>
          <p:spPr>
            <a:xfrm>
              <a:off x="650925" y="885410"/>
              <a:ext cx="322543" cy="1020563"/>
            </a:xfrm>
            <a:custGeom>
              <a:avLst/>
              <a:gdLst/>
              <a:ahLst/>
              <a:cxnLst/>
              <a:rect l="l" t="t" r="r" b="b"/>
              <a:pathLst>
                <a:path w="2115" h="6692" extrusionOk="0">
                  <a:moveTo>
                    <a:pt x="357" y="1"/>
                  </a:moveTo>
                  <a:lnTo>
                    <a:pt x="0" y="607"/>
                  </a:lnTo>
                  <a:lnTo>
                    <a:pt x="0" y="6692"/>
                  </a:lnTo>
                  <a:lnTo>
                    <a:pt x="2115" y="6692"/>
                  </a:lnTo>
                  <a:lnTo>
                    <a:pt x="2115" y="607"/>
                  </a:lnTo>
                  <a:lnTo>
                    <a:pt x="1767" y="1"/>
                  </a:lnTo>
                  <a:lnTo>
                    <a:pt x="1410" y="607"/>
                  </a:lnTo>
                  <a:lnTo>
                    <a:pt x="1062" y="1"/>
                  </a:lnTo>
                  <a:lnTo>
                    <a:pt x="705" y="607"/>
                  </a:lnTo>
                  <a:lnTo>
                    <a:pt x="357" y="1"/>
                  </a:lnTo>
                  <a:close/>
                </a:path>
              </a:pathLst>
            </a:custGeom>
            <a:solidFill>
              <a:schemeClr val="accent2"/>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8" name="Google Shape;3979;p56">
              <a:extLst>
                <a:ext uri="{FF2B5EF4-FFF2-40B4-BE49-F238E27FC236}">
                  <a16:creationId xmlns:a16="http://schemas.microsoft.com/office/drawing/2014/main" id="{7EBCECB6-7C85-DF0E-6566-BF13C68430A2}"/>
                </a:ext>
              </a:extLst>
            </p:cNvPr>
            <p:cNvSpPr/>
            <p:nvPr/>
          </p:nvSpPr>
          <p:spPr>
            <a:xfrm>
              <a:off x="863210" y="975235"/>
              <a:ext cx="5490" cy="933483"/>
            </a:xfrm>
            <a:custGeom>
              <a:avLst/>
              <a:gdLst/>
              <a:ahLst/>
              <a:cxnLst/>
              <a:rect l="l" t="t" r="r" b="b"/>
              <a:pathLst>
                <a:path w="36" h="6121" extrusionOk="0">
                  <a:moveTo>
                    <a:pt x="18" y="1"/>
                  </a:moveTo>
                  <a:cubicBezTo>
                    <a:pt x="9" y="1"/>
                    <a:pt x="0" y="9"/>
                    <a:pt x="0" y="18"/>
                  </a:cubicBezTo>
                  <a:lnTo>
                    <a:pt x="0" y="6103"/>
                  </a:lnTo>
                  <a:cubicBezTo>
                    <a:pt x="0" y="6111"/>
                    <a:pt x="9" y="6120"/>
                    <a:pt x="18" y="6120"/>
                  </a:cubicBezTo>
                  <a:cubicBezTo>
                    <a:pt x="27" y="6120"/>
                    <a:pt x="36" y="6111"/>
                    <a:pt x="36" y="6103"/>
                  </a:cubicBezTo>
                  <a:lnTo>
                    <a:pt x="36" y="18"/>
                  </a:lnTo>
                  <a:cubicBezTo>
                    <a:pt x="36" y="9"/>
                    <a:pt x="27" y="1"/>
                    <a:pt x="18"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9" name="Google Shape;3980;p56">
              <a:extLst>
                <a:ext uri="{FF2B5EF4-FFF2-40B4-BE49-F238E27FC236}">
                  <a16:creationId xmlns:a16="http://schemas.microsoft.com/office/drawing/2014/main" id="{BEBE77B4-3BC6-7F9B-9C2B-FCBC61F66B57}"/>
                </a:ext>
              </a:extLst>
            </p:cNvPr>
            <p:cNvSpPr/>
            <p:nvPr/>
          </p:nvSpPr>
          <p:spPr>
            <a:xfrm>
              <a:off x="755700" y="975225"/>
              <a:ext cx="5475" cy="933498"/>
            </a:xfrm>
            <a:custGeom>
              <a:avLst/>
              <a:gdLst/>
              <a:ahLst/>
              <a:cxnLst/>
              <a:rect l="l" t="t" r="r" b="b"/>
              <a:pathLst>
                <a:path w="36" h="6406" extrusionOk="0">
                  <a:moveTo>
                    <a:pt x="18" y="1"/>
                  </a:moveTo>
                  <a:cubicBezTo>
                    <a:pt x="9" y="1"/>
                    <a:pt x="0" y="9"/>
                    <a:pt x="0" y="18"/>
                  </a:cubicBezTo>
                  <a:lnTo>
                    <a:pt x="0" y="6388"/>
                  </a:lnTo>
                  <a:cubicBezTo>
                    <a:pt x="0" y="6397"/>
                    <a:pt x="9" y="6406"/>
                    <a:pt x="18" y="6406"/>
                  </a:cubicBezTo>
                  <a:cubicBezTo>
                    <a:pt x="27" y="6406"/>
                    <a:pt x="36" y="6397"/>
                    <a:pt x="36" y="6388"/>
                  </a:cubicBezTo>
                  <a:lnTo>
                    <a:pt x="36" y="18"/>
                  </a:lnTo>
                  <a:cubicBezTo>
                    <a:pt x="36" y="9"/>
                    <a:pt x="27" y="1"/>
                    <a:pt x="18"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10" name="Google Shape;3981;p56">
              <a:extLst>
                <a:ext uri="{FF2B5EF4-FFF2-40B4-BE49-F238E27FC236}">
                  <a16:creationId xmlns:a16="http://schemas.microsoft.com/office/drawing/2014/main" id="{FB6D6BB6-3D24-03D5-BC7D-00CF6187D038}"/>
                </a:ext>
              </a:extLst>
            </p:cNvPr>
            <p:cNvSpPr/>
            <p:nvPr/>
          </p:nvSpPr>
          <p:spPr>
            <a:xfrm>
              <a:off x="702624" y="882665"/>
              <a:ext cx="5643" cy="722569"/>
            </a:xfrm>
            <a:custGeom>
              <a:avLst/>
              <a:gdLst/>
              <a:ahLst/>
              <a:cxnLst/>
              <a:rect l="l" t="t" r="r" b="b"/>
              <a:pathLst>
                <a:path w="37" h="4738" extrusionOk="0">
                  <a:moveTo>
                    <a:pt x="18" y="1"/>
                  </a:moveTo>
                  <a:cubicBezTo>
                    <a:pt x="9" y="1"/>
                    <a:pt x="0" y="10"/>
                    <a:pt x="0" y="19"/>
                  </a:cubicBezTo>
                  <a:lnTo>
                    <a:pt x="0" y="4720"/>
                  </a:lnTo>
                  <a:cubicBezTo>
                    <a:pt x="0" y="4729"/>
                    <a:pt x="9" y="4738"/>
                    <a:pt x="18" y="4738"/>
                  </a:cubicBezTo>
                  <a:cubicBezTo>
                    <a:pt x="27" y="4738"/>
                    <a:pt x="36" y="4729"/>
                    <a:pt x="36" y="4720"/>
                  </a:cubicBezTo>
                  <a:lnTo>
                    <a:pt x="36" y="19"/>
                  </a:lnTo>
                  <a:cubicBezTo>
                    <a:pt x="36" y="10"/>
                    <a:pt x="27" y="1"/>
                    <a:pt x="18"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11" name="Google Shape;3982;p56">
              <a:extLst>
                <a:ext uri="{FF2B5EF4-FFF2-40B4-BE49-F238E27FC236}">
                  <a16:creationId xmlns:a16="http://schemas.microsoft.com/office/drawing/2014/main" id="{8D76200D-D496-DABC-B55E-57E8B662503F}"/>
                </a:ext>
              </a:extLst>
            </p:cNvPr>
            <p:cNvSpPr/>
            <p:nvPr/>
          </p:nvSpPr>
          <p:spPr>
            <a:xfrm>
              <a:off x="810139" y="882665"/>
              <a:ext cx="5490" cy="747122"/>
            </a:xfrm>
            <a:custGeom>
              <a:avLst/>
              <a:gdLst/>
              <a:ahLst/>
              <a:cxnLst/>
              <a:rect l="l" t="t" r="r" b="b"/>
              <a:pathLst>
                <a:path w="36" h="4899" extrusionOk="0">
                  <a:moveTo>
                    <a:pt x="18" y="1"/>
                  </a:moveTo>
                  <a:cubicBezTo>
                    <a:pt x="9" y="1"/>
                    <a:pt x="0" y="10"/>
                    <a:pt x="0" y="19"/>
                  </a:cubicBezTo>
                  <a:lnTo>
                    <a:pt x="0" y="4881"/>
                  </a:lnTo>
                  <a:cubicBezTo>
                    <a:pt x="0" y="4890"/>
                    <a:pt x="9" y="4899"/>
                    <a:pt x="18" y="4899"/>
                  </a:cubicBezTo>
                  <a:cubicBezTo>
                    <a:pt x="27" y="4899"/>
                    <a:pt x="36" y="4890"/>
                    <a:pt x="36" y="4881"/>
                  </a:cubicBezTo>
                  <a:lnTo>
                    <a:pt x="36" y="19"/>
                  </a:lnTo>
                  <a:cubicBezTo>
                    <a:pt x="36" y="10"/>
                    <a:pt x="27" y="1"/>
                    <a:pt x="18"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sp>
          <p:nvSpPr>
            <p:cNvPr id="12" name="Google Shape;3983;p56">
              <a:extLst>
                <a:ext uri="{FF2B5EF4-FFF2-40B4-BE49-F238E27FC236}">
                  <a16:creationId xmlns:a16="http://schemas.microsoft.com/office/drawing/2014/main" id="{56654AFA-1BC7-BBD2-F603-6A40BE7E5EFB}"/>
                </a:ext>
              </a:extLst>
            </p:cNvPr>
            <p:cNvSpPr/>
            <p:nvPr/>
          </p:nvSpPr>
          <p:spPr>
            <a:xfrm>
              <a:off x="917501" y="882665"/>
              <a:ext cx="5643" cy="747122"/>
            </a:xfrm>
            <a:custGeom>
              <a:avLst/>
              <a:gdLst/>
              <a:ahLst/>
              <a:cxnLst/>
              <a:rect l="l" t="t" r="r" b="b"/>
              <a:pathLst>
                <a:path w="37" h="4899" extrusionOk="0">
                  <a:moveTo>
                    <a:pt x="19" y="1"/>
                  </a:moveTo>
                  <a:cubicBezTo>
                    <a:pt x="10" y="1"/>
                    <a:pt x="1" y="10"/>
                    <a:pt x="1" y="19"/>
                  </a:cubicBezTo>
                  <a:lnTo>
                    <a:pt x="1" y="4881"/>
                  </a:lnTo>
                  <a:cubicBezTo>
                    <a:pt x="1" y="4890"/>
                    <a:pt x="10" y="4899"/>
                    <a:pt x="19" y="4899"/>
                  </a:cubicBezTo>
                  <a:cubicBezTo>
                    <a:pt x="28" y="4899"/>
                    <a:pt x="37" y="4890"/>
                    <a:pt x="37" y="4881"/>
                  </a:cubicBezTo>
                  <a:lnTo>
                    <a:pt x="37" y="19"/>
                  </a:lnTo>
                  <a:cubicBezTo>
                    <a:pt x="37" y="10"/>
                    <a:pt x="28" y="1"/>
                    <a:pt x="19"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UTM Avo" panose="02040603050506020204" pitchFamily="18"/>
              </a:endParaRPr>
            </a:p>
          </p:txBody>
        </p:sp>
      </p:grpSp>
      <p:sp>
        <p:nvSpPr>
          <p:cNvPr id="13" name="Right Arrow 12">
            <a:extLst>
              <a:ext uri="{FF2B5EF4-FFF2-40B4-BE49-F238E27FC236}">
                <a16:creationId xmlns:a16="http://schemas.microsoft.com/office/drawing/2014/main" id="{4546660A-F84A-B050-AC75-AB99615A2919}"/>
              </a:ext>
            </a:extLst>
          </p:cNvPr>
          <p:cNvSpPr/>
          <p:nvPr/>
        </p:nvSpPr>
        <p:spPr>
          <a:xfrm>
            <a:off x="1333315" y="5444006"/>
            <a:ext cx="823572" cy="743416"/>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VN" sz="2400">
              <a:solidFill>
                <a:schemeClr val="tx1"/>
              </a:solidFill>
              <a:latin typeface="UTM Avo" panose="02040603050506020204" pitchFamily="18"/>
            </a:endParaRPr>
          </a:p>
        </p:txBody>
      </p:sp>
      <p:sp>
        <p:nvSpPr>
          <p:cNvPr id="14" name="Rounded Rectangle 13">
            <a:extLst>
              <a:ext uri="{FF2B5EF4-FFF2-40B4-BE49-F238E27FC236}">
                <a16:creationId xmlns:a16="http://schemas.microsoft.com/office/drawing/2014/main" id="{2F4B48BE-AF25-04DF-3DBC-7B3E715FE734}"/>
              </a:ext>
            </a:extLst>
          </p:cNvPr>
          <p:cNvSpPr/>
          <p:nvPr/>
        </p:nvSpPr>
        <p:spPr>
          <a:xfrm>
            <a:off x="2408833" y="5321816"/>
            <a:ext cx="7941460" cy="89173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n-VN" sz="3200" b="1" dirty="0">
                <a:solidFill>
                  <a:schemeClr val="tx1"/>
                </a:solidFill>
                <a:latin typeface="UTM Avo" panose="02040603050506020204" pitchFamily="18"/>
              </a:rPr>
              <a:t>Tính chất cộng với số 0 </a:t>
            </a:r>
          </a:p>
        </p:txBody>
      </p:sp>
      <p:sp>
        <p:nvSpPr>
          <p:cNvPr id="15" name="TextBox 14">
            <a:extLst>
              <a:ext uri="{FF2B5EF4-FFF2-40B4-BE49-F238E27FC236}">
                <a16:creationId xmlns:a16="http://schemas.microsoft.com/office/drawing/2014/main" id="{7B6DB509-A5F3-4514-A1D2-E7ED9FB36D86}"/>
              </a:ext>
            </a:extLst>
          </p:cNvPr>
          <p:cNvSpPr txBox="1"/>
          <p:nvPr/>
        </p:nvSpPr>
        <p:spPr>
          <a:xfrm>
            <a:off x="3295034" y="1445128"/>
            <a:ext cx="5601931" cy="2171428"/>
          </a:xfrm>
          <a:prstGeom prst="rect">
            <a:avLst/>
          </a:prstGeom>
          <a:noFill/>
        </p:spPr>
        <p:txBody>
          <a:bodyPr wrap="square" rtlCol="0">
            <a:spAutoFit/>
          </a:bodyPr>
          <a:lstStyle/>
          <a:p>
            <a:pPr lvl="0" algn="ctr">
              <a:lnSpc>
                <a:spcPct val="150000"/>
              </a:lnSpc>
              <a:buClr>
                <a:srgbClr val="000000"/>
              </a:buClr>
            </a:pPr>
            <a:r>
              <a:rPr lang="en-VN" sz="4800" b="1" kern="0" dirty="0">
                <a:solidFill>
                  <a:srgbClr val="000000"/>
                </a:solidFill>
                <a:latin typeface="UTM Avo" panose="02040603050506020204" pitchFamily="18"/>
                <a:cs typeface="Arial" panose="020B0604020202020204" pitchFamily="34" charset="0"/>
                <a:sym typeface="Arial"/>
              </a:rPr>
              <a:t>0 + 7 = 7 </a:t>
            </a:r>
          </a:p>
          <a:p>
            <a:pPr lvl="0" algn="ctr">
              <a:lnSpc>
                <a:spcPct val="150000"/>
              </a:lnSpc>
              <a:buClr>
                <a:srgbClr val="000000"/>
              </a:buClr>
            </a:pPr>
            <a:r>
              <a:rPr lang="en-VN" sz="4800" b="1" kern="0" dirty="0">
                <a:solidFill>
                  <a:srgbClr val="000000"/>
                </a:solidFill>
                <a:latin typeface="UTM Avo" panose="02040603050506020204" pitchFamily="18"/>
                <a:cs typeface="Arial" panose="020B0604020202020204" pitchFamily="34" charset="0"/>
                <a:sym typeface="Arial"/>
              </a:rPr>
              <a:t>7 + 0 = 7</a:t>
            </a:r>
          </a:p>
        </p:txBody>
      </p:sp>
    </p:spTree>
    <p:extLst>
      <p:ext uri="{BB962C8B-B14F-4D97-AF65-F5344CB8AC3E}">
        <p14:creationId xmlns:p14="http://schemas.microsoft.com/office/powerpoint/2010/main" val="337968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B1125E-27E1-8148-BA9B-B964C0D24413}"/>
              </a:ext>
            </a:extLst>
          </p:cNvPr>
          <p:cNvGrpSpPr/>
          <p:nvPr/>
        </p:nvGrpSpPr>
        <p:grpSpPr>
          <a:xfrm>
            <a:off x="4727728" y="3010718"/>
            <a:ext cx="2736543" cy="1674349"/>
            <a:chOff x="309542" y="967667"/>
            <a:chExt cx="2878585" cy="1674349"/>
          </a:xfrm>
        </p:grpSpPr>
        <p:pic>
          <p:nvPicPr>
            <p:cNvPr id="3" name="Picture 2">
              <a:hlinkClick r:id="rId3"/>
              <a:extLst>
                <a:ext uri="{FF2B5EF4-FFF2-40B4-BE49-F238E27FC236}">
                  <a16:creationId xmlns:a16="http://schemas.microsoft.com/office/drawing/2014/main" id="{D2B6185D-EA0F-CBD5-132D-5F31D6AB16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4" name="TextBox 3">
              <a:extLst>
                <a:ext uri="{FF2B5EF4-FFF2-40B4-BE49-F238E27FC236}">
                  <a16:creationId xmlns:a16="http://schemas.microsoft.com/office/drawing/2014/main" id="{83363AC7-56E6-42B4-1BD1-003B23B39EBD}"/>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9460455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mẫu Toán 4</Template>
  <TotalTime>138</TotalTime>
  <Words>1340</Words>
  <Application>Microsoft Office PowerPoint</Application>
  <PresentationFormat>Widescreen</PresentationFormat>
  <Paragraphs>199</Paragraphs>
  <Slides>31</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Calibri</vt:lpstr>
      <vt:lpstr>UTM Avo</vt:lpstr>
      <vt:lpstr>Lexend</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cp:revision>
  <dcterms:created xsi:type="dcterms:W3CDTF">2023-10-24T04:45:10Z</dcterms:created>
  <dcterms:modified xsi:type="dcterms:W3CDTF">2024-01-03T10:23:52Z</dcterms:modified>
</cp:coreProperties>
</file>