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266" r:id="rId3"/>
    <p:sldId id="260" r:id="rId4"/>
    <p:sldId id="261" r:id="rId5"/>
    <p:sldId id="272" r:id="rId6"/>
    <p:sldId id="273" r:id="rId7"/>
    <p:sldId id="274" r:id="rId8"/>
    <p:sldId id="269" r:id="rId9"/>
    <p:sldId id="270" r:id="rId10"/>
    <p:sldId id="275" r:id="rId11"/>
    <p:sldId id="276" r:id="rId12"/>
    <p:sldId id="278" r:id="rId13"/>
    <p:sldId id="277" r:id="rId14"/>
    <p:sldId id="279" r:id="rId15"/>
    <p:sldId id="280" r:id="rId16"/>
    <p:sldId id="281" r:id="rId17"/>
    <p:sldId id="262" r:id="rId18"/>
    <p:sldId id="263" r:id="rId19"/>
    <p:sldId id="268" r:id="rId20"/>
    <p:sldId id="267" r:id="rId21"/>
    <p:sldId id="271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5" autoAdjust="0"/>
    <p:restoredTop sz="94643"/>
  </p:normalViewPr>
  <p:slideViewPr>
    <p:cSldViewPr snapToGrid="0">
      <p:cViewPr varScale="1">
        <p:scale>
          <a:sx n="102" d="100"/>
          <a:sy n="10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</a:t>
            </a:r>
            <a:r>
              <a:rPr lang="en-US" dirty="0" err="1"/>
              <a:t>ấ</a:t>
            </a:r>
            <a:r>
              <a:rPr lang="en-VN" dirty="0"/>
              <a:t>m vào các thẻ bài để sang câu hỏi. </a:t>
            </a:r>
            <a:endParaRPr lang="en-US" dirty="0"/>
          </a:p>
          <a:p>
            <a:r>
              <a:rPr lang="en-VN" dirty="0"/>
              <a:t>Bấm vào các bạn nhỏ để sang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, </a:t>
            </a:r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dò</a:t>
            </a:r>
            <a:r>
              <a:rPr lang="en-VN" dirty="0"/>
              <a:t>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VN" dirty="0"/>
              <a:t>ấm vào tam giác ở góc để quay về trò chơi. </a:t>
            </a:r>
          </a:p>
          <a:p>
            <a:r>
              <a:rPr lang="en-VN" dirty="0"/>
              <a:t>Bấm vào các đáp án lựa chọn.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8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VN" dirty="0"/>
              <a:t>ấm vào tam giác ở góc để quay về trò chơi. </a:t>
            </a:r>
          </a:p>
          <a:p>
            <a:r>
              <a:rPr lang="en-VN" dirty="0"/>
              <a:t>Bấm vào các đáp án lựa chọn.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8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VN" dirty="0"/>
              <a:t>ấm vào tam giác ở góc để quay về trò chơi. </a:t>
            </a:r>
          </a:p>
          <a:p>
            <a:r>
              <a:rPr lang="en-VN" dirty="0"/>
              <a:t>Bấm vào các đáp án lựa chọn.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VN" dirty="0"/>
              <a:t>ấm vào tam giác ở góc để quay về trò chơi. </a:t>
            </a:r>
          </a:p>
          <a:p>
            <a:r>
              <a:rPr lang="en-VN" dirty="0"/>
              <a:t>Bấm vào các đáp án lựa chọn.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02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slide" Target="slide16.xml"/><Relationship Id="rId3" Type="http://schemas.openxmlformats.org/officeDocument/2006/relationships/audio" Target="../media/audio1.wav"/><Relationship Id="rId21" Type="http://schemas.openxmlformats.org/officeDocument/2006/relationships/image" Target="../media/image46.svg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4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11" Type="http://schemas.openxmlformats.org/officeDocument/2006/relationships/slide" Target="slide15.xml"/><Relationship Id="rId24" Type="http://schemas.openxmlformats.org/officeDocument/2006/relationships/image" Target="../media/image47.png"/><Relationship Id="rId5" Type="http://schemas.openxmlformats.org/officeDocument/2006/relationships/image" Target="../media/image31.png"/><Relationship Id="rId15" Type="http://schemas.openxmlformats.org/officeDocument/2006/relationships/image" Target="../media/image40.svg"/><Relationship Id="rId23" Type="http://schemas.openxmlformats.org/officeDocument/2006/relationships/image" Target="../media/image18.svg"/><Relationship Id="rId28" Type="http://schemas.openxmlformats.org/officeDocument/2006/relationships/image" Target="../media/image34.svg"/><Relationship Id="rId10" Type="http://schemas.openxmlformats.org/officeDocument/2006/relationships/slide" Target="slide14.xml"/><Relationship Id="rId19" Type="http://schemas.openxmlformats.org/officeDocument/2006/relationships/image" Target="../media/image44.svg"/><Relationship Id="rId4" Type="http://schemas.openxmlformats.org/officeDocument/2006/relationships/image" Target="../media/image30.jpg"/><Relationship Id="rId9" Type="http://schemas.openxmlformats.org/officeDocument/2006/relationships/slide" Target="slide13.xml"/><Relationship Id="rId14" Type="http://schemas.openxmlformats.org/officeDocument/2006/relationships/image" Target="../media/image39.png"/><Relationship Id="rId22" Type="http://schemas.openxmlformats.org/officeDocument/2006/relationships/image" Target="../media/image17.png"/><Relationship Id="rId27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audio" Target="../media/audio2.wav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0.jpg"/><Relationship Id="rId1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audio" Target="../media/audio3.wav"/><Relationship Id="rId9" Type="http://schemas.openxmlformats.org/officeDocument/2006/relationships/image" Target="../media/image40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audio" Target="../media/audio3.wav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0.jpg"/><Relationship Id="rId1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40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audio" Target="../media/audio2.wav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0.jpg"/><Relationship Id="rId1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audio" Target="../media/audio3.wav"/><Relationship Id="rId9" Type="http://schemas.openxmlformats.org/officeDocument/2006/relationships/image" Target="../media/image40.sv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audio" Target="../media/audio3.wav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0.jpg"/><Relationship Id="rId1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40.sv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6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9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6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091514D0-099D-6F66-645B-BAFD8CA796BA}"/>
              </a:ext>
            </a:extLst>
          </p:cNvPr>
          <p:cNvSpPr txBox="1">
            <a:spLocks/>
          </p:cNvSpPr>
          <p:nvPr/>
        </p:nvSpPr>
        <p:spPr>
          <a:xfrm>
            <a:off x="727107" y="3429000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9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26: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Phép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cộng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phép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trừ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3AC68526-CBE5-7053-B5B8-2A3FAC9F4609}"/>
              </a:ext>
            </a:extLst>
          </p:cNvPr>
          <p:cNvSpPr/>
          <p:nvPr/>
        </p:nvSpPr>
        <p:spPr>
          <a:xfrm>
            <a:off x="1997507" y="967863"/>
            <a:ext cx="8196985" cy="1386035"/>
          </a:xfrm>
          <a:custGeom>
            <a:avLst/>
            <a:gdLst/>
            <a:ahLst/>
            <a:cxnLst/>
            <a:rect l="l" t="t" r="r" b="b"/>
            <a:pathLst>
              <a:path w="12295477" h="2079053">
                <a:moveTo>
                  <a:pt x="0" y="0"/>
                </a:moveTo>
                <a:lnTo>
                  <a:pt x="12295476" y="0"/>
                </a:lnTo>
                <a:lnTo>
                  <a:pt x="12295476" y="2079053"/>
                </a:lnTo>
                <a:lnTo>
                  <a:pt x="0" y="20790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5687F08F-56AE-11D6-1B75-FB7C856664F8}"/>
              </a:ext>
            </a:extLst>
          </p:cNvPr>
          <p:cNvSpPr/>
          <p:nvPr/>
        </p:nvSpPr>
        <p:spPr>
          <a:xfrm>
            <a:off x="6921523" y="2680030"/>
            <a:ext cx="4585471" cy="4189975"/>
          </a:xfrm>
          <a:custGeom>
            <a:avLst/>
            <a:gdLst/>
            <a:ahLst/>
            <a:cxnLst/>
            <a:rect l="l" t="t" r="r" b="b"/>
            <a:pathLst>
              <a:path w="6878207" h="6284962">
                <a:moveTo>
                  <a:pt x="0" y="0"/>
                </a:moveTo>
                <a:lnTo>
                  <a:pt x="6878207" y="0"/>
                </a:lnTo>
                <a:lnTo>
                  <a:pt x="6878207" y="6284961"/>
                </a:lnTo>
                <a:lnTo>
                  <a:pt x="0" y="62849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214C06FD-857F-6B99-A038-D36DB4CE28FE}"/>
              </a:ext>
            </a:extLst>
          </p:cNvPr>
          <p:cNvSpPr txBox="1"/>
          <p:nvPr/>
        </p:nvSpPr>
        <p:spPr>
          <a:xfrm>
            <a:off x="2176530" y="1406797"/>
            <a:ext cx="7829744" cy="49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94"/>
              </a:lnSpc>
            </a:pPr>
            <a:r>
              <a:rPr lang="en-US" sz="3200" b="1" spc="183" dirty="0">
                <a:latin typeface="UTM Avo" panose="02040603050506020204" pitchFamily="18"/>
                <a:cs typeface="Arial" panose="020B0604020202020204" pitchFamily="34" charset="0"/>
              </a:rPr>
              <a:t>TRÒ CHƠI: RÚT THĂM MAY MẮN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9023891F-71CE-7DDE-23BE-74B8B95D05CB}"/>
              </a:ext>
            </a:extLst>
          </p:cNvPr>
          <p:cNvSpPr txBox="1"/>
          <p:nvPr/>
        </p:nvSpPr>
        <p:spPr>
          <a:xfrm>
            <a:off x="920878" y="3072461"/>
            <a:ext cx="5706518" cy="287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Luật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tương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ngẫu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22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3AC68526-CBE5-7053-B5B8-2A3FAC9F4609}"/>
              </a:ext>
            </a:extLst>
          </p:cNvPr>
          <p:cNvSpPr/>
          <p:nvPr/>
        </p:nvSpPr>
        <p:spPr>
          <a:xfrm>
            <a:off x="1997507" y="967863"/>
            <a:ext cx="8196985" cy="1386035"/>
          </a:xfrm>
          <a:custGeom>
            <a:avLst/>
            <a:gdLst/>
            <a:ahLst/>
            <a:cxnLst/>
            <a:rect l="l" t="t" r="r" b="b"/>
            <a:pathLst>
              <a:path w="12295477" h="2079053">
                <a:moveTo>
                  <a:pt x="0" y="0"/>
                </a:moveTo>
                <a:lnTo>
                  <a:pt x="12295476" y="0"/>
                </a:lnTo>
                <a:lnTo>
                  <a:pt x="12295476" y="2079053"/>
                </a:lnTo>
                <a:lnTo>
                  <a:pt x="0" y="2079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214C06FD-857F-6B99-A038-D36DB4CE28FE}"/>
              </a:ext>
            </a:extLst>
          </p:cNvPr>
          <p:cNvSpPr txBox="1"/>
          <p:nvPr/>
        </p:nvSpPr>
        <p:spPr>
          <a:xfrm>
            <a:off x="2176530" y="1406797"/>
            <a:ext cx="7829744" cy="49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94"/>
              </a:lnSpc>
            </a:pPr>
            <a:r>
              <a:rPr lang="en-US" sz="3200" b="1" spc="183" dirty="0">
                <a:latin typeface="UTM Avo" panose="02040603050506020204" pitchFamily="18"/>
                <a:cs typeface="Arial" panose="020B0604020202020204" pitchFamily="34" charset="0"/>
              </a:rPr>
              <a:t>TRÒ CHƠI: RÚT THĂM MAY MẮN</a:t>
            </a:r>
          </a:p>
        </p:txBody>
      </p:sp>
      <p:sp>
        <p:nvSpPr>
          <p:cNvPr id="14" name="Freeform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454015-076F-CA16-67CC-5EE94BAA4E85}"/>
              </a:ext>
            </a:extLst>
          </p:cNvPr>
          <p:cNvSpPr/>
          <p:nvPr/>
        </p:nvSpPr>
        <p:spPr>
          <a:xfrm>
            <a:off x="1954601" y="2971744"/>
            <a:ext cx="1858518" cy="2743200"/>
          </a:xfrm>
          <a:custGeom>
            <a:avLst/>
            <a:gdLst/>
            <a:ahLst/>
            <a:cxnLst/>
            <a:rect l="l" t="t" r="r" b="b"/>
            <a:pathLst>
              <a:path w="2787777" h="4114800">
                <a:moveTo>
                  <a:pt x="0" y="0"/>
                </a:moveTo>
                <a:lnTo>
                  <a:pt x="2787777" y="0"/>
                </a:lnTo>
                <a:lnTo>
                  <a:pt x="27877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5" name="Freeform 19">
            <a:hlinkClick r:id="rId9" action="ppaction://hlinksldjump"/>
            <a:extLst>
              <a:ext uri="{FF2B5EF4-FFF2-40B4-BE49-F238E27FC236}">
                <a16:creationId xmlns:a16="http://schemas.microsoft.com/office/drawing/2014/main" id="{E9E906DF-DC73-975A-64EB-87341CDD240E}"/>
              </a:ext>
            </a:extLst>
          </p:cNvPr>
          <p:cNvSpPr/>
          <p:nvPr/>
        </p:nvSpPr>
        <p:spPr>
          <a:xfrm>
            <a:off x="4072859" y="2971744"/>
            <a:ext cx="1858518" cy="2743200"/>
          </a:xfrm>
          <a:custGeom>
            <a:avLst/>
            <a:gdLst/>
            <a:ahLst/>
            <a:cxnLst/>
            <a:rect l="l" t="t" r="r" b="b"/>
            <a:pathLst>
              <a:path w="2787777" h="4114800">
                <a:moveTo>
                  <a:pt x="0" y="0"/>
                </a:moveTo>
                <a:lnTo>
                  <a:pt x="2787777" y="0"/>
                </a:lnTo>
                <a:lnTo>
                  <a:pt x="27877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6" name="Freeform 20">
            <a:hlinkClick r:id="rId10" action="ppaction://hlinksldjump"/>
            <a:extLst>
              <a:ext uri="{FF2B5EF4-FFF2-40B4-BE49-F238E27FC236}">
                <a16:creationId xmlns:a16="http://schemas.microsoft.com/office/drawing/2014/main" id="{5C3DDD89-6315-D94B-1B91-B7797579E663}"/>
              </a:ext>
            </a:extLst>
          </p:cNvPr>
          <p:cNvSpPr/>
          <p:nvPr/>
        </p:nvSpPr>
        <p:spPr>
          <a:xfrm>
            <a:off x="6191727" y="2971744"/>
            <a:ext cx="1858518" cy="2743200"/>
          </a:xfrm>
          <a:custGeom>
            <a:avLst/>
            <a:gdLst/>
            <a:ahLst/>
            <a:cxnLst/>
            <a:rect l="l" t="t" r="r" b="b"/>
            <a:pathLst>
              <a:path w="2787777" h="4114800">
                <a:moveTo>
                  <a:pt x="0" y="0"/>
                </a:moveTo>
                <a:lnTo>
                  <a:pt x="2787777" y="0"/>
                </a:lnTo>
                <a:lnTo>
                  <a:pt x="27877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7" name="Freeform 21">
            <a:hlinkClick r:id="rId11" action="ppaction://hlinksldjump"/>
            <a:extLst>
              <a:ext uri="{FF2B5EF4-FFF2-40B4-BE49-F238E27FC236}">
                <a16:creationId xmlns:a16="http://schemas.microsoft.com/office/drawing/2014/main" id="{3388B543-A8CD-B6E4-E07D-42A11936E311}"/>
              </a:ext>
            </a:extLst>
          </p:cNvPr>
          <p:cNvSpPr/>
          <p:nvPr/>
        </p:nvSpPr>
        <p:spPr>
          <a:xfrm>
            <a:off x="8374074" y="2971744"/>
            <a:ext cx="1858518" cy="2743200"/>
          </a:xfrm>
          <a:custGeom>
            <a:avLst/>
            <a:gdLst/>
            <a:ahLst/>
            <a:cxnLst/>
            <a:rect l="l" t="t" r="r" b="b"/>
            <a:pathLst>
              <a:path w="2787777" h="4114800">
                <a:moveTo>
                  <a:pt x="0" y="0"/>
                </a:moveTo>
                <a:lnTo>
                  <a:pt x="2787777" y="0"/>
                </a:lnTo>
                <a:lnTo>
                  <a:pt x="27877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BB5B7B19-3490-D5F7-EC8F-D62507D98E1E}"/>
              </a:ext>
            </a:extLst>
          </p:cNvPr>
          <p:cNvSpPr txBox="1"/>
          <p:nvPr/>
        </p:nvSpPr>
        <p:spPr>
          <a:xfrm>
            <a:off x="2766557" y="5740344"/>
            <a:ext cx="2346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94"/>
              </a:lnSpc>
            </a:pPr>
            <a:r>
              <a:rPr lang="en-US" sz="4000" b="1" spc="183" dirty="0">
                <a:latin typeface="UTM Avo" panose="02040603050506020204" pitchFamily="1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3655EC92-31D0-73E8-E437-375FD84A6388}"/>
              </a:ext>
            </a:extLst>
          </p:cNvPr>
          <p:cNvSpPr txBox="1"/>
          <p:nvPr/>
        </p:nvSpPr>
        <p:spPr>
          <a:xfrm>
            <a:off x="4861435" y="5732101"/>
            <a:ext cx="26538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94"/>
              </a:lnSpc>
            </a:pPr>
            <a:r>
              <a:rPr lang="en-US" sz="4000" b="1" spc="183" dirty="0">
                <a:latin typeface="UTM Avo" panose="02040603050506020204" pitchFamily="1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C0980342-0628-075F-126A-F84FF29983A0}"/>
              </a:ext>
            </a:extLst>
          </p:cNvPr>
          <p:cNvSpPr txBox="1"/>
          <p:nvPr/>
        </p:nvSpPr>
        <p:spPr>
          <a:xfrm>
            <a:off x="6987091" y="5740344"/>
            <a:ext cx="26778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94"/>
              </a:lnSpc>
            </a:pPr>
            <a:r>
              <a:rPr lang="en-US" sz="4000" b="1" spc="183" dirty="0">
                <a:latin typeface="UTM Avo" panose="02040603050506020204" pitchFamily="1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D9C71CD1-F422-94C4-D5F9-779D477F2381}"/>
              </a:ext>
            </a:extLst>
          </p:cNvPr>
          <p:cNvSpPr txBox="1"/>
          <p:nvPr/>
        </p:nvSpPr>
        <p:spPr>
          <a:xfrm>
            <a:off x="9143306" y="5740344"/>
            <a:ext cx="32005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94"/>
              </a:lnSpc>
            </a:pPr>
            <a:r>
              <a:rPr lang="en-US" sz="4000" b="1" spc="183" dirty="0">
                <a:latin typeface="UTM Avo" panose="02040603050506020204" pitchFamily="1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B7576EB5-07AC-5335-999C-80F0D0BBF6D8}"/>
              </a:ext>
            </a:extLst>
          </p:cNvPr>
          <p:cNvSpPr/>
          <p:nvPr/>
        </p:nvSpPr>
        <p:spPr>
          <a:xfrm rot="-9745365">
            <a:off x="-2856074" y="5326666"/>
            <a:ext cx="4806392" cy="3748986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9"/>
                </a:lnTo>
                <a:lnTo>
                  <a:pt x="0" y="5623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5FFB99C7-8613-4718-9984-EFA2A084D23E}"/>
              </a:ext>
            </a:extLst>
          </p:cNvPr>
          <p:cNvSpPr/>
          <p:nvPr/>
        </p:nvSpPr>
        <p:spPr>
          <a:xfrm rot="-10719511">
            <a:off x="-687129" y="5486400"/>
            <a:ext cx="2520315" cy="2743200"/>
          </a:xfrm>
          <a:custGeom>
            <a:avLst/>
            <a:gdLst/>
            <a:ahLst/>
            <a:cxnLst/>
            <a:rect l="l" t="t" r="r" b="b"/>
            <a:pathLst>
              <a:path w="3780472" h="4114800">
                <a:moveTo>
                  <a:pt x="0" y="0"/>
                </a:moveTo>
                <a:lnTo>
                  <a:pt x="3780473" y="0"/>
                </a:lnTo>
                <a:lnTo>
                  <a:pt x="3780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CD55BACE-6A89-0BB6-25CC-B140284169B5}"/>
              </a:ext>
            </a:extLst>
          </p:cNvPr>
          <p:cNvSpPr/>
          <p:nvPr/>
        </p:nvSpPr>
        <p:spPr>
          <a:xfrm rot="-1652349">
            <a:off x="10224462" y="4439254"/>
            <a:ext cx="4306551" cy="2853090"/>
          </a:xfrm>
          <a:custGeom>
            <a:avLst/>
            <a:gdLst/>
            <a:ahLst/>
            <a:cxnLst/>
            <a:rect l="l" t="t" r="r" b="b"/>
            <a:pathLst>
              <a:path w="6459827" h="4279635">
                <a:moveTo>
                  <a:pt x="0" y="0"/>
                </a:moveTo>
                <a:lnTo>
                  <a:pt x="6459827" y="0"/>
                </a:lnTo>
                <a:lnTo>
                  <a:pt x="6459827" y="4279635"/>
                </a:lnTo>
                <a:lnTo>
                  <a:pt x="0" y="42796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E61F2FF7-7D8A-D192-0A90-54967AC53B9C}"/>
              </a:ext>
            </a:extLst>
          </p:cNvPr>
          <p:cNvSpPr/>
          <p:nvPr/>
        </p:nvSpPr>
        <p:spPr>
          <a:xfrm rot="4786372">
            <a:off x="10426932" y="5123570"/>
            <a:ext cx="2270657" cy="2097261"/>
          </a:xfrm>
          <a:custGeom>
            <a:avLst/>
            <a:gdLst/>
            <a:ahLst/>
            <a:cxnLst/>
            <a:rect l="l" t="t" r="r" b="b"/>
            <a:pathLst>
              <a:path w="3405986" h="3145892">
                <a:moveTo>
                  <a:pt x="0" y="0"/>
                </a:moveTo>
                <a:lnTo>
                  <a:pt x="3405986" y="0"/>
                </a:lnTo>
                <a:lnTo>
                  <a:pt x="3405986" y="3145892"/>
                </a:lnTo>
                <a:lnTo>
                  <a:pt x="0" y="314589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28D8E0FA-1E96-F933-8A82-369F19550AC9}"/>
              </a:ext>
            </a:extLst>
          </p:cNvPr>
          <p:cNvSpPr/>
          <p:nvPr/>
        </p:nvSpPr>
        <p:spPr>
          <a:xfrm>
            <a:off x="96529" y="3111449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CD25023D-CB07-9E26-5AC6-11FF03BFC97C}"/>
              </a:ext>
            </a:extLst>
          </p:cNvPr>
          <p:cNvSpPr/>
          <p:nvPr/>
        </p:nvSpPr>
        <p:spPr>
          <a:xfrm>
            <a:off x="10670357" y="1605194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FD6788A6-13BC-394F-869F-406547116BBC}"/>
              </a:ext>
            </a:extLst>
          </p:cNvPr>
          <p:cNvSpPr/>
          <p:nvPr/>
        </p:nvSpPr>
        <p:spPr>
          <a:xfrm>
            <a:off x="613212" y="1048668"/>
            <a:ext cx="1251740" cy="700974"/>
          </a:xfrm>
          <a:custGeom>
            <a:avLst/>
            <a:gdLst/>
            <a:ahLst/>
            <a:cxnLst/>
            <a:rect l="l" t="t" r="r" b="b"/>
            <a:pathLst>
              <a:path w="1877610" h="1051461">
                <a:moveTo>
                  <a:pt x="0" y="0"/>
                </a:moveTo>
                <a:lnTo>
                  <a:pt x="1877610" y="0"/>
                </a:lnTo>
                <a:lnTo>
                  <a:pt x="1877610" y="1051462"/>
                </a:lnTo>
                <a:lnTo>
                  <a:pt x="0" y="105146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2" name="Freeform 16">
            <a:hlinkClick r:id="rId26" action="ppaction://hlinksldjump"/>
            <a:extLst>
              <a:ext uri="{FF2B5EF4-FFF2-40B4-BE49-F238E27FC236}">
                <a16:creationId xmlns:a16="http://schemas.microsoft.com/office/drawing/2014/main" id="{A997EAEE-06AB-C7E1-977B-18F703D7BEDA}"/>
              </a:ext>
            </a:extLst>
          </p:cNvPr>
          <p:cNvSpPr/>
          <p:nvPr/>
        </p:nvSpPr>
        <p:spPr>
          <a:xfrm>
            <a:off x="10227047" y="5062524"/>
            <a:ext cx="1964953" cy="1795476"/>
          </a:xfrm>
          <a:custGeom>
            <a:avLst/>
            <a:gdLst/>
            <a:ahLst/>
            <a:cxnLst/>
            <a:rect l="l" t="t" r="r" b="b"/>
            <a:pathLst>
              <a:path w="2947430" h="2693214">
                <a:moveTo>
                  <a:pt x="0" y="0"/>
                </a:moveTo>
                <a:lnTo>
                  <a:pt x="2947430" y="0"/>
                </a:lnTo>
                <a:lnTo>
                  <a:pt x="2947430" y="2693214"/>
                </a:lnTo>
                <a:lnTo>
                  <a:pt x="0" y="269321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</p:spTree>
    <p:extLst>
      <p:ext uri="{BB962C8B-B14F-4D97-AF65-F5344CB8AC3E}">
        <p14:creationId xmlns:p14="http://schemas.microsoft.com/office/powerpoint/2010/main" val="39119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>
            <a:extLst>
              <a:ext uri="{FF2B5EF4-FFF2-40B4-BE49-F238E27FC236}">
                <a16:creationId xmlns:a16="http://schemas.microsoft.com/office/drawing/2014/main" id="{B7576EB5-07AC-5335-999C-80F0D0BBF6D8}"/>
              </a:ext>
            </a:extLst>
          </p:cNvPr>
          <p:cNvSpPr/>
          <p:nvPr/>
        </p:nvSpPr>
        <p:spPr>
          <a:xfrm rot="-9745365">
            <a:off x="-2494071" y="4578515"/>
            <a:ext cx="4806392" cy="3748986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9"/>
                </a:lnTo>
                <a:lnTo>
                  <a:pt x="0" y="562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5FFB99C7-8613-4718-9984-EFA2A084D23E}"/>
              </a:ext>
            </a:extLst>
          </p:cNvPr>
          <p:cNvSpPr/>
          <p:nvPr/>
        </p:nvSpPr>
        <p:spPr>
          <a:xfrm rot="-10719511">
            <a:off x="-436400" y="4829177"/>
            <a:ext cx="2520315" cy="2743200"/>
          </a:xfrm>
          <a:custGeom>
            <a:avLst/>
            <a:gdLst/>
            <a:ahLst/>
            <a:cxnLst/>
            <a:rect l="l" t="t" r="r" b="b"/>
            <a:pathLst>
              <a:path w="3780472" h="4114800">
                <a:moveTo>
                  <a:pt x="0" y="0"/>
                </a:moveTo>
                <a:lnTo>
                  <a:pt x="3780473" y="0"/>
                </a:lnTo>
                <a:lnTo>
                  <a:pt x="3780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CD55BACE-6A89-0BB6-25CC-B140284169B5}"/>
              </a:ext>
            </a:extLst>
          </p:cNvPr>
          <p:cNvSpPr/>
          <p:nvPr/>
        </p:nvSpPr>
        <p:spPr>
          <a:xfrm rot="-1652349">
            <a:off x="9291698" y="4277040"/>
            <a:ext cx="4306551" cy="2853090"/>
          </a:xfrm>
          <a:custGeom>
            <a:avLst/>
            <a:gdLst/>
            <a:ahLst/>
            <a:cxnLst/>
            <a:rect l="l" t="t" r="r" b="b"/>
            <a:pathLst>
              <a:path w="6459827" h="4279635">
                <a:moveTo>
                  <a:pt x="0" y="0"/>
                </a:moveTo>
                <a:lnTo>
                  <a:pt x="6459827" y="0"/>
                </a:lnTo>
                <a:lnTo>
                  <a:pt x="6459827" y="4279635"/>
                </a:lnTo>
                <a:lnTo>
                  <a:pt x="0" y="4279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E61F2FF7-7D8A-D192-0A90-54967AC53B9C}"/>
              </a:ext>
            </a:extLst>
          </p:cNvPr>
          <p:cNvSpPr/>
          <p:nvPr/>
        </p:nvSpPr>
        <p:spPr>
          <a:xfrm rot="4786372">
            <a:off x="10291130" y="5458548"/>
            <a:ext cx="2270657" cy="2097261"/>
          </a:xfrm>
          <a:custGeom>
            <a:avLst/>
            <a:gdLst/>
            <a:ahLst/>
            <a:cxnLst/>
            <a:rect l="l" t="t" r="r" b="b"/>
            <a:pathLst>
              <a:path w="3405986" h="3145892">
                <a:moveTo>
                  <a:pt x="0" y="0"/>
                </a:moveTo>
                <a:lnTo>
                  <a:pt x="3405986" y="0"/>
                </a:lnTo>
                <a:lnTo>
                  <a:pt x="3405986" y="3145892"/>
                </a:lnTo>
                <a:lnTo>
                  <a:pt x="0" y="3145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DA41CE2F-CED6-18A9-89BC-DE34CCFAC7D3}"/>
              </a:ext>
            </a:extLst>
          </p:cNvPr>
          <p:cNvSpPr/>
          <p:nvPr/>
        </p:nvSpPr>
        <p:spPr>
          <a:xfrm>
            <a:off x="11591520" y="984357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7" y="0"/>
                </a:lnTo>
                <a:lnTo>
                  <a:pt x="885097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>
              <a:latin typeface="UTM Avo" panose="02040603050506020204" pitchFamily="18"/>
            </a:endParaRP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3CDF39B2-5F2D-1E63-6A67-AA197CA33008}"/>
              </a:ext>
            </a:extLst>
          </p:cNvPr>
          <p:cNvSpPr txBox="1"/>
          <p:nvPr/>
        </p:nvSpPr>
        <p:spPr>
          <a:xfrm>
            <a:off x="592320" y="1362418"/>
            <a:ext cx="11152831" cy="222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31" lvl="1" algn="just">
              <a:lnSpc>
                <a:spcPts val="608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đội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29 780 m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850 m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đội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Freeform 15">
            <a:extLst>
              <a:ext uri="{FF2B5EF4-FFF2-40B4-BE49-F238E27FC236}">
                <a16:creationId xmlns:a16="http://schemas.microsoft.com/office/drawing/2014/main" id="{5844B150-05A8-F732-80F7-D9D387AE6D74}"/>
              </a:ext>
            </a:extLst>
          </p:cNvPr>
          <p:cNvSpPr/>
          <p:nvPr/>
        </p:nvSpPr>
        <p:spPr>
          <a:xfrm>
            <a:off x="2228427" y="5124276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7ED957"/>
          </a:solidFill>
        </p:spPr>
        <p:txBody>
          <a:bodyPr/>
          <a:lstStyle/>
          <a:p>
            <a:endParaRPr lang="x-none" sz="2800" dirty="0">
              <a:latin typeface="UTM Avo" panose="02040603050506020204" pitchFamily="18"/>
            </a:endParaRPr>
          </a:p>
        </p:txBody>
      </p:sp>
      <p:sp>
        <p:nvSpPr>
          <p:cNvPr id="43" name="B">
            <a:extLst>
              <a:ext uri="{FF2B5EF4-FFF2-40B4-BE49-F238E27FC236}">
                <a16:creationId xmlns:a16="http://schemas.microsoft.com/office/drawing/2014/main" id="{949263DB-F263-809F-6ECB-2808A57A5DE0}"/>
              </a:ext>
            </a:extLst>
          </p:cNvPr>
          <p:cNvSpPr txBox="1"/>
          <p:nvPr/>
        </p:nvSpPr>
        <p:spPr>
          <a:xfrm>
            <a:off x="2588418" y="5075656"/>
            <a:ext cx="2621401" cy="627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B. 58 710 m.</a:t>
            </a:r>
          </a:p>
        </p:txBody>
      </p:sp>
      <p:sp>
        <p:nvSpPr>
          <p:cNvPr id="44" name="Action Button: Back or Previous 4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007C6170-AC95-B76C-5504-F08F249A86CE}"/>
              </a:ext>
            </a:extLst>
          </p:cNvPr>
          <p:cNvSpPr/>
          <p:nvPr/>
        </p:nvSpPr>
        <p:spPr>
          <a:xfrm>
            <a:off x="10939393" y="5999178"/>
            <a:ext cx="876579" cy="811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45" name="Freeform 15">
            <a:extLst>
              <a:ext uri="{FF2B5EF4-FFF2-40B4-BE49-F238E27FC236}">
                <a16:creationId xmlns:a16="http://schemas.microsoft.com/office/drawing/2014/main" id="{7478268B-5E95-54DB-693B-CA53C594293B}"/>
              </a:ext>
            </a:extLst>
          </p:cNvPr>
          <p:cNvSpPr/>
          <p:nvPr/>
        </p:nvSpPr>
        <p:spPr>
          <a:xfrm>
            <a:off x="6414068" y="4134488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endParaRPr lang="x-none" sz="2800" dirty="0">
              <a:latin typeface="UTM Avo" panose="02040603050506020204" pitchFamily="18"/>
            </a:endParaRPr>
          </a:p>
        </p:txBody>
      </p:sp>
      <p:sp>
        <p:nvSpPr>
          <p:cNvPr id="46" name="Freeform 15">
            <a:extLst>
              <a:ext uri="{FF2B5EF4-FFF2-40B4-BE49-F238E27FC236}">
                <a16:creationId xmlns:a16="http://schemas.microsoft.com/office/drawing/2014/main" id="{36492B12-0FB9-0AA7-441B-8ADA664468A6}"/>
              </a:ext>
            </a:extLst>
          </p:cNvPr>
          <p:cNvSpPr/>
          <p:nvPr/>
        </p:nvSpPr>
        <p:spPr>
          <a:xfrm>
            <a:off x="2228427" y="4133887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endParaRPr lang="x-none" sz="2800" dirty="0">
              <a:latin typeface="UTM Avo" panose="02040603050506020204" pitchFamily="18"/>
            </a:endParaRPr>
          </a:p>
        </p:txBody>
      </p:sp>
      <p:sp>
        <p:nvSpPr>
          <p:cNvPr id="47" name="Freeform 15">
            <a:extLst>
              <a:ext uri="{FF2B5EF4-FFF2-40B4-BE49-F238E27FC236}">
                <a16:creationId xmlns:a16="http://schemas.microsoft.com/office/drawing/2014/main" id="{BB705445-3E22-28AE-44C1-F84467D145B2}"/>
              </a:ext>
            </a:extLst>
          </p:cNvPr>
          <p:cNvSpPr/>
          <p:nvPr/>
        </p:nvSpPr>
        <p:spPr>
          <a:xfrm>
            <a:off x="6480405" y="5124276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endParaRPr lang="x-none" sz="2800" dirty="0">
              <a:latin typeface="UTM Avo" panose="02040603050506020204" pitchFamily="18"/>
            </a:endParaRPr>
          </a:p>
        </p:txBody>
      </p:sp>
      <p:sp>
        <p:nvSpPr>
          <p:cNvPr id="48" name="C">
            <a:extLst>
              <a:ext uri="{FF2B5EF4-FFF2-40B4-BE49-F238E27FC236}">
                <a16:creationId xmlns:a16="http://schemas.microsoft.com/office/drawing/2014/main" id="{0E0461F2-E808-6E80-530F-8FAEE95805D9}"/>
              </a:ext>
            </a:extLst>
          </p:cNvPr>
          <p:cNvSpPr txBox="1"/>
          <p:nvPr/>
        </p:nvSpPr>
        <p:spPr>
          <a:xfrm>
            <a:off x="6918313" y="4057879"/>
            <a:ext cx="2599390" cy="62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C. 29 030 m. </a:t>
            </a:r>
          </a:p>
        </p:txBody>
      </p:sp>
      <p:sp>
        <p:nvSpPr>
          <p:cNvPr id="49" name="D">
            <a:extLst>
              <a:ext uri="{FF2B5EF4-FFF2-40B4-BE49-F238E27FC236}">
                <a16:creationId xmlns:a16="http://schemas.microsoft.com/office/drawing/2014/main" id="{E23150DF-ADB9-4482-A10D-FEA17C612AEA}"/>
              </a:ext>
            </a:extLst>
          </p:cNvPr>
          <p:cNvSpPr txBox="1"/>
          <p:nvPr/>
        </p:nvSpPr>
        <p:spPr>
          <a:xfrm>
            <a:off x="6954260" y="5039848"/>
            <a:ext cx="2726985" cy="627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D. 58 700 m. </a:t>
            </a:r>
          </a:p>
        </p:txBody>
      </p:sp>
      <p:sp>
        <p:nvSpPr>
          <p:cNvPr id="50" name="A">
            <a:extLst>
              <a:ext uri="{FF2B5EF4-FFF2-40B4-BE49-F238E27FC236}">
                <a16:creationId xmlns:a16="http://schemas.microsoft.com/office/drawing/2014/main" id="{07CA9E38-9C33-B175-CF6C-ED509204071E}"/>
              </a:ext>
            </a:extLst>
          </p:cNvPr>
          <p:cNvSpPr txBox="1"/>
          <p:nvPr/>
        </p:nvSpPr>
        <p:spPr>
          <a:xfrm>
            <a:off x="2587359" y="4080743"/>
            <a:ext cx="2640877" cy="627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A. 28 930 m.</a:t>
            </a:r>
          </a:p>
        </p:txBody>
      </p:sp>
    </p:spTree>
    <p:extLst>
      <p:ext uri="{BB962C8B-B14F-4D97-AF65-F5344CB8AC3E}">
        <p14:creationId xmlns:p14="http://schemas.microsoft.com/office/powerpoint/2010/main" val="23905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>
            <a:extLst>
              <a:ext uri="{FF2B5EF4-FFF2-40B4-BE49-F238E27FC236}">
                <a16:creationId xmlns:a16="http://schemas.microsoft.com/office/drawing/2014/main" id="{B7576EB5-07AC-5335-999C-80F0D0BBF6D8}"/>
              </a:ext>
            </a:extLst>
          </p:cNvPr>
          <p:cNvSpPr/>
          <p:nvPr/>
        </p:nvSpPr>
        <p:spPr>
          <a:xfrm rot="-9745365">
            <a:off x="-2856074" y="5326666"/>
            <a:ext cx="4806392" cy="3748986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9"/>
                </a:lnTo>
                <a:lnTo>
                  <a:pt x="0" y="562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5FFB99C7-8613-4718-9984-EFA2A084D23E}"/>
              </a:ext>
            </a:extLst>
          </p:cNvPr>
          <p:cNvSpPr/>
          <p:nvPr/>
        </p:nvSpPr>
        <p:spPr>
          <a:xfrm rot="-10719511">
            <a:off x="-687129" y="5486400"/>
            <a:ext cx="2520315" cy="2743200"/>
          </a:xfrm>
          <a:custGeom>
            <a:avLst/>
            <a:gdLst/>
            <a:ahLst/>
            <a:cxnLst/>
            <a:rect l="l" t="t" r="r" b="b"/>
            <a:pathLst>
              <a:path w="3780472" h="4114800">
                <a:moveTo>
                  <a:pt x="0" y="0"/>
                </a:moveTo>
                <a:lnTo>
                  <a:pt x="3780473" y="0"/>
                </a:lnTo>
                <a:lnTo>
                  <a:pt x="3780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CD55BACE-6A89-0BB6-25CC-B140284169B5}"/>
              </a:ext>
            </a:extLst>
          </p:cNvPr>
          <p:cNvSpPr/>
          <p:nvPr/>
        </p:nvSpPr>
        <p:spPr>
          <a:xfrm rot="-1652349">
            <a:off x="10224462" y="4439254"/>
            <a:ext cx="4306551" cy="2853090"/>
          </a:xfrm>
          <a:custGeom>
            <a:avLst/>
            <a:gdLst/>
            <a:ahLst/>
            <a:cxnLst/>
            <a:rect l="l" t="t" r="r" b="b"/>
            <a:pathLst>
              <a:path w="6459827" h="4279635">
                <a:moveTo>
                  <a:pt x="0" y="0"/>
                </a:moveTo>
                <a:lnTo>
                  <a:pt x="6459827" y="0"/>
                </a:lnTo>
                <a:lnTo>
                  <a:pt x="6459827" y="4279635"/>
                </a:lnTo>
                <a:lnTo>
                  <a:pt x="0" y="4279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E61F2FF7-7D8A-D192-0A90-54967AC53B9C}"/>
              </a:ext>
            </a:extLst>
          </p:cNvPr>
          <p:cNvSpPr/>
          <p:nvPr/>
        </p:nvSpPr>
        <p:spPr>
          <a:xfrm rot="4786372">
            <a:off x="10426932" y="5123570"/>
            <a:ext cx="2270657" cy="2097261"/>
          </a:xfrm>
          <a:custGeom>
            <a:avLst/>
            <a:gdLst/>
            <a:ahLst/>
            <a:cxnLst/>
            <a:rect l="l" t="t" r="r" b="b"/>
            <a:pathLst>
              <a:path w="3405986" h="3145892">
                <a:moveTo>
                  <a:pt x="0" y="0"/>
                </a:moveTo>
                <a:lnTo>
                  <a:pt x="3405986" y="0"/>
                </a:lnTo>
                <a:lnTo>
                  <a:pt x="3405986" y="3145892"/>
                </a:lnTo>
                <a:lnTo>
                  <a:pt x="0" y="3145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ABFA53D-AAD2-8A7D-B4AB-716445970B56}"/>
              </a:ext>
            </a:extLst>
          </p:cNvPr>
          <p:cNvSpPr/>
          <p:nvPr/>
        </p:nvSpPr>
        <p:spPr>
          <a:xfrm>
            <a:off x="11361709" y="2468009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7" y="0"/>
                </a:lnTo>
                <a:lnTo>
                  <a:pt x="885097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B90B6E1-D890-865C-6D57-39ECF6B04A2D}"/>
              </a:ext>
            </a:extLst>
          </p:cNvPr>
          <p:cNvSpPr txBox="1"/>
          <p:nvPr/>
        </p:nvSpPr>
        <p:spPr>
          <a:xfrm>
            <a:off x="1013672" y="1807318"/>
            <a:ext cx="10643069" cy="145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608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34 590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21 705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171721D-F029-B69C-787D-35D5D7BA7735}"/>
              </a:ext>
            </a:extLst>
          </p:cNvPr>
          <p:cNvSpPr/>
          <p:nvPr/>
        </p:nvSpPr>
        <p:spPr>
          <a:xfrm>
            <a:off x="2359154" y="3659621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7ED957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3A8AC4C-8C7D-F3F3-BDAE-416F288F63F4}"/>
              </a:ext>
            </a:extLst>
          </p:cNvPr>
          <p:cNvSpPr/>
          <p:nvPr/>
        </p:nvSpPr>
        <p:spPr>
          <a:xfrm>
            <a:off x="6587042" y="4483787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3A86F0B-C5B8-F813-C05E-CE3237DC9609}"/>
              </a:ext>
            </a:extLst>
          </p:cNvPr>
          <p:cNvSpPr/>
          <p:nvPr/>
        </p:nvSpPr>
        <p:spPr>
          <a:xfrm>
            <a:off x="2359155" y="4483063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22BF2325-335C-46C8-AB01-7720761855A9}"/>
              </a:ext>
            </a:extLst>
          </p:cNvPr>
          <p:cNvSpPr/>
          <p:nvPr/>
        </p:nvSpPr>
        <p:spPr>
          <a:xfrm>
            <a:off x="6544700" y="3663541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FE589883-E25D-F567-9C18-4181B98CB083}"/>
              </a:ext>
            </a:extLst>
          </p:cNvPr>
          <p:cNvSpPr txBox="1"/>
          <p:nvPr/>
        </p:nvSpPr>
        <p:spPr>
          <a:xfrm>
            <a:off x="2702950" y="3613086"/>
            <a:ext cx="3393845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A. 56 295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B">
            <a:extLst>
              <a:ext uri="{FF2B5EF4-FFF2-40B4-BE49-F238E27FC236}">
                <a16:creationId xmlns:a16="http://schemas.microsoft.com/office/drawing/2014/main" id="{CDAE4D2B-3E80-70CE-7989-3A52DA97869C}"/>
              </a:ext>
            </a:extLst>
          </p:cNvPr>
          <p:cNvSpPr txBox="1"/>
          <p:nvPr/>
        </p:nvSpPr>
        <p:spPr>
          <a:xfrm>
            <a:off x="2702950" y="4434141"/>
            <a:ext cx="3196897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B. 12 885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29C02773-B677-31A6-5D16-31428AAEDE02}"/>
              </a:ext>
            </a:extLst>
          </p:cNvPr>
          <p:cNvSpPr txBox="1"/>
          <p:nvPr/>
        </p:nvSpPr>
        <p:spPr>
          <a:xfrm>
            <a:off x="6848265" y="3613086"/>
            <a:ext cx="3480449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C. 56 300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3FA06205-9309-910C-532D-E0FDAA3A3C44}"/>
              </a:ext>
            </a:extLst>
          </p:cNvPr>
          <p:cNvSpPr txBox="1"/>
          <p:nvPr/>
        </p:nvSpPr>
        <p:spPr>
          <a:xfrm>
            <a:off x="6848265" y="4400259"/>
            <a:ext cx="3310709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D. 13 005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Action Button: Back or Previous 25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362BE3C5-6EE2-D7D3-D3E6-9137670D2C18}"/>
              </a:ext>
            </a:extLst>
          </p:cNvPr>
          <p:cNvSpPr/>
          <p:nvPr/>
        </p:nvSpPr>
        <p:spPr>
          <a:xfrm>
            <a:off x="11075195" y="5664200"/>
            <a:ext cx="876579" cy="811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882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>
            <a:extLst>
              <a:ext uri="{FF2B5EF4-FFF2-40B4-BE49-F238E27FC236}">
                <a16:creationId xmlns:a16="http://schemas.microsoft.com/office/drawing/2014/main" id="{B7576EB5-07AC-5335-999C-80F0D0BBF6D8}"/>
              </a:ext>
            </a:extLst>
          </p:cNvPr>
          <p:cNvSpPr/>
          <p:nvPr/>
        </p:nvSpPr>
        <p:spPr>
          <a:xfrm rot="-9745365">
            <a:off x="-2856074" y="5326666"/>
            <a:ext cx="4806392" cy="3748986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9"/>
                </a:lnTo>
                <a:lnTo>
                  <a:pt x="0" y="562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5FFB99C7-8613-4718-9984-EFA2A084D23E}"/>
              </a:ext>
            </a:extLst>
          </p:cNvPr>
          <p:cNvSpPr/>
          <p:nvPr/>
        </p:nvSpPr>
        <p:spPr>
          <a:xfrm rot="-10719511">
            <a:off x="-687129" y="5486400"/>
            <a:ext cx="2520315" cy="2743200"/>
          </a:xfrm>
          <a:custGeom>
            <a:avLst/>
            <a:gdLst/>
            <a:ahLst/>
            <a:cxnLst/>
            <a:rect l="l" t="t" r="r" b="b"/>
            <a:pathLst>
              <a:path w="3780472" h="4114800">
                <a:moveTo>
                  <a:pt x="0" y="0"/>
                </a:moveTo>
                <a:lnTo>
                  <a:pt x="3780473" y="0"/>
                </a:lnTo>
                <a:lnTo>
                  <a:pt x="3780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CD55BACE-6A89-0BB6-25CC-B140284169B5}"/>
              </a:ext>
            </a:extLst>
          </p:cNvPr>
          <p:cNvSpPr/>
          <p:nvPr/>
        </p:nvSpPr>
        <p:spPr>
          <a:xfrm rot="-1652349">
            <a:off x="10224462" y="4439254"/>
            <a:ext cx="4306551" cy="2853090"/>
          </a:xfrm>
          <a:custGeom>
            <a:avLst/>
            <a:gdLst/>
            <a:ahLst/>
            <a:cxnLst/>
            <a:rect l="l" t="t" r="r" b="b"/>
            <a:pathLst>
              <a:path w="6459827" h="4279635">
                <a:moveTo>
                  <a:pt x="0" y="0"/>
                </a:moveTo>
                <a:lnTo>
                  <a:pt x="6459827" y="0"/>
                </a:lnTo>
                <a:lnTo>
                  <a:pt x="6459827" y="4279635"/>
                </a:lnTo>
                <a:lnTo>
                  <a:pt x="0" y="4279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E61F2FF7-7D8A-D192-0A90-54967AC53B9C}"/>
              </a:ext>
            </a:extLst>
          </p:cNvPr>
          <p:cNvSpPr/>
          <p:nvPr/>
        </p:nvSpPr>
        <p:spPr>
          <a:xfrm rot="4786372">
            <a:off x="10426932" y="5123570"/>
            <a:ext cx="2270657" cy="2097261"/>
          </a:xfrm>
          <a:custGeom>
            <a:avLst/>
            <a:gdLst/>
            <a:ahLst/>
            <a:cxnLst/>
            <a:rect l="l" t="t" r="r" b="b"/>
            <a:pathLst>
              <a:path w="3405986" h="3145892">
                <a:moveTo>
                  <a:pt x="0" y="0"/>
                </a:moveTo>
                <a:lnTo>
                  <a:pt x="3405986" y="0"/>
                </a:lnTo>
                <a:lnTo>
                  <a:pt x="3405986" y="3145892"/>
                </a:lnTo>
                <a:lnTo>
                  <a:pt x="0" y="3145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3DCD09BD-A053-BCD4-8839-63D2D01CB498}"/>
              </a:ext>
            </a:extLst>
          </p:cNvPr>
          <p:cNvSpPr/>
          <p:nvPr/>
        </p:nvSpPr>
        <p:spPr>
          <a:xfrm>
            <a:off x="11010853" y="3889649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7" y="0"/>
                </a:lnTo>
                <a:lnTo>
                  <a:pt x="885097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B3312AED-BFF4-ED4D-2CDE-06BEE474BF14}"/>
              </a:ext>
            </a:extLst>
          </p:cNvPr>
          <p:cNvSpPr txBox="1"/>
          <p:nvPr/>
        </p:nvSpPr>
        <p:spPr>
          <a:xfrm>
            <a:off x="774465" y="961523"/>
            <a:ext cx="10643069" cy="3019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608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3.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thùng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chứa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625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thùng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chứa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250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thùng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chứa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thùng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85B468AE-7204-CBDC-A808-842C1374581E}"/>
              </a:ext>
            </a:extLst>
          </p:cNvPr>
          <p:cNvSpPr/>
          <p:nvPr/>
        </p:nvSpPr>
        <p:spPr>
          <a:xfrm>
            <a:off x="6413628" y="5250726"/>
            <a:ext cx="3829728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7ED957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2F467858-5755-AF22-158C-165146B7AEDE}"/>
              </a:ext>
            </a:extLst>
          </p:cNvPr>
          <p:cNvSpPr/>
          <p:nvPr/>
        </p:nvSpPr>
        <p:spPr>
          <a:xfrm>
            <a:off x="6397117" y="4405902"/>
            <a:ext cx="3829728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DE57E472-70A3-51C9-46F8-56AC9371186C}"/>
              </a:ext>
            </a:extLst>
          </p:cNvPr>
          <p:cNvSpPr/>
          <p:nvPr/>
        </p:nvSpPr>
        <p:spPr>
          <a:xfrm>
            <a:off x="2242355" y="5250726"/>
            <a:ext cx="3632030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1" name="Freeform 15">
            <a:extLst>
              <a:ext uri="{FF2B5EF4-FFF2-40B4-BE49-F238E27FC236}">
                <a16:creationId xmlns:a16="http://schemas.microsoft.com/office/drawing/2014/main" id="{F953A0D2-6C08-E7A1-0D30-1A6804B4EA70}"/>
              </a:ext>
            </a:extLst>
          </p:cNvPr>
          <p:cNvSpPr/>
          <p:nvPr/>
        </p:nvSpPr>
        <p:spPr>
          <a:xfrm>
            <a:off x="2268013" y="4411186"/>
            <a:ext cx="3556377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2" name="A">
            <a:extLst>
              <a:ext uri="{FF2B5EF4-FFF2-40B4-BE49-F238E27FC236}">
                <a16:creationId xmlns:a16="http://schemas.microsoft.com/office/drawing/2014/main" id="{6FC35C78-BC33-C939-848E-CD8CD4B0BE85}"/>
              </a:ext>
            </a:extLst>
          </p:cNvPr>
          <p:cNvSpPr txBox="1"/>
          <p:nvPr/>
        </p:nvSpPr>
        <p:spPr>
          <a:xfrm>
            <a:off x="2303300" y="4317008"/>
            <a:ext cx="3590295" cy="643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370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3" name="B">
            <a:extLst>
              <a:ext uri="{FF2B5EF4-FFF2-40B4-BE49-F238E27FC236}">
                <a16:creationId xmlns:a16="http://schemas.microsoft.com/office/drawing/2014/main" id="{4F8A5CDF-F123-81A7-19A2-81559AD0AE6E}"/>
              </a:ext>
            </a:extLst>
          </p:cNvPr>
          <p:cNvSpPr txBox="1"/>
          <p:nvPr/>
        </p:nvSpPr>
        <p:spPr>
          <a:xfrm>
            <a:off x="2404197" y="5187604"/>
            <a:ext cx="3196897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370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4" name="C">
            <a:extLst>
              <a:ext uri="{FF2B5EF4-FFF2-40B4-BE49-F238E27FC236}">
                <a16:creationId xmlns:a16="http://schemas.microsoft.com/office/drawing/2014/main" id="{AB73F99C-B4D5-51B8-8C72-5DEA171E44E2}"/>
              </a:ext>
            </a:extLst>
          </p:cNvPr>
          <p:cNvSpPr txBox="1"/>
          <p:nvPr/>
        </p:nvSpPr>
        <p:spPr>
          <a:xfrm>
            <a:off x="6762907" y="4400432"/>
            <a:ext cx="3480449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125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D">
            <a:extLst>
              <a:ext uri="{FF2B5EF4-FFF2-40B4-BE49-F238E27FC236}">
                <a16:creationId xmlns:a16="http://schemas.microsoft.com/office/drawing/2014/main" id="{F26B3A99-9EEA-9550-FD00-E69AAE45A318}"/>
              </a:ext>
            </a:extLst>
          </p:cNvPr>
          <p:cNvSpPr txBox="1"/>
          <p:nvPr/>
        </p:nvSpPr>
        <p:spPr>
          <a:xfrm>
            <a:off x="6704036" y="5187604"/>
            <a:ext cx="3660287" cy="643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125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lít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6" name="Action Button: Back or Previous 35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8348BBF2-4A0B-82E8-AC96-1DE3D1018DD4}"/>
              </a:ext>
            </a:extLst>
          </p:cNvPr>
          <p:cNvSpPr/>
          <p:nvPr/>
        </p:nvSpPr>
        <p:spPr>
          <a:xfrm>
            <a:off x="11075195" y="5664200"/>
            <a:ext cx="876579" cy="811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8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>
            <a:extLst>
              <a:ext uri="{FF2B5EF4-FFF2-40B4-BE49-F238E27FC236}">
                <a16:creationId xmlns:a16="http://schemas.microsoft.com/office/drawing/2014/main" id="{B7576EB5-07AC-5335-999C-80F0D0BBF6D8}"/>
              </a:ext>
            </a:extLst>
          </p:cNvPr>
          <p:cNvSpPr/>
          <p:nvPr/>
        </p:nvSpPr>
        <p:spPr>
          <a:xfrm rot="-9745365">
            <a:off x="-2856074" y="5326666"/>
            <a:ext cx="4806392" cy="3748986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9"/>
                </a:lnTo>
                <a:lnTo>
                  <a:pt x="0" y="562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5FFB99C7-8613-4718-9984-EFA2A084D23E}"/>
              </a:ext>
            </a:extLst>
          </p:cNvPr>
          <p:cNvSpPr/>
          <p:nvPr/>
        </p:nvSpPr>
        <p:spPr>
          <a:xfrm rot="-10719511">
            <a:off x="-687129" y="5486400"/>
            <a:ext cx="2520315" cy="2743200"/>
          </a:xfrm>
          <a:custGeom>
            <a:avLst/>
            <a:gdLst/>
            <a:ahLst/>
            <a:cxnLst/>
            <a:rect l="l" t="t" r="r" b="b"/>
            <a:pathLst>
              <a:path w="3780472" h="4114800">
                <a:moveTo>
                  <a:pt x="0" y="0"/>
                </a:moveTo>
                <a:lnTo>
                  <a:pt x="3780473" y="0"/>
                </a:lnTo>
                <a:lnTo>
                  <a:pt x="3780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CD55BACE-6A89-0BB6-25CC-B140284169B5}"/>
              </a:ext>
            </a:extLst>
          </p:cNvPr>
          <p:cNvSpPr/>
          <p:nvPr/>
        </p:nvSpPr>
        <p:spPr>
          <a:xfrm rot="-1652349">
            <a:off x="10224462" y="4439254"/>
            <a:ext cx="4306551" cy="2853090"/>
          </a:xfrm>
          <a:custGeom>
            <a:avLst/>
            <a:gdLst/>
            <a:ahLst/>
            <a:cxnLst/>
            <a:rect l="l" t="t" r="r" b="b"/>
            <a:pathLst>
              <a:path w="6459827" h="4279635">
                <a:moveTo>
                  <a:pt x="0" y="0"/>
                </a:moveTo>
                <a:lnTo>
                  <a:pt x="6459827" y="0"/>
                </a:lnTo>
                <a:lnTo>
                  <a:pt x="6459827" y="4279635"/>
                </a:lnTo>
                <a:lnTo>
                  <a:pt x="0" y="4279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E61F2FF7-7D8A-D192-0A90-54967AC53B9C}"/>
              </a:ext>
            </a:extLst>
          </p:cNvPr>
          <p:cNvSpPr/>
          <p:nvPr/>
        </p:nvSpPr>
        <p:spPr>
          <a:xfrm rot="4786372">
            <a:off x="10426932" y="5123570"/>
            <a:ext cx="2270657" cy="2097261"/>
          </a:xfrm>
          <a:custGeom>
            <a:avLst/>
            <a:gdLst/>
            <a:ahLst/>
            <a:cxnLst/>
            <a:rect l="l" t="t" r="r" b="b"/>
            <a:pathLst>
              <a:path w="3405986" h="3145892">
                <a:moveTo>
                  <a:pt x="0" y="0"/>
                </a:moveTo>
                <a:lnTo>
                  <a:pt x="3405986" y="0"/>
                </a:lnTo>
                <a:lnTo>
                  <a:pt x="3405986" y="3145892"/>
                </a:lnTo>
                <a:lnTo>
                  <a:pt x="0" y="3145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7B7D479-62BA-F2F8-4B8B-06C7A5C3EB1A}"/>
              </a:ext>
            </a:extLst>
          </p:cNvPr>
          <p:cNvSpPr/>
          <p:nvPr/>
        </p:nvSpPr>
        <p:spPr>
          <a:xfrm>
            <a:off x="11417533" y="2662087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7" y="0"/>
                </a:lnTo>
                <a:lnTo>
                  <a:pt x="885097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55615C0-7B1D-219C-82A3-BBAF168C996A}"/>
              </a:ext>
            </a:extLst>
          </p:cNvPr>
          <p:cNvSpPr txBox="1"/>
          <p:nvPr/>
        </p:nvSpPr>
        <p:spPr>
          <a:xfrm>
            <a:off x="774465" y="1526295"/>
            <a:ext cx="10643069" cy="145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6080"/>
              </a:lnSpc>
              <a:spcBef>
                <a:spcPct val="0"/>
              </a:spcBef>
            </a:pPr>
            <a:r>
              <a:rPr lang="en-US" sz="2800">
                <a:latin typeface="UTM Avo" panose="02040603050506020204" pitchFamily="18"/>
                <a:cs typeface="Arial" panose="020B0604020202020204" pitchFamily="34" charset="0"/>
              </a:rPr>
              <a:t>4. Cho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2 567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3 567.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liền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liền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AC87F1A7-0E16-3D79-034C-41E250C787D3}"/>
              </a:ext>
            </a:extLst>
          </p:cNvPr>
          <p:cNvSpPr/>
          <p:nvPr/>
        </p:nvSpPr>
        <p:spPr>
          <a:xfrm>
            <a:off x="6280209" y="4560553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7ED957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C050517-5412-A8E5-2812-138DD57E58C6}"/>
              </a:ext>
            </a:extLst>
          </p:cNvPr>
          <p:cNvSpPr/>
          <p:nvPr/>
        </p:nvSpPr>
        <p:spPr>
          <a:xfrm>
            <a:off x="6280209" y="3758829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88CA73F-59CF-8FE9-237B-2536490FAF32}"/>
              </a:ext>
            </a:extLst>
          </p:cNvPr>
          <p:cNvSpPr/>
          <p:nvPr/>
        </p:nvSpPr>
        <p:spPr>
          <a:xfrm>
            <a:off x="2053951" y="4569959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11A0551C-C62D-1608-0B21-2CEE612C1235}"/>
              </a:ext>
            </a:extLst>
          </p:cNvPr>
          <p:cNvSpPr/>
          <p:nvPr/>
        </p:nvSpPr>
        <p:spPr>
          <a:xfrm>
            <a:off x="2053952" y="3739724"/>
            <a:ext cx="3358739" cy="645751"/>
          </a:xfrm>
          <a:custGeom>
            <a:avLst/>
            <a:gdLst/>
            <a:ahLst/>
            <a:cxnLst/>
            <a:rect l="l" t="t" r="r" b="b"/>
            <a:pathLst>
              <a:path w="1151099" h="245150">
                <a:moveTo>
                  <a:pt x="90340" y="0"/>
                </a:moveTo>
                <a:lnTo>
                  <a:pt x="1060759" y="0"/>
                </a:lnTo>
                <a:cubicBezTo>
                  <a:pt x="1110652" y="0"/>
                  <a:pt x="1151099" y="40447"/>
                  <a:pt x="1151099" y="90340"/>
                </a:cubicBezTo>
                <a:lnTo>
                  <a:pt x="1151099" y="154810"/>
                </a:lnTo>
                <a:cubicBezTo>
                  <a:pt x="1151099" y="204704"/>
                  <a:pt x="1110652" y="245150"/>
                  <a:pt x="1060759" y="245150"/>
                </a:cubicBezTo>
                <a:lnTo>
                  <a:pt x="90340" y="245150"/>
                </a:lnTo>
                <a:cubicBezTo>
                  <a:pt x="40447" y="245150"/>
                  <a:pt x="0" y="204704"/>
                  <a:pt x="0" y="154810"/>
                </a:cubicBezTo>
                <a:lnTo>
                  <a:pt x="0" y="90340"/>
                </a:lnTo>
                <a:cubicBezTo>
                  <a:pt x="0" y="40447"/>
                  <a:pt x="40447" y="0"/>
                  <a:pt x="9034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AEA22736-CBCC-0429-0F6B-1D8868AC957A}"/>
              </a:ext>
            </a:extLst>
          </p:cNvPr>
          <p:cNvSpPr txBox="1"/>
          <p:nvPr/>
        </p:nvSpPr>
        <p:spPr>
          <a:xfrm>
            <a:off x="2573831" y="3692487"/>
            <a:ext cx="1615777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A. 1 003. </a:t>
            </a:r>
          </a:p>
        </p:txBody>
      </p:sp>
      <p:sp>
        <p:nvSpPr>
          <p:cNvPr id="19" name="b">
            <a:extLst>
              <a:ext uri="{FF2B5EF4-FFF2-40B4-BE49-F238E27FC236}">
                <a16:creationId xmlns:a16="http://schemas.microsoft.com/office/drawing/2014/main" id="{132A4809-5FDC-A827-2CD4-67475CB3DEA1}"/>
              </a:ext>
            </a:extLst>
          </p:cNvPr>
          <p:cNvSpPr txBox="1"/>
          <p:nvPr/>
        </p:nvSpPr>
        <p:spPr>
          <a:xfrm>
            <a:off x="2573831" y="4513542"/>
            <a:ext cx="3196897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B. 1 010. </a:t>
            </a: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EFF574F4-BF06-B940-A060-97CA58B126B8}"/>
              </a:ext>
            </a:extLst>
          </p:cNvPr>
          <p:cNvSpPr txBox="1"/>
          <p:nvPr/>
        </p:nvSpPr>
        <p:spPr>
          <a:xfrm>
            <a:off x="6719146" y="3692487"/>
            <a:ext cx="3480449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C. 1 005. </a:t>
            </a: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996C99C5-1197-0BC8-DAFB-359B0F61D8CA}"/>
              </a:ext>
            </a:extLst>
          </p:cNvPr>
          <p:cNvSpPr txBox="1"/>
          <p:nvPr/>
        </p:nvSpPr>
        <p:spPr>
          <a:xfrm>
            <a:off x="6719146" y="4479661"/>
            <a:ext cx="3310709" cy="6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6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D. 1 002. </a:t>
            </a:r>
          </a:p>
        </p:txBody>
      </p:sp>
      <p:sp>
        <p:nvSpPr>
          <p:cNvPr id="36" name="Action Button: Back or Previous 35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1790F9C5-A864-7957-265B-4E974F1C147A}"/>
              </a:ext>
            </a:extLst>
          </p:cNvPr>
          <p:cNvSpPr/>
          <p:nvPr/>
        </p:nvSpPr>
        <p:spPr>
          <a:xfrm>
            <a:off x="11075195" y="5664200"/>
            <a:ext cx="876579" cy="811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766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biết thêm được điều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Khi đặt tính và tính, em nhắn bạn cần lưu ý những gì?</a:t>
            </a:r>
            <a:endParaRPr lang="en-VN" sz="3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1">
            <a:extLst>
              <a:ext uri="{FF2B5EF4-FFF2-40B4-BE49-F238E27FC236}">
                <a16:creationId xmlns:a16="http://schemas.microsoft.com/office/drawing/2014/main" id="{EEF0C02B-A7B5-5510-BDD8-AAEE9F6CAC73}"/>
              </a:ext>
            </a:extLst>
          </p:cNvPr>
          <p:cNvGrpSpPr/>
          <p:nvPr/>
        </p:nvGrpSpPr>
        <p:grpSpPr>
          <a:xfrm>
            <a:off x="631234" y="2131217"/>
            <a:ext cx="3551195" cy="3536968"/>
            <a:chOff x="0" y="0"/>
            <a:chExt cx="1402941" cy="1397321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BBD7C77-8EFA-776D-A033-61DF236FDED9}"/>
                </a:ext>
              </a:extLst>
            </p:cNvPr>
            <p:cNvSpPr/>
            <p:nvPr/>
          </p:nvSpPr>
          <p:spPr>
            <a:xfrm>
              <a:off x="0" y="0"/>
              <a:ext cx="1402941" cy="1397321"/>
            </a:xfrm>
            <a:custGeom>
              <a:avLst/>
              <a:gdLst/>
              <a:ahLst/>
              <a:cxnLst/>
              <a:rect l="l" t="t" r="r" b="b"/>
              <a:pathLst>
                <a:path w="1402941" h="1397321">
                  <a:moveTo>
                    <a:pt x="74123" y="0"/>
                  </a:moveTo>
                  <a:lnTo>
                    <a:pt x="1328818" y="0"/>
                  </a:lnTo>
                  <a:cubicBezTo>
                    <a:pt x="1369755" y="0"/>
                    <a:pt x="1402941" y="33186"/>
                    <a:pt x="1402941" y="74123"/>
                  </a:cubicBezTo>
                  <a:lnTo>
                    <a:pt x="1402941" y="1323198"/>
                  </a:lnTo>
                  <a:cubicBezTo>
                    <a:pt x="1402941" y="1342856"/>
                    <a:pt x="1395132" y="1361710"/>
                    <a:pt x="1381231" y="1375611"/>
                  </a:cubicBezTo>
                  <a:cubicBezTo>
                    <a:pt x="1367330" y="1389512"/>
                    <a:pt x="1348477" y="1397321"/>
                    <a:pt x="1328818" y="1397321"/>
                  </a:cubicBezTo>
                  <a:lnTo>
                    <a:pt x="74123" y="1397321"/>
                  </a:lnTo>
                  <a:cubicBezTo>
                    <a:pt x="54464" y="1397321"/>
                    <a:pt x="35611" y="1389512"/>
                    <a:pt x="21710" y="1375611"/>
                  </a:cubicBezTo>
                  <a:cubicBezTo>
                    <a:pt x="7809" y="1361710"/>
                    <a:pt x="0" y="1342856"/>
                    <a:pt x="0" y="1323198"/>
                  </a:cubicBezTo>
                  <a:lnTo>
                    <a:pt x="0" y="74123"/>
                  </a:lnTo>
                  <a:cubicBezTo>
                    <a:pt x="0" y="54464"/>
                    <a:pt x="7809" y="35611"/>
                    <a:pt x="21710" y="21710"/>
                  </a:cubicBezTo>
                  <a:cubicBezTo>
                    <a:pt x="35611" y="7809"/>
                    <a:pt x="54464" y="0"/>
                    <a:pt x="74123" y="0"/>
                  </a:cubicBezTo>
                  <a:close/>
                </a:path>
              </a:pathLst>
            </a:custGeom>
            <a:solidFill>
              <a:srgbClr val="FFDBBB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9CDC2363-9283-8B5D-EECF-492A7DF339B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B6ACE7D3-32FC-04DC-1EC4-CF51574A2B59}"/>
              </a:ext>
            </a:extLst>
          </p:cNvPr>
          <p:cNvGrpSpPr/>
          <p:nvPr/>
        </p:nvGrpSpPr>
        <p:grpSpPr>
          <a:xfrm>
            <a:off x="4366917" y="2131217"/>
            <a:ext cx="3551195" cy="3536968"/>
            <a:chOff x="0" y="0"/>
            <a:chExt cx="1402941" cy="1397321"/>
          </a:xfrm>
        </p:grpSpPr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1485AA9-0944-39C8-48F6-2FCC7CE67A8A}"/>
                </a:ext>
              </a:extLst>
            </p:cNvPr>
            <p:cNvSpPr/>
            <p:nvPr/>
          </p:nvSpPr>
          <p:spPr>
            <a:xfrm>
              <a:off x="0" y="0"/>
              <a:ext cx="1402941" cy="1397321"/>
            </a:xfrm>
            <a:custGeom>
              <a:avLst/>
              <a:gdLst/>
              <a:ahLst/>
              <a:cxnLst/>
              <a:rect l="l" t="t" r="r" b="b"/>
              <a:pathLst>
                <a:path w="1402941" h="1397321">
                  <a:moveTo>
                    <a:pt x="74123" y="0"/>
                  </a:moveTo>
                  <a:lnTo>
                    <a:pt x="1328818" y="0"/>
                  </a:lnTo>
                  <a:cubicBezTo>
                    <a:pt x="1369755" y="0"/>
                    <a:pt x="1402941" y="33186"/>
                    <a:pt x="1402941" y="74123"/>
                  </a:cubicBezTo>
                  <a:lnTo>
                    <a:pt x="1402941" y="1323198"/>
                  </a:lnTo>
                  <a:cubicBezTo>
                    <a:pt x="1402941" y="1342856"/>
                    <a:pt x="1395132" y="1361710"/>
                    <a:pt x="1381231" y="1375611"/>
                  </a:cubicBezTo>
                  <a:cubicBezTo>
                    <a:pt x="1367330" y="1389512"/>
                    <a:pt x="1348477" y="1397321"/>
                    <a:pt x="1328818" y="1397321"/>
                  </a:cubicBezTo>
                  <a:lnTo>
                    <a:pt x="74123" y="1397321"/>
                  </a:lnTo>
                  <a:cubicBezTo>
                    <a:pt x="54464" y="1397321"/>
                    <a:pt x="35611" y="1389512"/>
                    <a:pt x="21710" y="1375611"/>
                  </a:cubicBezTo>
                  <a:cubicBezTo>
                    <a:pt x="7809" y="1361710"/>
                    <a:pt x="0" y="1342856"/>
                    <a:pt x="0" y="1323198"/>
                  </a:cubicBezTo>
                  <a:lnTo>
                    <a:pt x="0" y="74123"/>
                  </a:lnTo>
                  <a:cubicBezTo>
                    <a:pt x="0" y="54464"/>
                    <a:pt x="7809" y="35611"/>
                    <a:pt x="21710" y="21710"/>
                  </a:cubicBezTo>
                  <a:cubicBezTo>
                    <a:pt x="35611" y="7809"/>
                    <a:pt x="54464" y="0"/>
                    <a:pt x="74123" y="0"/>
                  </a:cubicBezTo>
                  <a:close/>
                </a:path>
              </a:pathLst>
            </a:custGeom>
            <a:solidFill>
              <a:srgbClr val="FFDBBB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3F18D651-153C-C23A-9DE7-91004B0210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sp>
        <p:nvSpPr>
          <p:cNvPr id="25" name="TextBox 18">
            <a:extLst>
              <a:ext uri="{FF2B5EF4-FFF2-40B4-BE49-F238E27FC236}">
                <a16:creationId xmlns:a16="http://schemas.microsoft.com/office/drawing/2014/main" id="{97B187C5-65DF-987F-3408-1DE980F85B91}"/>
              </a:ext>
            </a:extLst>
          </p:cNvPr>
          <p:cNvSpPr txBox="1"/>
          <p:nvPr/>
        </p:nvSpPr>
        <p:spPr>
          <a:xfrm>
            <a:off x="4724010" y="3093492"/>
            <a:ext cx="2837007" cy="1439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Hoàn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VBT</a:t>
            </a:r>
          </a:p>
        </p:txBody>
      </p:sp>
      <p:grpSp>
        <p:nvGrpSpPr>
          <p:cNvPr id="26" name="Group 19">
            <a:extLst>
              <a:ext uri="{FF2B5EF4-FFF2-40B4-BE49-F238E27FC236}">
                <a16:creationId xmlns:a16="http://schemas.microsoft.com/office/drawing/2014/main" id="{E90C8581-1EE5-8EF4-1D33-1528E615F5A4}"/>
              </a:ext>
            </a:extLst>
          </p:cNvPr>
          <p:cNvGrpSpPr/>
          <p:nvPr/>
        </p:nvGrpSpPr>
        <p:grpSpPr>
          <a:xfrm>
            <a:off x="8102600" y="2131217"/>
            <a:ext cx="3551195" cy="3536968"/>
            <a:chOff x="0" y="0"/>
            <a:chExt cx="1402941" cy="1397321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79A9E48-8CD3-A3A0-BD66-DB93E41CF4E2}"/>
                </a:ext>
              </a:extLst>
            </p:cNvPr>
            <p:cNvSpPr/>
            <p:nvPr/>
          </p:nvSpPr>
          <p:spPr>
            <a:xfrm>
              <a:off x="0" y="0"/>
              <a:ext cx="1402941" cy="1397321"/>
            </a:xfrm>
            <a:custGeom>
              <a:avLst/>
              <a:gdLst/>
              <a:ahLst/>
              <a:cxnLst/>
              <a:rect l="l" t="t" r="r" b="b"/>
              <a:pathLst>
                <a:path w="1402941" h="1397321">
                  <a:moveTo>
                    <a:pt x="74123" y="0"/>
                  </a:moveTo>
                  <a:lnTo>
                    <a:pt x="1328818" y="0"/>
                  </a:lnTo>
                  <a:cubicBezTo>
                    <a:pt x="1369755" y="0"/>
                    <a:pt x="1402941" y="33186"/>
                    <a:pt x="1402941" y="74123"/>
                  </a:cubicBezTo>
                  <a:lnTo>
                    <a:pt x="1402941" y="1323198"/>
                  </a:lnTo>
                  <a:cubicBezTo>
                    <a:pt x="1402941" y="1342856"/>
                    <a:pt x="1395132" y="1361710"/>
                    <a:pt x="1381231" y="1375611"/>
                  </a:cubicBezTo>
                  <a:cubicBezTo>
                    <a:pt x="1367330" y="1389512"/>
                    <a:pt x="1348477" y="1397321"/>
                    <a:pt x="1328818" y="1397321"/>
                  </a:cubicBezTo>
                  <a:lnTo>
                    <a:pt x="74123" y="1397321"/>
                  </a:lnTo>
                  <a:cubicBezTo>
                    <a:pt x="54464" y="1397321"/>
                    <a:pt x="35611" y="1389512"/>
                    <a:pt x="21710" y="1375611"/>
                  </a:cubicBezTo>
                  <a:cubicBezTo>
                    <a:pt x="7809" y="1361710"/>
                    <a:pt x="0" y="1342856"/>
                    <a:pt x="0" y="1323198"/>
                  </a:cubicBezTo>
                  <a:lnTo>
                    <a:pt x="0" y="74123"/>
                  </a:lnTo>
                  <a:cubicBezTo>
                    <a:pt x="0" y="54464"/>
                    <a:pt x="7809" y="35611"/>
                    <a:pt x="21710" y="21710"/>
                  </a:cubicBezTo>
                  <a:cubicBezTo>
                    <a:pt x="35611" y="7809"/>
                    <a:pt x="54464" y="0"/>
                    <a:pt x="74123" y="0"/>
                  </a:cubicBezTo>
                  <a:close/>
                </a:path>
              </a:pathLst>
            </a:custGeom>
            <a:solidFill>
              <a:srgbClr val="FFDBBB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377C3DF2-CED5-0E65-E368-5E9D17B8E32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sp>
        <p:nvSpPr>
          <p:cNvPr id="29" name="Freeform 23">
            <a:extLst>
              <a:ext uri="{FF2B5EF4-FFF2-40B4-BE49-F238E27FC236}">
                <a16:creationId xmlns:a16="http://schemas.microsoft.com/office/drawing/2014/main" id="{71A98D5C-5CAA-AFBE-80D0-92ADE7F3A5EF}"/>
              </a:ext>
            </a:extLst>
          </p:cNvPr>
          <p:cNvSpPr/>
          <p:nvPr/>
        </p:nvSpPr>
        <p:spPr>
          <a:xfrm>
            <a:off x="3683016" y="1988172"/>
            <a:ext cx="845749" cy="510896"/>
          </a:xfrm>
          <a:custGeom>
            <a:avLst/>
            <a:gdLst/>
            <a:ahLst/>
            <a:cxnLst/>
            <a:rect l="l" t="t" r="r" b="b"/>
            <a:pathLst>
              <a:path w="1268623" h="766344">
                <a:moveTo>
                  <a:pt x="0" y="0"/>
                </a:moveTo>
                <a:lnTo>
                  <a:pt x="1268623" y="0"/>
                </a:lnTo>
                <a:lnTo>
                  <a:pt x="1268623" y="766344"/>
                </a:lnTo>
                <a:lnTo>
                  <a:pt x="0" y="766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E71C1FFD-9EF7-5398-57A0-D1881B520003}"/>
              </a:ext>
            </a:extLst>
          </p:cNvPr>
          <p:cNvSpPr txBox="1"/>
          <p:nvPr/>
        </p:nvSpPr>
        <p:spPr>
          <a:xfrm>
            <a:off x="988328" y="3081822"/>
            <a:ext cx="2837007" cy="14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Ôn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endParaRPr lang="en-US" sz="2800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164CD35A-9B73-E138-F66E-16F7CB2DE4B6}"/>
              </a:ext>
            </a:extLst>
          </p:cNvPr>
          <p:cNvSpPr txBox="1"/>
          <p:nvPr/>
        </p:nvSpPr>
        <p:spPr>
          <a:xfrm>
            <a:off x="8202594" y="2374235"/>
            <a:ext cx="3315045" cy="3026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27: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endParaRPr lang="en-US" sz="28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C8590E26-055B-36A6-B637-A816C57617F7}"/>
              </a:ext>
            </a:extLst>
          </p:cNvPr>
          <p:cNvSpPr/>
          <p:nvPr/>
        </p:nvSpPr>
        <p:spPr>
          <a:xfrm>
            <a:off x="7561017" y="2070567"/>
            <a:ext cx="845749" cy="510896"/>
          </a:xfrm>
          <a:custGeom>
            <a:avLst/>
            <a:gdLst/>
            <a:ahLst/>
            <a:cxnLst/>
            <a:rect l="l" t="t" r="r" b="b"/>
            <a:pathLst>
              <a:path w="1268623" h="766344">
                <a:moveTo>
                  <a:pt x="0" y="0"/>
                </a:moveTo>
                <a:lnTo>
                  <a:pt x="1268623" y="0"/>
                </a:lnTo>
                <a:lnTo>
                  <a:pt x="1268623" y="766344"/>
                </a:lnTo>
                <a:lnTo>
                  <a:pt x="0" y="766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BA318-0FA4-C757-5460-6D00E1A76BFA}"/>
              </a:ext>
            </a:extLst>
          </p:cNvPr>
          <p:cNvSpPr/>
          <p:nvPr/>
        </p:nvSpPr>
        <p:spPr>
          <a:xfrm>
            <a:off x="6531429" y="3122023"/>
            <a:ext cx="5660571" cy="373597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50FEE8B1-B405-5577-B8E1-72D2FB00ED12}"/>
              </a:ext>
            </a:extLst>
          </p:cNvPr>
          <p:cNvSpPr/>
          <p:nvPr/>
        </p:nvSpPr>
        <p:spPr>
          <a:xfrm>
            <a:off x="5694596" y="2155958"/>
            <a:ext cx="802806" cy="540891"/>
          </a:xfrm>
          <a:custGeom>
            <a:avLst/>
            <a:gdLst/>
            <a:ahLst/>
            <a:cxnLst/>
            <a:rect l="l" t="t" r="r" b="b"/>
            <a:pathLst>
              <a:path w="1204209" h="811336">
                <a:moveTo>
                  <a:pt x="0" y="0"/>
                </a:moveTo>
                <a:lnTo>
                  <a:pt x="1204209" y="0"/>
                </a:lnTo>
                <a:lnTo>
                  <a:pt x="1204209" y="811336"/>
                </a:lnTo>
                <a:lnTo>
                  <a:pt x="0" y="8113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371C47A6-8FDB-BE03-087E-B7E18AF38D83}"/>
              </a:ext>
            </a:extLst>
          </p:cNvPr>
          <p:cNvSpPr/>
          <p:nvPr/>
        </p:nvSpPr>
        <p:spPr>
          <a:xfrm>
            <a:off x="2124428" y="3629217"/>
            <a:ext cx="7943139" cy="3179543"/>
          </a:xfrm>
          <a:custGeom>
            <a:avLst/>
            <a:gdLst/>
            <a:ahLst/>
            <a:cxnLst/>
            <a:rect l="l" t="t" r="r" b="b"/>
            <a:pathLst>
              <a:path w="13260937" h="4975405">
                <a:moveTo>
                  <a:pt x="0" y="0"/>
                </a:moveTo>
                <a:lnTo>
                  <a:pt x="13260937" y="0"/>
                </a:lnTo>
                <a:lnTo>
                  <a:pt x="13260937" y="4975406"/>
                </a:lnTo>
                <a:lnTo>
                  <a:pt x="0" y="4975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587" t="-25766" r="-16249" b="-7006"/>
            </a:stretch>
          </a:blipFill>
        </p:spPr>
        <p:txBody>
          <a:bodyPr/>
          <a:lstStyle/>
          <a:p>
            <a:endParaRPr lang="en-VN" sz="700" dirty="0">
              <a:latin typeface="UTM Avo" panose="02040603050506020204" pitchFamily="18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D4461FB5-B368-F477-0C1D-2F7A96221B32}"/>
              </a:ext>
            </a:extLst>
          </p:cNvPr>
          <p:cNvGrpSpPr/>
          <p:nvPr/>
        </p:nvGrpSpPr>
        <p:grpSpPr>
          <a:xfrm>
            <a:off x="308136" y="1620675"/>
            <a:ext cx="4583309" cy="991831"/>
            <a:chOff x="0" y="0"/>
            <a:chExt cx="2593713" cy="511089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605C4AA-9B4C-E0B1-2E89-788EB2091CEC}"/>
                </a:ext>
              </a:extLst>
            </p:cNvPr>
            <p:cNvSpPr/>
            <p:nvPr/>
          </p:nvSpPr>
          <p:spPr>
            <a:xfrm>
              <a:off x="0" y="0"/>
              <a:ext cx="2593713" cy="511089"/>
            </a:xfrm>
            <a:custGeom>
              <a:avLst/>
              <a:gdLst/>
              <a:ahLst/>
              <a:cxnLst/>
              <a:rect l="l" t="t" r="r" b="b"/>
              <a:pathLst>
                <a:path w="2593713" h="511089">
                  <a:moveTo>
                    <a:pt x="52295" y="0"/>
                  </a:moveTo>
                  <a:lnTo>
                    <a:pt x="2541418" y="0"/>
                  </a:lnTo>
                  <a:cubicBezTo>
                    <a:pt x="2570300" y="0"/>
                    <a:pt x="2593713" y="23413"/>
                    <a:pt x="2593713" y="52295"/>
                  </a:cubicBezTo>
                  <a:lnTo>
                    <a:pt x="2593713" y="458793"/>
                  </a:lnTo>
                  <a:cubicBezTo>
                    <a:pt x="2593713" y="487675"/>
                    <a:pt x="2570300" y="511089"/>
                    <a:pt x="2541418" y="511089"/>
                  </a:cubicBezTo>
                  <a:lnTo>
                    <a:pt x="52295" y="511089"/>
                  </a:lnTo>
                  <a:cubicBezTo>
                    <a:pt x="23413" y="511089"/>
                    <a:pt x="0" y="487675"/>
                    <a:pt x="0" y="458793"/>
                  </a:cubicBezTo>
                  <a:lnTo>
                    <a:pt x="0" y="52295"/>
                  </a:lnTo>
                  <a:cubicBezTo>
                    <a:pt x="0" y="23413"/>
                    <a:pt x="23413" y="0"/>
                    <a:pt x="52295" y="0"/>
                  </a:cubicBezTo>
                  <a:close/>
                </a:path>
              </a:pathLst>
            </a:custGeom>
            <a:solidFill>
              <a:srgbClr val="FFA842"/>
            </a:solid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B4EF679B-4051-CCC8-DD72-0AC19F0BF2B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7643" tIns="27643" rIns="27643" bIns="27643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700">
                <a:latin typeface="UTM Avo" panose="02040603050506020204" pitchFamily="18"/>
              </a:endParaRPr>
            </a:p>
          </p:txBody>
        </p:sp>
      </p:grpSp>
      <p:sp>
        <p:nvSpPr>
          <p:cNvPr id="24" name="Freeform 13">
            <a:extLst>
              <a:ext uri="{FF2B5EF4-FFF2-40B4-BE49-F238E27FC236}">
                <a16:creationId xmlns:a16="http://schemas.microsoft.com/office/drawing/2014/main" id="{30DDE4BC-7B15-5C92-A3B7-11EE7D97464D}"/>
              </a:ext>
            </a:extLst>
          </p:cNvPr>
          <p:cNvSpPr/>
          <p:nvPr/>
        </p:nvSpPr>
        <p:spPr>
          <a:xfrm>
            <a:off x="249348" y="2566268"/>
            <a:ext cx="447925" cy="497925"/>
          </a:xfrm>
          <a:custGeom>
            <a:avLst/>
            <a:gdLst/>
            <a:ahLst/>
            <a:cxnLst/>
            <a:rect l="l" t="t" r="r" b="b"/>
            <a:pathLst>
              <a:path w="671888" h="746887">
                <a:moveTo>
                  <a:pt x="0" y="0"/>
                </a:moveTo>
                <a:lnTo>
                  <a:pt x="671887" y="0"/>
                </a:lnTo>
                <a:lnTo>
                  <a:pt x="671887" y="746887"/>
                </a:lnTo>
                <a:lnTo>
                  <a:pt x="0" y="746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grpSp>
        <p:nvGrpSpPr>
          <p:cNvPr id="25" name="Group 14">
            <a:extLst>
              <a:ext uri="{FF2B5EF4-FFF2-40B4-BE49-F238E27FC236}">
                <a16:creationId xmlns:a16="http://schemas.microsoft.com/office/drawing/2014/main" id="{576C513C-FC3D-418F-F946-C3C259E51852}"/>
              </a:ext>
            </a:extLst>
          </p:cNvPr>
          <p:cNvGrpSpPr/>
          <p:nvPr/>
        </p:nvGrpSpPr>
        <p:grpSpPr>
          <a:xfrm>
            <a:off x="453151" y="1642572"/>
            <a:ext cx="4293277" cy="1651278"/>
            <a:chOff x="-11680" y="-38100"/>
            <a:chExt cx="2487490" cy="850900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60104DB-4E5D-006B-8542-10A605F20931}"/>
                </a:ext>
              </a:extLst>
            </p:cNvPr>
            <p:cNvSpPr/>
            <p:nvPr/>
          </p:nvSpPr>
          <p:spPr>
            <a:xfrm>
              <a:off x="-11680" y="0"/>
              <a:ext cx="2487490" cy="399778"/>
            </a:xfrm>
            <a:custGeom>
              <a:avLst/>
              <a:gdLst/>
              <a:ahLst/>
              <a:cxnLst/>
              <a:rect l="l" t="t" r="r" b="b"/>
              <a:pathLst>
                <a:path w="2487490" h="399778">
                  <a:moveTo>
                    <a:pt x="54529" y="0"/>
                  </a:moveTo>
                  <a:lnTo>
                    <a:pt x="2432961" y="0"/>
                  </a:lnTo>
                  <a:cubicBezTo>
                    <a:pt x="2463077" y="0"/>
                    <a:pt x="2487490" y="24413"/>
                    <a:pt x="2487490" y="54529"/>
                  </a:cubicBezTo>
                  <a:lnTo>
                    <a:pt x="2487490" y="345250"/>
                  </a:lnTo>
                  <a:cubicBezTo>
                    <a:pt x="2487490" y="375365"/>
                    <a:pt x="2463077" y="399778"/>
                    <a:pt x="2432961" y="399778"/>
                  </a:cubicBezTo>
                  <a:lnTo>
                    <a:pt x="54529" y="399778"/>
                  </a:lnTo>
                  <a:cubicBezTo>
                    <a:pt x="24413" y="399778"/>
                    <a:pt x="0" y="375365"/>
                    <a:pt x="0" y="345250"/>
                  </a:cubicBezTo>
                  <a:lnTo>
                    <a:pt x="0" y="54529"/>
                  </a:lnTo>
                  <a:cubicBezTo>
                    <a:pt x="0" y="24413"/>
                    <a:pt x="24413" y="0"/>
                    <a:pt x="54529" y="0"/>
                  </a:cubicBezTo>
                  <a:close/>
                </a:path>
              </a:pathLst>
            </a:custGeom>
            <a:solidFill>
              <a:srgbClr val="FBF6EB"/>
            </a:solid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FF3EE3C3-3AE5-C45F-E045-263F7FDAD77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7643" tIns="27643" rIns="27643" bIns="27643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700">
                <a:latin typeface="UTM Avo" panose="02040603050506020204" pitchFamily="18"/>
              </a:endParaRPr>
            </a:p>
          </p:txBody>
        </p:sp>
      </p:grpSp>
      <p:sp>
        <p:nvSpPr>
          <p:cNvPr id="28" name="Freeform 18">
            <a:extLst>
              <a:ext uri="{FF2B5EF4-FFF2-40B4-BE49-F238E27FC236}">
                <a16:creationId xmlns:a16="http://schemas.microsoft.com/office/drawing/2014/main" id="{CAA1E4B7-74D0-0348-B06D-16EB3A691323}"/>
              </a:ext>
            </a:extLst>
          </p:cNvPr>
          <p:cNvSpPr/>
          <p:nvPr/>
        </p:nvSpPr>
        <p:spPr>
          <a:xfrm>
            <a:off x="716095" y="2546653"/>
            <a:ext cx="270228" cy="300393"/>
          </a:xfrm>
          <a:custGeom>
            <a:avLst/>
            <a:gdLst/>
            <a:ahLst/>
            <a:cxnLst/>
            <a:rect l="l" t="t" r="r" b="b"/>
            <a:pathLst>
              <a:path w="405342" h="450589">
                <a:moveTo>
                  <a:pt x="0" y="0"/>
                </a:moveTo>
                <a:lnTo>
                  <a:pt x="405342" y="0"/>
                </a:lnTo>
                <a:lnTo>
                  <a:pt x="405342" y="450589"/>
                </a:lnTo>
                <a:lnTo>
                  <a:pt x="0" y="45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BF480277-A531-72DB-72A3-E8D35A88BA9F}"/>
              </a:ext>
            </a:extLst>
          </p:cNvPr>
          <p:cNvSpPr txBox="1"/>
          <p:nvPr/>
        </p:nvSpPr>
        <p:spPr>
          <a:xfrm>
            <a:off x="667397" y="1710753"/>
            <a:ext cx="3864784" cy="63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6"/>
              </a:lnSpc>
              <a:spcBef>
                <a:spcPct val="0"/>
              </a:spcBef>
            </a:pP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TRAO ĐỔI CẶP ĐÔI 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0CD4B579-4FA3-08D1-9E77-B34D2372BF25}"/>
              </a:ext>
            </a:extLst>
          </p:cNvPr>
          <p:cNvSpPr txBox="1"/>
          <p:nvPr/>
        </p:nvSpPr>
        <p:spPr>
          <a:xfrm>
            <a:off x="3412675" y="2553043"/>
            <a:ext cx="5366649" cy="597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5:  (SGK - tr65)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E68C2C45-8D79-428C-BEB2-6776B0CC4580}"/>
              </a:ext>
            </a:extLst>
          </p:cNvPr>
          <p:cNvSpPr txBox="1"/>
          <p:nvPr/>
        </p:nvSpPr>
        <p:spPr>
          <a:xfrm>
            <a:off x="2226664" y="3153702"/>
            <a:ext cx="7738669" cy="47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giá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trị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BA318-0FA4-C757-5460-6D00E1A76BFA}"/>
              </a:ext>
            </a:extLst>
          </p:cNvPr>
          <p:cNvSpPr/>
          <p:nvPr/>
        </p:nvSpPr>
        <p:spPr>
          <a:xfrm>
            <a:off x="6531429" y="3122023"/>
            <a:ext cx="5660571" cy="373597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27A088A-ED7A-FB8A-FC2B-9C9A373AEADC}"/>
              </a:ext>
            </a:extLst>
          </p:cNvPr>
          <p:cNvSpPr/>
          <p:nvPr/>
        </p:nvSpPr>
        <p:spPr>
          <a:xfrm>
            <a:off x="674288" y="1894114"/>
            <a:ext cx="10843423" cy="4673436"/>
          </a:xfrm>
          <a:custGeom>
            <a:avLst/>
            <a:gdLst/>
            <a:ahLst/>
            <a:cxnLst/>
            <a:rect l="l" t="t" r="r" b="b"/>
            <a:pathLst>
              <a:path w="16265135" h="9223687">
                <a:moveTo>
                  <a:pt x="0" y="0"/>
                </a:moveTo>
                <a:lnTo>
                  <a:pt x="16265135" y="0"/>
                </a:lnTo>
                <a:lnTo>
                  <a:pt x="16265135" y="9223687"/>
                </a:lnTo>
                <a:lnTo>
                  <a:pt x="0" y="9223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D33042C-947A-15C2-497A-DCF89C80524E}"/>
              </a:ext>
            </a:extLst>
          </p:cNvPr>
          <p:cNvSpPr txBox="1"/>
          <p:nvPr/>
        </p:nvSpPr>
        <p:spPr>
          <a:xfrm>
            <a:off x="1731888" y="3429000"/>
            <a:ext cx="978582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313 – ( 107 + 206 ) = 313 – 313 = 0</a:t>
            </a:r>
          </a:p>
          <a:p>
            <a:pPr defTabSz="609630">
              <a:spcBef>
                <a:spcPct val="0"/>
              </a:spcBef>
            </a:pPr>
            <a:endParaRPr lang="en-US" sz="2800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defTabSz="609630"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6 000 – ( 2700 + 300 ) = 6 000 – 3 000 = 3 000</a:t>
            </a:r>
          </a:p>
          <a:p>
            <a:pPr defTabSz="609630">
              <a:spcBef>
                <a:spcPct val="0"/>
              </a:spcBef>
            </a:pPr>
            <a:endParaRPr lang="en-US" sz="2800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defTabSz="609630">
              <a:spcBef>
                <a:spcPct val="0"/>
              </a:spcBef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4 480 + 2 496 – 1 596 = 6 976 – 1 596 = 5 380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4BE30E66-2F93-46D1-612F-37061DDEBD5E}"/>
              </a:ext>
            </a:extLst>
          </p:cNvPr>
          <p:cNvSpPr txBox="1"/>
          <p:nvPr/>
        </p:nvSpPr>
        <p:spPr>
          <a:xfrm>
            <a:off x="4876079" y="2367855"/>
            <a:ext cx="2439840" cy="5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spc="233" dirty="0" err="1"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800" b="1" spc="233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spc="233" dirty="0" err="1"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800" b="1" spc="233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7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BA318-0FA4-C757-5460-6D00E1A76BFA}"/>
              </a:ext>
            </a:extLst>
          </p:cNvPr>
          <p:cNvSpPr/>
          <p:nvPr/>
        </p:nvSpPr>
        <p:spPr>
          <a:xfrm>
            <a:off x="6531429" y="3122023"/>
            <a:ext cx="5660571" cy="373597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F980C869-61EE-F659-75FF-4C825CD91FE0}"/>
              </a:ext>
            </a:extLst>
          </p:cNvPr>
          <p:cNvSpPr/>
          <p:nvPr/>
        </p:nvSpPr>
        <p:spPr>
          <a:xfrm>
            <a:off x="5804264" y="2517660"/>
            <a:ext cx="6082840" cy="3941947"/>
          </a:xfrm>
          <a:custGeom>
            <a:avLst/>
            <a:gdLst/>
            <a:ahLst/>
            <a:cxnLst/>
            <a:rect l="l" t="t" r="r" b="b"/>
            <a:pathLst>
              <a:path w="9124260" h="5912920">
                <a:moveTo>
                  <a:pt x="0" y="0"/>
                </a:moveTo>
                <a:lnTo>
                  <a:pt x="9124260" y="0"/>
                </a:lnTo>
                <a:lnTo>
                  <a:pt x="9124260" y="5912919"/>
                </a:lnTo>
                <a:lnTo>
                  <a:pt x="0" y="59129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251" t="-59277" r="-73135" b="-4270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DDACC6E1-9EE5-7FA7-2C84-0AA0C73E3BB3}"/>
              </a:ext>
            </a:extLst>
          </p:cNvPr>
          <p:cNvSpPr txBox="1"/>
          <p:nvPr/>
        </p:nvSpPr>
        <p:spPr>
          <a:xfrm>
            <a:off x="2383682" y="1653081"/>
            <a:ext cx="7424635" cy="56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6: (SGK - tr66)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5C1C7E2-45B4-4FB8-5A75-C4E698D8886C}"/>
              </a:ext>
            </a:extLst>
          </p:cNvPr>
          <p:cNvSpPr txBox="1"/>
          <p:nvPr/>
        </p:nvSpPr>
        <p:spPr>
          <a:xfrm>
            <a:off x="649375" y="2725778"/>
            <a:ext cx="5154889" cy="3525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694"/>
              </a:lnSpc>
            </a:pP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tỉnh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2019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116 771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thuê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bao  Internet.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2020,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26 033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thuê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bao  so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2019.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2022,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tỉnh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bao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thuê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bao  Internet?</a:t>
            </a:r>
          </a:p>
        </p:txBody>
      </p:sp>
    </p:spTree>
    <p:extLst>
      <p:ext uri="{BB962C8B-B14F-4D97-AF65-F5344CB8AC3E}">
        <p14:creationId xmlns:p14="http://schemas.microsoft.com/office/powerpoint/2010/main" val="5933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BA318-0FA4-C757-5460-6D00E1A76BFA}"/>
              </a:ext>
            </a:extLst>
          </p:cNvPr>
          <p:cNvSpPr/>
          <p:nvPr/>
        </p:nvSpPr>
        <p:spPr>
          <a:xfrm>
            <a:off x="6531429" y="3122023"/>
            <a:ext cx="5660571" cy="373597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B6768E-6837-667F-647D-1A712639D2EA}"/>
              </a:ext>
            </a:extLst>
          </p:cNvPr>
          <p:cNvGrpSpPr/>
          <p:nvPr/>
        </p:nvGrpSpPr>
        <p:grpSpPr>
          <a:xfrm>
            <a:off x="1825181" y="2836966"/>
            <a:ext cx="8541637" cy="2428749"/>
            <a:chOff x="0" y="0"/>
            <a:chExt cx="3592667" cy="120519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5D21CAA-AEEF-9366-A5EE-0ED8B8BA485B}"/>
                </a:ext>
              </a:extLst>
            </p:cNvPr>
            <p:cNvSpPr/>
            <p:nvPr/>
          </p:nvSpPr>
          <p:spPr>
            <a:xfrm>
              <a:off x="0" y="0"/>
              <a:ext cx="3592667" cy="1205198"/>
            </a:xfrm>
            <a:custGeom>
              <a:avLst/>
              <a:gdLst/>
              <a:ahLst/>
              <a:cxnLst/>
              <a:rect l="l" t="t" r="r" b="b"/>
              <a:pathLst>
                <a:path w="3592667" h="1205198">
                  <a:moveTo>
                    <a:pt x="30817" y="0"/>
                  </a:moveTo>
                  <a:lnTo>
                    <a:pt x="3561850" y="0"/>
                  </a:lnTo>
                  <a:cubicBezTo>
                    <a:pt x="3570023" y="0"/>
                    <a:pt x="3577861" y="3247"/>
                    <a:pt x="3583641" y="9026"/>
                  </a:cubicBezTo>
                  <a:cubicBezTo>
                    <a:pt x="3589420" y="14805"/>
                    <a:pt x="3592667" y="22644"/>
                    <a:pt x="3592667" y="30817"/>
                  </a:cubicBezTo>
                  <a:lnTo>
                    <a:pt x="3592667" y="1174382"/>
                  </a:lnTo>
                  <a:cubicBezTo>
                    <a:pt x="3592667" y="1182555"/>
                    <a:pt x="3589420" y="1190393"/>
                    <a:pt x="3583641" y="1196172"/>
                  </a:cubicBezTo>
                  <a:cubicBezTo>
                    <a:pt x="3577861" y="1201952"/>
                    <a:pt x="3570023" y="1205198"/>
                    <a:pt x="3561850" y="1205198"/>
                  </a:cubicBezTo>
                  <a:lnTo>
                    <a:pt x="30817" y="1205198"/>
                  </a:lnTo>
                  <a:cubicBezTo>
                    <a:pt x="22644" y="1205198"/>
                    <a:pt x="14805" y="1201952"/>
                    <a:pt x="9026" y="1196172"/>
                  </a:cubicBezTo>
                  <a:cubicBezTo>
                    <a:pt x="3247" y="1190393"/>
                    <a:pt x="0" y="1182555"/>
                    <a:pt x="0" y="1174382"/>
                  </a:cubicBezTo>
                  <a:lnTo>
                    <a:pt x="0" y="30817"/>
                  </a:lnTo>
                  <a:cubicBezTo>
                    <a:pt x="0" y="22644"/>
                    <a:pt x="3247" y="14805"/>
                    <a:pt x="9026" y="9026"/>
                  </a:cubicBezTo>
                  <a:cubicBezTo>
                    <a:pt x="14805" y="3247"/>
                    <a:pt x="22644" y="0"/>
                    <a:pt x="30817" y="0"/>
                  </a:cubicBezTo>
                  <a:close/>
                </a:path>
              </a:pathLst>
            </a:custGeom>
            <a:solidFill>
              <a:srgbClr val="5A7CBA"/>
            </a:solid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9CA5A7-2B43-D371-96B1-845395D4B12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700">
                <a:latin typeface="UTM Avo" panose="02040603050506020204" pitchFamily="1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5FA62E-69A2-192E-1D3F-E5BF7B8B0DB9}"/>
              </a:ext>
            </a:extLst>
          </p:cNvPr>
          <p:cNvGrpSpPr/>
          <p:nvPr/>
        </p:nvGrpSpPr>
        <p:grpSpPr>
          <a:xfrm>
            <a:off x="1965296" y="2930888"/>
            <a:ext cx="8261408" cy="2223846"/>
            <a:chOff x="0" y="0"/>
            <a:chExt cx="3474801" cy="110749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0E1DA3F-2DD8-1F24-45B8-6D4B3D60D862}"/>
                </a:ext>
              </a:extLst>
            </p:cNvPr>
            <p:cNvSpPr/>
            <p:nvPr/>
          </p:nvSpPr>
          <p:spPr>
            <a:xfrm>
              <a:off x="0" y="0"/>
              <a:ext cx="3474801" cy="1107497"/>
            </a:xfrm>
            <a:custGeom>
              <a:avLst/>
              <a:gdLst/>
              <a:ahLst/>
              <a:cxnLst/>
              <a:rect l="l" t="t" r="r" b="b"/>
              <a:pathLst>
                <a:path w="3474801" h="1107497">
                  <a:moveTo>
                    <a:pt x="31862" y="0"/>
                  </a:moveTo>
                  <a:lnTo>
                    <a:pt x="3442939" y="0"/>
                  </a:lnTo>
                  <a:cubicBezTo>
                    <a:pt x="3460536" y="0"/>
                    <a:pt x="3474801" y="14265"/>
                    <a:pt x="3474801" y="31862"/>
                  </a:cubicBezTo>
                  <a:lnTo>
                    <a:pt x="3474801" y="1075635"/>
                  </a:lnTo>
                  <a:cubicBezTo>
                    <a:pt x="3474801" y="1093232"/>
                    <a:pt x="3460536" y="1107497"/>
                    <a:pt x="3442939" y="1107497"/>
                  </a:cubicBezTo>
                  <a:lnTo>
                    <a:pt x="31862" y="1107497"/>
                  </a:lnTo>
                  <a:cubicBezTo>
                    <a:pt x="14265" y="1107497"/>
                    <a:pt x="0" y="1093232"/>
                    <a:pt x="0" y="1075635"/>
                  </a:cubicBezTo>
                  <a:lnTo>
                    <a:pt x="0" y="31862"/>
                  </a:lnTo>
                  <a:cubicBezTo>
                    <a:pt x="0" y="14265"/>
                    <a:pt x="14265" y="0"/>
                    <a:pt x="31862" y="0"/>
                  </a:cubicBezTo>
                  <a:close/>
                </a:path>
              </a:pathLst>
            </a:custGeom>
            <a:solidFill>
              <a:srgbClr val="FBF6EB"/>
            </a:solid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64C127-E9F1-6658-87E0-2C6900A0553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700">
                <a:latin typeface="UTM Avo" panose="02040603050506020204" pitchFamily="18"/>
              </a:endParaRPr>
            </a:p>
          </p:txBody>
        </p:sp>
      </p:grpSp>
      <p:sp>
        <p:nvSpPr>
          <p:cNvPr id="12" name="Freeform 10">
            <a:extLst>
              <a:ext uri="{FF2B5EF4-FFF2-40B4-BE49-F238E27FC236}">
                <a16:creationId xmlns:a16="http://schemas.microsoft.com/office/drawing/2014/main" id="{FDE898A2-BBB0-BC22-0EEE-ED9BC4B47A35}"/>
              </a:ext>
            </a:extLst>
          </p:cNvPr>
          <p:cNvSpPr/>
          <p:nvPr/>
        </p:nvSpPr>
        <p:spPr>
          <a:xfrm flipH="1">
            <a:off x="7781899" y="5994465"/>
            <a:ext cx="443539" cy="532067"/>
          </a:xfrm>
          <a:custGeom>
            <a:avLst/>
            <a:gdLst/>
            <a:ahLst/>
            <a:cxnLst/>
            <a:rect l="l" t="t" r="r" b="b"/>
            <a:pathLst>
              <a:path w="665309" h="798100">
                <a:moveTo>
                  <a:pt x="665310" y="0"/>
                </a:moveTo>
                <a:lnTo>
                  <a:pt x="0" y="0"/>
                </a:lnTo>
                <a:lnTo>
                  <a:pt x="0" y="798101"/>
                </a:lnTo>
                <a:lnTo>
                  <a:pt x="665310" y="798101"/>
                </a:lnTo>
                <a:lnTo>
                  <a:pt x="6653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524F7391-0CDD-A1AC-CD83-D7443D42918F}"/>
              </a:ext>
            </a:extLst>
          </p:cNvPr>
          <p:cNvSpPr/>
          <p:nvPr/>
        </p:nvSpPr>
        <p:spPr>
          <a:xfrm>
            <a:off x="569448" y="2398821"/>
            <a:ext cx="443539" cy="532067"/>
          </a:xfrm>
          <a:custGeom>
            <a:avLst/>
            <a:gdLst/>
            <a:ahLst/>
            <a:cxnLst/>
            <a:rect l="l" t="t" r="r" b="b"/>
            <a:pathLst>
              <a:path w="665309" h="798100">
                <a:moveTo>
                  <a:pt x="0" y="0"/>
                </a:moveTo>
                <a:lnTo>
                  <a:pt x="665310" y="0"/>
                </a:lnTo>
                <a:lnTo>
                  <a:pt x="665310" y="798100"/>
                </a:lnTo>
                <a:lnTo>
                  <a:pt x="0" y="7981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8FBF9AA-767F-188C-B50E-5D29F1A2E80C}"/>
              </a:ext>
            </a:extLst>
          </p:cNvPr>
          <p:cNvSpPr/>
          <p:nvPr/>
        </p:nvSpPr>
        <p:spPr>
          <a:xfrm rot="5585412">
            <a:off x="1138015" y="1735162"/>
            <a:ext cx="923612" cy="853082"/>
          </a:xfrm>
          <a:custGeom>
            <a:avLst/>
            <a:gdLst/>
            <a:ahLst/>
            <a:cxnLst/>
            <a:rect l="l" t="t" r="r" b="b"/>
            <a:pathLst>
              <a:path w="1385418" h="1279623">
                <a:moveTo>
                  <a:pt x="0" y="0"/>
                </a:moveTo>
                <a:lnTo>
                  <a:pt x="1385418" y="0"/>
                </a:lnTo>
                <a:lnTo>
                  <a:pt x="1385418" y="1279623"/>
                </a:lnTo>
                <a:lnTo>
                  <a:pt x="0" y="12796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F8E5D94-FB0F-B182-84ED-6675D9D7D57A}"/>
              </a:ext>
            </a:extLst>
          </p:cNvPr>
          <p:cNvSpPr/>
          <p:nvPr/>
        </p:nvSpPr>
        <p:spPr>
          <a:xfrm>
            <a:off x="3113651" y="6109780"/>
            <a:ext cx="548767" cy="610024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6"/>
                </a:lnTo>
                <a:lnTo>
                  <a:pt x="0" y="9150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383ABE5-DDED-D5A8-B4A5-E5512AE4F35C}"/>
              </a:ext>
            </a:extLst>
          </p:cNvPr>
          <p:cNvSpPr/>
          <p:nvPr/>
        </p:nvSpPr>
        <p:spPr>
          <a:xfrm>
            <a:off x="3764935" y="6109780"/>
            <a:ext cx="331065" cy="36802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34988D38-49B0-E4F8-A6DC-EF16696BE2FD}"/>
              </a:ext>
            </a:extLst>
          </p:cNvPr>
          <p:cNvSpPr/>
          <p:nvPr/>
        </p:nvSpPr>
        <p:spPr>
          <a:xfrm rot="2157061">
            <a:off x="9946570" y="1566986"/>
            <a:ext cx="1510196" cy="1017495"/>
          </a:xfrm>
          <a:custGeom>
            <a:avLst/>
            <a:gdLst/>
            <a:ahLst/>
            <a:cxnLst/>
            <a:rect l="l" t="t" r="r" b="b"/>
            <a:pathLst>
              <a:path w="2265294" h="1526242">
                <a:moveTo>
                  <a:pt x="0" y="0"/>
                </a:moveTo>
                <a:lnTo>
                  <a:pt x="2265294" y="0"/>
                </a:lnTo>
                <a:lnTo>
                  <a:pt x="2265294" y="1526242"/>
                </a:lnTo>
                <a:lnTo>
                  <a:pt x="0" y="15262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009603C4-E025-1FDF-B662-171C5C55CDE0}"/>
              </a:ext>
            </a:extLst>
          </p:cNvPr>
          <p:cNvSpPr txBox="1"/>
          <p:nvPr/>
        </p:nvSpPr>
        <p:spPr>
          <a:xfrm>
            <a:off x="4876079" y="1965642"/>
            <a:ext cx="2439840" cy="60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B8FF476B-487F-18F6-4CE7-CB64C8174884}"/>
              </a:ext>
            </a:extLst>
          </p:cNvPr>
          <p:cNvSpPr txBox="1"/>
          <p:nvPr/>
        </p:nvSpPr>
        <p:spPr>
          <a:xfrm>
            <a:off x="2078043" y="3051847"/>
            <a:ext cx="8046937" cy="184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thuê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bao Internet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2020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116 771 + 26 033 = 142 804 (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thuê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bao 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:  142 804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thuê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bao.</a:t>
            </a:r>
          </a:p>
        </p:txBody>
      </p:sp>
    </p:spTree>
    <p:extLst>
      <p:ext uri="{BB962C8B-B14F-4D97-AF65-F5344CB8AC3E}">
        <p14:creationId xmlns:p14="http://schemas.microsoft.com/office/powerpoint/2010/main" val="1996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BF518-0267-C096-AA56-93E79746DFBB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6EE18F05-3AB4-30C7-5AEA-087FACE9C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33567B-EC11-4309-1251-9F3CB2A6AB4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58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84C5E49-C395-A945-4BCC-B7707CEAC141}"/>
              </a:ext>
            </a:extLst>
          </p:cNvPr>
          <p:cNvSpPr/>
          <p:nvPr/>
        </p:nvSpPr>
        <p:spPr>
          <a:xfrm>
            <a:off x="6531429" y="3122023"/>
            <a:ext cx="5660571" cy="373597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16EB850F-4447-EB38-CC86-C6220B33B19B}"/>
              </a:ext>
            </a:extLst>
          </p:cNvPr>
          <p:cNvSpPr/>
          <p:nvPr/>
        </p:nvSpPr>
        <p:spPr>
          <a:xfrm>
            <a:off x="7940586" y="3572573"/>
            <a:ext cx="4251414" cy="3285427"/>
          </a:xfrm>
          <a:custGeom>
            <a:avLst/>
            <a:gdLst/>
            <a:ahLst/>
            <a:cxnLst/>
            <a:rect l="l" t="t" r="r" b="b"/>
            <a:pathLst>
              <a:path w="9524651" h="7257846">
                <a:moveTo>
                  <a:pt x="0" y="0"/>
                </a:moveTo>
                <a:lnTo>
                  <a:pt x="9524651" y="0"/>
                </a:lnTo>
                <a:lnTo>
                  <a:pt x="9524651" y="7257846"/>
                </a:lnTo>
                <a:lnTo>
                  <a:pt x="0" y="7257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37" t="-34194" r="-15644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E2930942-430F-5BAA-A3EB-E875324FB338}"/>
              </a:ext>
            </a:extLst>
          </p:cNvPr>
          <p:cNvSpPr txBox="1"/>
          <p:nvPr/>
        </p:nvSpPr>
        <p:spPr>
          <a:xfrm>
            <a:off x="526316" y="2938738"/>
            <a:ext cx="10928593" cy="1039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ct val="0"/>
              </a:spcBef>
            </a:pP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công-tơ-mét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ki-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lô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2C2C74B5-C8EA-91CB-D234-9536E97B191A}"/>
              </a:ext>
            </a:extLst>
          </p:cNvPr>
          <p:cNvSpPr txBox="1"/>
          <p:nvPr/>
        </p:nvSpPr>
        <p:spPr>
          <a:xfrm>
            <a:off x="2385123" y="2263288"/>
            <a:ext cx="7424635" cy="59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spc="233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spc="233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spc="233" dirty="0" err="1"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spc="233" dirty="0">
                <a:latin typeface="UTM Avo" panose="02040603050506020204" pitchFamily="18"/>
                <a:cs typeface="Arial" panose="020B0604020202020204" pitchFamily="34" charset="0"/>
              </a:rPr>
              <a:t> 7: (SGK - tr66)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F8C3CF47-8901-0745-186B-BA65DE466A10}"/>
              </a:ext>
            </a:extLst>
          </p:cNvPr>
          <p:cNvSpPr txBox="1"/>
          <p:nvPr/>
        </p:nvSpPr>
        <p:spPr>
          <a:xfrm>
            <a:off x="526316" y="4030989"/>
            <a:ext cx="7281105" cy="1929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334"/>
              </a:lnSpc>
              <a:spcBef>
                <a:spcPct val="0"/>
              </a:spcBef>
            </a:pP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tơ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-met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quãng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ki-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lô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UTM Avo" panose="02040603050506020204" pitchFamily="18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66DFFF6-9747-28A5-1D63-A7FA1C28911C}"/>
              </a:ext>
            </a:extLst>
          </p:cNvPr>
          <p:cNvGrpSpPr/>
          <p:nvPr/>
        </p:nvGrpSpPr>
        <p:grpSpPr>
          <a:xfrm>
            <a:off x="631703" y="1641857"/>
            <a:ext cx="4372844" cy="745225"/>
            <a:chOff x="0" y="0"/>
            <a:chExt cx="2533550" cy="511089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81FE94C-26F1-3FC4-CFC3-A247A1428EB7}"/>
                </a:ext>
              </a:extLst>
            </p:cNvPr>
            <p:cNvSpPr/>
            <p:nvPr/>
          </p:nvSpPr>
          <p:spPr>
            <a:xfrm>
              <a:off x="0" y="0"/>
              <a:ext cx="2533550" cy="511089"/>
            </a:xfrm>
            <a:custGeom>
              <a:avLst/>
              <a:gdLst/>
              <a:ahLst/>
              <a:cxnLst/>
              <a:rect l="l" t="t" r="r" b="b"/>
              <a:pathLst>
                <a:path w="2533550" h="511089">
                  <a:moveTo>
                    <a:pt x="55482" y="0"/>
                  </a:moveTo>
                  <a:lnTo>
                    <a:pt x="2478068" y="0"/>
                  </a:lnTo>
                  <a:cubicBezTo>
                    <a:pt x="2492783" y="0"/>
                    <a:pt x="2506895" y="5845"/>
                    <a:pt x="2517300" y="16250"/>
                  </a:cubicBezTo>
                  <a:cubicBezTo>
                    <a:pt x="2527705" y="26655"/>
                    <a:pt x="2533550" y="40767"/>
                    <a:pt x="2533550" y="55482"/>
                  </a:cubicBezTo>
                  <a:lnTo>
                    <a:pt x="2533550" y="455607"/>
                  </a:lnTo>
                  <a:cubicBezTo>
                    <a:pt x="2533550" y="470321"/>
                    <a:pt x="2527705" y="484434"/>
                    <a:pt x="2517300" y="494839"/>
                  </a:cubicBezTo>
                  <a:cubicBezTo>
                    <a:pt x="2506895" y="505243"/>
                    <a:pt x="2492783" y="511089"/>
                    <a:pt x="2478068" y="511089"/>
                  </a:cubicBezTo>
                  <a:lnTo>
                    <a:pt x="55482" y="511089"/>
                  </a:lnTo>
                  <a:cubicBezTo>
                    <a:pt x="40767" y="511089"/>
                    <a:pt x="26655" y="505243"/>
                    <a:pt x="16250" y="494839"/>
                  </a:cubicBezTo>
                  <a:cubicBezTo>
                    <a:pt x="5845" y="484434"/>
                    <a:pt x="0" y="470321"/>
                    <a:pt x="0" y="455607"/>
                  </a:cubicBezTo>
                  <a:lnTo>
                    <a:pt x="0" y="55482"/>
                  </a:lnTo>
                  <a:cubicBezTo>
                    <a:pt x="0" y="40767"/>
                    <a:pt x="5845" y="26655"/>
                    <a:pt x="16250" y="16250"/>
                  </a:cubicBezTo>
                  <a:cubicBezTo>
                    <a:pt x="26655" y="5845"/>
                    <a:pt x="40767" y="0"/>
                    <a:pt x="55482" y="0"/>
                  </a:cubicBezTo>
                  <a:close/>
                </a:path>
              </a:pathLst>
            </a:custGeom>
            <a:solidFill>
              <a:srgbClr val="809BD8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ADA797D0-0246-AC2B-5A57-F11782701EE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4389" tIns="24389" rIns="24389" bIns="24389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6F51F0D-6FE8-8A1A-1B21-EA981964DCD2}"/>
              </a:ext>
            </a:extLst>
          </p:cNvPr>
          <p:cNvSpPr/>
          <p:nvPr/>
        </p:nvSpPr>
        <p:spPr>
          <a:xfrm>
            <a:off x="727327" y="1711632"/>
            <a:ext cx="4214670" cy="605675"/>
          </a:xfrm>
          <a:custGeom>
            <a:avLst/>
            <a:gdLst/>
            <a:ahLst/>
            <a:cxnLst/>
            <a:rect l="l" t="t" r="r" b="b"/>
            <a:pathLst>
              <a:path w="2441907" h="374236">
                <a:moveTo>
                  <a:pt x="57564" y="0"/>
                </a:moveTo>
                <a:lnTo>
                  <a:pt x="2384343" y="0"/>
                </a:lnTo>
                <a:cubicBezTo>
                  <a:pt x="2399610" y="0"/>
                  <a:pt x="2414251" y="6065"/>
                  <a:pt x="2425047" y="16860"/>
                </a:cubicBezTo>
                <a:cubicBezTo>
                  <a:pt x="2435842" y="27656"/>
                  <a:pt x="2441907" y="42297"/>
                  <a:pt x="2441907" y="57564"/>
                </a:cubicBezTo>
                <a:lnTo>
                  <a:pt x="2441907" y="316672"/>
                </a:lnTo>
                <a:cubicBezTo>
                  <a:pt x="2441907" y="331939"/>
                  <a:pt x="2435842" y="346581"/>
                  <a:pt x="2425047" y="357376"/>
                </a:cubicBezTo>
                <a:cubicBezTo>
                  <a:pt x="2414251" y="368172"/>
                  <a:pt x="2399610" y="374236"/>
                  <a:pt x="2384343" y="374236"/>
                </a:cubicBezTo>
                <a:lnTo>
                  <a:pt x="57564" y="374236"/>
                </a:lnTo>
                <a:cubicBezTo>
                  <a:pt x="42297" y="374236"/>
                  <a:pt x="27656" y="368172"/>
                  <a:pt x="16860" y="357376"/>
                </a:cubicBezTo>
                <a:cubicBezTo>
                  <a:pt x="6065" y="346581"/>
                  <a:pt x="0" y="331939"/>
                  <a:pt x="0" y="316672"/>
                </a:cubicBezTo>
                <a:lnTo>
                  <a:pt x="0" y="57564"/>
                </a:lnTo>
                <a:cubicBezTo>
                  <a:pt x="0" y="42297"/>
                  <a:pt x="6065" y="27656"/>
                  <a:pt x="16860" y="16860"/>
                </a:cubicBezTo>
                <a:cubicBezTo>
                  <a:pt x="27656" y="6065"/>
                  <a:pt x="42297" y="0"/>
                  <a:pt x="57564" y="0"/>
                </a:cubicBezTo>
                <a:close/>
              </a:path>
            </a:pathLst>
          </a:custGeom>
          <a:solidFill>
            <a:srgbClr val="FBF6EB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A982173F-92BA-4CA3-9D3C-033D4089AED3}"/>
              </a:ext>
            </a:extLst>
          </p:cNvPr>
          <p:cNvSpPr txBox="1"/>
          <p:nvPr/>
        </p:nvSpPr>
        <p:spPr>
          <a:xfrm>
            <a:off x="821040" y="1614900"/>
            <a:ext cx="3994169" cy="595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545"/>
              </a:lnSpc>
              <a:spcBef>
                <a:spcPct val="0"/>
              </a:spcBef>
            </a:pP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THẢO LUẬN  CẶP ĐÔI </a:t>
            </a:r>
          </a:p>
        </p:txBody>
      </p:sp>
    </p:spTree>
    <p:extLst>
      <p:ext uri="{BB962C8B-B14F-4D97-AF65-F5344CB8AC3E}">
        <p14:creationId xmlns:p14="http://schemas.microsoft.com/office/powerpoint/2010/main" val="2325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84C5E49-C395-A945-4BCC-B7707CEAC141}"/>
              </a:ext>
            </a:extLst>
          </p:cNvPr>
          <p:cNvSpPr/>
          <p:nvPr/>
        </p:nvSpPr>
        <p:spPr>
          <a:xfrm>
            <a:off x="6531429" y="3122023"/>
            <a:ext cx="5660571" cy="373597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Freeform 4">
            <a:extLst>
              <a:ext uri="{FF2B5EF4-FFF2-40B4-BE49-F238E27FC236}">
                <a16:creationId xmlns:a16="http://schemas.microsoft.com/office/drawing/2014/main" id="{8C299012-FFD9-7460-E561-A3803E723385}"/>
              </a:ext>
            </a:extLst>
          </p:cNvPr>
          <p:cNvSpPr/>
          <p:nvPr/>
        </p:nvSpPr>
        <p:spPr>
          <a:xfrm flipH="1">
            <a:off x="3743059" y="2741362"/>
            <a:ext cx="443539" cy="532067"/>
          </a:xfrm>
          <a:custGeom>
            <a:avLst/>
            <a:gdLst/>
            <a:ahLst/>
            <a:cxnLst/>
            <a:rect l="l" t="t" r="r" b="b"/>
            <a:pathLst>
              <a:path w="665309" h="798100">
                <a:moveTo>
                  <a:pt x="665309" y="0"/>
                </a:moveTo>
                <a:lnTo>
                  <a:pt x="0" y="0"/>
                </a:lnTo>
                <a:lnTo>
                  <a:pt x="0" y="798100"/>
                </a:lnTo>
                <a:lnTo>
                  <a:pt x="665309" y="798100"/>
                </a:lnTo>
                <a:lnTo>
                  <a:pt x="6653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E157F587-C536-019C-D231-BEAB953AD285}"/>
              </a:ext>
            </a:extLst>
          </p:cNvPr>
          <p:cNvSpPr/>
          <p:nvPr/>
        </p:nvSpPr>
        <p:spPr>
          <a:xfrm rot="4684089">
            <a:off x="2529002" y="1708745"/>
            <a:ext cx="923612" cy="853082"/>
          </a:xfrm>
          <a:custGeom>
            <a:avLst/>
            <a:gdLst/>
            <a:ahLst/>
            <a:cxnLst/>
            <a:rect l="l" t="t" r="r" b="b"/>
            <a:pathLst>
              <a:path w="1385418" h="1279623">
                <a:moveTo>
                  <a:pt x="0" y="0"/>
                </a:moveTo>
                <a:lnTo>
                  <a:pt x="1385419" y="0"/>
                </a:lnTo>
                <a:lnTo>
                  <a:pt x="1385419" y="1279622"/>
                </a:lnTo>
                <a:lnTo>
                  <a:pt x="0" y="12796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1B114FF6-CE40-AD7D-A89A-7BC7D6ABCF6D}"/>
              </a:ext>
            </a:extLst>
          </p:cNvPr>
          <p:cNvSpPr/>
          <p:nvPr/>
        </p:nvSpPr>
        <p:spPr>
          <a:xfrm flipH="1">
            <a:off x="8046656" y="2796816"/>
            <a:ext cx="349343" cy="419070"/>
          </a:xfrm>
          <a:custGeom>
            <a:avLst/>
            <a:gdLst/>
            <a:ahLst/>
            <a:cxnLst/>
            <a:rect l="l" t="t" r="r" b="b"/>
            <a:pathLst>
              <a:path w="524015" h="628605">
                <a:moveTo>
                  <a:pt x="524015" y="0"/>
                </a:moveTo>
                <a:lnTo>
                  <a:pt x="0" y="0"/>
                </a:lnTo>
                <a:lnTo>
                  <a:pt x="0" y="628605"/>
                </a:lnTo>
                <a:lnTo>
                  <a:pt x="524015" y="628605"/>
                </a:lnTo>
                <a:lnTo>
                  <a:pt x="5240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D09CB0AD-38AC-34B9-09EA-DE10AA1052BB}"/>
              </a:ext>
            </a:extLst>
          </p:cNvPr>
          <p:cNvSpPr txBox="1"/>
          <p:nvPr/>
        </p:nvSpPr>
        <p:spPr>
          <a:xfrm>
            <a:off x="2383681" y="1769420"/>
            <a:ext cx="7424635" cy="59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spc="233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spc="233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spc="233" dirty="0" err="1"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spc="233" dirty="0">
                <a:latin typeface="UTM Avo" panose="02040603050506020204" pitchFamily="18"/>
                <a:cs typeface="Arial" panose="020B0604020202020204" pitchFamily="34" charset="0"/>
              </a:rPr>
              <a:t> 7: (SGK - tr66)</a:t>
            </a:r>
          </a:p>
        </p:txBody>
      </p:sp>
      <p:grpSp>
        <p:nvGrpSpPr>
          <p:cNvPr id="35" name="Group 14">
            <a:extLst>
              <a:ext uri="{FF2B5EF4-FFF2-40B4-BE49-F238E27FC236}">
                <a16:creationId xmlns:a16="http://schemas.microsoft.com/office/drawing/2014/main" id="{2E80104C-640F-5E19-5AC4-0F982A39FDB5}"/>
              </a:ext>
            </a:extLst>
          </p:cNvPr>
          <p:cNvGrpSpPr/>
          <p:nvPr/>
        </p:nvGrpSpPr>
        <p:grpSpPr>
          <a:xfrm>
            <a:off x="4918881" y="2571277"/>
            <a:ext cx="2354237" cy="1061088"/>
            <a:chOff x="0" y="-208048"/>
            <a:chExt cx="4708474" cy="2122176"/>
          </a:xfrm>
        </p:grpSpPr>
        <p:grpSp>
          <p:nvGrpSpPr>
            <p:cNvPr id="36" name="Group 15">
              <a:extLst>
                <a:ext uri="{FF2B5EF4-FFF2-40B4-BE49-F238E27FC236}">
                  <a16:creationId xmlns:a16="http://schemas.microsoft.com/office/drawing/2014/main" id="{3B68D33A-908C-9759-0283-413F4F623D1A}"/>
                </a:ext>
              </a:extLst>
            </p:cNvPr>
            <p:cNvGrpSpPr/>
            <p:nvPr/>
          </p:nvGrpSpPr>
          <p:grpSpPr>
            <a:xfrm>
              <a:off x="0" y="0"/>
              <a:ext cx="4708474" cy="1914128"/>
              <a:chOff x="0" y="0"/>
              <a:chExt cx="1257204" cy="511089"/>
            </a:xfrm>
          </p:grpSpPr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D345DE2F-7AF8-A010-79F3-8D96F355A949}"/>
                  </a:ext>
                </a:extLst>
              </p:cNvPr>
              <p:cNvSpPr/>
              <p:nvPr/>
            </p:nvSpPr>
            <p:spPr>
              <a:xfrm>
                <a:off x="0" y="0"/>
                <a:ext cx="1257204" cy="511089"/>
              </a:xfrm>
              <a:custGeom>
                <a:avLst/>
                <a:gdLst/>
                <a:ahLst/>
                <a:cxnLst/>
                <a:rect l="l" t="t" r="r" b="b"/>
                <a:pathLst>
                  <a:path w="1257204" h="511089">
                    <a:moveTo>
                      <a:pt x="111809" y="0"/>
                    </a:moveTo>
                    <a:lnTo>
                      <a:pt x="1145395" y="0"/>
                    </a:lnTo>
                    <a:cubicBezTo>
                      <a:pt x="1207145" y="0"/>
                      <a:pt x="1257204" y="50059"/>
                      <a:pt x="1257204" y="111809"/>
                    </a:cubicBezTo>
                    <a:lnTo>
                      <a:pt x="1257204" y="399280"/>
                    </a:lnTo>
                    <a:cubicBezTo>
                      <a:pt x="1257204" y="461030"/>
                      <a:pt x="1207145" y="511089"/>
                      <a:pt x="1145395" y="511089"/>
                    </a:cubicBezTo>
                    <a:lnTo>
                      <a:pt x="111809" y="511089"/>
                    </a:lnTo>
                    <a:cubicBezTo>
                      <a:pt x="50059" y="511089"/>
                      <a:pt x="0" y="461030"/>
                      <a:pt x="0" y="399280"/>
                    </a:cubicBezTo>
                    <a:lnTo>
                      <a:pt x="0" y="111809"/>
                    </a:lnTo>
                    <a:cubicBezTo>
                      <a:pt x="0" y="50059"/>
                      <a:pt x="50059" y="0"/>
                      <a:pt x="111809" y="0"/>
                    </a:cubicBezTo>
                    <a:close/>
                  </a:path>
                </a:pathLst>
              </a:custGeom>
              <a:solidFill>
                <a:srgbClr val="809BD8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7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</a:endParaRPr>
              </a:p>
            </p:txBody>
          </p:sp>
          <p:sp>
            <p:nvSpPr>
              <p:cNvPr id="42" name="TextBox 17">
                <a:extLst>
                  <a:ext uri="{FF2B5EF4-FFF2-40B4-BE49-F238E27FC236}">
                    <a16:creationId xmlns:a16="http://schemas.microsoft.com/office/drawing/2014/main" id="{63DE3F27-97B0-6EE8-4A2F-EAECCB90069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24389" tIns="24389" rIns="24389" bIns="24389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</a:endParaRPr>
              </a:p>
            </p:txBody>
          </p:sp>
        </p:grpSp>
        <p:grpSp>
          <p:nvGrpSpPr>
            <p:cNvPr id="37" name="Group 18">
              <a:extLst>
                <a:ext uri="{FF2B5EF4-FFF2-40B4-BE49-F238E27FC236}">
                  <a16:creationId xmlns:a16="http://schemas.microsoft.com/office/drawing/2014/main" id="{52FA1996-CD0F-FD83-42BA-7F07CDE9FEC5}"/>
                </a:ext>
              </a:extLst>
            </p:cNvPr>
            <p:cNvGrpSpPr/>
            <p:nvPr/>
          </p:nvGrpSpPr>
          <p:grpSpPr>
            <a:xfrm>
              <a:off x="259541" y="208440"/>
              <a:ext cx="4189393" cy="1457707"/>
              <a:chOff x="0" y="0"/>
              <a:chExt cx="1118605" cy="389221"/>
            </a:xfrm>
          </p:grpSpPr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F2A5400-521A-26D0-BAAD-F628BDBE95A0}"/>
                  </a:ext>
                </a:extLst>
              </p:cNvPr>
              <p:cNvSpPr/>
              <p:nvPr/>
            </p:nvSpPr>
            <p:spPr>
              <a:xfrm>
                <a:off x="0" y="0"/>
                <a:ext cx="1118605" cy="389221"/>
              </a:xfrm>
              <a:custGeom>
                <a:avLst/>
                <a:gdLst/>
                <a:ahLst/>
                <a:cxnLst/>
                <a:rect l="l" t="t" r="r" b="b"/>
                <a:pathLst>
                  <a:path w="1118605" h="389221">
                    <a:moveTo>
                      <a:pt x="125663" y="0"/>
                    </a:moveTo>
                    <a:lnTo>
                      <a:pt x="992942" y="0"/>
                    </a:lnTo>
                    <a:cubicBezTo>
                      <a:pt x="1062344" y="0"/>
                      <a:pt x="1118605" y="56261"/>
                      <a:pt x="1118605" y="125663"/>
                    </a:cubicBezTo>
                    <a:lnTo>
                      <a:pt x="1118605" y="263558"/>
                    </a:lnTo>
                    <a:cubicBezTo>
                      <a:pt x="1118605" y="296886"/>
                      <a:pt x="1105365" y="328849"/>
                      <a:pt x="1081799" y="352415"/>
                    </a:cubicBezTo>
                    <a:cubicBezTo>
                      <a:pt x="1058233" y="375981"/>
                      <a:pt x="1026270" y="389221"/>
                      <a:pt x="992942" y="389221"/>
                    </a:cubicBezTo>
                    <a:lnTo>
                      <a:pt x="125663" y="389221"/>
                    </a:lnTo>
                    <a:cubicBezTo>
                      <a:pt x="56261" y="389221"/>
                      <a:pt x="0" y="332960"/>
                      <a:pt x="0" y="263558"/>
                    </a:cubicBezTo>
                    <a:lnTo>
                      <a:pt x="0" y="125663"/>
                    </a:lnTo>
                    <a:cubicBezTo>
                      <a:pt x="0" y="56261"/>
                      <a:pt x="56261" y="0"/>
                      <a:pt x="125663" y="0"/>
                    </a:cubicBezTo>
                    <a:close/>
                  </a:path>
                </a:pathLst>
              </a:custGeom>
              <a:solidFill>
                <a:srgbClr val="FBF6EB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7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</a:endParaRPr>
              </a:p>
            </p:txBody>
          </p:sp>
          <p:sp>
            <p:nvSpPr>
              <p:cNvPr id="40" name="TextBox 20">
                <a:extLst>
                  <a:ext uri="{FF2B5EF4-FFF2-40B4-BE49-F238E27FC236}">
                    <a16:creationId xmlns:a16="http://schemas.microsoft.com/office/drawing/2014/main" id="{7B29E419-2546-B74B-22CB-A87D0FE70A9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24389" tIns="24389" rIns="24389" bIns="24389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</a:endParaRPr>
              </a:p>
            </p:txBody>
          </p:sp>
        </p:grp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13706E5F-9A8F-CFD6-792C-13F465272309}"/>
                </a:ext>
              </a:extLst>
            </p:cNvPr>
            <p:cNvSpPr txBox="1"/>
            <p:nvPr/>
          </p:nvSpPr>
          <p:spPr>
            <a:xfrm>
              <a:off x="1200790" y="-208048"/>
              <a:ext cx="3374744" cy="1613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defTabSz="609630" eaLnBrk="1" fontAlgn="auto" latinLnBrk="0" hangingPunct="1">
                <a:lnSpc>
                  <a:spcPts val="746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Trả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lời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22">
            <a:extLst>
              <a:ext uri="{FF2B5EF4-FFF2-40B4-BE49-F238E27FC236}">
                <a16:creationId xmlns:a16="http://schemas.microsoft.com/office/drawing/2014/main" id="{A3E1FB33-F1BF-DBFB-CCD7-E5DCAB22CE46}"/>
              </a:ext>
            </a:extLst>
          </p:cNvPr>
          <p:cNvGrpSpPr/>
          <p:nvPr/>
        </p:nvGrpSpPr>
        <p:grpSpPr>
          <a:xfrm>
            <a:off x="1169014" y="3780565"/>
            <a:ext cx="10177669" cy="2865383"/>
            <a:chOff x="0" y="0"/>
            <a:chExt cx="4280792" cy="1205198"/>
          </a:xfrm>
        </p:grpSpPr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E7133C0E-4448-58F7-1087-31292B02C5E7}"/>
                </a:ext>
              </a:extLst>
            </p:cNvPr>
            <p:cNvSpPr/>
            <p:nvPr/>
          </p:nvSpPr>
          <p:spPr>
            <a:xfrm>
              <a:off x="0" y="0"/>
              <a:ext cx="4280793" cy="1205198"/>
            </a:xfrm>
            <a:custGeom>
              <a:avLst/>
              <a:gdLst/>
              <a:ahLst/>
              <a:cxnLst/>
              <a:rect l="l" t="t" r="r" b="b"/>
              <a:pathLst>
                <a:path w="4280793" h="1205198">
                  <a:moveTo>
                    <a:pt x="25863" y="0"/>
                  </a:moveTo>
                  <a:lnTo>
                    <a:pt x="4254929" y="0"/>
                  </a:lnTo>
                  <a:cubicBezTo>
                    <a:pt x="4269213" y="0"/>
                    <a:pt x="4280793" y="11579"/>
                    <a:pt x="4280793" y="25863"/>
                  </a:cubicBezTo>
                  <a:lnTo>
                    <a:pt x="4280793" y="1179335"/>
                  </a:lnTo>
                  <a:cubicBezTo>
                    <a:pt x="4280793" y="1193619"/>
                    <a:pt x="4269213" y="1205198"/>
                    <a:pt x="4254929" y="1205198"/>
                  </a:cubicBezTo>
                  <a:lnTo>
                    <a:pt x="25863" y="1205198"/>
                  </a:lnTo>
                  <a:cubicBezTo>
                    <a:pt x="19004" y="1205198"/>
                    <a:pt x="12425" y="1202474"/>
                    <a:pt x="7575" y="1197623"/>
                  </a:cubicBezTo>
                  <a:cubicBezTo>
                    <a:pt x="2725" y="1192773"/>
                    <a:pt x="0" y="1186195"/>
                    <a:pt x="0" y="1179335"/>
                  </a:cubicBezTo>
                  <a:lnTo>
                    <a:pt x="0" y="25863"/>
                  </a:lnTo>
                  <a:cubicBezTo>
                    <a:pt x="0" y="19004"/>
                    <a:pt x="2725" y="12425"/>
                    <a:pt x="7575" y="7575"/>
                  </a:cubicBezTo>
                  <a:cubicBezTo>
                    <a:pt x="12425" y="2725"/>
                    <a:pt x="19004" y="0"/>
                    <a:pt x="25863" y="0"/>
                  </a:cubicBezTo>
                  <a:close/>
                </a:path>
              </a:pathLst>
            </a:custGeom>
            <a:solidFill>
              <a:srgbClr val="5A7CBA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35070ECF-9AEC-6D12-BE0B-D8CBEA6EACA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grpSp>
        <p:nvGrpSpPr>
          <p:cNvPr id="46" name="Group 25">
            <a:extLst>
              <a:ext uri="{FF2B5EF4-FFF2-40B4-BE49-F238E27FC236}">
                <a16:creationId xmlns:a16="http://schemas.microsoft.com/office/drawing/2014/main" id="{2815FB21-4A4B-D1A8-CF2A-D9BBB50BE89B}"/>
              </a:ext>
            </a:extLst>
          </p:cNvPr>
          <p:cNvGrpSpPr/>
          <p:nvPr/>
        </p:nvGrpSpPr>
        <p:grpSpPr>
          <a:xfrm>
            <a:off x="1365661" y="3901872"/>
            <a:ext cx="9800328" cy="2633095"/>
            <a:chOff x="0" y="0"/>
            <a:chExt cx="4122080" cy="1107497"/>
          </a:xfrm>
        </p:grpSpPr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7499FC62-6A63-B9B2-EA96-788948DA0CD5}"/>
                </a:ext>
              </a:extLst>
            </p:cNvPr>
            <p:cNvSpPr/>
            <p:nvPr/>
          </p:nvSpPr>
          <p:spPr>
            <a:xfrm>
              <a:off x="0" y="0"/>
              <a:ext cx="4122080" cy="1107497"/>
            </a:xfrm>
            <a:custGeom>
              <a:avLst/>
              <a:gdLst/>
              <a:ahLst/>
              <a:cxnLst/>
              <a:rect l="l" t="t" r="r" b="b"/>
              <a:pathLst>
                <a:path w="4122080" h="1107497">
                  <a:moveTo>
                    <a:pt x="26859" y="0"/>
                  </a:moveTo>
                  <a:lnTo>
                    <a:pt x="4095221" y="0"/>
                  </a:lnTo>
                  <a:cubicBezTo>
                    <a:pt x="4102345" y="0"/>
                    <a:pt x="4109176" y="2830"/>
                    <a:pt x="4114214" y="7867"/>
                  </a:cubicBezTo>
                  <a:cubicBezTo>
                    <a:pt x="4119251" y="12904"/>
                    <a:pt x="4122080" y="19735"/>
                    <a:pt x="4122080" y="26859"/>
                  </a:cubicBezTo>
                  <a:lnTo>
                    <a:pt x="4122080" y="1080638"/>
                  </a:lnTo>
                  <a:cubicBezTo>
                    <a:pt x="4122080" y="1095472"/>
                    <a:pt x="4110055" y="1107497"/>
                    <a:pt x="4095221" y="1107497"/>
                  </a:cubicBezTo>
                  <a:lnTo>
                    <a:pt x="26859" y="1107497"/>
                  </a:lnTo>
                  <a:cubicBezTo>
                    <a:pt x="12025" y="1107497"/>
                    <a:pt x="0" y="1095472"/>
                    <a:pt x="0" y="1080638"/>
                  </a:cubicBezTo>
                  <a:lnTo>
                    <a:pt x="0" y="26859"/>
                  </a:lnTo>
                  <a:cubicBezTo>
                    <a:pt x="0" y="12025"/>
                    <a:pt x="12025" y="0"/>
                    <a:pt x="26859" y="0"/>
                  </a:cubicBezTo>
                  <a:close/>
                </a:path>
              </a:pathLst>
            </a:custGeom>
            <a:solidFill>
              <a:srgbClr val="FBF6EB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724AA72A-4B5E-E095-C7A5-4A3B5016008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sp>
        <p:nvSpPr>
          <p:cNvPr id="49" name="TextBox 28">
            <a:extLst>
              <a:ext uri="{FF2B5EF4-FFF2-40B4-BE49-F238E27FC236}">
                <a16:creationId xmlns:a16="http://schemas.microsoft.com/office/drawing/2014/main" id="{02E007E9-96EB-212D-1C52-0A39F0FC4C38}"/>
              </a:ext>
            </a:extLst>
          </p:cNvPr>
          <p:cNvSpPr txBox="1"/>
          <p:nvPr/>
        </p:nvSpPr>
        <p:spPr>
          <a:xfrm>
            <a:off x="1378222" y="4089167"/>
            <a:ext cx="9759253" cy="2236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Quãng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xe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:</a:t>
            </a:r>
          </a:p>
          <a:p>
            <a:pPr algn="ctr" defTabSz="609630">
              <a:lnSpc>
                <a:spcPts val="6080"/>
              </a:lnSpc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103 021 - 102 906 = 115 ( km ) </a:t>
            </a:r>
          </a:p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: 115 km.</a:t>
            </a:r>
          </a:p>
        </p:txBody>
      </p:sp>
    </p:spTree>
    <p:extLst>
      <p:ext uri="{BB962C8B-B14F-4D97-AF65-F5344CB8AC3E}">
        <p14:creationId xmlns:p14="http://schemas.microsoft.com/office/powerpoint/2010/main" val="74553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36</TotalTime>
  <Words>792</Words>
  <Application>Microsoft Office PowerPoint</Application>
  <PresentationFormat>Widescreen</PresentationFormat>
  <Paragraphs>85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UTM Avo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2023-10-24T04:45:10Z</dcterms:created>
  <dcterms:modified xsi:type="dcterms:W3CDTF">2024-01-04T08:55:24Z</dcterms:modified>
</cp:coreProperties>
</file>