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5"/>
  </p:notesMasterIdLst>
  <p:sldIdLst>
    <p:sldId id="266" r:id="rId3"/>
    <p:sldId id="256" r:id="rId4"/>
    <p:sldId id="257" r:id="rId5"/>
    <p:sldId id="258" r:id="rId6"/>
    <p:sldId id="259" r:id="rId7"/>
    <p:sldId id="272" r:id="rId8"/>
    <p:sldId id="273" r:id="rId9"/>
    <p:sldId id="274" r:id="rId10"/>
    <p:sldId id="260" r:id="rId11"/>
    <p:sldId id="261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2" r:id="rId20"/>
    <p:sldId id="263" r:id="rId21"/>
    <p:sldId id="268" r:id="rId22"/>
    <p:sldId id="267" r:id="rId23"/>
    <p:sldId id="271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65" autoAdjust="0"/>
    <p:restoredTop sz="94660"/>
  </p:normalViewPr>
  <p:slideViewPr>
    <p:cSldViewPr snapToGrid="0">
      <p:cViewPr>
        <p:scale>
          <a:sx n="100" d="100"/>
          <a:sy n="100" d="100"/>
        </p:scale>
        <p:origin x="6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35.svg"/><Relationship Id="rId4" Type="http://schemas.openxmlformats.org/officeDocument/2006/relationships/image" Target="../media/image27.sv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36.png"/><Relationship Id="rId7" Type="http://schemas.openxmlformats.org/officeDocument/2006/relationships/image" Target="../media/image26.png"/><Relationship Id="rId12" Type="http://schemas.openxmlformats.org/officeDocument/2006/relationships/image" Target="../media/image4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svg"/><Relationship Id="rId4" Type="http://schemas.openxmlformats.org/officeDocument/2006/relationships/image" Target="../media/image37.sv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4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4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4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4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091514D0-099D-6F66-645B-BAFD8CA796BA}"/>
              </a:ext>
            </a:extLst>
          </p:cNvPr>
          <p:cNvSpPr txBox="1">
            <a:spLocks/>
          </p:cNvSpPr>
          <p:nvPr/>
        </p:nvSpPr>
        <p:spPr>
          <a:xfrm>
            <a:off x="785830" y="3501112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9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26: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Phép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cộng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9">
            <a:extLst>
              <a:ext uri="{FF2B5EF4-FFF2-40B4-BE49-F238E27FC236}">
                <a16:creationId xmlns:a16="http://schemas.microsoft.com/office/drawing/2014/main" id="{F16D1A8D-8E36-6818-43AA-CC3CEB0E9AF3}"/>
              </a:ext>
            </a:extLst>
          </p:cNvPr>
          <p:cNvSpPr/>
          <p:nvPr/>
        </p:nvSpPr>
        <p:spPr>
          <a:xfrm>
            <a:off x="995821" y="2109352"/>
            <a:ext cx="10243959" cy="4132773"/>
          </a:xfrm>
          <a:custGeom>
            <a:avLst/>
            <a:gdLst/>
            <a:ahLst/>
            <a:cxnLst/>
            <a:rect l="l" t="t" r="r" b="b"/>
            <a:pathLst>
              <a:path w="4046996" h="1632700">
                <a:moveTo>
                  <a:pt x="25696" y="0"/>
                </a:moveTo>
                <a:lnTo>
                  <a:pt x="4021300" y="0"/>
                </a:lnTo>
                <a:cubicBezTo>
                  <a:pt x="4035492" y="0"/>
                  <a:pt x="4046996" y="11504"/>
                  <a:pt x="4046996" y="25696"/>
                </a:cubicBezTo>
                <a:lnTo>
                  <a:pt x="4046996" y="1607005"/>
                </a:lnTo>
                <a:cubicBezTo>
                  <a:pt x="4046996" y="1613820"/>
                  <a:pt x="4044289" y="1620355"/>
                  <a:pt x="4039470" y="1625174"/>
                </a:cubicBezTo>
                <a:cubicBezTo>
                  <a:pt x="4034651" y="1629993"/>
                  <a:pt x="4028115" y="1632700"/>
                  <a:pt x="4021300" y="1632700"/>
                </a:cubicBezTo>
                <a:lnTo>
                  <a:pt x="25696" y="1632700"/>
                </a:lnTo>
                <a:cubicBezTo>
                  <a:pt x="18881" y="1632700"/>
                  <a:pt x="12345" y="1629993"/>
                  <a:pt x="7526" y="1625174"/>
                </a:cubicBezTo>
                <a:cubicBezTo>
                  <a:pt x="2707" y="1620355"/>
                  <a:pt x="0" y="1613820"/>
                  <a:pt x="0" y="1607005"/>
                </a:cubicBezTo>
                <a:lnTo>
                  <a:pt x="0" y="25696"/>
                </a:lnTo>
                <a:cubicBezTo>
                  <a:pt x="0" y="18881"/>
                  <a:pt x="2707" y="12345"/>
                  <a:pt x="7526" y="7526"/>
                </a:cubicBezTo>
                <a:cubicBezTo>
                  <a:pt x="12345" y="2707"/>
                  <a:pt x="18881" y="0"/>
                  <a:pt x="25696" y="0"/>
                </a:cubicBezTo>
                <a:close/>
              </a:path>
            </a:pathLst>
          </a:custGeom>
          <a:solidFill>
            <a:srgbClr val="4F81BD">
              <a:lumMod val="75000"/>
            </a:srgbClr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grpSp>
        <p:nvGrpSpPr>
          <p:cNvPr id="138" name="Group 11">
            <a:extLst>
              <a:ext uri="{FF2B5EF4-FFF2-40B4-BE49-F238E27FC236}">
                <a16:creationId xmlns:a16="http://schemas.microsoft.com/office/drawing/2014/main" id="{DE7C0E36-18BB-E171-8F0C-8348A7DD826E}"/>
              </a:ext>
            </a:extLst>
          </p:cNvPr>
          <p:cNvGrpSpPr/>
          <p:nvPr/>
        </p:nvGrpSpPr>
        <p:grpSpPr>
          <a:xfrm>
            <a:off x="1132130" y="2273856"/>
            <a:ext cx="9927740" cy="3837596"/>
            <a:chOff x="0" y="0"/>
            <a:chExt cx="3922070" cy="1516087"/>
          </a:xfrm>
        </p:grpSpPr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087B7A7E-8C61-F6F2-54B9-B13DAB8404C1}"/>
                </a:ext>
              </a:extLst>
            </p:cNvPr>
            <p:cNvSpPr/>
            <p:nvPr/>
          </p:nvSpPr>
          <p:spPr>
            <a:xfrm>
              <a:off x="0" y="0"/>
              <a:ext cx="3922070" cy="1516087"/>
            </a:xfrm>
            <a:custGeom>
              <a:avLst/>
              <a:gdLst/>
              <a:ahLst/>
              <a:cxnLst/>
              <a:rect l="l" t="t" r="r" b="b"/>
              <a:pathLst>
                <a:path w="3922070" h="1516087">
                  <a:moveTo>
                    <a:pt x="26514" y="0"/>
                  </a:moveTo>
                  <a:lnTo>
                    <a:pt x="3895556" y="0"/>
                  </a:lnTo>
                  <a:cubicBezTo>
                    <a:pt x="3910200" y="0"/>
                    <a:pt x="3922070" y="11871"/>
                    <a:pt x="3922070" y="26514"/>
                  </a:cubicBezTo>
                  <a:lnTo>
                    <a:pt x="3922070" y="1489573"/>
                  </a:lnTo>
                  <a:cubicBezTo>
                    <a:pt x="3922070" y="1504217"/>
                    <a:pt x="3910200" y="1516087"/>
                    <a:pt x="3895556" y="1516087"/>
                  </a:cubicBezTo>
                  <a:lnTo>
                    <a:pt x="26514" y="1516087"/>
                  </a:lnTo>
                  <a:cubicBezTo>
                    <a:pt x="11871" y="1516087"/>
                    <a:pt x="0" y="1504217"/>
                    <a:pt x="0" y="1489573"/>
                  </a:cubicBezTo>
                  <a:lnTo>
                    <a:pt x="0" y="26514"/>
                  </a:lnTo>
                  <a:cubicBezTo>
                    <a:pt x="0" y="11871"/>
                    <a:pt x="11871" y="0"/>
                    <a:pt x="26514" y="0"/>
                  </a:cubicBezTo>
                  <a:close/>
                </a:path>
              </a:pathLst>
            </a:custGeom>
            <a:solidFill>
              <a:srgbClr val="FBF6EB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140" name="TextBox 13">
              <a:extLst>
                <a:ext uri="{FF2B5EF4-FFF2-40B4-BE49-F238E27FC236}">
                  <a16:creationId xmlns:a16="http://schemas.microsoft.com/office/drawing/2014/main" id="{4ED80530-982A-E265-E6AD-D0F8411C8E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</p:grpSp>
      <p:sp>
        <p:nvSpPr>
          <p:cNvPr id="141" name="AutoShape 14">
            <a:extLst>
              <a:ext uri="{FF2B5EF4-FFF2-40B4-BE49-F238E27FC236}">
                <a16:creationId xmlns:a16="http://schemas.microsoft.com/office/drawing/2014/main" id="{0B04EA3F-EFCD-FE17-1C33-2DA3B58C9F72}"/>
              </a:ext>
            </a:extLst>
          </p:cNvPr>
          <p:cNvSpPr/>
          <p:nvPr/>
        </p:nvSpPr>
        <p:spPr>
          <a:xfrm>
            <a:off x="1578623" y="4816661"/>
            <a:ext cx="161417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42" name="AutoShape 15">
            <a:extLst>
              <a:ext uri="{FF2B5EF4-FFF2-40B4-BE49-F238E27FC236}">
                <a16:creationId xmlns:a16="http://schemas.microsoft.com/office/drawing/2014/main" id="{9F01F064-6B3A-20C9-4AF6-41C486E1B72C}"/>
              </a:ext>
            </a:extLst>
          </p:cNvPr>
          <p:cNvSpPr/>
          <p:nvPr/>
        </p:nvSpPr>
        <p:spPr>
          <a:xfrm>
            <a:off x="4112667" y="4829361"/>
            <a:ext cx="161417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43" name="AutoShape 16">
            <a:extLst>
              <a:ext uri="{FF2B5EF4-FFF2-40B4-BE49-F238E27FC236}">
                <a16:creationId xmlns:a16="http://schemas.microsoft.com/office/drawing/2014/main" id="{A2AA6B15-A4C7-DB9B-D6F7-FA2C77094F3F}"/>
              </a:ext>
            </a:extLst>
          </p:cNvPr>
          <p:cNvSpPr/>
          <p:nvPr/>
        </p:nvSpPr>
        <p:spPr>
          <a:xfrm>
            <a:off x="6466964" y="4794593"/>
            <a:ext cx="1857217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44" name="AutoShape 17">
            <a:extLst>
              <a:ext uri="{FF2B5EF4-FFF2-40B4-BE49-F238E27FC236}">
                <a16:creationId xmlns:a16="http://schemas.microsoft.com/office/drawing/2014/main" id="{E276C1C0-AC68-4C26-5B93-BD510C0C57E0}"/>
              </a:ext>
            </a:extLst>
          </p:cNvPr>
          <p:cNvSpPr/>
          <p:nvPr/>
        </p:nvSpPr>
        <p:spPr>
          <a:xfrm>
            <a:off x="8845543" y="4778561"/>
            <a:ext cx="182970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grpSp>
        <p:nvGrpSpPr>
          <p:cNvPr id="145" name="Group 18">
            <a:extLst>
              <a:ext uri="{FF2B5EF4-FFF2-40B4-BE49-F238E27FC236}">
                <a16:creationId xmlns:a16="http://schemas.microsoft.com/office/drawing/2014/main" id="{5D9B4603-3EBC-922C-8AB2-38DD978FEEF3}"/>
              </a:ext>
            </a:extLst>
          </p:cNvPr>
          <p:cNvGrpSpPr/>
          <p:nvPr/>
        </p:nvGrpSpPr>
        <p:grpSpPr>
          <a:xfrm>
            <a:off x="1578623" y="4937796"/>
            <a:ext cx="1602601" cy="720209"/>
            <a:chOff x="0" y="-12352"/>
            <a:chExt cx="633126" cy="284527"/>
          </a:xfrm>
        </p:grpSpPr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5B21AEC6-FA15-0039-814A-8242FFEBB145}"/>
                </a:ext>
              </a:extLst>
            </p:cNvPr>
            <p:cNvSpPr/>
            <p:nvPr/>
          </p:nvSpPr>
          <p:spPr>
            <a:xfrm>
              <a:off x="0" y="-12352"/>
              <a:ext cx="633126" cy="284527"/>
            </a:xfrm>
            <a:custGeom>
              <a:avLst/>
              <a:gdLst/>
              <a:ahLst/>
              <a:cxnLst/>
              <a:rect l="l" t="t" r="r" b="b"/>
              <a:pathLst>
                <a:path w="633126" h="284527">
                  <a:moveTo>
                    <a:pt x="57970" y="0"/>
                  </a:moveTo>
                  <a:lnTo>
                    <a:pt x="575156" y="0"/>
                  </a:lnTo>
                  <a:cubicBezTo>
                    <a:pt x="590531" y="0"/>
                    <a:pt x="605276" y="6108"/>
                    <a:pt x="616147" y="16979"/>
                  </a:cubicBezTo>
                  <a:cubicBezTo>
                    <a:pt x="627019" y="27851"/>
                    <a:pt x="633126" y="42596"/>
                    <a:pt x="633126" y="57970"/>
                  </a:cubicBezTo>
                  <a:lnTo>
                    <a:pt x="633126" y="226557"/>
                  </a:lnTo>
                  <a:cubicBezTo>
                    <a:pt x="633126" y="241932"/>
                    <a:pt x="627019" y="256677"/>
                    <a:pt x="616147" y="267548"/>
                  </a:cubicBezTo>
                  <a:cubicBezTo>
                    <a:pt x="605276" y="278420"/>
                    <a:pt x="590531" y="284527"/>
                    <a:pt x="575156" y="284527"/>
                  </a:cubicBezTo>
                  <a:lnTo>
                    <a:pt x="57970" y="284527"/>
                  </a:lnTo>
                  <a:cubicBezTo>
                    <a:pt x="42596" y="284527"/>
                    <a:pt x="27851" y="278420"/>
                    <a:pt x="16979" y="267548"/>
                  </a:cubicBezTo>
                  <a:cubicBezTo>
                    <a:pt x="6108" y="256677"/>
                    <a:pt x="0" y="241932"/>
                    <a:pt x="0" y="226557"/>
                  </a:cubicBezTo>
                  <a:lnTo>
                    <a:pt x="0" y="57970"/>
                  </a:lnTo>
                  <a:cubicBezTo>
                    <a:pt x="0" y="42596"/>
                    <a:pt x="6108" y="27851"/>
                    <a:pt x="16979" y="16979"/>
                  </a:cubicBezTo>
                  <a:cubicBezTo>
                    <a:pt x="27851" y="6108"/>
                    <a:pt x="42596" y="0"/>
                    <a:pt x="57970" y="0"/>
                  </a:cubicBezTo>
                  <a:close/>
                </a:path>
              </a:pathLst>
            </a:custGeom>
            <a:solidFill>
              <a:srgbClr val="5B96A9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147" name="TextBox 20">
              <a:extLst>
                <a:ext uri="{FF2B5EF4-FFF2-40B4-BE49-F238E27FC236}">
                  <a16:creationId xmlns:a16="http://schemas.microsoft.com/office/drawing/2014/main" id="{F2937BDF-D79C-8C1E-8814-120D885B9141}"/>
                </a:ext>
              </a:extLst>
            </p:cNvPr>
            <p:cNvSpPr txBox="1"/>
            <p:nvPr/>
          </p:nvSpPr>
          <p:spPr>
            <a:xfrm>
              <a:off x="7144" y="22012"/>
              <a:ext cx="592450" cy="2238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46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3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</a:rPr>
                <a:t>?</a:t>
              </a:r>
            </a:p>
          </p:txBody>
        </p:sp>
      </p:grpSp>
      <p:sp>
        <p:nvSpPr>
          <p:cNvPr id="148" name="TextBox 22">
            <a:extLst>
              <a:ext uri="{FF2B5EF4-FFF2-40B4-BE49-F238E27FC236}">
                <a16:creationId xmlns:a16="http://schemas.microsoft.com/office/drawing/2014/main" id="{8EF26370-175D-C0F5-09DF-6483130F9C4D}"/>
              </a:ext>
            </a:extLst>
          </p:cNvPr>
          <p:cNvSpPr txBox="1"/>
          <p:nvPr/>
        </p:nvSpPr>
        <p:spPr>
          <a:xfrm>
            <a:off x="3377576" y="2378715"/>
            <a:ext cx="5789743" cy="597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3000" b="1" dirty="0" err="1">
                <a:solidFill>
                  <a:srgbClr val="4F81B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4F81B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4F81B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3000" b="1" dirty="0">
                <a:solidFill>
                  <a:srgbClr val="4F81B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1: </a:t>
            </a:r>
            <a:r>
              <a:rPr lang="en-US" sz="3000" b="1" dirty="0" err="1">
                <a:solidFill>
                  <a:srgbClr val="4F81B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Tính</a:t>
            </a:r>
            <a:r>
              <a:rPr lang="en-US" sz="3000" b="1" dirty="0">
                <a:solidFill>
                  <a:srgbClr val="4F81B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(SGK - tr65) </a:t>
            </a:r>
          </a:p>
        </p:txBody>
      </p:sp>
      <p:sp>
        <p:nvSpPr>
          <p:cNvPr id="149" name="TextBox 23">
            <a:extLst>
              <a:ext uri="{FF2B5EF4-FFF2-40B4-BE49-F238E27FC236}">
                <a16:creationId xmlns:a16="http://schemas.microsoft.com/office/drawing/2014/main" id="{79078586-6FA6-15FD-9758-AD7112716F91}"/>
              </a:ext>
            </a:extLst>
          </p:cNvPr>
          <p:cNvSpPr txBox="1"/>
          <p:nvPr/>
        </p:nvSpPr>
        <p:spPr>
          <a:xfrm>
            <a:off x="1439492" y="3314775"/>
            <a:ext cx="1938085" cy="595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2933" dirty="0">
                <a:solidFill>
                  <a:srgbClr val="4F81B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810 935</a:t>
            </a:r>
          </a:p>
        </p:txBody>
      </p:sp>
      <p:sp>
        <p:nvSpPr>
          <p:cNvPr id="150" name="TextBox 24">
            <a:extLst>
              <a:ext uri="{FF2B5EF4-FFF2-40B4-BE49-F238E27FC236}">
                <a16:creationId xmlns:a16="http://schemas.microsoft.com/office/drawing/2014/main" id="{4E3143F0-9F80-1169-5C83-A1CFA64D2754}"/>
              </a:ext>
            </a:extLst>
          </p:cNvPr>
          <p:cNvSpPr txBox="1"/>
          <p:nvPr/>
        </p:nvSpPr>
        <p:spPr>
          <a:xfrm>
            <a:off x="4026667" y="3320198"/>
            <a:ext cx="1818882" cy="595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2933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462 803</a:t>
            </a:r>
          </a:p>
        </p:txBody>
      </p:sp>
      <p:sp>
        <p:nvSpPr>
          <p:cNvPr id="151" name="TextBox 25">
            <a:extLst>
              <a:ext uri="{FF2B5EF4-FFF2-40B4-BE49-F238E27FC236}">
                <a16:creationId xmlns:a16="http://schemas.microsoft.com/office/drawing/2014/main" id="{E4C6E1E5-A33E-BAE0-5FAD-D9444CA3F791}"/>
              </a:ext>
            </a:extLst>
          </p:cNvPr>
          <p:cNvSpPr txBox="1"/>
          <p:nvPr/>
        </p:nvSpPr>
        <p:spPr>
          <a:xfrm>
            <a:off x="6583117" y="3350093"/>
            <a:ext cx="1818882" cy="595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2933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248 093</a:t>
            </a:r>
          </a:p>
        </p:txBody>
      </p:sp>
      <p:sp>
        <p:nvSpPr>
          <p:cNvPr id="152" name="TextBox 26">
            <a:extLst>
              <a:ext uri="{FF2B5EF4-FFF2-40B4-BE49-F238E27FC236}">
                <a16:creationId xmlns:a16="http://schemas.microsoft.com/office/drawing/2014/main" id="{928FE127-956F-98FD-10ED-AC815F35AADC}"/>
              </a:ext>
            </a:extLst>
          </p:cNvPr>
          <p:cNvSpPr txBox="1"/>
          <p:nvPr/>
        </p:nvSpPr>
        <p:spPr>
          <a:xfrm>
            <a:off x="9002151" y="3350874"/>
            <a:ext cx="1827625" cy="595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2933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856 180</a:t>
            </a:r>
          </a:p>
        </p:txBody>
      </p:sp>
      <p:sp>
        <p:nvSpPr>
          <p:cNvPr id="153" name="TextBox 27">
            <a:extLst>
              <a:ext uri="{FF2B5EF4-FFF2-40B4-BE49-F238E27FC236}">
                <a16:creationId xmlns:a16="http://schemas.microsoft.com/office/drawing/2014/main" id="{8D9727BE-B978-2B48-E3A9-D0379470F260}"/>
              </a:ext>
            </a:extLst>
          </p:cNvPr>
          <p:cNvSpPr txBox="1"/>
          <p:nvPr/>
        </p:nvSpPr>
        <p:spPr>
          <a:xfrm>
            <a:off x="1346896" y="3990228"/>
            <a:ext cx="1840113" cy="595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2933" dirty="0">
                <a:solidFill>
                  <a:srgbClr val="4F81B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    5 648</a:t>
            </a:r>
          </a:p>
        </p:txBody>
      </p:sp>
      <p:sp>
        <p:nvSpPr>
          <p:cNvPr id="154" name="TextBox 28">
            <a:extLst>
              <a:ext uri="{FF2B5EF4-FFF2-40B4-BE49-F238E27FC236}">
                <a16:creationId xmlns:a16="http://schemas.microsoft.com/office/drawing/2014/main" id="{67DA6235-4E03-85DA-0527-5367E7588E20}"/>
              </a:ext>
            </a:extLst>
          </p:cNvPr>
          <p:cNvSpPr txBox="1"/>
          <p:nvPr/>
        </p:nvSpPr>
        <p:spPr>
          <a:xfrm>
            <a:off x="4047671" y="4042111"/>
            <a:ext cx="1770953" cy="595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2933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156 279</a:t>
            </a:r>
          </a:p>
        </p:txBody>
      </p:sp>
      <p:sp>
        <p:nvSpPr>
          <p:cNvPr id="155" name="TextBox 29">
            <a:extLst>
              <a:ext uri="{FF2B5EF4-FFF2-40B4-BE49-F238E27FC236}">
                <a16:creationId xmlns:a16="http://schemas.microsoft.com/office/drawing/2014/main" id="{F01852C1-FFC7-74D6-0748-E67329C0ED2F}"/>
              </a:ext>
            </a:extLst>
          </p:cNvPr>
          <p:cNvSpPr txBox="1"/>
          <p:nvPr/>
        </p:nvSpPr>
        <p:spPr>
          <a:xfrm>
            <a:off x="6445068" y="4041632"/>
            <a:ext cx="1879113" cy="595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2933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  57 256</a:t>
            </a:r>
          </a:p>
        </p:txBody>
      </p:sp>
      <p:sp>
        <p:nvSpPr>
          <p:cNvPr id="156" name="TextBox 30">
            <a:extLst>
              <a:ext uri="{FF2B5EF4-FFF2-40B4-BE49-F238E27FC236}">
                <a16:creationId xmlns:a16="http://schemas.microsoft.com/office/drawing/2014/main" id="{4D8D991C-2FEE-3F2D-5582-B0F14362027F}"/>
              </a:ext>
            </a:extLst>
          </p:cNvPr>
          <p:cNvSpPr txBox="1"/>
          <p:nvPr/>
        </p:nvSpPr>
        <p:spPr>
          <a:xfrm>
            <a:off x="9001002" y="3980051"/>
            <a:ext cx="1750937" cy="595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2933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395 735</a:t>
            </a:r>
          </a:p>
        </p:txBody>
      </p:sp>
      <p:sp>
        <p:nvSpPr>
          <p:cNvPr id="157" name="TextBox 31">
            <a:extLst>
              <a:ext uri="{FF2B5EF4-FFF2-40B4-BE49-F238E27FC236}">
                <a16:creationId xmlns:a16="http://schemas.microsoft.com/office/drawing/2014/main" id="{B014DC13-F3A2-0E86-1276-E22F3AE9A293}"/>
              </a:ext>
            </a:extLst>
          </p:cNvPr>
          <p:cNvSpPr txBox="1"/>
          <p:nvPr/>
        </p:nvSpPr>
        <p:spPr>
          <a:xfrm>
            <a:off x="8612265" y="3555538"/>
            <a:ext cx="466555" cy="583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2933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</a:rPr>
              <a:t>-</a:t>
            </a:r>
          </a:p>
        </p:txBody>
      </p:sp>
      <p:sp>
        <p:nvSpPr>
          <p:cNvPr id="158" name="TextBox 33">
            <a:extLst>
              <a:ext uri="{FF2B5EF4-FFF2-40B4-BE49-F238E27FC236}">
                <a16:creationId xmlns:a16="http://schemas.microsoft.com/office/drawing/2014/main" id="{BA6F282B-FCFB-B4B8-DD37-AE58E4136387}"/>
              </a:ext>
            </a:extLst>
          </p:cNvPr>
          <p:cNvSpPr txBox="1"/>
          <p:nvPr/>
        </p:nvSpPr>
        <p:spPr>
          <a:xfrm>
            <a:off x="3601263" y="3642119"/>
            <a:ext cx="466555" cy="59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2933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59" name="TextBox 34">
            <a:extLst>
              <a:ext uri="{FF2B5EF4-FFF2-40B4-BE49-F238E27FC236}">
                <a16:creationId xmlns:a16="http://schemas.microsoft.com/office/drawing/2014/main" id="{DB538913-F424-2835-683F-A8F9A58886B8}"/>
              </a:ext>
            </a:extLst>
          </p:cNvPr>
          <p:cNvSpPr txBox="1"/>
          <p:nvPr/>
        </p:nvSpPr>
        <p:spPr>
          <a:xfrm>
            <a:off x="1199669" y="3672477"/>
            <a:ext cx="466555" cy="59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2933" dirty="0">
                <a:solidFill>
                  <a:srgbClr val="4F81B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160" name="Group 35">
            <a:extLst>
              <a:ext uri="{FF2B5EF4-FFF2-40B4-BE49-F238E27FC236}">
                <a16:creationId xmlns:a16="http://schemas.microsoft.com/office/drawing/2014/main" id="{A66C40B5-DCF8-A6DA-C75B-41A060D9580E}"/>
              </a:ext>
            </a:extLst>
          </p:cNvPr>
          <p:cNvGrpSpPr/>
          <p:nvPr/>
        </p:nvGrpSpPr>
        <p:grpSpPr>
          <a:xfrm>
            <a:off x="3904447" y="4981762"/>
            <a:ext cx="2057401" cy="720209"/>
            <a:chOff x="-82260" y="0"/>
            <a:chExt cx="812800" cy="284527"/>
          </a:xfrm>
        </p:grpSpPr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37C37883-ABD0-C646-3A7B-55BE15446D8E}"/>
                </a:ext>
              </a:extLst>
            </p:cNvPr>
            <p:cNvSpPr/>
            <p:nvPr/>
          </p:nvSpPr>
          <p:spPr>
            <a:xfrm>
              <a:off x="0" y="0"/>
              <a:ext cx="633126" cy="284527"/>
            </a:xfrm>
            <a:custGeom>
              <a:avLst/>
              <a:gdLst/>
              <a:ahLst/>
              <a:cxnLst/>
              <a:rect l="l" t="t" r="r" b="b"/>
              <a:pathLst>
                <a:path w="633126" h="284527">
                  <a:moveTo>
                    <a:pt x="57970" y="0"/>
                  </a:moveTo>
                  <a:lnTo>
                    <a:pt x="575156" y="0"/>
                  </a:lnTo>
                  <a:cubicBezTo>
                    <a:pt x="590531" y="0"/>
                    <a:pt x="605276" y="6108"/>
                    <a:pt x="616147" y="16979"/>
                  </a:cubicBezTo>
                  <a:cubicBezTo>
                    <a:pt x="627019" y="27851"/>
                    <a:pt x="633126" y="42596"/>
                    <a:pt x="633126" y="57970"/>
                  </a:cubicBezTo>
                  <a:lnTo>
                    <a:pt x="633126" y="226557"/>
                  </a:lnTo>
                  <a:cubicBezTo>
                    <a:pt x="633126" y="241932"/>
                    <a:pt x="627019" y="256677"/>
                    <a:pt x="616147" y="267548"/>
                  </a:cubicBezTo>
                  <a:cubicBezTo>
                    <a:pt x="605276" y="278420"/>
                    <a:pt x="590531" y="284527"/>
                    <a:pt x="575156" y="284527"/>
                  </a:cubicBezTo>
                  <a:lnTo>
                    <a:pt x="57970" y="284527"/>
                  </a:lnTo>
                  <a:cubicBezTo>
                    <a:pt x="42596" y="284527"/>
                    <a:pt x="27851" y="278420"/>
                    <a:pt x="16979" y="267548"/>
                  </a:cubicBezTo>
                  <a:cubicBezTo>
                    <a:pt x="6108" y="256677"/>
                    <a:pt x="0" y="241932"/>
                    <a:pt x="0" y="226557"/>
                  </a:cubicBezTo>
                  <a:lnTo>
                    <a:pt x="0" y="57970"/>
                  </a:lnTo>
                  <a:cubicBezTo>
                    <a:pt x="0" y="42596"/>
                    <a:pt x="6108" y="27851"/>
                    <a:pt x="16979" y="16979"/>
                  </a:cubicBezTo>
                  <a:cubicBezTo>
                    <a:pt x="27851" y="6108"/>
                    <a:pt x="42596" y="0"/>
                    <a:pt x="57970" y="0"/>
                  </a:cubicBezTo>
                  <a:close/>
                </a:path>
              </a:pathLst>
            </a:custGeom>
            <a:solidFill>
              <a:srgbClr val="5B96A9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162" name="TextBox 37">
              <a:extLst>
                <a:ext uri="{FF2B5EF4-FFF2-40B4-BE49-F238E27FC236}">
                  <a16:creationId xmlns:a16="http://schemas.microsoft.com/office/drawing/2014/main" id="{D2CBB3DA-D139-D820-A73D-BB2FE815ECB0}"/>
                </a:ext>
              </a:extLst>
            </p:cNvPr>
            <p:cNvSpPr txBox="1"/>
            <p:nvPr/>
          </p:nvSpPr>
          <p:spPr>
            <a:xfrm>
              <a:off x="-82260" y="19230"/>
              <a:ext cx="812800" cy="2546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46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3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</a:rPr>
                <a:t>?</a:t>
              </a:r>
            </a:p>
          </p:txBody>
        </p:sp>
      </p:grpSp>
      <p:grpSp>
        <p:nvGrpSpPr>
          <p:cNvPr id="163" name="Group 38">
            <a:extLst>
              <a:ext uri="{FF2B5EF4-FFF2-40B4-BE49-F238E27FC236}">
                <a16:creationId xmlns:a16="http://schemas.microsoft.com/office/drawing/2014/main" id="{01E14BD4-57CB-24D2-E73D-F0BC0A81BD51}"/>
              </a:ext>
            </a:extLst>
          </p:cNvPr>
          <p:cNvGrpSpPr/>
          <p:nvPr/>
        </p:nvGrpSpPr>
        <p:grpSpPr>
          <a:xfrm>
            <a:off x="6404344" y="4991372"/>
            <a:ext cx="2057401" cy="726631"/>
            <a:chOff x="-89837" y="-111156"/>
            <a:chExt cx="812800" cy="287064"/>
          </a:xfrm>
        </p:grpSpPr>
        <p:sp>
          <p:nvSpPr>
            <p:cNvPr id="164" name="Freeform 39">
              <a:extLst>
                <a:ext uri="{FF2B5EF4-FFF2-40B4-BE49-F238E27FC236}">
                  <a16:creationId xmlns:a16="http://schemas.microsoft.com/office/drawing/2014/main" id="{5A1F8B5F-18B5-541B-97AA-EB9CDB34BB0F}"/>
                </a:ext>
              </a:extLst>
            </p:cNvPr>
            <p:cNvSpPr/>
            <p:nvPr/>
          </p:nvSpPr>
          <p:spPr>
            <a:xfrm>
              <a:off x="8182" y="-108619"/>
              <a:ext cx="633126" cy="284527"/>
            </a:xfrm>
            <a:custGeom>
              <a:avLst/>
              <a:gdLst/>
              <a:ahLst/>
              <a:cxnLst/>
              <a:rect l="l" t="t" r="r" b="b"/>
              <a:pathLst>
                <a:path w="633126" h="284527">
                  <a:moveTo>
                    <a:pt x="57970" y="0"/>
                  </a:moveTo>
                  <a:lnTo>
                    <a:pt x="575156" y="0"/>
                  </a:lnTo>
                  <a:cubicBezTo>
                    <a:pt x="590531" y="0"/>
                    <a:pt x="605276" y="6108"/>
                    <a:pt x="616147" y="16979"/>
                  </a:cubicBezTo>
                  <a:cubicBezTo>
                    <a:pt x="627019" y="27851"/>
                    <a:pt x="633126" y="42596"/>
                    <a:pt x="633126" y="57970"/>
                  </a:cubicBezTo>
                  <a:lnTo>
                    <a:pt x="633126" y="226557"/>
                  </a:lnTo>
                  <a:cubicBezTo>
                    <a:pt x="633126" y="241932"/>
                    <a:pt x="627019" y="256677"/>
                    <a:pt x="616147" y="267548"/>
                  </a:cubicBezTo>
                  <a:cubicBezTo>
                    <a:pt x="605276" y="278420"/>
                    <a:pt x="590531" y="284527"/>
                    <a:pt x="575156" y="284527"/>
                  </a:cubicBezTo>
                  <a:lnTo>
                    <a:pt x="57970" y="284527"/>
                  </a:lnTo>
                  <a:cubicBezTo>
                    <a:pt x="42596" y="284527"/>
                    <a:pt x="27851" y="278420"/>
                    <a:pt x="16979" y="267548"/>
                  </a:cubicBezTo>
                  <a:cubicBezTo>
                    <a:pt x="6108" y="256677"/>
                    <a:pt x="0" y="241932"/>
                    <a:pt x="0" y="226557"/>
                  </a:cubicBezTo>
                  <a:lnTo>
                    <a:pt x="0" y="57970"/>
                  </a:lnTo>
                  <a:cubicBezTo>
                    <a:pt x="0" y="42596"/>
                    <a:pt x="6108" y="27851"/>
                    <a:pt x="16979" y="16979"/>
                  </a:cubicBezTo>
                  <a:cubicBezTo>
                    <a:pt x="27851" y="6108"/>
                    <a:pt x="42596" y="0"/>
                    <a:pt x="57970" y="0"/>
                  </a:cubicBezTo>
                  <a:close/>
                </a:path>
              </a:pathLst>
            </a:custGeom>
            <a:solidFill>
              <a:srgbClr val="5B96A9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165" name="TextBox 40">
              <a:extLst>
                <a:ext uri="{FF2B5EF4-FFF2-40B4-BE49-F238E27FC236}">
                  <a16:creationId xmlns:a16="http://schemas.microsoft.com/office/drawing/2014/main" id="{42AB312E-9EEB-2D03-ECC0-25F5177F4529}"/>
                </a:ext>
              </a:extLst>
            </p:cNvPr>
            <p:cNvSpPr txBox="1"/>
            <p:nvPr/>
          </p:nvSpPr>
          <p:spPr>
            <a:xfrm>
              <a:off x="-89837" y="-111156"/>
              <a:ext cx="812800" cy="2722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46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3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</a:rPr>
                <a:t>?</a:t>
              </a:r>
            </a:p>
          </p:txBody>
        </p:sp>
      </p:grpSp>
      <p:grpSp>
        <p:nvGrpSpPr>
          <p:cNvPr id="166" name="Group 41">
            <a:extLst>
              <a:ext uri="{FF2B5EF4-FFF2-40B4-BE49-F238E27FC236}">
                <a16:creationId xmlns:a16="http://schemas.microsoft.com/office/drawing/2014/main" id="{26262512-0847-C9A2-A2E0-5B053E2314DB}"/>
              </a:ext>
            </a:extLst>
          </p:cNvPr>
          <p:cNvGrpSpPr/>
          <p:nvPr/>
        </p:nvGrpSpPr>
        <p:grpSpPr>
          <a:xfrm>
            <a:off x="8818189" y="4976508"/>
            <a:ext cx="2057401" cy="704017"/>
            <a:chOff x="-69292" y="-16835"/>
            <a:chExt cx="812800" cy="278130"/>
          </a:xfrm>
        </p:grpSpPr>
        <p:sp>
          <p:nvSpPr>
            <p:cNvPr id="167" name="Freeform 42">
              <a:extLst>
                <a:ext uri="{FF2B5EF4-FFF2-40B4-BE49-F238E27FC236}">
                  <a16:creationId xmlns:a16="http://schemas.microsoft.com/office/drawing/2014/main" id="{6865777F-357F-612A-CD64-29D656B686C9}"/>
                </a:ext>
              </a:extLst>
            </p:cNvPr>
            <p:cNvSpPr/>
            <p:nvPr/>
          </p:nvSpPr>
          <p:spPr>
            <a:xfrm>
              <a:off x="12511" y="-6381"/>
              <a:ext cx="633126" cy="267676"/>
            </a:xfrm>
            <a:custGeom>
              <a:avLst/>
              <a:gdLst/>
              <a:ahLst/>
              <a:cxnLst/>
              <a:rect l="l" t="t" r="r" b="b"/>
              <a:pathLst>
                <a:path w="633126" h="267676">
                  <a:moveTo>
                    <a:pt x="57970" y="0"/>
                  </a:moveTo>
                  <a:lnTo>
                    <a:pt x="575156" y="0"/>
                  </a:lnTo>
                  <a:cubicBezTo>
                    <a:pt x="590531" y="0"/>
                    <a:pt x="605276" y="6108"/>
                    <a:pt x="616147" y="16979"/>
                  </a:cubicBezTo>
                  <a:cubicBezTo>
                    <a:pt x="627019" y="27851"/>
                    <a:pt x="633126" y="42596"/>
                    <a:pt x="633126" y="57970"/>
                  </a:cubicBezTo>
                  <a:lnTo>
                    <a:pt x="633126" y="209706"/>
                  </a:lnTo>
                  <a:cubicBezTo>
                    <a:pt x="633126" y="225081"/>
                    <a:pt x="627019" y="239826"/>
                    <a:pt x="616147" y="250697"/>
                  </a:cubicBezTo>
                  <a:cubicBezTo>
                    <a:pt x="605276" y="261569"/>
                    <a:pt x="590531" y="267676"/>
                    <a:pt x="575156" y="267676"/>
                  </a:cubicBezTo>
                  <a:lnTo>
                    <a:pt x="57970" y="267676"/>
                  </a:lnTo>
                  <a:cubicBezTo>
                    <a:pt x="42596" y="267676"/>
                    <a:pt x="27851" y="261569"/>
                    <a:pt x="16979" y="250697"/>
                  </a:cubicBezTo>
                  <a:cubicBezTo>
                    <a:pt x="6108" y="239826"/>
                    <a:pt x="0" y="225081"/>
                    <a:pt x="0" y="209706"/>
                  </a:cubicBezTo>
                  <a:lnTo>
                    <a:pt x="0" y="57970"/>
                  </a:lnTo>
                  <a:cubicBezTo>
                    <a:pt x="0" y="42596"/>
                    <a:pt x="6108" y="27851"/>
                    <a:pt x="16979" y="16979"/>
                  </a:cubicBezTo>
                  <a:cubicBezTo>
                    <a:pt x="27851" y="6108"/>
                    <a:pt x="42596" y="0"/>
                    <a:pt x="57970" y="0"/>
                  </a:cubicBezTo>
                  <a:close/>
                </a:path>
              </a:pathLst>
            </a:custGeom>
            <a:solidFill>
              <a:srgbClr val="5B96A9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168" name="TextBox 43">
              <a:extLst>
                <a:ext uri="{FF2B5EF4-FFF2-40B4-BE49-F238E27FC236}">
                  <a16:creationId xmlns:a16="http://schemas.microsoft.com/office/drawing/2014/main" id="{721F3191-3650-8B3C-FFF5-9D641871DBF2}"/>
                </a:ext>
              </a:extLst>
            </p:cNvPr>
            <p:cNvSpPr txBox="1"/>
            <p:nvPr/>
          </p:nvSpPr>
          <p:spPr>
            <a:xfrm>
              <a:off x="-69292" y="-16835"/>
              <a:ext cx="812800" cy="2722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46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34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</a:rPr>
                <a:t>?</a:t>
              </a:r>
            </a:p>
          </p:txBody>
        </p:sp>
      </p:grpSp>
      <p:grpSp>
        <p:nvGrpSpPr>
          <p:cNvPr id="169" name="Group 44">
            <a:extLst>
              <a:ext uri="{FF2B5EF4-FFF2-40B4-BE49-F238E27FC236}">
                <a16:creationId xmlns:a16="http://schemas.microsoft.com/office/drawing/2014/main" id="{1594DBC2-7033-14D1-CC01-0E0D895196BA}"/>
              </a:ext>
            </a:extLst>
          </p:cNvPr>
          <p:cNvGrpSpPr/>
          <p:nvPr/>
        </p:nvGrpSpPr>
        <p:grpSpPr>
          <a:xfrm>
            <a:off x="1352491" y="4688959"/>
            <a:ext cx="2057401" cy="1217220"/>
            <a:chOff x="48340" y="533179"/>
            <a:chExt cx="812800" cy="416543"/>
          </a:xfrm>
        </p:grpSpPr>
        <p:sp>
          <p:nvSpPr>
            <p:cNvPr id="170" name="Freeform 45">
              <a:extLst>
                <a:ext uri="{FF2B5EF4-FFF2-40B4-BE49-F238E27FC236}">
                  <a16:creationId xmlns:a16="http://schemas.microsoft.com/office/drawing/2014/main" id="{52EE0753-DAE3-483F-7E26-51C8935839C4}"/>
                </a:ext>
              </a:extLst>
            </p:cNvPr>
            <p:cNvSpPr/>
            <p:nvPr/>
          </p:nvSpPr>
          <p:spPr>
            <a:xfrm>
              <a:off x="76109" y="607262"/>
              <a:ext cx="730576" cy="284527"/>
            </a:xfrm>
            <a:custGeom>
              <a:avLst/>
              <a:gdLst/>
              <a:ahLst/>
              <a:cxnLst/>
              <a:rect l="l" t="t" r="r" b="b"/>
              <a:pathLst>
                <a:path w="633126" h="284527">
                  <a:moveTo>
                    <a:pt x="57970" y="0"/>
                  </a:moveTo>
                  <a:lnTo>
                    <a:pt x="575156" y="0"/>
                  </a:lnTo>
                  <a:cubicBezTo>
                    <a:pt x="590531" y="0"/>
                    <a:pt x="605276" y="6108"/>
                    <a:pt x="616147" y="16979"/>
                  </a:cubicBezTo>
                  <a:cubicBezTo>
                    <a:pt x="627019" y="27851"/>
                    <a:pt x="633126" y="42596"/>
                    <a:pt x="633126" y="57970"/>
                  </a:cubicBezTo>
                  <a:lnTo>
                    <a:pt x="633126" y="226557"/>
                  </a:lnTo>
                  <a:cubicBezTo>
                    <a:pt x="633126" y="241932"/>
                    <a:pt x="627019" y="256677"/>
                    <a:pt x="616147" y="267548"/>
                  </a:cubicBezTo>
                  <a:cubicBezTo>
                    <a:pt x="605276" y="278420"/>
                    <a:pt x="590531" y="284527"/>
                    <a:pt x="575156" y="284527"/>
                  </a:cubicBezTo>
                  <a:lnTo>
                    <a:pt x="57970" y="284527"/>
                  </a:lnTo>
                  <a:cubicBezTo>
                    <a:pt x="42596" y="284527"/>
                    <a:pt x="27851" y="278420"/>
                    <a:pt x="16979" y="267548"/>
                  </a:cubicBezTo>
                  <a:cubicBezTo>
                    <a:pt x="6108" y="256677"/>
                    <a:pt x="0" y="241932"/>
                    <a:pt x="0" y="226557"/>
                  </a:cubicBezTo>
                  <a:lnTo>
                    <a:pt x="0" y="57970"/>
                  </a:lnTo>
                  <a:cubicBezTo>
                    <a:pt x="0" y="42596"/>
                    <a:pt x="6108" y="27851"/>
                    <a:pt x="16979" y="16979"/>
                  </a:cubicBezTo>
                  <a:cubicBezTo>
                    <a:pt x="27851" y="6108"/>
                    <a:pt x="42596" y="0"/>
                    <a:pt x="57970" y="0"/>
                  </a:cubicBezTo>
                  <a:close/>
                </a:path>
              </a:pathLst>
            </a:custGeom>
            <a:solidFill>
              <a:srgbClr val="5B96A9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171" name="TextBox 46">
              <a:extLst>
                <a:ext uri="{FF2B5EF4-FFF2-40B4-BE49-F238E27FC236}">
                  <a16:creationId xmlns:a16="http://schemas.microsoft.com/office/drawing/2014/main" id="{7EF30CB1-4722-9E16-5283-79167F42493E}"/>
                </a:ext>
              </a:extLst>
            </p:cNvPr>
            <p:cNvSpPr txBox="1"/>
            <p:nvPr/>
          </p:nvSpPr>
          <p:spPr>
            <a:xfrm>
              <a:off x="48340" y="533179"/>
              <a:ext cx="812800" cy="4165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46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816 583</a:t>
              </a:r>
            </a:p>
          </p:txBody>
        </p:sp>
      </p:grpSp>
      <p:grpSp>
        <p:nvGrpSpPr>
          <p:cNvPr id="172" name="Group 47">
            <a:extLst>
              <a:ext uri="{FF2B5EF4-FFF2-40B4-BE49-F238E27FC236}">
                <a16:creationId xmlns:a16="http://schemas.microsoft.com/office/drawing/2014/main" id="{6E28EE9A-574A-7C55-D18B-B3DBE0A4C7C5}"/>
              </a:ext>
            </a:extLst>
          </p:cNvPr>
          <p:cNvGrpSpPr/>
          <p:nvPr/>
        </p:nvGrpSpPr>
        <p:grpSpPr>
          <a:xfrm>
            <a:off x="3909012" y="4756584"/>
            <a:ext cx="2057401" cy="1023273"/>
            <a:chOff x="322939" y="-10785"/>
            <a:chExt cx="812800" cy="285175"/>
          </a:xfrm>
        </p:grpSpPr>
        <p:sp>
          <p:nvSpPr>
            <p:cNvPr id="173" name="Freeform 48">
              <a:extLst>
                <a:ext uri="{FF2B5EF4-FFF2-40B4-BE49-F238E27FC236}">
                  <a16:creationId xmlns:a16="http://schemas.microsoft.com/office/drawing/2014/main" id="{A6A8BB30-A02A-15E4-C0B3-0EC23A520875}"/>
                </a:ext>
              </a:extLst>
            </p:cNvPr>
            <p:cNvSpPr/>
            <p:nvPr/>
          </p:nvSpPr>
          <p:spPr>
            <a:xfrm>
              <a:off x="359843" y="39929"/>
              <a:ext cx="718444" cy="215045"/>
            </a:xfrm>
            <a:custGeom>
              <a:avLst/>
              <a:gdLst/>
              <a:ahLst/>
              <a:cxnLst/>
              <a:rect l="l" t="t" r="r" b="b"/>
              <a:pathLst>
                <a:path w="633126" h="284527">
                  <a:moveTo>
                    <a:pt x="57970" y="0"/>
                  </a:moveTo>
                  <a:lnTo>
                    <a:pt x="575156" y="0"/>
                  </a:lnTo>
                  <a:cubicBezTo>
                    <a:pt x="590531" y="0"/>
                    <a:pt x="605276" y="6108"/>
                    <a:pt x="616147" y="16979"/>
                  </a:cubicBezTo>
                  <a:cubicBezTo>
                    <a:pt x="627019" y="27851"/>
                    <a:pt x="633126" y="42596"/>
                    <a:pt x="633126" y="57970"/>
                  </a:cubicBezTo>
                  <a:lnTo>
                    <a:pt x="633126" y="226557"/>
                  </a:lnTo>
                  <a:cubicBezTo>
                    <a:pt x="633126" y="241932"/>
                    <a:pt x="627019" y="256677"/>
                    <a:pt x="616147" y="267548"/>
                  </a:cubicBezTo>
                  <a:cubicBezTo>
                    <a:pt x="605276" y="278420"/>
                    <a:pt x="590531" y="284527"/>
                    <a:pt x="575156" y="284527"/>
                  </a:cubicBezTo>
                  <a:lnTo>
                    <a:pt x="57970" y="284527"/>
                  </a:lnTo>
                  <a:cubicBezTo>
                    <a:pt x="42596" y="284527"/>
                    <a:pt x="27851" y="278420"/>
                    <a:pt x="16979" y="267548"/>
                  </a:cubicBezTo>
                  <a:cubicBezTo>
                    <a:pt x="6108" y="256677"/>
                    <a:pt x="0" y="241932"/>
                    <a:pt x="0" y="226557"/>
                  </a:cubicBezTo>
                  <a:lnTo>
                    <a:pt x="0" y="57970"/>
                  </a:lnTo>
                  <a:cubicBezTo>
                    <a:pt x="0" y="42596"/>
                    <a:pt x="6108" y="27851"/>
                    <a:pt x="16979" y="16979"/>
                  </a:cubicBezTo>
                  <a:cubicBezTo>
                    <a:pt x="27851" y="6108"/>
                    <a:pt x="42596" y="0"/>
                    <a:pt x="57970" y="0"/>
                  </a:cubicBezTo>
                  <a:close/>
                </a:path>
              </a:pathLst>
            </a:custGeom>
            <a:solidFill>
              <a:srgbClr val="5B96A9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174" name="TextBox 49">
              <a:extLst>
                <a:ext uri="{FF2B5EF4-FFF2-40B4-BE49-F238E27FC236}">
                  <a16:creationId xmlns:a16="http://schemas.microsoft.com/office/drawing/2014/main" id="{F6FBEBF9-C70D-1B33-D2E7-0678DD858C63}"/>
                </a:ext>
              </a:extLst>
            </p:cNvPr>
            <p:cNvSpPr txBox="1"/>
            <p:nvPr/>
          </p:nvSpPr>
          <p:spPr>
            <a:xfrm>
              <a:off x="322939" y="-10785"/>
              <a:ext cx="812800" cy="2851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46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619 082</a:t>
              </a:r>
            </a:p>
          </p:txBody>
        </p:sp>
      </p:grpSp>
      <p:grpSp>
        <p:nvGrpSpPr>
          <p:cNvPr id="175" name="Group 50">
            <a:extLst>
              <a:ext uri="{FF2B5EF4-FFF2-40B4-BE49-F238E27FC236}">
                <a16:creationId xmlns:a16="http://schemas.microsoft.com/office/drawing/2014/main" id="{BD1A53B8-B3BB-8725-A491-972ED57F118B}"/>
              </a:ext>
            </a:extLst>
          </p:cNvPr>
          <p:cNvGrpSpPr/>
          <p:nvPr/>
        </p:nvGrpSpPr>
        <p:grpSpPr>
          <a:xfrm>
            <a:off x="6237431" y="4598084"/>
            <a:ext cx="2228180" cy="1394122"/>
            <a:chOff x="-176304" y="-43247"/>
            <a:chExt cx="686268" cy="550764"/>
          </a:xfrm>
        </p:grpSpPr>
        <p:sp>
          <p:nvSpPr>
            <p:cNvPr id="176" name="Freeform 51">
              <a:extLst>
                <a:ext uri="{FF2B5EF4-FFF2-40B4-BE49-F238E27FC236}">
                  <a16:creationId xmlns:a16="http://schemas.microsoft.com/office/drawing/2014/main" id="{9F7D1343-C854-44B4-8657-DC78871113AF}"/>
                </a:ext>
              </a:extLst>
            </p:cNvPr>
            <p:cNvSpPr/>
            <p:nvPr/>
          </p:nvSpPr>
          <p:spPr>
            <a:xfrm>
              <a:off x="-93902" y="84063"/>
              <a:ext cx="561483" cy="327311"/>
            </a:xfrm>
            <a:custGeom>
              <a:avLst/>
              <a:gdLst/>
              <a:ahLst/>
              <a:cxnLst/>
              <a:rect l="l" t="t" r="r" b="b"/>
              <a:pathLst>
                <a:path w="633126" h="284527">
                  <a:moveTo>
                    <a:pt x="57970" y="0"/>
                  </a:moveTo>
                  <a:lnTo>
                    <a:pt x="575156" y="0"/>
                  </a:lnTo>
                  <a:cubicBezTo>
                    <a:pt x="590531" y="0"/>
                    <a:pt x="605276" y="6108"/>
                    <a:pt x="616147" y="16979"/>
                  </a:cubicBezTo>
                  <a:cubicBezTo>
                    <a:pt x="627019" y="27851"/>
                    <a:pt x="633126" y="42596"/>
                    <a:pt x="633126" y="57970"/>
                  </a:cubicBezTo>
                  <a:lnTo>
                    <a:pt x="633126" y="226557"/>
                  </a:lnTo>
                  <a:cubicBezTo>
                    <a:pt x="633126" y="241932"/>
                    <a:pt x="627019" y="256677"/>
                    <a:pt x="616147" y="267548"/>
                  </a:cubicBezTo>
                  <a:cubicBezTo>
                    <a:pt x="605276" y="278420"/>
                    <a:pt x="590531" y="284527"/>
                    <a:pt x="575156" y="284527"/>
                  </a:cubicBezTo>
                  <a:lnTo>
                    <a:pt x="57970" y="284527"/>
                  </a:lnTo>
                  <a:cubicBezTo>
                    <a:pt x="42596" y="284527"/>
                    <a:pt x="27851" y="278420"/>
                    <a:pt x="16979" y="267548"/>
                  </a:cubicBezTo>
                  <a:cubicBezTo>
                    <a:pt x="6108" y="256677"/>
                    <a:pt x="0" y="241932"/>
                    <a:pt x="0" y="226557"/>
                  </a:cubicBezTo>
                  <a:lnTo>
                    <a:pt x="0" y="57970"/>
                  </a:lnTo>
                  <a:cubicBezTo>
                    <a:pt x="0" y="42596"/>
                    <a:pt x="6108" y="27851"/>
                    <a:pt x="16979" y="16979"/>
                  </a:cubicBezTo>
                  <a:cubicBezTo>
                    <a:pt x="27851" y="6108"/>
                    <a:pt x="42596" y="0"/>
                    <a:pt x="57970" y="0"/>
                  </a:cubicBezTo>
                  <a:close/>
                </a:path>
              </a:pathLst>
            </a:custGeom>
            <a:solidFill>
              <a:srgbClr val="5B96A9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177" name="TextBox 52">
              <a:extLst>
                <a:ext uri="{FF2B5EF4-FFF2-40B4-BE49-F238E27FC236}">
                  <a16:creationId xmlns:a16="http://schemas.microsoft.com/office/drawing/2014/main" id="{45DC5082-D176-0204-49F3-7DAF531F8E69}"/>
                </a:ext>
              </a:extLst>
            </p:cNvPr>
            <p:cNvSpPr txBox="1"/>
            <p:nvPr/>
          </p:nvSpPr>
          <p:spPr>
            <a:xfrm>
              <a:off x="-176304" y="-43247"/>
              <a:ext cx="686268" cy="5507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46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190 837</a:t>
              </a:r>
            </a:p>
          </p:txBody>
        </p:sp>
      </p:grpSp>
      <p:grpSp>
        <p:nvGrpSpPr>
          <p:cNvPr id="178" name="Group 53">
            <a:extLst>
              <a:ext uri="{FF2B5EF4-FFF2-40B4-BE49-F238E27FC236}">
                <a16:creationId xmlns:a16="http://schemas.microsoft.com/office/drawing/2014/main" id="{18796A51-F2A3-BB27-9030-4B7AAA442619}"/>
              </a:ext>
            </a:extLst>
          </p:cNvPr>
          <p:cNvGrpSpPr/>
          <p:nvPr/>
        </p:nvGrpSpPr>
        <p:grpSpPr>
          <a:xfrm>
            <a:off x="8789388" y="4909940"/>
            <a:ext cx="2057401" cy="832893"/>
            <a:chOff x="2050" y="-176170"/>
            <a:chExt cx="812800" cy="329044"/>
          </a:xfrm>
        </p:grpSpPr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75E60DEF-CCD2-65A9-6187-105279C4AFEA}"/>
                </a:ext>
              </a:extLst>
            </p:cNvPr>
            <p:cNvSpPr/>
            <p:nvPr/>
          </p:nvSpPr>
          <p:spPr>
            <a:xfrm>
              <a:off x="34484" y="-164633"/>
              <a:ext cx="720208" cy="317507"/>
            </a:xfrm>
            <a:custGeom>
              <a:avLst/>
              <a:gdLst/>
              <a:ahLst/>
              <a:cxnLst/>
              <a:rect l="l" t="t" r="r" b="b"/>
              <a:pathLst>
                <a:path w="633126" h="284527">
                  <a:moveTo>
                    <a:pt x="57970" y="0"/>
                  </a:moveTo>
                  <a:lnTo>
                    <a:pt x="575156" y="0"/>
                  </a:lnTo>
                  <a:cubicBezTo>
                    <a:pt x="590531" y="0"/>
                    <a:pt x="605276" y="6108"/>
                    <a:pt x="616147" y="16979"/>
                  </a:cubicBezTo>
                  <a:cubicBezTo>
                    <a:pt x="627019" y="27851"/>
                    <a:pt x="633126" y="42596"/>
                    <a:pt x="633126" y="57970"/>
                  </a:cubicBezTo>
                  <a:lnTo>
                    <a:pt x="633126" y="226557"/>
                  </a:lnTo>
                  <a:cubicBezTo>
                    <a:pt x="633126" y="241932"/>
                    <a:pt x="627019" y="256677"/>
                    <a:pt x="616147" y="267548"/>
                  </a:cubicBezTo>
                  <a:cubicBezTo>
                    <a:pt x="605276" y="278420"/>
                    <a:pt x="590531" y="284527"/>
                    <a:pt x="575156" y="284527"/>
                  </a:cubicBezTo>
                  <a:lnTo>
                    <a:pt x="57970" y="284527"/>
                  </a:lnTo>
                  <a:cubicBezTo>
                    <a:pt x="42596" y="284527"/>
                    <a:pt x="27851" y="278420"/>
                    <a:pt x="16979" y="267548"/>
                  </a:cubicBezTo>
                  <a:cubicBezTo>
                    <a:pt x="6108" y="256677"/>
                    <a:pt x="0" y="241932"/>
                    <a:pt x="0" y="226557"/>
                  </a:cubicBezTo>
                  <a:lnTo>
                    <a:pt x="0" y="57970"/>
                  </a:lnTo>
                  <a:cubicBezTo>
                    <a:pt x="0" y="42596"/>
                    <a:pt x="6108" y="27851"/>
                    <a:pt x="16979" y="16979"/>
                  </a:cubicBezTo>
                  <a:cubicBezTo>
                    <a:pt x="27851" y="6108"/>
                    <a:pt x="42596" y="0"/>
                    <a:pt x="57970" y="0"/>
                  </a:cubicBezTo>
                  <a:close/>
                </a:path>
              </a:pathLst>
            </a:custGeom>
            <a:solidFill>
              <a:srgbClr val="5B96A9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180" name="TextBox 55">
              <a:extLst>
                <a:ext uri="{FF2B5EF4-FFF2-40B4-BE49-F238E27FC236}">
                  <a16:creationId xmlns:a16="http://schemas.microsoft.com/office/drawing/2014/main" id="{E963446D-BABD-FFB3-88E9-300BA10C1FEB}"/>
                </a:ext>
              </a:extLst>
            </p:cNvPr>
            <p:cNvSpPr txBox="1"/>
            <p:nvPr/>
          </p:nvSpPr>
          <p:spPr>
            <a:xfrm>
              <a:off x="2050" y="-176170"/>
              <a:ext cx="812800" cy="3175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46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460 445</a:t>
              </a:r>
            </a:p>
          </p:txBody>
        </p:sp>
      </p:grpSp>
      <p:sp>
        <p:nvSpPr>
          <p:cNvPr id="181" name="TextBox 31">
            <a:extLst>
              <a:ext uri="{FF2B5EF4-FFF2-40B4-BE49-F238E27FC236}">
                <a16:creationId xmlns:a16="http://schemas.microsoft.com/office/drawing/2014/main" id="{67D8463C-1988-9E87-4EC1-8B7DEEF8EAA7}"/>
              </a:ext>
            </a:extLst>
          </p:cNvPr>
          <p:cNvSpPr txBox="1"/>
          <p:nvPr/>
        </p:nvSpPr>
        <p:spPr>
          <a:xfrm>
            <a:off x="6193262" y="3592401"/>
            <a:ext cx="466555" cy="583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2933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A79674C-23F8-80A8-160D-82FF3A5F037C}"/>
              </a:ext>
            </a:extLst>
          </p:cNvPr>
          <p:cNvSpPr/>
          <p:nvPr/>
        </p:nvSpPr>
        <p:spPr>
          <a:xfrm>
            <a:off x="584200" y="1638302"/>
            <a:ext cx="11023600" cy="5117886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84CB1BD-4BBA-03B9-394A-E9EEF1D73769}"/>
              </a:ext>
            </a:extLst>
          </p:cNvPr>
          <p:cNvSpPr/>
          <p:nvPr/>
        </p:nvSpPr>
        <p:spPr>
          <a:xfrm>
            <a:off x="726085" y="1775495"/>
            <a:ext cx="10738005" cy="4843500"/>
          </a:xfrm>
          <a:prstGeom prst="roundRect">
            <a:avLst/>
          </a:prstGeom>
          <a:solidFill>
            <a:srgbClr val="FFF2E4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93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CB1692C9-F565-CDD2-FE98-333834F1345B}"/>
              </a:ext>
            </a:extLst>
          </p:cNvPr>
          <p:cNvSpPr/>
          <p:nvPr/>
        </p:nvSpPr>
        <p:spPr>
          <a:xfrm>
            <a:off x="726997" y="6146163"/>
            <a:ext cx="548767" cy="610024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0" y="0"/>
                </a:lnTo>
                <a:lnTo>
                  <a:pt x="823150" y="915036"/>
                </a:lnTo>
                <a:lnTo>
                  <a:pt x="0" y="9150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97C2FE21-5A09-4018-33DD-FC6CBF4BB19E}"/>
              </a:ext>
            </a:extLst>
          </p:cNvPr>
          <p:cNvSpPr/>
          <p:nvPr/>
        </p:nvSpPr>
        <p:spPr>
          <a:xfrm>
            <a:off x="3157286" y="2533309"/>
            <a:ext cx="5875605" cy="1098920"/>
          </a:xfrm>
          <a:custGeom>
            <a:avLst/>
            <a:gdLst/>
            <a:ahLst/>
            <a:cxnLst/>
            <a:rect l="l" t="t" r="r" b="b"/>
            <a:pathLst>
              <a:path w="13650121" h="2261171">
                <a:moveTo>
                  <a:pt x="0" y="0"/>
                </a:moveTo>
                <a:lnTo>
                  <a:pt x="13650120" y="0"/>
                </a:lnTo>
                <a:lnTo>
                  <a:pt x="13650120" y="2261171"/>
                </a:lnTo>
                <a:lnTo>
                  <a:pt x="0" y="22611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819" t="-57535" r="-13268" b="-10153"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57F9A3FA-BD4D-CAD5-AFCF-66CA5E8473FF}"/>
              </a:ext>
            </a:extLst>
          </p:cNvPr>
          <p:cNvSpPr txBox="1"/>
          <p:nvPr/>
        </p:nvSpPr>
        <p:spPr>
          <a:xfrm>
            <a:off x="3573541" y="1783123"/>
            <a:ext cx="5043101" cy="597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3000" b="1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3000" b="1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2: (SGK - tr65) </a:t>
            </a:r>
          </a:p>
        </p:txBody>
      </p:sp>
      <p:sp>
        <p:nvSpPr>
          <p:cNvPr id="28" name="AutoShape 12">
            <a:extLst>
              <a:ext uri="{FF2B5EF4-FFF2-40B4-BE49-F238E27FC236}">
                <a16:creationId xmlns:a16="http://schemas.microsoft.com/office/drawing/2014/main" id="{F88911DD-C602-6B80-97AB-451918F99BE7}"/>
              </a:ext>
            </a:extLst>
          </p:cNvPr>
          <p:cNvSpPr/>
          <p:nvPr/>
        </p:nvSpPr>
        <p:spPr>
          <a:xfrm>
            <a:off x="1911338" y="5865011"/>
            <a:ext cx="183990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740F1995-7F08-3B8A-C1D5-B6B4DDDACBA6}"/>
              </a:ext>
            </a:extLst>
          </p:cNvPr>
          <p:cNvSpPr txBox="1"/>
          <p:nvPr/>
        </p:nvSpPr>
        <p:spPr>
          <a:xfrm>
            <a:off x="1931107" y="4195502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2933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538 042</a:t>
            </a: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7157C9A5-B6C5-DC49-7A7A-D7064356DE5B}"/>
              </a:ext>
            </a:extLst>
          </p:cNvPr>
          <p:cNvSpPr txBox="1"/>
          <p:nvPr/>
        </p:nvSpPr>
        <p:spPr>
          <a:xfrm>
            <a:off x="1917932" y="4928954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2933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142 387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DF5EDB21-C540-FB0B-3E8A-1E4C035A9036}"/>
              </a:ext>
            </a:extLst>
          </p:cNvPr>
          <p:cNvSpPr txBox="1"/>
          <p:nvPr/>
        </p:nvSpPr>
        <p:spPr>
          <a:xfrm>
            <a:off x="1444783" y="4517835"/>
            <a:ext cx="46655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80"/>
              </a:lnSpc>
              <a:spcBef>
                <a:spcPct val="0"/>
              </a:spcBef>
            </a:pPr>
            <a:r>
              <a:rPr lang="en-US" sz="2933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AutoShape 16">
            <a:extLst>
              <a:ext uri="{FF2B5EF4-FFF2-40B4-BE49-F238E27FC236}">
                <a16:creationId xmlns:a16="http://schemas.microsoft.com/office/drawing/2014/main" id="{2A91E067-2533-94F6-5F71-9A09476CCEE8}"/>
              </a:ext>
            </a:extLst>
          </p:cNvPr>
          <p:cNvSpPr/>
          <p:nvPr/>
        </p:nvSpPr>
        <p:spPr>
          <a:xfrm>
            <a:off x="5312010" y="5865011"/>
            <a:ext cx="183990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46D9D900-FFAC-4EC4-0FD9-63792919D576}"/>
              </a:ext>
            </a:extLst>
          </p:cNvPr>
          <p:cNvSpPr txBox="1"/>
          <p:nvPr/>
        </p:nvSpPr>
        <p:spPr>
          <a:xfrm>
            <a:off x="5331779" y="4195502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2933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729 060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C17511DE-BD29-C1B1-28C3-EEC6E51C4157}"/>
              </a:ext>
            </a:extLst>
          </p:cNvPr>
          <p:cNvSpPr txBox="1"/>
          <p:nvPr/>
        </p:nvSpPr>
        <p:spPr>
          <a:xfrm>
            <a:off x="5318604" y="4928954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2933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   68 500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3705BCA2-9658-1484-5B0E-DF34B38B7828}"/>
              </a:ext>
            </a:extLst>
          </p:cNvPr>
          <p:cNvSpPr txBox="1"/>
          <p:nvPr/>
        </p:nvSpPr>
        <p:spPr>
          <a:xfrm>
            <a:off x="4880062" y="4566767"/>
            <a:ext cx="531799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2933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6" name="AutoShape 20">
            <a:extLst>
              <a:ext uri="{FF2B5EF4-FFF2-40B4-BE49-F238E27FC236}">
                <a16:creationId xmlns:a16="http://schemas.microsoft.com/office/drawing/2014/main" id="{A904D3FD-5E08-9839-8723-C734E80204D2}"/>
              </a:ext>
            </a:extLst>
          </p:cNvPr>
          <p:cNvSpPr/>
          <p:nvPr/>
        </p:nvSpPr>
        <p:spPr>
          <a:xfrm>
            <a:off x="8596874" y="5865011"/>
            <a:ext cx="183990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id="{357E679E-E16A-75B5-3E26-7880B5969D9E}"/>
              </a:ext>
            </a:extLst>
          </p:cNvPr>
          <p:cNvSpPr txBox="1"/>
          <p:nvPr/>
        </p:nvSpPr>
        <p:spPr>
          <a:xfrm>
            <a:off x="8616642" y="4195502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2933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73 402</a:t>
            </a:r>
          </a:p>
        </p:txBody>
      </p:sp>
      <p:sp>
        <p:nvSpPr>
          <p:cNvPr id="38" name="TextBox 22">
            <a:extLst>
              <a:ext uri="{FF2B5EF4-FFF2-40B4-BE49-F238E27FC236}">
                <a16:creationId xmlns:a16="http://schemas.microsoft.com/office/drawing/2014/main" id="{635D8B8D-00E3-5D81-50FD-98EE437FF49D}"/>
              </a:ext>
            </a:extLst>
          </p:cNvPr>
          <p:cNvSpPr txBox="1"/>
          <p:nvPr/>
        </p:nvSpPr>
        <p:spPr>
          <a:xfrm>
            <a:off x="8603468" y="4928954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2933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  8 312</a:t>
            </a: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747C1327-B27E-0CB6-F93B-DF7014FCA03A}"/>
              </a:ext>
            </a:extLst>
          </p:cNvPr>
          <p:cNvSpPr txBox="1"/>
          <p:nvPr/>
        </p:nvSpPr>
        <p:spPr>
          <a:xfrm>
            <a:off x="8164926" y="4566767"/>
            <a:ext cx="531799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2933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AC879340-2B4E-C247-F37C-E18E29FEB790}"/>
              </a:ext>
            </a:extLst>
          </p:cNvPr>
          <p:cNvSpPr txBox="1"/>
          <p:nvPr/>
        </p:nvSpPr>
        <p:spPr>
          <a:xfrm>
            <a:off x="1911338" y="5893586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2933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680 429</a:t>
            </a: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F89B69C7-CF2D-4499-EBA8-AAB50822690B}"/>
              </a:ext>
            </a:extLst>
          </p:cNvPr>
          <p:cNvSpPr txBox="1"/>
          <p:nvPr/>
        </p:nvSpPr>
        <p:spPr>
          <a:xfrm>
            <a:off x="5339719" y="5893586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2933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660 560</a:t>
            </a:r>
          </a:p>
        </p:txBody>
      </p:sp>
      <p:sp>
        <p:nvSpPr>
          <p:cNvPr id="42" name="TextBox 26">
            <a:extLst>
              <a:ext uri="{FF2B5EF4-FFF2-40B4-BE49-F238E27FC236}">
                <a16:creationId xmlns:a16="http://schemas.microsoft.com/office/drawing/2014/main" id="{B10CEC10-C394-1DBA-D1E5-5C589BEAB2BE}"/>
              </a:ext>
            </a:extLst>
          </p:cNvPr>
          <p:cNvSpPr txBox="1"/>
          <p:nvPr/>
        </p:nvSpPr>
        <p:spPr>
          <a:xfrm>
            <a:off x="8616642" y="5893586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2933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65 090</a:t>
            </a: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5B4F6448-4E8C-782E-D190-4959993FF518}"/>
              </a:ext>
            </a:extLst>
          </p:cNvPr>
          <p:cNvSpPr txBox="1"/>
          <p:nvPr/>
        </p:nvSpPr>
        <p:spPr>
          <a:xfrm>
            <a:off x="4628719" y="3599861"/>
            <a:ext cx="2932741" cy="59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2933" b="1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Trả</a:t>
            </a:r>
            <a:r>
              <a:rPr lang="en-US" sz="2933" b="1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lời</a:t>
            </a:r>
            <a:endParaRPr lang="en-US" sz="2933" b="1" dirty="0">
              <a:solidFill>
                <a:srgbClr val="1F497D">
                  <a:lumMod val="50000"/>
                </a:srgbClr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A2BF7C-300A-FC05-6A66-A07867CD17A9}"/>
              </a:ext>
            </a:extLst>
          </p:cNvPr>
          <p:cNvSpPr/>
          <p:nvPr/>
        </p:nvSpPr>
        <p:spPr>
          <a:xfrm>
            <a:off x="6492240" y="3278777"/>
            <a:ext cx="5699760" cy="35792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FA488BB9-082C-77A0-6432-C44B0F4DD2B3}"/>
              </a:ext>
            </a:extLst>
          </p:cNvPr>
          <p:cNvSpPr txBox="1"/>
          <p:nvPr/>
        </p:nvSpPr>
        <p:spPr>
          <a:xfrm>
            <a:off x="3842543" y="1516471"/>
            <a:ext cx="4506913" cy="597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3: (SGK - tr65)</a:t>
            </a:r>
          </a:p>
        </p:txBody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862A104D-9686-123E-1CF7-AE2CB510CB97}"/>
              </a:ext>
            </a:extLst>
          </p:cNvPr>
          <p:cNvSpPr/>
          <p:nvPr/>
        </p:nvSpPr>
        <p:spPr>
          <a:xfrm>
            <a:off x="1310101" y="2693794"/>
            <a:ext cx="9571798" cy="1349886"/>
          </a:xfrm>
          <a:custGeom>
            <a:avLst/>
            <a:gdLst/>
            <a:ahLst/>
            <a:cxnLst/>
            <a:rect l="l" t="t" r="r" b="b"/>
            <a:pathLst>
              <a:path w="12480400" h="1611258">
                <a:moveTo>
                  <a:pt x="0" y="0"/>
                </a:moveTo>
                <a:lnTo>
                  <a:pt x="12480400" y="0"/>
                </a:lnTo>
                <a:lnTo>
                  <a:pt x="12480400" y="1611258"/>
                </a:lnTo>
                <a:lnTo>
                  <a:pt x="0" y="16112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505" t="-65986" r="-15349" b="-148408"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59" name="TextBox 15">
            <a:extLst>
              <a:ext uri="{FF2B5EF4-FFF2-40B4-BE49-F238E27FC236}">
                <a16:creationId xmlns:a16="http://schemas.microsoft.com/office/drawing/2014/main" id="{A4B2A249-A0EA-72D3-A803-79474F4739FC}"/>
              </a:ext>
            </a:extLst>
          </p:cNvPr>
          <p:cNvSpPr txBox="1"/>
          <p:nvPr/>
        </p:nvSpPr>
        <p:spPr>
          <a:xfrm>
            <a:off x="689052" y="2226478"/>
            <a:ext cx="1082040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44"/>
              </a:lnSpc>
            </a:pP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thử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60" name="AutoShape 16">
            <a:extLst>
              <a:ext uri="{FF2B5EF4-FFF2-40B4-BE49-F238E27FC236}">
                <a16:creationId xmlns:a16="http://schemas.microsoft.com/office/drawing/2014/main" id="{AC0A9A39-C33A-A7F3-30EF-2D66C4F77A7A}"/>
              </a:ext>
            </a:extLst>
          </p:cNvPr>
          <p:cNvSpPr/>
          <p:nvPr/>
        </p:nvSpPr>
        <p:spPr>
          <a:xfrm>
            <a:off x="2757387" y="5935482"/>
            <a:ext cx="183990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VN" sz="300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D7EFFDCD-416C-E4DE-BF32-F9AE82E20046}"/>
              </a:ext>
            </a:extLst>
          </p:cNvPr>
          <p:cNvSpPr txBox="1"/>
          <p:nvPr/>
        </p:nvSpPr>
        <p:spPr>
          <a:xfrm>
            <a:off x="2777155" y="4265973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7 235</a:t>
            </a:r>
          </a:p>
        </p:txBody>
      </p:sp>
      <p:sp>
        <p:nvSpPr>
          <p:cNvPr id="62" name="TextBox 18">
            <a:extLst>
              <a:ext uri="{FF2B5EF4-FFF2-40B4-BE49-F238E27FC236}">
                <a16:creationId xmlns:a16="http://schemas.microsoft.com/office/drawing/2014/main" id="{667A9497-06FB-A977-5AD6-948C34362653}"/>
              </a:ext>
            </a:extLst>
          </p:cNvPr>
          <p:cNvSpPr txBox="1"/>
          <p:nvPr/>
        </p:nvSpPr>
        <p:spPr>
          <a:xfrm>
            <a:off x="2763981" y="4999425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2 345</a:t>
            </a:r>
          </a:p>
        </p:txBody>
      </p:sp>
      <p:sp>
        <p:nvSpPr>
          <p:cNvPr id="63" name="TextBox 19">
            <a:extLst>
              <a:ext uri="{FF2B5EF4-FFF2-40B4-BE49-F238E27FC236}">
                <a16:creationId xmlns:a16="http://schemas.microsoft.com/office/drawing/2014/main" id="{19224FD1-D2E1-3F78-74A2-126095A1B22E}"/>
              </a:ext>
            </a:extLst>
          </p:cNvPr>
          <p:cNvSpPr txBox="1"/>
          <p:nvPr/>
        </p:nvSpPr>
        <p:spPr>
          <a:xfrm>
            <a:off x="2524109" y="4588306"/>
            <a:ext cx="46655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80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4" name="TextBox 20">
            <a:extLst>
              <a:ext uri="{FF2B5EF4-FFF2-40B4-BE49-F238E27FC236}">
                <a16:creationId xmlns:a16="http://schemas.microsoft.com/office/drawing/2014/main" id="{0AF31EE1-75FB-904F-50FF-C92EBF3DCF21}"/>
              </a:ext>
            </a:extLst>
          </p:cNvPr>
          <p:cNvSpPr txBox="1"/>
          <p:nvPr/>
        </p:nvSpPr>
        <p:spPr>
          <a:xfrm>
            <a:off x="2757387" y="5964057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9 580</a:t>
            </a:r>
          </a:p>
        </p:txBody>
      </p:sp>
      <p:sp>
        <p:nvSpPr>
          <p:cNvPr id="65" name="TextBox 26">
            <a:extLst>
              <a:ext uri="{FF2B5EF4-FFF2-40B4-BE49-F238E27FC236}">
                <a16:creationId xmlns:a16="http://schemas.microsoft.com/office/drawing/2014/main" id="{BD41DA14-F8D9-D8FC-7759-BF4E51F85E4C}"/>
              </a:ext>
            </a:extLst>
          </p:cNvPr>
          <p:cNvSpPr txBox="1"/>
          <p:nvPr/>
        </p:nvSpPr>
        <p:spPr>
          <a:xfrm>
            <a:off x="4917681" y="3641465"/>
            <a:ext cx="2439840" cy="59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6" name="AutoShape 21">
            <a:extLst>
              <a:ext uri="{FF2B5EF4-FFF2-40B4-BE49-F238E27FC236}">
                <a16:creationId xmlns:a16="http://schemas.microsoft.com/office/drawing/2014/main" id="{B02BB935-3A11-62B2-7B39-46C065923F07}"/>
              </a:ext>
            </a:extLst>
          </p:cNvPr>
          <p:cNvSpPr/>
          <p:nvPr/>
        </p:nvSpPr>
        <p:spPr>
          <a:xfrm>
            <a:off x="7841176" y="5933999"/>
            <a:ext cx="183990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VN" sz="300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67" name="TextBox 22">
            <a:extLst>
              <a:ext uri="{FF2B5EF4-FFF2-40B4-BE49-F238E27FC236}">
                <a16:creationId xmlns:a16="http://schemas.microsoft.com/office/drawing/2014/main" id="{4E9F9FD5-B7EB-CEE6-379B-517CFFDDD352}"/>
              </a:ext>
            </a:extLst>
          </p:cNvPr>
          <p:cNvSpPr txBox="1"/>
          <p:nvPr/>
        </p:nvSpPr>
        <p:spPr>
          <a:xfrm>
            <a:off x="7860944" y="4264490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9 580</a:t>
            </a:r>
          </a:p>
        </p:txBody>
      </p:sp>
      <p:sp>
        <p:nvSpPr>
          <p:cNvPr id="68" name="TextBox 23">
            <a:extLst>
              <a:ext uri="{FF2B5EF4-FFF2-40B4-BE49-F238E27FC236}">
                <a16:creationId xmlns:a16="http://schemas.microsoft.com/office/drawing/2014/main" id="{92943118-10A2-C6A1-4813-BCC6EED25323}"/>
              </a:ext>
            </a:extLst>
          </p:cNvPr>
          <p:cNvSpPr txBox="1"/>
          <p:nvPr/>
        </p:nvSpPr>
        <p:spPr>
          <a:xfrm>
            <a:off x="7847770" y="4997942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2 345</a:t>
            </a:r>
          </a:p>
        </p:txBody>
      </p:sp>
      <p:sp>
        <p:nvSpPr>
          <p:cNvPr id="69" name="TextBox 24">
            <a:extLst>
              <a:ext uri="{FF2B5EF4-FFF2-40B4-BE49-F238E27FC236}">
                <a16:creationId xmlns:a16="http://schemas.microsoft.com/office/drawing/2014/main" id="{13A0A64A-43FB-C623-DCE4-9B6BE0FEF015}"/>
              </a:ext>
            </a:extLst>
          </p:cNvPr>
          <p:cNvSpPr txBox="1"/>
          <p:nvPr/>
        </p:nvSpPr>
        <p:spPr>
          <a:xfrm>
            <a:off x="7473645" y="4560798"/>
            <a:ext cx="46655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80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- </a:t>
            </a:r>
          </a:p>
        </p:txBody>
      </p:sp>
      <p:sp>
        <p:nvSpPr>
          <p:cNvPr id="70" name="TextBox 25">
            <a:extLst>
              <a:ext uri="{FF2B5EF4-FFF2-40B4-BE49-F238E27FC236}">
                <a16:creationId xmlns:a16="http://schemas.microsoft.com/office/drawing/2014/main" id="{F4FB488A-D592-C23C-DB86-4BDF6B02DA83}"/>
              </a:ext>
            </a:extLst>
          </p:cNvPr>
          <p:cNvSpPr txBox="1"/>
          <p:nvPr/>
        </p:nvSpPr>
        <p:spPr>
          <a:xfrm>
            <a:off x="7841176" y="5962574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7 235</a:t>
            </a:r>
          </a:p>
        </p:txBody>
      </p:sp>
      <p:pic>
        <p:nvPicPr>
          <p:cNvPr id="71" name="Graphic 70" descr="Arrow: Straight with solid fill">
            <a:extLst>
              <a:ext uri="{FF2B5EF4-FFF2-40B4-BE49-F238E27FC236}">
                <a16:creationId xmlns:a16="http://schemas.microsoft.com/office/drawing/2014/main" id="{BD9472E8-732A-2601-B520-F4E30519F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593370" y="5078967"/>
            <a:ext cx="1016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A2BF7C-300A-FC05-6A66-A07867CD17A9}"/>
              </a:ext>
            </a:extLst>
          </p:cNvPr>
          <p:cNvSpPr/>
          <p:nvPr/>
        </p:nvSpPr>
        <p:spPr>
          <a:xfrm>
            <a:off x="6492240" y="3278777"/>
            <a:ext cx="5699760" cy="35792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FA488BB9-082C-77A0-6432-C44B0F4DD2B3}"/>
              </a:ext>
            </a:extLst>
          </p:cNvPr>
          <p:cNvSpPr txBox="1"/>
          <p:nvPr/>
        </p:nvSpPr>
        <p:spPr>
          <a:xfrm>
            <a:off x="3842543" y="1457457"/>
            <a:ext cx="4506913" cy="597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3: (SGK - tr65)</a:t>
            </a:r>
          </a:p>
        </p:txBody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862A104D-9686-123E-1CF7-AE2CB510CB97}"/>
              </a:ext>
            </a:extLst>
          </p:cNvPr>
          <p:cNvSpPr/>
          <p:nvPr/>
        </p:nvSpPr>
        <p:spPr>
          <a:xfrm>
            <a:off x="1310101" y="2693794"/>
            <a:ext cx="9571798" cy="1349886"/>
          </a:xfrm>
          <a:custGeom>
            <a:avLst/>
            <a:gdLst/>
            <a:ahLst/>
            <a:cxnLst/>
            <a:rect l="l" t="t" r="r" b="b"/>
            <a:pathLst>
              <a:path w="12480400" h="1611258">
                <a:moveTo>
                  <a:pt x="0" y="0"/>
                </a:moveTo>
                <a:lnTo>
                  <a:pt x="12480400" y="0"/>
                </a:lnTo>
                <a:lnTo>
                  <a:pt x="12480400" y="1611258"/>
                </a:lnTo>
                <a:lnTo>
                  <a:pt x="0" y="16112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505" t="-65986" r="-15349" b="-148408"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59" name="TextBox 15">
            <a:extLst>
              <a:ext uri="{FF2B5EF4-FFF2-40B4-BE49-F238E27FC236}">
                <a16:creationId xmlns:a16="http://schemas.microsoft.com/office/drawing/2014/main" id="{A4B2A249-A0EA-72D3-A803-79474F4739FC}"/>
              </a:ext>
            </a:extLst>
          </p:cNvPr>
          <p:cNvSpPr txBox="1"/>
          <p:nvPr/>
        </p:nvSpPr>
        <p:spPr>
          <a:xfrm>
            <a:off x="685799" y="2159510"/>
            <a:ext cx="1082040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44"/>
              </a:lnSpc>
            </a:pP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thử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65" name="TextBox 26">
            <a:extLst>
              <a:ext uri="{FF2B5EF4-FFF2-40B4-BE49-F238E27FC236}">
                <a16:creationId xmlns:a16="http://schemas.microsoft.com/office/drawing/2014/main" id="{BD41DA14-F8D9-D8FC-7759-BF4E51F85E4C}"/>
              </a:ext>
            </a:extLst>
          </p:cNvPr>
          <p:cNvSpPr txBox="1"/>
          <p:nvPr/>
        </p:nvSpPr>
        <p:spPr>
          <a:xfrm>
            <a:off x="4917681" y="3641465"/>
            <a:ext cx="2439840" cy="59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AutoShape 21">
            <a:extLst>
              <a:ext uri="{FF2B5EF4-FFF2-40B4-BE49-F238E27FC236}">
                <a16:creationId xmlns:a16="http://schemas.microsoft.com/office/drawing/2014/main" id="{D5FF6FC2-D3AA-FE22-8203-EB486AE8B6B8}"/>
              </a:ext>
            </a:extLst>
          </p:cNvPr>
          <p:cNvSpPr/>
          <p:nvPr/>
        </p:nvSpPr>
        <p:spPr>
          <a:xfrm>
            <a:off x="2705309" y="5866232"/>
            <a:ext cx="183990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N" sz="300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CF37D3FD-AE03-1892-B076-3BC38C8E73D7}"/>
              </a:ext>
            </a:extLst>
          </p:cNvPr>
          <p:cNvSpPr txBox="1"/>
          <p:nvPr/>
        </p:nvSpPr>
        <p:spPr>
          <a:xfrm>
            <a:off x="2725077" y="4196723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28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2 456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CF057D6F-9048-B6B0-9EAF-CA543C7FC575}"/>
              </a:ext>
            </a:extLst>
          </p:cNvPr>
          <p:cNvSpPr txBox="1"/>
          <p:nvPr/>
        </p:nvSpPr>
        <p:spPr>
          <a:xfrm>
            <a:off x="3227005" y="4859839"/>
            <a:ext cx="1224146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300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638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28255D4F-298F-F448-BB9B-1443EEC39A41}"/>
              </a:ext>
            </a:extLst>
          </p:cNvPr>
          <p:cNvSpPr txBox="1"/>
          <p:nvPr/>
        </p:nvSpPr>
        <p:spPr>
          <a:xfrm>
            <a:off x="2430509" y="4513094"/>
            <a:ext cx="46655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0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E1DF6EAD-F41A-B377-5A7B-A50BEE6D4DB8}"/>
              </a:ext>
            </a:extLst>
          </p:cNvPr>
          <p:cNvSpPr txBox="1"/>
          <p:nvPr/>
        </p:nvSpPr>
        <p:spPr>
          <a:xfrm>
            <a:off x="2897064" y="5874668"/>
            <a:ext cx="1604027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3 094</a:t>
            </a:r>
          </a:p>
        </p:txBody>
      </p:sp>
      <p:sp>
        <p:nvSpPr>
          <p:cNvPr id="19" name="AutoShape 26">
            <a:extLst>
              <a:ext uri="{FF2B5EF4-FFF2-40B4-BE49-F238E27FC236}">
                <a16:creationId xmlns:a16="http://schemas.microsoft.com/office/drawing/2014/main" id="{7B9CA469-3A76-EAC4-A104-8233EDCB5D6B}"/>
              </a:ext>
            </a:extLst>
          </p:cNvPr>
          <p:cNvSpPr/>
          <p:nvPr/>
        </p:nvSpPr>
        <p:spPr>
          <a:xfrm>
            <a:off x="7837508" y="5866232"/>
            <a:ext cx="183990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N" sz="300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5AE88E40-2727-3F16-24E6-CA7DBC5FBFC1}"/>
              </a:ext>
            </a:extLst>
          </p:cNvPr>
          <p:cNvSpPr txBox="1"/>
          <p:nvPr/>
        </p:nvSpPr>
        <p:spPr>
          <a:xfrm>
            <a:off x="7857276" y="4196723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280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3 094</a:t>
            </a: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78C5B841-AF9D-34B6-0A85-3886DCB8E9C2}"/>
              </a:ext>
            </a:extLst>
          </p:cNvPr>
          <p:cNvSpPr txBox="1"/>
          <p:nvPr/>
        </p:nvSpPr>
        <p:spPr>
          <a:xfrm>
            <a:off x="8359204" y="4859839"/>
            <a:ext cx="1224146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300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638</a:t>
            </a: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8D9AE7B6-1BD9-CD05-8870-816F3B48A3E9}"/>
              </a:ext>
            </a:extLst>
          </p:cNvPr>
          <p:cNvSpPr txBox="1"/>
          <p:nvPr/>
        </p:nvSpPr>
        <p:spPr>
          <a:xfrm>
            <a:off x="7623998" y="4572183"/>
            <a:ext cx="46655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0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93C49A41-D028-1F7C-2D18-8D852595F7B7}"/>
              </a:ext>
            </a:extLst>
          </p:cNvPr>
          <p:cNvSpPr txBox="1"/>
          <p:nvPr/>
        </p:nvSpPr>
        <p:spPr>
          <a:xfrm>
            <a:off x="8029263" y="5874668"/>
            <a:ext cx="1604027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2 456</a:t>
            </a:r>
          </a:p>
        </p:txBody>
      </p:sp>
      <p:pic>
        <p:nvPicPr>
          <p:cNvPr id="24" name="Graphic 23" descr="Arrow: Straight with solid fill">
            <a:extLst>
              <a:ext uri="{FF2B5EF4-FFF2-40B4-BE49-F238E27FC236}">
                <a16:creationId xmlns:a16="http://schemas.microsoft.com/office/drawing/2014/main" id="{DD6004B7-040E-9F16-835E-7634D8A0C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652364" y="5060713"/>
            <a:ext cx="1016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A2BF7C-300A-FC05-6A66-A07867CD17A9}"/>
              </a:ext>
            </a:extLst>
          </p:cNvPr>
          <p:cNvSpPr/>
          <p:nvPr/>
        </p:nvSpPr>
        <p:spPr>
          <a:xfrm>
            <a:off x="6492240" y="3278777"/>
            <a:ext cx="5699760" cy="35792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FA488BB9-082C-77A0-6432-C44B0F4DD2B3}"/>
              </a:ext>
            </a:extLst>
          </p:cNvPr>
          <p:cNvSpPr txBox="1"/>
          <p:nvPr/>
        </p:nvSpPr>
        <p:spPr>
          <a:xfrm>
            <a:off x="3842543" y="1516471"/>
            <a:ext cx="4506913" cy="597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3: (SGK - tr65)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875AC53F-4265-E99E-2E36-05F210C91A1E}"/>
              </a:ext>
            </a:extLst>
          </p:cNvPr>
          <p:cNvSpPr txBox="1"/>
          <p:nvPr/>
        </p:nvSpPr>
        <p:spPr>
          <a:xfrm>
            <a:off x="1876048" y="2184419"/>
            <a:ext cx="86747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44"/>
              </a:lnSpc>
            </a:pP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thử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9" name="AutoShape 16">
            <a:extLst>
              <a:ext uri="{FF2B5EF4-FFF2-40B4-BE49-F238E27FC236}">
                <a16:creationId xmlns:a16="http://schemas.microsoft.com/office/drawing/2014/main" id="{EBF38653-0FD7-966F-87AF-B68870664BF6}"/>
              </a:ext>
            </a:extLst>
          </p:cNvPr>
          <p:cNvSpPr/>
          <p:nvPr/>
        </p:nvSpPr>
        <p:spPr>
          <a:xfrm>
            <a:off x="2388000" y="5745318"/>
            <a:ext cx="183990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5E609248-5A72-029D-EC13-0680A003398F}"/>
              </a:ext>
            </a:extLst>
          </p:cNvPr>
          <p:cNvSpPr txBox="1"/>
          <p:nvPr/>
        </p:nvSpPr>
        <p:spPr>
          <a:xfrm>
            <a:off x="2489020" y="4085292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8 928 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4D7360F8-67A9-3C1C-EA06-4A90FC190C5E}"/>
              </a:ext>
            </a:extLst>
          </p:cNvPr>
          <p:cNvSpPr txBox="1"/>
          <p:nvPr/>
        </p:nvSpPr>
        <p:spPr>
          <a:xfrm>
            <a:off x="2388000" y="4773558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     572 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9E227F4E-7463-9B24-4ABC-E7F3E825A19A}"/>
              </a:ext>
            </a:extLst>
          </p:cNvPr>
          <p:cNvSpPr txBox="1"/>
          <p:nvPr/>
        </p:nvSpPr>
        <p:spPr>
          <a:xfrm>
            <a:off x="2235974" y="4299313"/>
            <a:ext cx="46655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80"/>
              </a:lnSpc>
              <a:spcBef>
                <a:spcPct val="0"/>
              </a:spcBef>
            </a:pPr>
            <a:r>
              <a:rPr lang="en-US" sz="300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099F8728-A6C3-57E9-ED8E-A151A27641FE}"/>
              </a:ext>
            </a:extLst>
          </p:cNvPr>
          <p:cNvSpPr txBox="1"/>
          <p:nvPr/>
        </p:nvSpPr>
        <p:spPr>
          <a:xfrm>
            <a:off x="2616231" y="5662023"/>
            <a:ext cx="1574430" cy="67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8 356 </a:t>
            </a: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7AAF9187-02FD-0F37-F42C-C31A5A517D17}"/>
              </a:ext>
            </a:extLst>
          </p:cNvPr>
          <p:cNvSpPr txBox="1"/>
          <p:nvPr/>
        </p:nvSpPr>
        <p:spPr>
          <a:xfrm>
            <a:off x="4876078" y="3525803"/>
            <a:ext cx="2439840" cy="59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3FA69AEE-ABC7-6823-F573-2EFBF681C72E}"/>
              </a:ext>
            </a:extLst>
          </p:cNvPr>
          <p:cNvSpPr/>
          <p:nvPr/>
        </p:nvSpPr>
        <p:spPr>
          <a:xfrm>
            <a:off x="1172063" y="2603308"/>
            <a:ext cx="10451877" cy="1474001"/>
          </a:xfrm>
          <a:custGeom>
            <a:avLst/>
            <a:gdLst/>
            <a:ahLst/>
            <a:cxnLst/>
            <a:rect l="l" t="t" r="r" b="b"/>
            <a:pathLst>
              <a:path w="12480400" h="1611258">
                <a:moveTo>
                  <a:pt x="0" y="0"/>
                </a:moveTo>
                <a:lnTo>
                  <a:pt x="12480400" y="0"/>
                </a:lnTo>
                <a:lnTo>
                  <a:pt x="12480400" y="1611258"/>
                </a:lnTo>
                <a:lnTo>
                  <a:pt x="0" y="16112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06" t="-203548" r="-15548" b="-10846"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pic>
        <p:nvPicPr>
          <p:cNvPr id="36" name="Graphic 35" descr="Arrow: Straight with solid fill">
            <a:extLst>
              <a:ext uri="{FF2B5EF4-FFF2-40B4-BE49-F238E27FC236}">
                <a16:creationId xmlns:a16="http://schemas.microsoft.com/office/drawing/2014/main" id="{5609E2D0-35DF-650F-0935-21E3E5BD5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532761" y="4983306"/>
            <a:ext cx="1016000" cy="609600"/>
          </a:xfrm>
          <a:prstGeom prst="rect">
            <a:avLst/>
          </a:prstGeom>
        </p:spPr>
      </p:pic>
      <p:sp>
        <p:nvSpPr>
          <p:cNvPr id="37" name="AutoShape 21">
            <a:extLst>
              <a:ext uri="{FF2B5EF4-FFF2-40B4-BE49-F238E27FC236}">
                <a16:creationId xmlns:a16="http://schemas.microsoft.com/office/drawing/2014/main" id="{78637E36-E656-845D-0721-B90D0F52ADEA}"/>
              </a:ext>
            </a:extLst>
          </p:cNvPr>
          <p:cNvSpPr/>
          <p:nvPr/>
        </p:nvSpPr>
        <p:spPr>
          <a:xfrm>
            <a:off x="8074617" y="5689254"/>
            <a:ext cx="183990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8" name="TextBox 22">
            <a:extLst>
              <a:ext uri="{FF2B5EF4-FFF2-40B4-BE49-F238E27FC236}">
                <a16:creationId xmlns:a16="http://schemas.microsoft.com/office/drawing/2014/main" id="{FA975C01-D26E-4E32-774E-2BA1D1141622}"/>
              </a:ext>
            </a:extLst>
          </p:cNvPr>
          <p:cNvSpPr txBox="1"/>
          <p:nvPr/>
        </p:nvSpPr>
        <p:spPr>
          <a:xfrm>
            <a:off x="8094385" y="4019745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8 356</a:t>
            </a: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1BD96881-FCD9-C1B1-762E-CE22EDAA9C92}"/>
              </a:ext>
            </a:extLst>
          </p:cNvPr>
          <p:cNvSpPr txBox="1"/>
          <p:nvPr/>
        </p:nvSpPr>
        <p:spPr>
          <a:xfrm>
            <a:off x="8458505" y="4703000"/>
            <a:ext cx="1471056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572</a:t>
            </a:r>
          </a:p>
        </p:txBody>
      </p:sp>
      <p:sp>
        <p:nvSpPr>
          <p:cNvPr id="40" name="TextBox 24">
            <a:extLst>
              <a:ext uri="{FF2B5EF4-FFF2-40B4-BE49-F238E27FC236}">
                <a16:creationId xmlns:a16="http://schemas.microsoft.com/office/drawing/2014/main" id="{5F6F6B33-BBA0-5E03-80CE-8D31A670E17D}"/>
              </a:ext>
            </a:extLst>
          </p:cNvPr>
          <p:cNvSpPr txBox="1"/>
          <p:nvPr/>
        </p:nvSpPr>
        <p:spPr>
          <a:xfrm>
            <a:off x="7707086" y="4316053"/>
            <a:ext cx="46655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80"/>
              </a:lnSpc>
              <a:spcBef>
                <a:spcPct val="0"/>
              </a:spcBef>
            </a:pPr>
            <a:r>
              <a:rPr lang="en-US" sz="300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DA1FFFE0-E862-B96B-9E44-219DBF6645D4}"/>
              </a:ext>
            </a:extLst>
          </p:cNvPr>
          <p:cNvSpPr txBox="1"/>
          <p:nvPr/>
        </p:nvSpPr>
        <p:spPr>
          <a:xfrm>
            <a:off x="8243252" y="5592906"/>
            <a:ext cx="1641772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8 928</a:t>
            </a:r>
          </a:p>
        </p:txBody>
      </p:sp>
    </p:spTree>
    <p:extLst>
      <p:ext uri="{BB962C8B-B14F-4D97-AF65-F5344CB8AC3E}">
        <p14:creationId xmlns:p14="http://schemas.microsoft.com/office/powerpoint/2010/main" val="8632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A2BF7C-300A-FC05-6A66-A07867CD17A9}"/>
              </a:ext>
            </a:extLst>
          </p:cNvPr>
          <p:cNvSpPr/>
          <p:nvPr/>
        </p:nvSpPr>
        <p:spPr>
          <a:xfrm>
            <a:off x="6492240" y="3278777"/>
            <a:ext cx="5699760" cy="35792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FA488BB9-082C-77A0-6432-C44B0F4DD2B3}"/>
              </a:ext>
            </a:extLst>
          </p:cNvPr>
          <p:cNvSpPr txBox="1"/>
          <p:nvPr/>
        </p:nvSpPr>
        <p:spPr>
          <a:xfrm>
            <a:off x="3842540" y="1407389"/>
            <a:ext cx="4506913" cy="597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3: (SGK - tr65)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875AC53F-4265-E99E-2E36-05F210C91A1E}"/>
              </a:ext>
            </a:extLst>
          </p:cNvPr>
          <p:cNvSpPr txBox="1"/>
          <p:nvPr/>
        </p:nvSpPr>
        <p:spPr>
          <a:xfrm>
            <a:off x="1758601" y="2169567"/>
            <a:ext cx="867478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44"/>
              </a:lnSpc>
            </a:pP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thử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7AAF9187-02FD-0F37-F42C-C31A5A517D17}"/>
              </a:ext>
            </a:extLst>
          </p:cNvPr>
          <p:cNvSpPr txBox="1"/>
          <p:nvPr/>
        </p:nvSpPr>
        <p:spPr>
          <a:xfrm>
            <a:off x="4876078" y="3525803"/>
            <a:ext cx="2439840" cy="59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3FA69AEE-ABC7-6823-F573-2EFBF681C72E}"/>
              </a:ext>
            </a:extLst>
          </p:cNvPr>
          <p:cNvSpPr/>
          <p:nvPr/>
        </p:nvSpPr>
        <p:spPr>
          <a:xfrm>
            <a:off x="870059" y="2561686"/>
            <a:ext cx="10451877" cy="1474001"/>
          </a:xfrm>
          <a:custGeom>
            <a:avLst/>
            <a:gdLst/>
            <a:ahLst/>
            <a:cxnLst/>
            <a:rect l="l" t="t" r="r" b="b"/>
            <a:pathLst>
              <a:path w="12480400" h="1611258">
                <a:moveTo>
                  <a:pt x="0" y="0"/>
                </a:moveTo>
                <a:lnTo>
                  <a:pt x="12480400" y="0"/>
                </a:lnTo>
                <a:lnTo>
                  <a:pt x="12480400" y="1611258"/>
                </a:lnTo>
                <a:lnTo>
                  <a:pt x="0" y="16112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06" t="-203548" r="-15548" b="-10846"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8BAA0BAD-F418-2B33-2A86-71F38AB90424}"/>
              </a:ext>
            </a:extLst>
          </p:cNvPr>
          <p:cNvSpPr/>
          <p:nvPr/>
        </p:nvSpPr>
        <p:spPr>
          <a:xfrm>
            <a:off x="2483946" y="5822770"/>
            <a:ext cx="183990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N" sz="3000">
              <a:latin typeface="UTM Avo" panose="02040603050506020204" pitchFamily="18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FF5E9B6D-42E6-F660-C7D9-C4A783C9D85B}"/>
              </a:ext>
            </a:extLst>
          </p:cNvPr>
          <p:cNvSpPr txBox="1"/>
          <p:nvPr/>
        </p:nvSpPr>
        <p:spPr>
          <a:xfrm>
            <a:off x="2490541" y="4211518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7 592</a:t>
            </a: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32DDB5C6-470A-E45F-391D-65242E01249A}"/>
              </a:ext>
            </a:extLst>
          </p:cNvPr>
          <p:cNvSpPr txBox="1"/>
          <p:nvPr/>
        </p:nvSpPr>
        <p:spPr>
          <a:xfrm>
            <a:off x="2934319" y="4897576"/>
            <a:ext cx="1224146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  67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79764306-76AA-A8D4-DA5D-25C2ED0131D2}"/>
              </a:ext>
            </a:extLst>
          </p:cNvPr>
          <p:cNvSpPr txBox="1"/>
          <p:nvPr/>
        </p:nvSpPr>
        <p:spPr>
          <a:xfrm>
            <a:off x="2195973" y="4527889"/>
            <a:ext cx="46655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0"/>
              </a:lnSpc>
              <a:spcBef>
                <a:spcPct val="0"/>
              </a:spcBef>
            </a:pPr>
            <a:r>
              <a:rPr lang="en-US" sz="300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88F14838-7F5F-401F-6158-DC0AEEB624E2}"/>
              </a:ext>
            </a:extLst>
          </p:cNvPr>
          <p:cNvSpPr txBox="1"/>
          <p:nvPr/>
        </p:nvSpPr>
        <p:spPr>
          <a:xfrm>
            <a:off x="2620508" y="5739475"/>
            <a:ext cx="1604027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7 525</a:t>
            </a:r>
          </a:p>
        </p:txBody>
      </p:sp>
      <p:pic>
        <p:nvPicPr>
          <p:cNvPr id="9" name="Graphic 8" descr="Arrow: Straight with solid fill">
            <a:extLst>
              <a:ext uri="{FF2B5EF4-FFF2-40B4-BE49-F238E27FC236}">
                <a16:creationId xmlns:a16="http://schemas.microsoft.com/office/drawing/2014/main" id="{007D2F2E-27A5-93E9-9EA1-24E338E8B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587997" y="4930817"/>
            <a:ext cx="1016000" cy="609600"/>
          </a:xfrm>
          <a:prstGeom prst="rect">
            <a:avLst/>
          </a:prstGeom>
        </p:spPr>
      </p:pic>
      <p:sp>
        <p:nvSpPr>
          <p:cNvPr id="10" name="AutoShape 26">
            <a:extLst>
              <a:ext uri="{FF2B5EF4-FFF2-40B4-BE49-F238E27FC236}">
                <a16:creationId xmlns:a16="http://schemas.microsoft.com/office/drawing/2014/main" id="{43FA79E8-0B73-9AF3-3FEB-E28773D9BC99}"/>
              </a:ext>
            </a:extLst>
          </p:cNvPr>
          <p:cNvSpPr/>
          <p:nvPr/>
        </p:nvSpPr>
        <p:spPr>
          <a:xfrm>
            <a:off x="8088900" y="5731039"/>
            <a:ext cx="183990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N" sz="3000">
              <a:latin typeface="UTM Avo" panose="02040603050506020204" pitchFamily="18"/>
            </a:endParaRP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E53F74F8-C8A4-B60E-DF5A-5781305DEFD9}"/>
              </a:ext>
            </a:extLst>
          </p:cNvPr>
          <p:cNvSpPr txBox="1"/>
          <p:nvPr/>
        </p:nvSpPr>
        <p:spPr>
          <a:xfrm>
            <a:off x="8169312" y="4051139"/>
            <a:ext cx="182671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7 525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2D977FA6-B6AD-C9FB-8ED5-0DEB9179D64B}"/>
              </a:ext>
            </a:extLst>
          </p:cNvPr>
          <p:cNvSpPr txBox="1"/>
          <p:nvPr/>
        </p:nvSpPr>
        <p:spPr>
          <a:xfrm>
            <a:off x="8916891" y="4739405"/>
            <a:ext cx="91116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D7090DF9-51AF-B016-7623-F7586A9BB111}"/>
              </a:ext>
            </a:extLst>
          </p:cNvPr>
          <p:cNvSpPr txBox="1"/>
          <p:nvPr/>
        </p:nvSpPr>
        <p:spPr>
          <a:xfrm>
            <a:off x="7875391" y="4436991"/>
            <a:ext cx="466555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0"/>
              </a:lnSpc>
              <a:spcBef>
                <a:spcPct val="0"/>
              </a:spcBef>
            </a:pPr>
            <a:r>
              <a:rPr lang="en-US" sz="300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29B97851-20B5-A9DF-7CF7-194BB78F8361}"/>
              </a:ext>
            </a:extLst>
          </p:cNvPr>
          <p:cNvSpPr txBox="1"/>
          <p:nvPr/>
        </p:nvSpPr>
        <p:spPr>
          <a:xfrm>
            <a:off x="8280656" y="5739475"/>
            <a:ext cx="1604027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30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7 592</a:t>
            </a:r>
          </a:p>
        </p:txBody>
      </p:sp>
    </p:spTree>
    <p:extLst>
      <p:ext uri="{BB962C8B-B14F-4D97-AF65-F5344CB8AC3E}">
        <p14:creationId xmlns:p14="http://schemas.microsoft.com/office/powerpoint/2010/main" val="23076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A2BF7C-300A-FC05-6A66-A07867CD17A9}"/>
              </a:ext>
            </a:extLst>
          </p:cNvPr>
          <p:cNvSpPr/>
          <p:nvPr/>
        </p:nvSpPr>
        <p:spPr>
          <a:xfrm>
            <a:off x="6492240" y="3278777"/>
            <a:ext cx="5699760" cy="35792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51060C73-6707-B32A-DFA0-DEF1A9F5616A}"/>
              </a:ext>
            </a:extLst>
          </p:cNvPr>
          <p:cNvGrpSpPr/>
          <p:nvPr/>
        </p:nvGrpSpPr>
        <p:grpSpPr>
          <a:xfrm>
            <a:off x="528402" y="1683074"/>
            <a:ext cx="5998369" cy="1558766"/>
            <a:chOff x="0" y="0"/>
            <a:chExt cx="12333210" cy="4129543"/>
          </a:xfrm>
        </p:grpSpPr>
        <p:grpSp>
          <p:nvGrpSpPr>
            <p:cNvPr id="33" name="Group 14">
              <a:extLst>
                <a:ext uri="{FF2B5EF4-FFF2-40B4-BE49-F238E27FC236}">
                  <a16:creationId xmlns:a16="http://schemas.microsoft.com/office/drawing/2014/main" id="{DC3CF87F-8F71-15DB-7904-92FBB951C2D2}"/>
                </a:ext>
              </a:extLst>
            </p:cNvPr>
            <p:cNvGrpSpPr/>
            <p:nvPr/>
          </p:nvGrpSpPr>
          <p:grpSpPr>
            <a:xfrm>
              <a:off x="0" y="0"/>
              <a:ext cx="12333210" cy="2430248"/>
              <a:chOff x="0" y="0"/>
              <a:chExt cx="2593713" cy="511089"/>
            </a:xfrm>
          </p:grpSpPr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F76EE6F2-861D-A80A-D15B-78D5457C1952}"/>
                  </a:ext>
                </a:extLst>
              </p:cNvPr>
              <p:cNvSpPr/>
              <p:nvPr/>
            </p:nvSpPr>
            <p:spPr>
              <a:xfrm>
                <a:off x="0" y="0"/>
                <a:ext cx="2593713" cy="511089"/>
              </a:xfrm>
              <a:custGeom>
                <a:avLst/>
                <a:gdLst/>
                <a:ahLst/>
                <a:cxnLst/>
                <a:rect l="l" t="t" r="r" b="b"/>
                <a:pathLst>
                  <a:path w="2593713" h="511089">
                    <a:moveTo>
                      <a:pt x="42686" y="0"/>
                    </a:moveTo>
                    <a:lnTo>
                      <a:pt x="2551028" y="0"/>
                    </a:lnTo>
                    <a:cubicBezTo>
                      <a:pt x="2574602" y="0"/>
                      <a:pt x="2593713" y="19111"/>
                      <a:pt x="2593713" y="42686"/>
                    </a:cubicBezTo>
                    <a:lnTo>
                      <a:pt x="2593713" y="468403"/>
                    </a:lnTo>
                    <a:cubicBezTo>
                      <a:pt x="2593713" y="491978"/>
                      <a:pt x="2574602" y="511089"/>
                      <a:pt x="2551028" y="511089"/>
                    </a:cubicBezTo>
                    <a:lnTo>
                      <a:pt x="42686" y="511089"/>
                    </a:lnTo>
                    <a:cubicBezTo>
                      <a:pt x="31365" y="511089"/>
                      <a:pt x="20507" y="506592"/>
                      <a:pt x="12502" y="498587"/>
                    </a:cubicBezTo>
                    <a:cubicBezTo>
                      <a:pt x="4497" y="490581"/>
                      <a:pt x="0" y="479724"/>
                      <a:pt x="0" y="468403"/>
                    </a:cubicBezTo>
                    <a:lnTo>
                      <a:pt x="0" y="42686"/>
                    </a:lnTo>
                    <a:cubicBezTo>
                      <a:pt x="0" y="19111"/>
                      <a:pt x="19111" y="0"/>
                      <a:pt x="42686" y="0"/>
                    </a:cubicBezTo>
                    <a:close/>
                  </a:path>
                </a:pathLst>
              </a:custGeom>
              <a:solidFill>
                <a:srgbClr val="5B96A9"/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</a:endParaRPr>
              </a:p>
            </p:txBody>
          </p:sp>
          <p:sp>
            <p:nvSpPr>
              <p:cNvPr id="43" name="TextBox 16">
                <a:extLst>
                  <a:ext uri="{FF2B5EF4-FFF2-40B4-BE49-F238E27FC236}">
                    <a16:creationId xmlns:a16="http://schemas.microsoft.com/office/drawing/2014/main" id="{DBB0B184-6951-414E-5961-337B9503D81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</a:endParaRPr>
              </a:p>
            </p:txBody>
          </p:sp>
        </p:grp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23C81EA-4405-D8A8-1DB1-CF6C46F23523}"/>
                </a:ext>
              </a:extLst>
            </p:cNvPr>
            <p:cNvSpPr/>
            <p:nvPr/>
          </p:nvSpPr>
          <p:spPr>
            <a:xfrm>
              <a:off x="515125" y="2044152"/>
              <a:ext cx="1097534" cy="1220047"/>
            </a:xfrm>
            <a:custGeom>
              <a:avLst/>
              <a:gdLst/>
              <a:ahLst/>
              <a:cxnLst/>
              <a:rect l="l" t="t" r="r" b="b"/>
              <a:pathLst>
                <a:path w="1097534" h="1220047">
                  <a:moveTo>
                    <a:pt x="0" y="0"/>
                  </a:moveTo>
                  <a:lnTo>
                    <a:pt x="1097534" y="0"/>
                  </a:lnTo>
                  <a:lnTo>
                    <a:pt x="1097534" y="1220048"/>
                  </a:lnTo>
                  <a:lnTo>
                    <a:pt x="0" y="1220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grpSp>
          <p:nvGrpSpPr>
            <p:cNvPr id="37" name="Group 18">
              <a:extLst>
                <a:ext uri="{FF2B5EF4-FFF2-40B4-BE49-F238E27FC236}">
                  <a16:creationId xmlns:a16="http://schemas.microsoft.com/office/drawing/2014/main" id="{D967CF4C-7689-CDD8-AD60-F97A1E9DCE57}"/>
                </a:ext>
              </a:extLst>
            </p:cNvPr>
            <p:cNvGrpSpPr/>
            <p:nvPr/>
          </p:nvGrpSpPr>
          <p:grpSpPr>
            <a:xfrm>
              <a:off x="219020" y="83476"/>
              <a:ext cx="11760463" cy="4046067"/>
              <a:chOff x="0" y="-38100"/>
              <a:chExt cx="2473263" cy="850900"/>
            </a:xfrm>
          </p:grpSpPr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0EE5C524-0B51-FF6F-4A41-9694527746B8}"/>
                  </a:ext>
                </a:extLst>
              </p:cNvPr>
              <p:cNvSpPr/>
              <p:nvPr/>
            </p:nvSpPr>
            <p:spPr>
              <a:xfrm>
                <a:off x="0" y="0"/>
                <a:ext cx="2473263" cy="399778"/>
              </a:xfrm>
              <a:custGeom>
                <a:avLst/>
                <a:gdLst/>
                <a:ahLst/>
                <a:cxnLst/>
                <a:rect l="l" t="t" r="r" b="b"/>
                <a:pathLst>
                  <a:path w="2487490" h="399778">
                    <a:moveTo>
                      <a:pt x="44508" y="0"/>
                    </a:moveTo>
                    <a:lnTo>
                      <a:pt x="2442982" y="0"/>
                    </a:lnTo>
                    <a:cubicBezTo>
                      <a:pt x="2454786" y="0"/>
                      <a:pt x="2466107" y="4689"/>
                      <a:pt x="2474454" y="13036"/>
                    </a:cubicBezTo>
                    <a:cubicBezTo>
                      <a:pt x="2482801" y="21383"/>
                      <a:pt x="2487490" y="32704"/>
                      <a:pt x="2487490" y="44508"/>
                    </a:cubicBezTo>
                    <a:lnTo>
                      <a:pt x="2487490" y="355270"/>
                    </a:lnTo>
                    <a:cubicBezTo>
                      <a:pt x="2487490" y="379851"/>
                      <a:pt x="2467563" y="399778"/>
                      <a:pt x="2442982" y="399778"/>
                    </a:cubicBezTo>
                    <a:lnTo>
                      <a:pt x="44508" y="399778"/>
                    </a:lnTo>
                    <a:cubicBezTo>
                      <a:pt x="19927" y="399778"/>
                      <a:pt x="0" y="379851"/>
                      <a:pt x="0" y="355270"/>
                    </a:cubicBezTo>
                    <a:lnTo>
                      <a:pt x="0" y="44508"/>
                    </a:lnTo>
                    <a:cubicBezTo>
                      <a:pt x="0" y="19927"/>
                      <a:pt x="19927" y="0"/>
                      <a:pt x="44508" y="0"/>
                    </a:cubicBezTo>
                    <a:close/>
                  </a:path>
                </a:pathLst>
              </a:custGeom>
              <a:solidFill>
                <a:srgbClr val="FBF6EB"/>
              </a:solidFill>
            </p:spPr>
            <p:txBody>
              <a:bodyPr/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</a:endParaRPr>
              </a:p>
            </p:txBody>
          </p:sp>
          <p:sp>
            <p:nvSpPr>
              <p:cNvPr id="41" name="TextBox 20">
                <a:extLst>
                  <a:ext uri="{FF2B5EF4-FFF2-40B4-BE49-F238E27FC236}">
                    <a16:creationId xmlns:a16="http://schemas.microsoft.com/office/drawing/2014/main" id="{7A1AA272-A5F5-D70E-8E1B-5ED860F6B4D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</a:endParaRPr>
              </a:p>
            </p:txBody>
          </p:sp>
        </p:grp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41FB22F7-2C85-B247-7066-175C99FC5FBC}"/>
                </a:ext>
              </a:extLst>
            </p:cNvPr>
            <p:cNvSpPr/>
            <p:nvPr/>
          </p:nvSpPr>
          <p:spPr>
            <a:xfrm flipH="1">
              <a:off x="11092406" y="1880608"/>
              <a:ext cx="887079" cy="1064133"/>
            </a:xfrm>
            <a:custGeom>
              <a:avLst/>
              <a:gdLst/>
              <a:ahLst/>
              <a:cxnLst/>
              <a:rect l="l" t="t" r="r" b="b"/>
              <a:pathLst>
                <a:path w="887079" h="1064133">
                  <a:moveTo>
                    <a:pt x="887079" y="0"/>
                  </a:moveTo>
                  <a:lnTo>
                    <a:pt x="0" y="0"/>
                  </a:lnTo>
                  <a:lnTo>
                    <a:pt x="0" y="1064133"/>
                  </a:lnTo>
                  <a:lnTo>
                    <a:pt x="887079" y="1064133"/>
                  </a:lnTo>
                  <a:lnTo>
                    <a:pt x="887079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163BD97D-7707-BC51-8790-DFBAF19A394B}"/>
                </a:ext>
              </a:extLst>
            </p:cNvPr>
            <p:cNvSpPr/>
            <p:nvPr/>
          </p:nvSpPr>
          <p:spPr>
            <a:xfrm>
              <a:off x="1658781" y="1996092"/>
              <a:ext cx="662130" cy="736041"/>
            </a:xfrm>
            <a:custGeom>
              <a:avLst/>
              <a:gdLst/>
              <a:ahLst/>
              <a:cxnLst/>
              <a:rect l="l" t="t" r="r" b="b"/>
              <a:pathLst>
                <a:path w="662130" h="736041">
                  <a:moveTo>
                    <a:pt x="0" y="0"/>
                  </a:moveTo>
                  <a:lnTo>
                    <a:pt x="662131" y="0"/>
                  </a:lnTo>
                  <a:lnTo>
                    <a:pt x="662131" y="736041"/>
                  </a:lnTo>
                  <a:lnTo>
                    <a:pt x="0" y="736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</p:grpSp>
      <p:sp>
        <p:nvSpPr>
          <p:cNvPr id="44" name="Freeform 23">
            <a:extLst>
              <a:ext uri="{FF2B5EF4-FFF2-40B4-BE49-F238E27FC236}">
                <a16:creationId xmlns:a16="http://schemas.microsoft.com/office/drawing/2014/main" id="{C9CF0C01-2B1A-BB1D-4EC7-24FF5C83A144}"/>
              </a:ext>
            </a:extLst>
          </p:cNvPr>
          <p:cNvSpPr/>
          <p:nvPr/>
        </p:nvSpPr>
        <p:spPr>
          <a:xfrm>
            <a:off x="471370" y="3027923"/>
            <a:ext cx="3062039" cy="1992466"/>
          </a:xfrm>
          <a:custGeom>
            <a:avLst/>
            <a:gdLst/>
            <a:ahLst/>
            <a:cxnLst/>
            <a:rect l="l" t="t" r="r" b="b"/>
            <a:pathLst>
              <a:path w="5324806" h="3847173">
                <a:moveTo>
                  <a:pt x="0" y="0"/>
                </a:moveTo>
                <a:lnTo>
                  <a:pt x="5324806" y="0"/>
                </a:lnTo>
                <a:lnTo>
                  <a:pt x="5324806" y="3847173"/>
                </a:lnTo>
                <a:lnTo>
                  <a:pt x="0" y="38471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77B9EAFE-39E6-B648-F907-A8BE6401C95D}"/>
              </a:ext>
            </a:extLst>
          </p:cNvPr>
          <p:cNvSpPr txBox="1"/>
          <p:nvPr/>
        </p:nvSpPr>
        <p:spPr>
          <a:xfrm>
            <a:off x="1235774" y="1592241"/>
            <a:ext cx="4024123" cy="750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7040"/>
              </a:lnSpc>
              <a:spcBef>
                <a:spcPct val="0"/>
              </a:spcBef>
            </a:pP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THẢO LUẬN CẶP ĐÔI </a:t>
            </a: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0D9BBB1A-D3DD-48BD-89F0-7EF56415458B}"/>
              </a:ext>
            </a:extLst>
          </p:cNvPr>
          <p:cNvSpPr txBox="1"/>
          <p:nvPr/>
        </p:nvSpPr>
        <p:spPr>
          <a:xfrm>
            <a:off x="2426679" y="2818397"/>
            <a:ext cx="7424635" cy="59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</a:pP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4: (SGK - tr65)</a:t>
            </a:r>
          </a:p>
        </p:txBody>
      </p:sp>
      <p:sp>
        <p:nvSpPr>
          <p:cNvPr id="47" name="TextBox 26">
            <a:extLst>
              <a:ext uri="{FF2B5EF4-FFF2-40B4-BE49-F238E27FC236}">
                <a16:creationId xmlns:a16="http://schemas.microsoft.com/office/drawing/2014/main" id="{EDF00112-2278-2D8D-6FF3-D178A3D0CDE2}"/>
              </a:ext>
            </a:extLst>
          </p:cNvPr>
          <p:cNvSpPr txBox="1"/>
          <p:nvPr/>
        </p:nvSpPr>
        <p:spPr>
          <a:xfrm>
            <a:off x="4731030" y="3799794"/>
            <a:ext cx="2729933" cy="49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32"/>
              </a:lnSpc>
            </a:pP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nhẩm</a:t>
            </a:r>
            <a:endParaRPr lang="en-US" sz="2800" b="1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7F93D43-9678-34C3-10DF-EC688C5F9E80}"/>
              </a:ext>
            </a:extLst>
          </p:cNvPr>
          <p:cNvSpPr/>
          <p:nvPr/>
        </p:nvSpPr>
        <p:spPr>
          <a:xfrm>
            <a:off x="446732" y="5275108"/>
            <a:ext cx="3526979" cy="1253033"/>
          </a:xfrm>
          <a:prstGeom prst="roundRect">
            <a:avLst/>
          </a:prstGeom>
          <a:noFill/>
          <a:ln w="6985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20 000 + 70 000</a:t>
            </a:r>
          </a:p>
          <a:p>
            <a:pPr marL="0" marR="0" lvl="0" indent="0" algn="ctr" defTabSz="60963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600 000 + 300 000 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421029D-266E-64D2-9201-BD648D80CA01}"/>
              </a:ext>
            </a:extLst>
          </p:cNvPr>
          <p:cNvSpPr/>
          <p:nvPr/>
        </p:nvSpPr>
        <p:spPr>
          <a:xfrm>
            <a:off x="4414013" y="4759350"/>
            <a:ext cx="3363969" cy="1253033"/>
          </a:xfrm>
          <a:prstGeom prst="roundRect">
            <a:avLst/>
          </a:prstGeom>
          <a:noFill/>
          <a:ln w="6985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7 000 – 5 000</a:t>
            </a:r>
          </a:p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500 000 – 300 000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FDDD469-ADBC-A44F-F90A-9DE005F3F45F}"/>
              </a:ext>
            </a:extLst>
          </p:cNvPr>
          <p:cNvSpPr/>
          <p:nvPr/>
        </p:nvSpPr>
        <p:spPr>
          <a:xfrm>
            <a:off x="8303006" y="4188212"/>
            <a:ext cx="3363969" cy="1253033"/>
          </a:xfrm>
          <a:prstGeom prst="roundRect">
            <a:avLst/>
          </a:prstGeom>
          <a:noFill/>
          <a:ln w="69850" cap="flat" cmpd="sng" algn="ctr">
            <a:solidFill>
              <a:srgbClr val="9BBB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16 000 + 2 000</a:t>
            </a:r>
          </a:p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920 000 – 20 000 </a:t>
            </a:r>
          </a:p>
        </p:txBody>
      </p:sp>
    </p:spTree>
    <p:extLst>
      <p:ext uri="{BB962C8B-B14F-4D97-AF65-F5344CB8AC3E}">
        <p14:creationId xmlns:p14="http://schemas.microsoft.com/office/powerpoint/2010/main" val="365161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A2BF7C-300A-FC05-6A66-A07867CD17A9}"/>
              </a:ext>
            </a:extLst>
          </p:cNvPr>
          <p:cNvSpPr/>
          <p:nvPr/>
        </p:nvSpPr>
        <p:spPr>
          <a:xfrm>
            <a:off x="6492240" y="3278776"/>
            <a:ext cx="5699760" cy="35792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F77B8CF-96D2-DB57-5501-F2C524E51E2F}"/>
              </a:ext>
            </a:extLst>
          </p:cNvPr>
          <p:cNvSpPr/>
          <p:nvPr/>
        </p:nvSpPr>
        <p:spPr>
          <a:xfrm rot="5585412">
            <a:off x="-119738" y="1548149"/>
            <a:ext cx="923612" cy="853082"/>
          </a:xfrm>
          <a:custGeom>
            <a:avLst/>
            <a:gdLst/>
            <a:ahLst/>
            <a:cxnLst/>
            <a:rect l="l" t="t" r="r" b="b"/>
            <a:pathLst>
              <a:path w="1385418" h="1279623">
                <a:moveTo>
                  <a:pt x="0" y="0"/>
                </a:moveTo>
                <a:lnTo>
                  <a:pt x="1385418" y="0"/>
                </a:lnTo>
                <a:lnTo>
                  <a:pt x="1385418" y="1279622"/>
                </a:lnTo>
                <a:lnTo>
                  <a:pt x="0" y="1279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sz="700" dirty="0">
              <a:latin typeface="UTM Avo" panose="02040603050506020204" pitchFamily="18"/>
            </a:endParaRP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76E006BB-2655-A80D-3CD0-5B14A34F7AEA}"/>
              </a:ext>
            </a:extLst>
          </p:cNvPr>
          <p:cNvSpPr/>
          <p:nvPr/>
        </p:nvSpPr>
        <p:spPr>
          <a:xfrm>
            <a:off x="211461" y="4775487"/>
            <a:ext cx="548767" cy="610024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1" y="0"/>
                </a:lnTo>
                <a:lnTo>
                  <a:pt x="823151" y="915035"/>
                </a:lnTo>
                <a:lnTo>
                  <a:pt x="0" y="915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700">
              <a:latin typeface="UTM Avo" panose="02040603050506020204" pitchFamily="18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BC72D5BE-01D3-95CA-6890-82ABCA122F0E}"/>
              </a:ext>
            </a:extLst>
          </p:cNvPr>
          <p:cNvSpPr/>
          <p:nvPr/>
        </p:nvSpPr>
        <p:spPr>
          <a:xfrm>
            <a:off x="652463" y="5211143"/>
            <a:ext cx="454287" cy="459687"/>
          </a:xfrm>
          <a:custGeom>
            <a:avLst/>
            <a:gdLst/>
            <a:ahLst/>
            <a:cxnLst/>
            <a:rect l="l" t="t" r="r" b="b"/>
            <a:pathLst>
              <a:path w="377708" h="419870">
                <a:moveTo>
                  <a:pt x="0" y="0"/>
                </a:moveTo>
                <a:lnTo>
                  <a:pt x="377708" y="0"/>
                </a:lnTo>
                <a:lnTo>
                  <a:pt x="377708" y="419870"/>
                </a:lnTo>
                <a:lnTo>
                  <a:pt x="0" y="4198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700">
              <a:latin typeface="UTM Avo" panose="02040603050506020204" pitchFamily="18"/>
            </a:endParaRP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4E7DB4CB-BC75-581F-594C-20A6D5162712}"/>
              </a:ext>
            </a:extLst>
          </p:cNvPr>
          <p:cNvGrpSpPr/>
          <p:nvPr/>
        </p:nvGrpSpPr>
        <p:grpSpPr>
          <a:xfrm>
            <a:off x="511593" y="2134842"/>
            <a:ext cx="5929055" cy="1494624"/>
            <a:chOff x="0" y="0"/>
            <a:chExt cx="14229475" cy="3146196"/>
          </a:xfrm>
        </p:grpSpPr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53EF45CF-604B-A2D7-08B4-1B620F7A304A}"/>
                </a:ext>
              </a:extLst>
            </p:cNvPr>
            <p:cNvGrpSpPr/>
            <p:nvPr/>
          </p:nvGrpSpPr>
          <p:grpSpPr>
            <a:xfrm>
              <a:off x="0" y="0"/>
              <a:ext cx="14229475" cy="3146196"/>
              <a:chOff x="0" y="0"/>
              <a:chExt cx="2810760" cy="621471"/>
            </a:xfrm>
          </p:grpSpPr>
          <p:sp>
            <p:nvSpPr>
              <p:cNvPr id="11" name="Freeform 17">
                <a:extLst>
                  <a:ext uri="{FF2B5EF4-FFF2-40B4-BE49-F238E27FC236}">
                    <a16:creationId xmlns:a16="http://schemas.microsoft.com/office/drawing/2014/main" id="{2A730D21-2A5A-F8FF-EF75-8E6856850202}"/>
                  </a:ext>
                </a:extLst>
              </p:cNvPr>
              <p:cNvSpPr/>
              <p:nvPr/>
            </p:nvSpPr>
            <p:spPr>
              <a:xfrm>
                <a:off x="0" y="0"/>
                <a:ext cx="2810760" cy="621471"/>
              </a:xfrm>
              <a:custGeom>
                <a:avLst/>
                <a:gdLst/>
                <a:ahLst/>
                <a:cxnLst/>
                <a:rect l="l" t="t" r="r" b="b"/>
                <a:pathLst>
                  <a:path w="2810760" h="621471">
                    <a:moveTo>
                      <a:pt x="36997" y="0"/>
                    </a:moveTo>
                    <a:lnTo>
                      <a:pt x="2773763" y="0"/>
                    </a:lnTo>
                    <a:cubicBezTo>
                      <a:pt x="2794196" y="0"/>
                      <a:pt x="2810760" y="16564"/>
                      <a:pt x="2810760" y="36997"/>
                    </a:cubicBezTo>
                    <a:lnTo>
                      <a:pt x="2810760" y="584474"/>
                    </a:lnTo>
                    <a:cubicBezTo>
                      <a:pt x="2810760" y="604907"/>
                      <a:pt x="2794196" y="621471"/>
                      <a:pt x="2773763" y="621471"/>
                    </a:cubicBezTo>
                    <a:lnTo>
                      <a:pt x="36997" y="621471"/>
                    </a:lnTo>
                    <a:cubicBezTo>
                      <a:pt x="16564" y="621471"/>
                      <a:pt x="0" y="604907"/>
                      <a:pt x="0" y="584474"/>
                    </a:cubicBezTo>
                    <a:lnTo>
                      <a:pt x="0" y="36997"/>
                    </a:lnTo>
                    <a:cubicBezTo>
                      <a:pt x="0" y="16564"/>
                      <a:pt x="16564" y="0"/>
                      <a:pt x="36997" y="0"/>
                    </a:cubicBezTo>
                    <a:close/>
                  </a:path>
                </a:pathLst>
              </a:custGeom>
              <a:solidFill>
                <a:srgbClr val="5A7CBA"/>
              </a:solidFill>
            </p:spPr>
            <p:txBody>
              <a:bodyPr/>
              <a:lstStyle/>
              <a:p>
                <a:endParaRPr lang="en-VN" sz="700">
                  <a:latin typeface="UTM Avo" panose="02040603050506020204" pitchFamily="18"/>
                </a:endParaRPr>
              </a:p>
            </p:txBody>
          </p:sp>
          <p:sp>
            <p:nvSpPr>
              <p:cNvPr id="12" name="TextBox 18">
                <a:extLst>
                  <a:ext uri="{FF2B5EF4-FFF2-40B4-BE49-F238E27FC236}">
                    <a16:creationId xmlns:a16="http://schemas.microsoft.com/office/drawing/2014/main" id="{1970CA6B-C94B-6D99-27A4-7AA75CE92A6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700">
                  <a:latin typeface="UTM Avo" panose="02040603050506020204" pitchFamily="18"/>
                </a:endParaRPr>
              </a:p>
            </p:txBody>
          </p:sp>
        </p:grp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D65B283C-F59C-2641-CB94-2B8FBB038408}"/>
                </a:ext>
              </a:extLst>
            </p:cNvPr>
            <p:cNvGrpSpPr/>
            <p:nvPr/>
          </p:nvGrpSpPr>
          <p:grpSpPr>
            <a:xfrm>
              <a:off x="177714" y="142869"/>
              <a:ext cx="13873324" cy="2860458"/>
              <a:chOff x="0" y="0"/>
              <a:chExt cx="2740410" cy="565029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13FAEC9F-9630-3507-0F4C-72F2597E8492}"/>
                  </a:ext>
                </a:extLst>
              </p:cNvPr>
              <p:cNvSpPr/>
              <p:nvPr/>
            </p:nvSpPr>
            <p:spPr>
              <a:xfrm>
                <a:off x="0" y="0"/>
                <a:ext cx="2740410" cy="565029"/>
              </a:xfrm>
              <a:custGeom>
                <a:avLst/>
                <a:gdLst/>
                <a:ahLst/>
                <a:cxnLst/>
                <a:rect l="l" t="t" r="r" b="b"/>
                <a:pathLst>
                  <a:path w="2740410" h="565029">
                    <a:moveTo>
                      <a:pt x="37947" y="0"/>
                    </a:moveTo>
                    <a:lnTo>
                      <a:pt x="2702463" y="0"/>
                    </a:lnTo>
                    <a:cubicBezTo>
                      <a:pt x="2723420" y="0"/>
                      <a:pt x="2740410" y="16989"/>
                      <a:pt x="2740410" y="37947"/>
                    </a:cubicBezTo>
                    <a:lnTo>
                      <a:pt x="2740410" y="527082"/>
                    </a:lnTo>
                    <a:cubicBezTo>
                      <a:pt x="2740410" y="548039"/>
                      <a:pt x="2723420" y="565029"/>
                      <a:pt x="2702463" y="565029"/>
                    </a:cubicBezTo>
                    <a:lnTo>
                      <a:pt x="37947" y="565029"/>
                    </a:lnTo>
                    <a:cubicBezTo>
                      <a:pt x="16989" y="565029"/>
                      <a:pt x="0" y="548039"/>
                      <a:pt x="0" y="527082"/>
                    </a:cubicBezTo>
                    <a:lnTo>
                      <a:pt x="0" y="37947"/>
                    </a:lnTo>
                    <a:cubicBezTo>
                      <a:pt x="0" y="16989"/>
                      <a:pt x="16989" y="0"/>
                      <a:pt x="37947" y="0"/>
                    </a:cubicBezTo>
                    <a:close/>
                  </a:path>
                </a:pathLst>
              </a:custGeom>
              <a:solidFill>
                <a:srgbClr val="FBF6EB"/>
              </a:solidFill>
            </p:spPr>
            <p:txBody>
              <a:bodyPr/>
              <a:lstStyle/>
              <a:p>
                <a:endParaRPr lang="en-VN" sz="700">
                  <a:latin typeface="UTM Avo" panose="02040603050506020204" pitchFamily="18"/>
                </a:endParaRPr>
              </a:p>
            </p:txBody>
          </p:sp>
          <p:sp>
            <p:nvSpPr>
              <p:cNvPr id="10" name="TextBox 21">
                <a:extLst>
                  <a:ext uri="{FF2B5EF4-FFF2-40B4-BE49-F238E27FC236}">
                    <a16:creationId xmlns:a16="http://schemas.microsoft.com/office/drawing/2014/main" id="{68C588E9-B087-B14E-0464-22AA46D1FE2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700">
                  <a:latin typeface="UTM Avo" panose="02040603050506020204" pitchFamily="18"/>
                </a:endParaRPr>
              </a:p>
            </p:txBody>
          </p:sp>
        </p:grpSp>
      </p:grpSp>
      <p:sp>
        <p:nvSpPr>
          <p:cNvPr id="13" name="TextBox 22">
            <a:extLst>
              <a:ext uri="{FF2B5EF4-FFF2-40B4-BE49-F238E27FC236}">
                <a16:creationId xmlns:a16="http://schemas.microsoft.com/office/drawing/2014/main" id="{B6DDCC0A-A07A-D767-35F6-BCACF7BBDD87}"/>
              </a:ext>
            </a:extLst>
          </p:cNvPr>
          <p:cNvSpPr txBox="1"/>
          <p:nvPr/>
        </p:nvSpPr>
        <p:spPr>
          <a:xfrm>
            <a:off x="879607" y="2074710"/>
            <a:ext cx="5343195" cy="1454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80"/>
              </a:lnSpc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20 000 + 70 000 = 90 000</a:t>
            </a:r>
          </a:p>
          <a:p>
            <a:pPr>
              <a:lnSpc>
                <a:spcPts val="6080"/>
              </a:lnSpc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600 000 + 300 000 = 900 000 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207F8760-5DB4-2EDE-BD13-675F200CC6DC}"/>
              </a:ext>
            </a:extLst>
          </p:cNvPr>
          <p:cNvSpPr txBox="1"/>
          <p:nvPr/>
        </p:nvSpPr>
        <p:spPr>
          <a:xfrm>
            <a:off x="4876080" y="1481750"/>
            <a:ext cx="2439840" cy="595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2800" b="1" spc="233" dirty="0" err="1">
                <a:latin typeface="UTM Avo" panose="02040603050506020204" pitchFamily="18"/>
                <a:cs typeface="Arial" panose="020B0604020202020204" pitchFamily="34" charset="0"/>
              </a:rPr>
              <a:t>Trả</a:t>
            </a:r>
            <a:r>
              <a:rPr lang="en-US" sz="2800" b="1" spc="233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spc="233" dirty="0" err="1">
                <a:latin typeface="UTM Avo" panose="02040603050506020204" pitchFamily="18"/>
                <a:cs typeface="Arial" panose="020B0604020202020204" pitchFamily="34" charset="0"/>
              </a:rPr>
              <a:t>lời</a:t>
            </a:r>
            <a:r>
              <a:rPr lang="en-US" sz="2800" b="1" spc="233" dirty="0"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5" name="Group 24">
            <a:extLst>
              <a:ext uri="{FF2B5EF4-FFF2-40B4-BE49-F238E27FC236}">
                <a16:creationId xmlns:a16="http://schemas.microsoft.com/office/drawing/2014/main" id="{DD9B546C-8375-3E45-7EC9-829A2E3E2BB1}"/>
              </a:ext>
            </a:extLst>
          </p:cNvPr>
          <p:cNvGrpSpPr/>
          <p:nvPr/>
        </p:nvGrpSpPr>
        <p:grpSpPr>
          <a:xfrm>
            <a:off x="3154710" y="3735954"/>
            <a:ext cx="5929055" cy="1494624"/>
            <a:chOff x="0" y="0"/>
            <a:chExt cx="2810760" cy="621471"/>
          </a:xfrm>
        </p:grpSpPr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10E9F711-74B5-9009-226C-B4F5B9236C31}"/>
                </a:ext>
              </a:extLst>
            </p:cNvPr>
            <p:cNvSpPr/>
            <p:nvPr/>
          </p:nvSpPr>
          <p:spPr>
            <a:xfrm>
              <a:off x="0" y="0"/>
              <a:ext cx="2810760" cy="621471"/>
            </a:xfrm>
            <a:custGeom>
              <a:avLst/>
              <a:gdLst/>
              <a:ahLst/>
              <a:cxnLst/>
              <a:rect l="l" t="t" r="r" b="b"/>
              <a:pathLst>
                <a:path w="2810760" h="621471">
                  <a:moveTo>
                    <a:pt x="36997" y="0"/>
                  </a:moveTo>
                  <a:lnTo>
                    <a:pt x="2773763" y="0"/>
                  </a:lnTo>
                  <a:cubicBezTo>
                    <a:pt x="2794196" y="0"/>
                    <a:pt x="2810760" y="16564"/>
                    <a:pt x="2810760" y="36997"/>
                  </a:cubicBezTo>
                  <a:lnTo>
                    <a:pt x="2810760" y="584474"/>
                  </a:lnTo>
                  <a:cubicBezTo>
                    <a:pt x="2810760" y="604907"/>
                    <a:pt x="2794196" y="621471"/>
                    <a:pt x="2773763" y="621471"/>
                  </a:cubicBezTo>
                  <a:lnTo>
                    <a:pt x="36997" y="621471"/>
                  </a:lnTo>
                  <a:cubicBezTo>
                    <a:pt x="16564" y="621471"/>
                    <a:pt x="0" y="604907"/>
                    <a:pt x="0" y="584474"/>
                  </a:cubicBezTo>
                  <a:lnTo>
                    <a:pt x="0" y="36997"/>
                  </a:lnTo>
                  <a:cubicBezTo>
                    <a:pt x="0" y="16564"/>
                    <a:pt x="16564" y="0"/>
                    <a:pt x="36997" y="0"/>
                  </a:cubicBezTo>
                  <a:close/>
                </a:path>
              </a:pathLst>
            </a:custGeom>
            <a:solidFill>
              <a:srgbClr val="5A7CBA"/>
            </a:solidFill>
          </p:spPr>
          <p:txBody>
            <a:bodyPr/>
            <a:lstStyle/>
            <a:p>
              <a:endParaRPr lang="en-VN" sz="700">
                <a:latin typeface="UTM Avo" panose="02040603050506020204" pitchFamily="18"/>
              </a:endParaRPr>
            </a:p>
          </p:txBody>
        </p:sp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3BF71C8F-3EEE-FBA1-0667-0B5D919FC84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700">
                <a:latin typeface="UTM Avo" panose="02040603050506020204" pitchFamily="18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A10B1534-B6EB-E21C-692D-C33C30002DDD}"/>
              </a:ext>
            </a:extLst>
          </p:cNvPr>
          <p:cNvGrpSpPr/>
          <p:nvPr/>
        </p:nvGrpSpPr>
        <p:grpSpPr>
          <a:xfrm>
            <a:off x="3249945" y="3796087"/>
            <a:ext cx="5765848" cy="1358882"/>
            <a:chOff x="0" y="0"/>
            <a:chExt cx="2740410" cy="565029"/>
          </a:xfrm>
        </p:grpSpPr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2692888C-8596-00C2-F15F-7C360D0C3D20}"/>
                </a:ext>
              </a:extLst>
            </p:cNvPr>
            <p:cNvSpPr/>
            <p:nvPr/>
          </p:nvSpPr>
          <p:spPr>
            <a:xfrm>
              <a:off x="0" y="0"/>
              <a:ext cx="2740410" cy="565029"/>
            </a:xfrm>
            <a:custGeom>
              <a:avLst/>
              <a:gdLst/>
              <a:ahLst/>
              <a:cxnLst/>
              <a:rect l="l" t="t" r="r" b="b"/>
              <a:pathLst>
                <a:path w="2740410" h="565029">
                  <a:moveTo>
                    <a:pt x="37947" y="0"/>
                  </a:moveTo>
                  <a:lnTo>
                    <a:pt x="2702463" y="0"/>
                  </a:lnTo>
                  <a:cubicBezTo>
                    <a:pt x="2723420" y="0"/>
                    <a:pt x="2740410" y="16989"/>
                    <a:pt x="2740410" y="37947"/>
                  </a:cubicBezTo>
                  <a:lnTo>
                    <a:pt x="2740410" y="527082"/>
                  </a:lnTo>
                  <a:cubicBezTo>
                    <a:pt x="2740410" y="548039"/>
                    <a:pt x="2723420" y="565029"/>
                    <a:pt x="2702463" y="565029"/>
                  </a:cubicBezTo>
                  <a:lnTo>
                    <a:pt x="37947" y="565029"/>
                  </a:lnTo>
                  <a:cubicBezTo>
                    <a:pt x="16989" y="565029"/>
                    <a:pt x="0" y="548039"/>
                    <a:pt x="0" y="527082"/>
                  </a:cubicBezTo>
                  <a:lnTo>
                    <a:pt x="0" y="37947"/>
                  </a:lnTo>
                  <a:cubicBezTo>
                    <a:pt x="0" y="16989"/>
                    <a:pt x="16989" y="0"/>
                    <a:pt x="37947" y="0"/>
                  </a:cubicBezTo>
                  <a:close/>
                </a:path>
              </a:pathLst>
            </a:custGeom>
            <a:solidFill>
              <a:srgbClr val="FBF6EB"/>
            </a:solidFill>
          </p:spPr>
          <p:txBody>
            <a:bodyPr/>
            <a:lstStyle/>
            <a:p>
              <a:endParaRPr lang="en-VN" sz="700">
                <a:latin typeface="UTM Avo" panose="02040603050506020204" pitchFamily="18"/>
              </a:endParaRPr>
            </a:p>
          </p:txBody>
        </p: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57B13A86-0F53-8C4A-90A8-BC7FEACAA28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700">
                <a:latin typeface="UTM Avo" panose="02040603050506020204" pitchFamily="18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4DB0948E-C92A-82D5-EA44-0D7DB4A7BB65}"/>
              </a:ext>
            </a:extLst>
          </p:cNvPr>
          <p:cNvGrpSpPr/>
          <p:nvPr/>
        </p:nvGrpSpPr>
        <p:grpSpPr>
          <a:xfrm>
            <a:off x="6137120" y="5302773"/>
            <a:ext cx="5929055" cy="1494624"/>
            <a:chOff x="0" y="0"/>
            <a:chExt cx="2810760" cy="621471"/>
          </a:xfrm>
        </p:grpSpPr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68B1EB18-609F-203A-5994-87334640716D}"/>
                </a:ext>
              </a:extLst>
            </p:cNvPr>
            <p:cNvSpPr/>
            <p:nvPr/>
          </p:nvSpPr>
          <p:spPr>
            <a:xfrm>
              <a:off x="0" y="0"/>
              <a:ext cx="2810760" cy="621471"/>
            </a:xfrm>
            <a:custGeom>
              <a:avLst/>
              <a:gdLst/>
              <a:ahLst/>
              <a:cxnLst/>
              <a:rect l="l" t="t" r="r" b="b"/>
              <a:pathLst>
                <a:path w="2810760" h="621471">
                  <a:moveTo>
                    <a:pt x="36997" y="0"/>
                  </a:moveTo>
                  <a:lnTo>
                    <a:pt x="2773763" y="0"/>
                  </a:lnTo>
                  <a:cubicBezTo>
                    <a:pt x="2794196" y="0"/>
                    <a:pt x="2810760" y="16564"/>
                    <a:pt x="2810760" y="36997"/>
                  </a:cubicBezTo>
                  <a:lnTo>
                    <a:pt x="2810760" y="584474"/>
                  </a:lnTo>
                  <a:cubicBezTo>
                    <a:pt x="2810760" y="604907"/>
                    <a:pt x="2794196" y="621471"/>
                    <a:pt x="2773763" y="621471"/>
                  </a:cubicBezTo>
                  <a:lnTo>
                    <a:pt x="36997" y="621471"/>
                  </a:lnTo>
                  <a:cubicBezTo>
                    <a:pt x="16564" y="621471"/>
                    <a:pt x="0" y="604907"/>
                    <a:pt x="0" y="584474"/>
                  </a:cubicBezTo>
                  <a:lnTo>
                    <a:pt x="0" y="36997"/>
                  </a:lnTo>
                  <a:cubicBezTo>
                    <a:pt x="0" y="16564"/>
                    <a:pt x="16564" y="0"/>
                    <a:pt x="36997" y="0"/>
                  </a:cubicBezTo>
                  <a:close/>
                </a:path>
              </a:pathLst>
            </a:custGeom>
            <a:solidFill>
              <a:srgbClr val="5A7CBA"/>
            </a:solidFill>
          </p:spPr>
          <p:txBody>
            <a:bodyPr/>
            <a:lstStyle/>
            <a:p>
              <a:endParaRPr lang="en-VN" sz="700">
                <a:latin typeface="UTM Avo" panose="02040603050506020204" pitchFamily="18"/>
              </a:endParaRP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F9243D2E-D939-6193-F394-DB670D39C60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700">
                <a:latin typeface="UTM Avo" panose="02040603050506020204" pitchFamily="18"/>
              </a:endParaRP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id="{A01EFED4-086B-6923-F865-81444F72130D}"/>
              </a:ext>
            </a:extLst>
          </p:cNvPr>
          <p:cNvGrpSpPr/>
          <p:nvPr/>
        </p:nvGrpSpPr>
        <p:grpSpPr>
          <a:xfrm>
            <a:off x="6212949" y="5385511"/>
            <a:ext cx="5765848" cy="1358882"/>
            <a:chOff x="0" y="0"/>
            <a:chExt cx="2740410" cy="565029"/>
          </a:xfrm>
        </p:grpSpPr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7195BAFC-B653-C668-1093-069E33FCE621}"/>
                </a:ext>
              </a:extLst>
            </p:cNvPr>
            <p:cNvSpPr/>
            <p:nvPr/>
          </p:nvSpPr>
          <p:spPr>
            <a:xfrm>
              <a:off x="0" y="0"/>
              <a:ext cx="2740410" cy="565029"/>
            </a:xfrm>
            <a:custGeom>
              <a:avLst/>
              <a:gdLst/>
              <a:ahLst/>
              <a:cxnLst/>
              <a:rect l="l" t="t" r="r" b="b"/>
              <a:pathLst>
                <a:path w="2740410" h="565029">
                  <a:moveTo>
                    <a:pt x="37947" y="0"/>
                  </a:moveTo>
                  <a:lnTo>
                    <a:pt x="2702463" y="0"/>
                  </a:lnTo>
                  <a:cubicBezTo>
                    <a:pt x="2723420" y="0"/>
                    <a:pt x="2740410" y="16989"/>
                    <a:pt x="2740410" y="37947"/>
                  </a:cubicBezTo>
                  <a:lnTo>
                    <a:pt x="2740410" y="527082"/>
                  </a:lnTo>
                  <a:cubicBezTo>
                    <a:pt x="2740410" y="548039"/>
                    <a:pt x="2723420" y="565029"/>
                    <a:pt x="2702463" y="565029"/>
                  </a:cubicBezTo>
                  <a:lnTo>
                    <a:pt x="37947" y="565029"/>
                  </a:lnTo>
                  <a:cubicBezTo>
                    <a:pt x="16989" y="565029"/>
                    <a:pt x="0" y="548039"/>
                    <a:pt x="0" y="527082"/>
                  </a:cubicBezTo>
                  <a:lnTo>
                    <a:pt x="0" y="37947"/>
                  </a:lnTo>
                  <a:cubicBezTo>
                    <a:pt x="0" y="16989"/>
                    <a:pt x="16989" y="0"/>
                    <a:pt x="37947" y="0"/>
                  </a:cubicBezTo>
                  <a:close/>
                </a:path>
              </a:pathLst>
            </a:custGeom>
            <a:solidFill>
              <a:srgbClr val="FBF6EB"/>
            </a:solidFill>
          </p:spPr>
          <p:txBody>
            <a:bodyPr/>
            <a:lstStyle/>
            <a:p>
              <a:endParaRPr lang="en-VN" sz="700">
                <a:latin typeface="UTM Avo" panose="02040603050506020204" pitchFamily="18"/>
              </a:endParaRPr>
            </a:p>
          </p:txBody>
        </p:sp>
        <p:sp>
          <p:nvSpPr>
            <p:cNvPr id="26" name="TextBox 35">
              <a:extLst>
                <a:ext uri="{FF2B5EF4-FFF2-40B4-BE49-F238E27FC236}">
                  <a16:creationId xmlns:a16="http://schemas.microsoft.com/office/drawing/2014/main" id="{07058115-17E7-1A37-7E6A-A49D1E268A6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700">
                <a:latin typeface="UTM Avo" panose="02040603050506020204" pitchFamily="18"/>
              </a:endParaRPr>
            </a:p>
          </p:txBody>
        </p:sp>
      </p:grpSp>
      <p:sp>
        <p:nvSpPr>
          <p:cNvPr id="27" name="TextBox 36">
            <a:extLst>
              <a:ext uri="{FF2B5EF4-FFF2-40B4-BE49-F238E27FC236}">
                <a16:creationId xmlns:a16="http://schemas.microsoft.com/office/drawing/2014/main" id="{E34BCFA2-22E1-E851-151D-7AA4A6D5BEFF}"/>
              </a:ext>
            </a:extLst>
          </p:cNvPr>
          <p:cNvSpPr txBox="1"/>
          <p:nvPr/>
        </p:nvSpPr>
        <p:spPr>
          <a:xfrm>
            <a:off x="3484382" y="3693320"/>
            <a:ext cx="5432636" cy="1454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80"/>
              </a:lnSpc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7 000 - 5 000 = 2 000</a:t>
            </a:r>
          </a:p>
          <a:p>
            <a:pPr>
              <a:lnSpc>
                <a:spcPts val="6080"/>
              </a:lnSpc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500 000 - 300 000 = 200 000 </a:t>
            </a:r>
          </a:p>
        </p:txBody>
      </p:sp>
      <p:sp>
        <p:nvSpPr>
          <p:cNvPr id="28" name="TextBox 37">
            <a:extLst>
              <a:ext uri="{FF2B5EF4-FFF2-40B4-BE49-F238E27FC236}">
                <a16:creationId xmlns:a16="http://schemas.microsoft.com/office/drawing/2014/main" id="{965F4D7F-3A1B-8FC4-5C30-8D80A0A5843D}"/>
              </a:ext>
            </a:extLst>
          </p:cNvPr>
          <p:cNvSpPr txBox="1"/>
          <p:nvPr/>
        </p:nvSpPr>
        <p:spPr>
          <a:xfrm>
            <a:off x="6582551" y="5259488"/>
            <a:ext cx="5008297" cy="1454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80"/>
              </a:lnSpc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16 000 + 2 000 = 18 000</a:t>
            </a:r>
          </a:p>
          <a:p>
            <a:pPr>
              <a:lnSpc>
                <a:spcPts val="6080"/>
              </a:lnSpc>
            </a:pP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920 000 - 20 000 = 900 000</a:t>
            </a:r>
          </a:p>
        </p:txBody>
      </p:sp>
      <p:sp>
        <p:nvSpPr>
          <p:cNvPr id="29" name="Freeform 2">
            <a:extLst>
              <a:ext uri="{FF2B5EF4-FFF2-40B4-BE49-F238E27FC236}">
                <a16:creationId xmlns:a16="http://schemas.microsoft.com/office/drawing/2014/main" id="{4661CC69-8858-9B61-6439-798C048A7EBA}"/>
              </a:ext>
            </a:extLst>
          </p:cNvPr>
          <p:cNvSpPr/>
          <p:nvPr/>
        </p:nvSpPr>
        <p:spPr>
          <a:xfrm rot="16840838">
            <a:off x="9833328" y="1680402"/>
            <a:ext cx="2958131" cy="3353097"/>
          </a:xfrm>
          <a:custGeom>
            <a:avLst/>
            <a:gdLst/>
            <a:ahLst/>
            <a:cxnLst/>
            <a:rect l="l" t="t" r="r" b="b"/>
            <a:pathLst>
              <a:path w="6599876" h="7530978">
                <a:moveTo>
                  <a:pt x="0" y="0"/>
                </a:moveTo>
                <a:lnTo>
                  <a:pt x="6599875" y="0"/>
                </a:lnTo>
                <a:lnTo>
                  <a:pt x="6599875" y="7530979"/>
                </a:lnTo>
                <a:lnTo>
                  <a:pt x="0" y="75309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0F7F7DC2-2E2B-0FB8-350A-0A7805899897}"/>
              </a:ext>
            </a:extLst>
          </p:cNvPr>
          <p:cNvSpPr/>
          <p:nvPr/>
        </p:nvSpPr>
        <p:spPr>
          <a:xfrm rot="11521327">
            <a:off x="10563410" y="2596945"/>
            <a:ext cx="1497967" cy="1630440"/>
          </a:xfrm>
          <a:custGeom>
            <a:avLst/>
            <a:gdLst/>
            <a:ahLst/>
            <a:cxnLst/>
            <a:rect l="l" t="t" r="r" b="b"/>
            <a:pathLst>
              <a:path w="2246950" h="2445660">
                <a:moveTo>
                  <a:pt x="0" y="0"/>
                </a:moveTo>
                <a:lnTo>
                  <a:pt x="2246950" y="0"/>
                </a:lnTo>
                <a:lnTo>
                  <a:pt x="2246950" y="2445660"/>
                </a:lnTo>
                <a:lnTo>
                  <a:pt x="0" y="24456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</p:spTree>
    <p:extLst>
      <p:ext uri="{BB962C8B-B14F-4D97-AF65-F5344CB8AC3E}">
        <p14:creationId xmlns:p14="http://schemas.microsoft.com/office/powerpoint/2010/main" val="4062829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biết thêm được điều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7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Khi đặt tính và tính, em nhắn bạn cần lưu ý những gì?</a:t>
            </a:r>
            <a:endParaRPr lang="en-VN" sz="32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CAE26C39-E3A3-FB60-6B87-F65ADCA443F5}"/>
              </a:ext>
            </a:extLst>
          </p:cNvPr>
          <p:cNvSpPr/>
          <p:nvPr/>
        </p:nvSpPr>
        <p:spPr>
          <a:xfrm>
            <a:off x="1563093" y="2813980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8" y="0"/>
                </a:lnTo>
                <a:lnTo>
                  <a:pt x="885098" y="1061757"/>
                </a:lnTo>
                <a:lnTo>
                  <a:pt x="0" y="1061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0BD78847-2CC9-C2E3-F1E9-1AD60066D17D}"/>
              </a:ext>
            </a:extLst>
          </p:cNvPr>
          <p:cNvGrpSpPr/>
          <p:nvPr/>
        </p:nvGrpSpPr>
        <p:grpSpPr>
          <a:xfrm>
            <a:off x="2075101" y="1954235"/>
            <a:ext cx="3551195" cy="3536968"/>
            <a:chOff x="0" y="0"/>
            <a:chExt cx="1402941" cy="1397321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AE52157-DE8D-C0EE-D09F-5DB3F69189CB}"/>
                </a:ext>
              </a:extLst>
            </p:cNvPr>
            <p:cNvSpPr/>
            <p:nvPr/>
          </p:nvSpPr>
          <p:spPr>
            <a:xfrm>
              <a:off x="0" y="0"/>
              <a:ext cx="1402941" cy="1397321"/>
            </a:xfrm>
            <a:custGeom>
              <a:avLst/>
              <a:gdLst/>
              <a:ahLst/>
              <a:cxnLst/>
              <a:rect l="l" t="t" r="r" b="b"/>
              <a:pathLst>
                <a:path w="1402941" h="1397321">
                  <a:moveTo>
                    <a:pt x="74123" y="0"/>
                  </a:moveTo>
                  <a:lnTo>
                    <a:pt x="1328818" y="0"/>
                  </a:lnTo>
                  <a:cubicBezTo>
                    <a:pt x="1369755" y="0"/>
                    <a:pt x="1402941" y="33186"/>
                    <a:pt x="1402941" y="74123"/>
                  </a:cubicBezTo>
                  <a:lnTo>
                    <a:pt x="1402941" y="1323198"/>
                  </a:lnTo>
                  <a:cubicBezTo>
                    <a:pt x="1402941" y="1342856"/>
                    <a:pt x="1395132" y="1361710"/>
                    <a:pt x="1381231" y="1375611"/>
                  </a:cubicBezTo>
                  <a:cubicBezTo>
                    <a:pt x="1367330" y="1389512"/>
                    <a:pt x="1348477" y="1397321"/>
                    <a:pt x="1328818" y="1397321"/>
                  </a:cubicBezTo>
                  <a:lnTo>
                    <a:pt x="74123" y="1397321"/>
                  </a:lnTo>
                  <a:cubicBezTo>
                    <a:pt x="54464" y="1397321"/>
                    <a:pt x="35611" y="1389512"/>
                    <a:pt x="21710" y="1375611"/>
                  </a:cubicBezTo>
                  <a:cubicBezTo>
                    <a:pt x="7809" y="1361710"/>
                    <a:pt x="0" y="1342856"/>
                    <a:pt x="0" y="1323198"/>
                  </a:cubicBezTo>
                  <a:lnTo>
                    <a:pt x="0" y="74123"/>
                  </a:lnTo>
                  <a:cubicBezTo>
                    <a:pt x="0" y="54464"/>
                    <a:pt x="7809" y="35611"/>
                    <a:pt x="21710" y="21710"/>
                  </a:cubicBezTo>
                  <a:cubicBezTo>
                    <a:pt x="35611" y="7809"/>
                    <a:pt x="54464" y="0"/>
                    <a:pt x="74123" y="0"/>
                  </a:cubicBezTo>
                  <a:close/>
                </a:path>
              </a:pathLst>
            </a:custGeom>
            <a:solidFill>
              <a:srgbClr val="FFDBBB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2366E416-F57E-5A35-FAFB-E5BB0B499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00951F-0297-E4B3-06D3-B341220F516E}"/>
              </a:ext>
            </a:extLst>
          </p:cNvPr>
          <p:cNvGrpSpPr/>
          <p:nvPr/>
        </p:nvGrpSpPr>
        <p:grpSpPr>
          <a:xfrm>
            <a:off x="5810784" y="1954235"/>
            <a:ext cx="3551195" cy="3536968"/>
            <a:chOff x="0" y="0"/>
            <a:chExt cx="1402941" cy="139732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BEFC73F-3684-5CD3-1F05-F214CE3EB23D}"/>
                </a:ext>
              </a:extLst>
            </p:cNvPr>
            <p:cNvSpPr/>
            <p:nvPr/>
          </p:nvSpPr>
          <p:spPr>
            <a:xfrm>
              <a:off x="0" y="0"/>
              <a:ext cx="1402941" cy="1397321"/>
            </a:xfrm>
            <a:custGeom>
              <a:avLst/>
              <a:gdLst/>
              <a:ahLst/>
              <a:cxnLst/>
              <a:rect l="l" t="t" r="r" b="b"/>
              <a:pathLst>
                <a:path w="1402941" h="1397321">
                  <a:moveTo>
                    <a:pt x="74123" y="0"/>
                  </a:moveTo>
                  <a:lnTo>
                    <a:pt x="1328818" y="0"/>
                  </a:lnTo>
                  <a:cubicBezTo>
                    <a:pt x="1369755" y="0"/>
                    <a:pt x="1402941" y="33186"/>
                    <a:pt x="1402941" y="74123"/>
                  </a:cubicBezTo>
                  <a:lnTo>
                    <a:pt x="1402941" y="1323198"/>
                  </a:lnTo>
                  <a:cubicBezTo>
                    <a:pt x="1402941" y="1342856"/>
                    <a:pt x="1395132" y="1361710"/>
                    <a:pt x="1381231" y="1375611"/>
                  </a:cubicBezTo>
                  <a:cubicBezTo>
                    <a:pt x="1367330" y="1389512"/>
                    <a:pt x="1348477" y="1397321"/>
                    <a:pt x="1328818" y="1397321"/>
                  </a:cubicBezTo>
                  <a:lnTo>
                    <a:pt x="74123" y="1397321"/>
                  </a:lnTo>
                  <a:cubicBezTo>
                    <a:pt x="54464" y="1397321"/>
                    <a:pt x="35611" y="1389512"/>
                    <a:pt x="21710" y="1375611"/>
                  </a:cubicBezTo>
                  <a:cubicBezTo>
                    <a:pt x="7809" y="1361710"/>
                    <a:pt x="0" y="1342856"/>
                    <a:pt x="0" y="1323198"/>
                  </a:cubicBezTo>
                  <a:lnTo>
                    <a:pt x="0" y="74123"/>
                  </a:lnTo>
                  <a:cubicBezTo>
                    <a:pt x="0" y="54464"/>
                    <a:pt x="7809" y="35611"/>
                    <a:pt x="21710" y="21710"/>
                  </a:cubicBezTo>
                  <a:cubicBezTo>
                    <a:pt x="35611" y="7809"/>
                    <a:pt x="54464" y="0"/>
                    <a:pt x="74123" y="0"/>
                  </a:cubicBezTo>
                  <a:close/>
                </a:path>
              </a:pathLst>
            </a:custGeom>
            <a:solidFill>
              <a:srgbClr val="FFDBBB"/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4DCB05-E25F-81CF-5C4B-529FC4BE6CA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BFCB9B4-1264-957C-0F4C-F843C11B7DB0}"/>
              </a:ext>
            </a:extLst>
          </p:cNvPr>
          <p:cNvSpPr txBox="1"/>
          <p:nvPr/>
        </p:nvSpPr>
        <p:spPr>
          <a:xfrm>
            <a:off x="6250560" y="2917166"/>
            <a:ext cx="2837007" cy="1439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80"/>
              </a:lnSpc>
              <a:spcBef>
                <a:spcPct val="0"/>
              </a:spcBef>
            </a:pPr>
            <a:r>
              <a:rPr lang="en-US" sz="28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Hoàn </a:t>
            </a:r>
            <a:r>
              <a:rPr lang="en-US" sz="2800" dirty="0" err="1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 VBT</a:t>
            </a:r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9147967D-6A75-45DC-043C-486570455322}"/>
              </a:ext>
            </a:extLst>
          </p:cNvPr>
          <p:cNvSpPr/>
          <p:nvPr/>
        </p:nvSpPr>
        <p:spPr>
          <a:xfrm>
            <a:off x="5126883" y="1811190"/>
            <a:ext cx="845749" cy="510896"/>
          </a:xfrm>
          <a:custGeom>
            <a:avLst/>
            <a:gdLst/>
            <a:ahLst/>
            <a:cxnLst/>
            <a:rect l="l" t="t" r="r" b="b"/>
            <a:pathLst>
              <a:path w="1268623" h="766344">
                <a:moveTo>
                  <a:pt x="0" y="0"/>
                </a:moveTo>
                <a:lnTo>
                  <a:pt x="1268623" y="0"/>
                </a:lnTo>
                <a:lnTo>
                  <a:pt x="1268623" y="766344"/>
                </a:lnTo>
                <a:lnTo>
                  <a:pt x="0" y="7663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6B820912-5435-4ACD-5D3B-7D9C72B551E7}"/>
              </a:ext>
            </a:extLst>
          </p:cNvPr>
          <p:cNvSpPr txBox="1"/>
          <p:nvPr/>
        </p:nvSpPr>
        <p:spPr>
          <a:xfrm>
            <a:off x="2432195" y="2904840"/>
            <a:ext cx="2837007" cy="146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8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học</a:t>
            </a:r>
            <a:endParaRPr lang="en-US" sz="2800" dirty="0">
              <a:solidFill>
                <a:srgbClr val="283762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3F34EF-C8B5-E824-E38D-F48D5CE6BFA0}"/>
              </a:ext>
            </a:extLst>
          </p:cNvPr>
          <p:cNvSpPr/>
          <p:nvPr/>
        </p:nvSpPr>
        <p:spPr>
          <a:xfrm>
            <a:off x="6492240" y="3278777"/>
            <a:ext cx="5699760" cy="35792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0696CDCB-0B85-C756-75DC-1045C650C639}"/>
              </a:ext>
            </a:extLst>
          </p:cNvPr>
          <p:cNvSpPr/>
          <p:nvPr/>
        </p:nvSpPr>
        <p:spPr>
          <a:xfrm>
            <a:off x="11228518" y="2908957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8" y="0"/>
                </a:lnTo>
                <a:lnTo>
                  <a:pt x="885098" y="1061757"/>
                </a:lnTo>
                <a:lnTo>
                  <a:pt x="0" y="1061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700">
              <a:latin typeface="UTM Avo" panose="02040603050506020204" pitchFamily="18"/>
            </a:endParaRP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BDBBAC53-0FC8-EED1-C173-651B79910CB8}"/>
              </a:ext>
            </a:extLst>
          </p:cNvPr>
          <p:cNvSpPr/>
          <p:nvPr/>
        </p:nvSpPr>
        <p:spPr>
          <a:xfrm>
            <a:off x="4883722" y="1523000"/>
            <a:ext cx="6344796" cy="2771916"/>
          </a:xfrm>
          <a:custGeom>
            <a:avLst/>
            <a:gdLst/>
            <a:ahLst/>
            <a:cxnLst/>
            <a:rect l="l" t="t" r="r" b="b"/>
            <a:pathLst>
              <a:path w="9874685" h="4191637">
                <a:moveTo>
                  <a:pt x="0" y="0"/>
                </a:moveTo>
                <a:lnTo>
                  <a:pt x="9874685" y="0"/>
                </a:lnTo>
                <a:lnTo>
                  <a:pt x="9874685" y="4191637"/>
                </a:lnTo>
                <a:lnTo>
                  <a:pt x="0" y="41916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510" t="-39010" r="-11657" b="-8257"/>
            </a:stretch>
          </a:blipFill>
        </p:spPr>
        <p:txBody>
          <a:bodyPr/>
          <a:lstStyle/>
          <a:p>
            <a:endParaRPr lang="x-none" sz="700" dirty="0">
              <a:latin typeface="UTM Avo" panose="02040603050506020204" pitchFamily="18"/>
            </a:endParaRP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2C5530EC-E105-C370-FFE9-D8657AA82C5B}"/>
              </a:ext>
            </a:extLst>
          </p:cNvPr>
          <p:cNvGrpSpPr/>
          <p:nvPr/>
        </p:nvGrpSpPr>
        <p:grpSpPr>
          <a:xfrm>
            <a:off x="714563" y="4264698"/>
            <a:ext cx="10762873" cy="2523580"/>
            <a:chOff x="0" y="0"/>
            <a:chExt cx="21525747" cy="4602715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116BE387-906D-9DB1-AE6D-32185E53DB67}"/>
                </a:ext>
              </a:extLst>
            </p:cNvPr>
            <p:cNvSpPr/>
            <p:nvPr/>
          </p:nvSpPr>
          <p:spPr>
            <a:xfrm>
              <a:off x="120661" y="983310"/>
              <a:ext cx="21405086" cy="3619405"/>
            </a:xfrm>
            <a:custGeom>
              <a:avLst/>
              <a:gdLst/>
              <a:ahLst/>
              <a:cxnLst/>
              <a:rect l="l" t="t" r="r" b="b"/>
              <a:pathLst>
                <a:path w="21405086" h="3619405">
                  <a:moveTo>
                    <a:pt x="0" y="0"/>
                  </a:moveTo>
                  <a:lnTo>
                    <a:pt x="21405086" y="0"/>
                  </a:lnTo>
                  <a:lnTo>
                    <a:pt x="21405086" y="3619405"/>
                  </a:lnTo>
                  <a:lnTo>
                    <a:pt x="0" y="3619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 sz="700">
                <a:latin typeface="UTM Avo" panose="02040603050506020204" pitchFamily="18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BF8FE03D-AE7D-0CC0-14DE-F9701754810C}"/>
                </a:ext>
              </a:extLst>
            </p:cNvPr>
            <p:cNvSpPr/>
            <p:nvPr/>
          </p:nvSpPr>
          <p:spPr>
            <a:xfrm>
              <a:off x="0" y="0"/>
              <a:ext cx="21405086" cy="3619405"/>
            </a:xfrm>
            <a:custGeom>
              <a:avLst/>
              <a:gdLst/>
              <a:ahLst/>
              <a:cxnLst/>
              <a:rect l="l" t="t" r="r" b="b"/>
              <a:pathLst>
                <a:path w="21405086" h="3619405">
                  <a:moveTo>
                    <a:pt x="0" y="0"/>
                  </a:moveTo>
                  <a:lnTo>
                    <a:pt x="21405086" y="0"/>
                  </a:lnTo>
                  <a:lnTo>
                    <a:pt x="21405086" y="3619405"/>
                  </a:lnTo>
                  <a:lnTo>
                    <a:pt x="0" y="36194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 sz="700">
                <a:latin typeface="UTM Avo" panose="02040603050506020204" pitchFamily="18"/>
              </a:endParaRPr>
            </a:p>
          </p:txBody>
        </p:sp>
      </p:grpSp>
      <p:sp>
        <p:nvSpPr>
          <p:cNvPr id="28" name="TextBox 16">
            <a:extLst>
              <a:ext uri="{FF2B5EF4-FFF2-40B4-BE49-F238E27FC236}">
                <a16:creationId xmlns:a16="http://schemas.microsoft.com/office/drawing/2014/main" id="{7B6E62C8-FFD4-936B-C5D7-75D3BF51F209}"/>
              </a:ext>
            </a:extLst>
          </p:cNvPr>
          <p:cNvSpPr txBox="1"/>
          <p:nvPr/>
        </p:nvSpPr>
        <p:spPr>
          <a:xfrm>
            <a:off x="1277214" y="4420716"/>
            <a:ext cx="9577239" cy="475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Huy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Dũng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19D6316B-6B57-FC1B-DBD0-78074C1936B3}"/>
              </a:ext>
            </a:extLst>
          </p:cNvPr>
          <p:cNvSpPr txBox="1"/>
          <p:nvPr/>
        </p:nvSpPr>
        <p:spPr>
          <a:xfrm>
            <a:off x="1483787" y="5526326"/>
            <a:ext cx="8614823" cy="475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Linh ta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BF07AE7D-8D91-9FF5-05C9-85A88D151A5F}"/>
              </a:ext>
            </a:extLst>
          </p:cNvPr>
          <p:cNvSpPr txBox="1"/>
          <p:nvPr/>
        </p:nvSpPr>
        <p:spPr>
          <a:xfrm>
            <a:off x="3458908" y="5098858"/>
            <a:ext cx="4836219" cy="387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04AAD"/>
                </a:solidFill>
                <a:latin typeface="UTM Avo" panose="02040603050506020204" pitchFamily="18"/>
                <a:cs typeface="Arial" panose="020B0604020202020204" pitchFamily="34" charset="0"/>
              </a:rPr>
              <a:t>516 372 - 50 420 = 465 952 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2AE78A58-018C-BC8B-C87A-9A386C4AE7BB}"/>
              </a:ext>
            </a:extLst>
          </p:cNvPr>
          <p:cNvSpPr txBox="1"/>
          <p:nvPr/>
        </p:nvSpPr>
        <p:spPr>
          <a:xfrm>
            <a:off x="3255664" y="6275449"/>
            <a:ext cx="5071070" cy="387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04AAD"/>
                </a:solidFill>
                <a:latin typeface="UTM Avo" panose="02040603050506020204" pitchFamily="18"/>
                <a:cs typeface="Arial" panose="020B0604020202020204" pitchFamily="34" charset="0"/>
              </a:rPr>
              <a:t>125 859 + 541 728 = 667 587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0FEF6E-E4EC-B10D-6219-18A03A8444AD}"/>
              </a:ext>
            </a:extLst>
          </p:cNvPr>
          <p:cNvSpPr txBox="1"/>
          <p:nvPr/>
        </p:nvSpPr>
        <p:spPr>
          <a:xfrm>
            <a:off x="213787" y="1904805"/>
            <a:ext cx="4715447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AA859A-7A44-B624-E81B-3D0F90F9AE51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BB1022E-523E-63B1-A770-B8B47C8B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CFD17B-DF36-108F-D1DE-90F5A2DC389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6BE29363-A337-12D8-B12B-3FC6478BCF76}"/>
              </a:ext>
            </a:extLst>
          </p:cNvPr>
          <p:cNvGrpSpPr/>
          <p:nvPr/>
        </p:nvGrpSpPr>
        <p:grpSpPr>
          <a:xfrm>
            <a:off x="1582790" y="3067156"/>
            <a:ext cx="9026420" cy="2583953"/>
            <a:chOff x="-22477" y="-38100"/>
            <a:chExt cx="3364133" cy="850900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27776187-F054-A76E-DB8C-0606F99E4CA1}"/>
                </a:ext>
              </a:extLst>
            </p:cNvPr>
            <p:cNvSpPr/>
            <p:nvPr/>
          </p:nvSpPr>
          <p:spPr>
            <a:xfrm>
              <a:off x="-22477" y="931"/>
              <a:ext cx="3364133" cy="569958"/>
            </a:xfrm>
            <a:custGeom>
              <a:avLst/>
              <a:gdLst/>
              <a:ahLst/>
              <a:cxnLst/>
              <a:rect l="l" t="t" r="r" b="b"/>
              <a:pathLst>
                <a:path w="3423881" h="569958">
                  <a:moveTo>
                    <a:pt x="30372" y="0"/>
                  </a:moveTo>
                  <a:lnTo>
                    <a:pt x="3393509" y="0"/>
                  </a:lnTo>
                  <a:cubicBezTo>
                    <a:pt x="3401564" y="0"/>
                    <a:pt x="3409290" y="3200"/>
                    <a:pt x="3414986" y="8896"/>
                  </a:cubicBezTo>
                  <a:cubicBezTo>
                    <a:pt x="3420682" y="14592"/>
                    <a:pt x="3423881" y="22317"/>
                    <a:pt x="3423881" y="30372"/>
                  </a:cubicBezTo>
                  <a:lnTo>
                    <a:pt x="3423881" y="539586"/>
                  </a:lnTo>
                  <a:cubicBezTo>
                    <a:pt x="3423881" y="556360"/>
                    <a:pt x="3410283" y="569958"/>
                    <a:pt x="3393509" y="569958"/>
                  </a:cubicBezTo>
                  <a:lnTo>
                    <a:pt x="30372" y="569958"/>
                  </a:lnTo>
                  <a:cubicBezTo>
                    <a:pt x="13598" y="569958"/>
                    <a:pt x="0" y="556360"/>
                    <a:pt x="0" y="539586"/>
                  </a:cubicBezTo>
                  <a:lnTo>
                    <a:pt x="0" y="30372"/>
                  </a:lnTo>
                  <a:cubicBezTo>
                    <a:pt x="0" y="13598"/>
                    <a:pt x="13598" y="0"/>
                    <a:pt x="30372" y="0"/>
                  </a:cubicBezTo>
                  <a:close/>
                </a:path>
              </a:pathLst>
            </a:custGeom>
            <a:solidFill>
              <a:srgbClr val="4F81BD">
                <a:lumMod val="75000"/>
              </a:srgbClr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ACC8E5BB-5FE2-24CF-4CB7-199B3F8A486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</p:grpSp>
      <p:sp>
        <p:nvSpPr>
          <p:cNvPr id="30" name="Freeform 6">
            <a:extLst>
              <a:ext uri="{FF2B5EF4-FFF2-40B4-BE49-F238E27FC236}">
                <a16:creationId xmlns:a16="http://schemas.microsoft.com/office/drawing/2014/main" id="{3BF2B5FE-94E6-8C0C-F772-EA59101A2E28}"/>
              </a:ext>
            </a:extLst>
          </p:cNvPr>
          <p:cNvSpPr/>
          <p:nvPr/>
        </p:nvSpPr>
        <p:spPr>
          <a:xfrm>
            <a:off x="1735640" y="3330812"/>
            <a:ext cx="8720719" cy="1420493"/>
          </a:xfrm>
          <a:custGeom>
            <a:avLst/>
            <a:gdLst/>
            <a:ahLst/>
            <a:cxnLst/>
            <a:rect l="l" t="t" r="r" b="b"/>
            <a:pathLst>
              <a:path w="3338466" h="486256">
                <a:moveTo>
                  <a:pt x="31149" y="0"/>
                </a:moveTo>
                <a:lnTo>
                  <a:pt x="3307317" y="0"/>
                </a:lnTo>
                <a:cubicBezTo>
                  <a:pt x="3315578" y="0"/>
                  <a:pt x="3323501" y="3282"/>
                  <a:pt x="3329343" y="9123"/>
                </a:cubicBezTo>
                <a:cubicBezTo>
                  <a:pt x="3335184" y="14965"/>
                  <a:pt x="3338466" y="22888"/>
                  <a:pt x="3338466" y="31149"/>
                </a:cubicBezTo>
                <a:lnTo>
                  <a:pt x="3338466" y="455107"/>
                </a:lnTo>
                <a:cubicBezTo>
                  <a:pt x="3338466" y="463368"/>
                  <a:pt x="3335184" y="471291"/>
                  <a:pt x="3329343" y="477132"/>
                </a:cubicBezTo>
                <a:cubicBezTo>
                  <a:pt x="3323501" y="482974"/>
                  <a:pt x="3315578" y="486256"/>
                  <a:pt x="3307317" y="486256"/>
                </a:cubicBezTo>
                <a:lnTo>
                  <a:pt x="31149" y="486256"/>
                </a:lnTo>
                <a:cubicBezTo>
                  <a:pt x="22888" y="486256"/>
                  <a:pt x="14965" y="482974"/>
                  <a:pt x="9123" y="477132"/>
                </a:cubicBezTo>
                <a:cubicBezTo>
                  <a:pt x="3282" y="471291"/>
                  <a:pt x="0" y="463368"/>
                  <a:pt x="0" y="455107"/>
                </a:cubicBezTo>
                <a:lnTo>
                  <a:pt x="0" y="31149"/>
                </a:lnTo>
                <a:cubicBezTo>
                  <a:pt x="0" y="22888"/>
                  <a:pt x="3282" y="14965"/>
                  <a:pt x="9123" y="9123"/>
                </a:cubicBezTo>
                <a:cubicBezTo>
                  <a:pt x="14965" y="3282"/>
                  <a:pt x="22888" y="0"/>
                  <a:pt x="31149" y="0"/>
                </a:cubicBezTo>
                <a:close/>
              </a:path>
            </a:pathLst>
          </a:custGeom>
          <a:solidFill>
            <a:srgbClr val="FBF6EB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FD4B598E-948D-DD23-0C13-B08B3352AEFD}"/>
              </a:ext>
            </a:extLst>
          </p:cNvPr>
          <p:cNvSpPr/>
          <p:nvPr/>
        </p:nvSpPr>
        <p:spPr>
          <a:xfrm rot="5400000" flipV="1">
            <a:off x="10331762" y="2588271"/>
            <a:ext cx="927475" cy="856650"/>
          </a:xfrm>
          <a:custGeom>
            <a:avLst/>
            <a:gdLst/>
            <a:ahLst/>
            <a:cxnLst/>
            <a:rect l="l" t="t" r="r" b="b"/>
            <a:pathLst>
              <a:path w="1391213" h="1284975">
                <a:moveTo>
                  <a:pt x="0" y="1284975"/>
                </a:moveTo>
                <a:lnTo>
                  <a:pt x="1391213" y="1284975"/>
                </a:lnTo>
                <a:lnTo>
                  <a:pt x="1391213" y="0"/>
                </a:lnTo>
                <a:lnTo>
                  <a:pt x="0" y="0"/>
                </a:lnTo>
                <a:lnTo>
                  <a:pt x="0" y="12849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21027835-F4BC-7576-C5B9-1C97E6293A17}"/>
              </a:ext>
            </a:extLst>
          </p:cNvPr>
          <p:cNvSpPr txBox="1"/>
          <p:nvPr/>
        </p:nvSpPr>
        <p:spPr>
          <a:xfrm>
            <a:off x="3506308" y="1993654"/>
            <a:ext cx="517938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400" b="1" dirty="0">
                <a:latin typeface="UTM Avo" panose="02040603050506020204" pitchFamily="18"/>
                <a:cs typeface="Arial" panose="020B0604020202020204" pitchFamily="34" charset="0"/>
              </a:rPr>
              <a:t>125 859 + 541 728</a:t>
            </a:r>
          </a:p>
        </p:txBody>
      </p:sp>
      <p:sp>
        <p:nvSpPr>
          <p:cNvPr id="33" name="Freeform 17">
            <a:extLst>
              <a:ext uri="{FF2B5EF4-FFF2-40B4-BE49-F238E27FC236}">
                <a16:creationId xmlns:a16="http://schemas.microsoft.com/office/drawing/2014/main" id="{0E0ABED1-F731-23C3-D092-0A12A27871F9}"/>
              </a:ext>
            </a:extLst>
          </p:cNvPr>
          <p:cNvSpPr/>
          <p:nvPr/>
        </p:nvSpPr>
        <p:spPr>
          <a:xfrm>
            <a:off x="451805" y="2436887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8" y="0"/>
                </a:lnTo>
                <a:lnTo>
                  <a:pt x="885098" y="1061756"/>
                </a:lnTo>
                <a:lnTo>
                  <a:pt x="0" y="10617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5B915E51-C088-96BD-3EA5-46628A823407}"/>
              </a:ext>
            </a:extLst>
          </p:cNvPr>
          <p:cNvSpPr txBox="1"/>
          <p:nvPr/>
        </p:nvSpPr>
        <p:spPr>
          <a:xfrm>
            <a:off x="2092688" y="3406230"/>
            <a:ext cx="8012835" cy="12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333"/>
              </a:lnSpc>
            </a:pP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thảo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luận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  </a:t>
            </a:r>
          </a:p>
          <a:p>
            <a:pPr defTabSz="609630">
              <a:lnSpc>
                <a:spcPts val="5333"/>
              </a:lnSpc>
              <a:spcBef>
                <a:spcPct val="0"/>
              </a:spcBef>
            </a:pP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Đại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6FBEEF24-194A-03EC-27A5-B55F282FB2DF}"/>
              </a:ext>
            </a:extLst>
          </p:cNvPr>
          <p:cNvSpPr/>
          <p:nvPr/>
        </p:nvSpPr>
        <p:spPr>
          <a:xfrm flipH="1">
            <a:off x="2733524" y="5576096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885098" y="0"/>
                </a:moveTo>
                <a:lnTo>
                  <a:pt x="0" y="0"/>
                </a:lnTo>
                <a:lnTo>
                  <a:pt x="0" y="1061757"/>
                </a:lnTo>
                <a:lnTo>
                  <a:pt x="885098" y="1061757"/>
                </a:lnTo>
                <a:lnTo>
                  <a:pt x="88509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56D5CC-EE9E-9134-5804-7850A3031B00}"/>
              </a:ext>
            </a:extLst>
          </p:cNvPr>
          <p:cNvSpPr/>
          <p:nvPr/>
        </p:nvSpPr>
        <p:spPr>
          <a:xfrm>
            <a:off x="6492240" y="3278777"/>
            <a:ext cx="5699760" cy="35792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5E82A2EE-DFEE-E012-63BA-6CABDAD31F54}"/>
              </a:ext>
            </a:extLst>
          </p:cNvPr>
          <p:cNvSpPr/>
          <p:nvPr/>
        </p:nvSpPr>
        <p:spPr>
          <a:xfrm flipH="1">
            <a:off x="368855" y="1813859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885098" y="0"/>
                </a:moveTo>
                <a:lnTo>
                  <a:pt x="0" y="0"/>
                </a:lnTo>
                <a:lnTo>
                  <a:pt x="0" y="1061757"/>
                </a:lnTo>
                <a:lnTo>
                  <a:pt x="885098" y="1061757"/>
                </a:lnTo>
                <a:lnTo>
                  <a:pt x="88509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00">
              <a:latin typeface="UTM Avo" panose="02040603050506020204" pitchFamily="18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72680B75-C239-09B8-D7E4-5751E3A16E3A}"/>
              </a:ext>
            </a:extLst>
          </p:cNvPr>
          <p:cNvSpPr txBox="1"/>
          <p:nvPr/>
        </p:nvSpPr>
        <p:spPr>
          <a:xfrm>
            <a:off x="1179976" y="2802098"/>
            <a:ext cx="203150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204872"/>
                </a:solidFill>
                <a:latin typeface="UTM Avo" panose="02040603050506020204" pitchFamily="18"/>
                <a:cs typeface="Arial" panose="020B0604020202020204" pitchFamily="34" charset="0"/>
              </a:rPr>
              <a:t>125 859 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07FA4871-8CAE-9833-FB7F-EC14F47D8106}"/>
              </a:ext>
            </a:extLst>
          </p:cNvPr>
          <p:cNvSpPr txBox="1"/>
          <p:nvPr/>
        </p:nvSpPr>
        <p:spPr>
          <a:xfrm>
            <a:off x="1203587" y="3671633"/>
            <a:ext cx="202944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204872"/>
                </a:solidFill>
                <a:latin typeface="UTM Avo" panose="02040603050506020204" pitchFamily="18"/>
                <a:cs typeface="Arial" panose="020B0604020202020204" pitchFamily="34" charset="0"/>
              </a:rPr>
              <a:t>541 728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353E3CFE-E2F8-FC81-EF7B-728B076474DD}"/>
              </a:ext>
            </a:extLst>
          </p:cNvPr>
          <p:cNvSpPr txBox="1"/>
          <p:nvPr/>
        </p:nvSpPr>
        <p:spPr>
          <a:xfrm>
            <a:off x="585991" y="3236322"/>
            <a:ext cx="52408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204872"/>
                </a:solidFill>
                <a:latin typeface="UTM Avo" panose="02040603050506020204" pitchFamily="18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2D3465B0-0851-1757-4836-2D692BF5693E}"/>
              </a:ext>
            </a:extLst>
          </p:cNvPr>
          <p:cNvSpPr/>
          <p:nvPr/>
        </p:nvSpPr>
        <p:spPr>
          <a:xfrm>
            <a:off x="585991" y="4504945"/>
            <a:ext cx="3074361" cy="0"/>
          </a:xfrm>
          <a:prstGeom prst="line">
            <a:avLst/>
          </a:prstGeom>
          <a:ln>
            <a:solidFill>
              <a:schemeClr val="tx2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x-none" sz="3600" b="1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683A120-3FC0-3ABD-5DF6-71F28915A63D}"/>
              </a:ext>
            </a:extLst>
          </p:cNvPr>
          <p:cNvSpPr/>
          <p:nvPr/>
        </p:nvSpPr>
        <p:spPr>
          <a:xfrm>
            <a:off x="4144501" y="1700720"/>
            <a:ext cx="7595215" cy="4926509"/>
          </a:xfrm>
          <a:custGeom>
            <a:avLst/>
            <a:gdLst/>
            <a:ahLst/>
            <a:cxnLst/>
            <a:rect l="l" t="t" r="r" b="b"/>
            <a:pathLst>
              <a:path w="2191768" h="2359181">
                <a:moveTo>
                  <a:pt x="47446" y="0"/>
                </a:moveTo>
                <a:lnTo>
                  <a:pt x="2144322" y="0"/>
                </a:lnTo>
                <a:cubicBezTo>
                  <a:pt x="2156905" y="0"/>
                  <a:pt x="2168973" y="4999"/>
                  <a:pt x="2177871" y="13897"/>
                </a:cubicBezTo>
                <a:cubicBezTo>
                  <a:pt x="2186769" y="22794"/>
                  <a:pt x="2191768" y="34862"/>
                  <a:pt x="2191768" y="47446"/>
                </a:cubicBezTo>
                <a:lnTo>
                  <a:pt x="2191768" y="2311735"/>
                </a:lnTo>
                <a:cubicBezTo>
                  <a:pt x="2191768" y="2324319"/>
                  <a:pt x="2186769" y="2336387"/>
                  <a:pt x="2177871" y="2345284"/>
                </a:cubicBezTo>
                <a:cubicBezTo>
                  <a:pt x="2168973" y="2354182"/>
                  <a:pt x="2156905" y="2359181"/>
                  <a:pt x="2144322" y="2359181"/>
                </a:cubicBezTo>
                <a:lnTo>
                  <a:pt x="47446" y="2359181"/>
                </a:lnTo>
                <a:cubicBezTo>
                  <a:pt x="34862" y="2359181"/>
                  <a:pt x="22794" y="2354182"/>
                  <a:pt x="13897" y="2345284"/>
                </a:cubicBezTo>
                <a:cubicBezTo>
                  <a:pt x="4999" y="2336387"/>
                  <a:pt x="0" y="2324319"/>
                  <a:pt x="0" y="2311735"/>
                </a:cubicBezTo>
                <a:lnTo>
                  <a:pt x="0" y="47446"/>
                </a:lnTo>
                <a:cubicBezTo>
                  <a:pt x="0" y="34862"/>
                  <a:pt x="4999" y="22794"/>
                  <a:pt x="13897" y="13897"/>
                </a:cubicBezTo>
                <a:cubicBezTo>
                  <a:pt x="22794" y="4999"/>
                  <a:pt x="34862" y="0"/>
                  <a:pt x="4744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en-VN" sz="600">
              <a:latin typeface="UTM Avo" panose="02040603050506020204" pitchFamily="18"/>
            </a:endParaRPr>
          </a:p>
        </p:txBody>
      </p:sp>
      <p:grpSp>
        <p:nvGrpSpPr>
          <p:cNvPr id="24" name="Group 25">
            <a:extLst>
              <a:ext uri="{FF2B5EF4-FFF2-40B4-BE49-F238E27FC236}">
                <a16:creationId xmlns:a16="http://schemas.microsoft.com/office/drawing/2014/main" id="{4D0461A0-E21B-8B19-C37F-C72835A4F883}"/>
              </a:ext>
            </a:extLst>
          </p:cNvPr>
          <p:cNvGrpSpPr/>
          <p:nvPr/>
        </p:nvGrpSpPr>
        <p:grpSpPr>
          <a:xfrm>
            <a:off x="4319750" y="1815736"/>
            <a:ext cx="7219024" cy="4650875"/>
            <a:chOff x="-20184" y="-38100"/>
            <a:chExt cx="2109373" cy="2301064"/>
          </a:xfrm>
        </p:grpSpPr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F7BD5F51-7C3F-10AF-750C-0F25B3B3EA8C}"/>
                </a:ext>
              </a:extLst>
            </p:cNvPr>
            <p:cNvSpPr/>
            <p:nvPr/>
          </p:nvSpPr>
          <p:spPr>
            <a:xfrm>
              <a:off x="-20184" y="0"/>
              <a:ext cx="2109373" cy="2262964"/>
            </a:xfrm>
            <a:custGeom>
              <a:avLst/>
              <a:gdLst/>
              <a:ahLst/>
              <a:cxnLst/>
              <a:rect l="l" t="t" r="r" b="b"/>
              <a:pathLst>
                <a:path w="2089189" h="2262964">
                  <a:moveTo>
                    <a:pt x="49775" y="0"/>
                  </a:moveTo>
                  <a:lnTo>
                    <a:pt x="2039413" y="0"/>
                  </a:lnTo>
                  <a:cubicBezTo>
                    <a:pt x="2052614" y="0"/>
                    <a:pt x="2065275" y="5244"/>
                    <a:pt x="2074610" y="14579"/>
                  </a:cubicBezTo>
                  <a:cubicBezTo>
                    <a:pt x="2083944" y="23914"/>
                    <a:pt x="2089189" y="36574"/>
                    <a:pt x="2089189" y="49775"/>
                  </a:cubicBezTo>
                  <a:lnTo>
                    <a:pt x="2089189" y="2213189"/>
                  </a:lnTo>
                  <a:cubicBezTo>
                    <a:pt x="2089189" y="2226390"/>
                    <a:pt x="2083944" y="2239051"/>
                    <a:pt x="2074610" y="2248385"/>
                  </a:cubicBezTo>
                  <a:cubicBezTo>
                    <a:pt x="2065275" y="2257720"/>
                    <a:pt x="2052614" y="2262964"/>
                    <a:pt x="2039413" y="2262964"/>
                  </a:cubicBezTo>
                  <a:lnTo>
                    <a:pt x="49775" y="2262964"/>
                  </a:lnTo>
                  <a:cubicBezTo>
                    <a:pt x="22285" y="2262964"/>
                    <a:pt x="0" y="2240679"/>
                    <a:pt x="0" y="2213189"/>
                  </a:cubicBezTo>
                  <a:lnTo>
                    <a:pt x="0" y="49775"/>
                  </a:lnTo>
                  <a:cubicBezTo>
                    <a:pt x="0" y="36574"/>
                    <a:pt x="5244" y="23914"/>
                    <a:pt x="14579" y="14579"/>
                  </a:cubicBezTo>
                  <a:cubicBezTo>
                    <a:pt x="23914" y="5244"/>
                    <a:pt x="36574" y="0"/>
                    <a:pt x="49775" y="0"/>
                  </a:cubicBezTo>
                  <a:close/>
                </a:path>
              </a:pathLst>
            </a:custGeom>
            <a:solidFill>
              <a:srgbClr val="FBF6EB"/>
            </a:solidFill>
          </p:spPr>
          <p:txBody>
            <a:bodyPr/>
            <a:lstStyle/>
            <a:p>
              <a:endParaRPr lang="en-VN" sz="600">
                <a:latin typeface="UTM Avo" panose="02040603050506020204" pitchFamily="18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3913ECD8-195E-7642-9EB7-AE7EEFC4065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600">
                <a:latin typeface="UTM Avo" panose="02040603050506020204" pitchFamily="18"/>
              </a:endParaRPr>
            </a:p>
          </p:txBody>
        </p:sp>
      </p:grpSp>
      <p:sp>
        <p:nvSpPr>
          <p:cNvPr id="36" name="Freeform 28">
            <a:extLst>
              <a:ext uri="{FF2B5EF4-FFF2-40B4-BE49-F238E27FC236}">
                <a16:creationId xmlns:a16="http://schemas.microsoft.com/office/drawing/2014/main" id="{E6A78E28-93E2-E6B8-0D39-7D8DE52ED64D}"/>
              </a:ext>
            </a:extLst>
          </p:cNvPr>
          <p:cNvSpPr/>
          <p:nvPr/>
        </p:nvSpPr>
        <p:spPr>
          <a:xfrm rot="2527527">
            <a:off x="11467497" y="1288177"/>
            <a:ext cx="717560" cy="483456"/>
          </a:xfrm>
          <a:custGeom>
            <a:avLst/>
            <a:gdLst/>
            <a:ahLst/>
            <a:cxnLst/>
            <a:rect l="l" t="t" r="r" b="b"/>
            <a:pathLst>
              <a:path w="1076340" h="725184">
                <a:moveTo>
                  <a:pt x="0" y="0"/>
                </a:moveTo>
                <a:lnTo>
                  <a:pt x="1076340" y="0"/>
                </a:lnTo>
                <a:lnTo>
                  <a:pt x="1076340" y="725184"/>
                </a:lnTo>
                <a:lnTo>
                  <a:pt x="0" y="7251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00">
              <a:latin typeface="UTM Avo" panose="02040603050506020204" pitchFamily="18"/>
            </a:endParaRPr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B9C10470-3849-9F19-0610-B86CBD0751F3}"/>
              </a:ext>
            </a:extLst>
          </p:cNvPr>
          <p:cNvSpPr/>
          <p:nvPr/>
        </p:nvSpPr>
        <p:spPr>
          <a:xfrm>
            <a:off x="4319750" y="5555383"/>
            <a:ext cx="7219023" cy="868837"/>
          </a:xfrm>
          <a:custGeom>
            <a:avLst/>
            <a:gdLst/>
            <a:ahLst/>
            <a:cxnLst/>
            <a:rect l="l" t="t" r="r" b="b"/>
            <a:pathLst>
              <a:path w="7707421" h="1303255">
                <a:moveTo>
                  <a:pt x="0" y="0"/>
                </a:moveTo>
                <a:lnTo>
                  <a:pt x="7707421" y="0"/>
                </a:lnTo>
                <a:lnTo>
                  <a:pt x="7707421" y="1303255"/>
                </a:lnTo>
                <a:lnTo>
                  <a:pt x="0" y="1303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00" dirty="0">
              <a:latin typeface="UTM Avo" panose="02040603050506020204" pitchFamily="18"/>
            </a:endParaRP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88FABBAD-C5FE-0E3E-05EB-F8E2A73E18B6}"/>
              </a:ext>
            </a:extLst>
          </p:cNvPr>
          <p:cNvSpPr txBox="1"/>
          <p:nvPr/>
        </p:nvSpPr>
        <p:spPr>
          <a:xfrm>
            <a:off x="4707869" y="5735029"/>
            <a:ext cx="7202411" cy="480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66"/>
              </a:lnSpc>
              <a:spcBef>
                <a:spcPct val="0"/>
              </a:spcBef>
            </a:pPr>
            <a:r>
              <a:rPr lang="en-US" sz="2400" b="1" dirty="0" err="1">
                <a:solidFill>
                  <a:schemeClr val="tx2"/>
                </a:solidFill>
                <a:latin typeface="UTM Avo" panose="02040603050506020204" pitchFamily="18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tx2"/>
                </a:solidFill>
                <a:latin typeface="UTM Avo" panose="02040603050506020204" pitchFamily="18"/>
                <a:cs typeface="Arial" panose="020B0604020202020204" pitchFamily="34" charset="0"/>
              </a:rPr>
              <a:t> 125 859 + 541 728 = 667 587</a:t>
            </a:r>
          </a:p>
        </p:txBody>
      </p:sp>
      <p:sp>
        <p:nvSpPr>
          <p:cNvPr id="39" name="TextBox 37">
            <a:extLst>
              <a:ext uri="{FF2B5EF4-FFF2-40B4-BE49-F238E27FC236}">
                <a16:creationId xmlns:a16="http://schemas.microsoft.com/office/drawing/2014/main" id="{E15FC387-9937-4F8D-0D83-91ED5C8540C6}"/>
              </a:ext>
            </a:extLst>
          </p:cNvPr>
          <p:cNvSpPr txBox="1"/>
          <p:nvPr/>
        </p:nvSpPr>
        <p:spPr>
          <a:xfrm>
            <a:off x="4632252" y="2036552"/>
            <a:ext cx="7113334" cy="3482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Cộng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theo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thứ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tự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từ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phải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sang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trái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  <a:p>
            <a:pPr marL="381019" indent="-381019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9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cộng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8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17,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7,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nhớ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1.</a:t>
            </a:r>
          </a:p>
          <a:p>
            <a:pPr marL="381019" indent="-381019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5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cộng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2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7,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thêm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1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8,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8.</a:t>
            </a:r>
          </a:p>
          <a:p>
            <a:pPr marL="381019" indent="-381019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8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cộng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7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15,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5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nhớ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1.</a:t>
            </a:r>
          </a:p>
          <a:p>
            <a:pPr marL="381019" indent="-381019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5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cộng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1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6,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thêm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1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7.</a:t>
            </a:r>
          </a:p>
          <a:p>
            <a:pPr marL="381019" indent="-381019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2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cộng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4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6,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6.</a:t>
            </a:r>
          </a:p>
          <a:p>
            <a:pPr marL="381019" indent="-381019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1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cộng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5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6,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6.</a:t>
            </a:r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47FCC5A7-B346-1485-158A-6D133A8D984E}"/>
              </a:ext>
            </a:extLst>
          </p:cNvPr>
          <p:cNvSpPr/>
          <p:nvPr/>
        </p:nvSpPr>
        <p:spPr>
          <a:xfrm rot="6996973" flipH="1">
            <a:off x="3296185" y="5936769"/>
            <a:ext cx="823250" cy="760383"/>
          </a:xfrm>
          <a:custGeom>
            <a:avLst/>
            <a:gdLst/>
            <a:ahLst/>
            <a:cxnLst/>
            <a:rect l="l" t="t" r="r" b="b"/>
            <a:pathLst>
              <a:path w="1234875" h="1140575">
                <a:moveTo>
                  <a:pt x="1234875" y="0"/>
                </a:moveTo>
                <a:lnTo>
                  <a:pt x="0" y="0"/>
                </a:lnTo>
                <a:lnTo>
                  <a:pt x="0" y="1140575"/>
                </a:lnTo>
                <a:lnTo>
                  <a:pt x="1234875" y="1140575"/>
                </a:lnTo>
                <a:lnTo>
                  <a:pt x="123487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00">
              <a:latin typeface="UTM Avo" panose="02040603050506020204" pitchFamily="18"/>
            </a:endParaRP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100142A2-5FC1-5B18-8B6F-AA014595F443}"/>
              </a:ext>
            </a:extLst>
          </p:cNvPr>
          <p:cNvSpPr txBox="1"/>
          <p:nvPr/>
        </p:nvSpPr>
        <p:spPr>
          <a:xfrm>
            <a:off x="1195644" y="4613188"/>
            <a:ext cx="42888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204872"/>
                </a:solidFill>
                <a:latin typeface="UTM Avo" panose="02040603050506020204" pitchFamily="18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3614448C-148C-B5A5-379F-B59BBC127848}"/>
              </a:ext>
            </a:extLst>
          </p:cNvPr>
          <p:cNvSpPr txBox="1"/>
          <p:nvPr/>
        </p:nvSpPr>
        <p:spPr>
          <a:xfrm>
            <a:off x="1485609" y="4613188"/>
            <a:ext cx="27692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204872"/>
                </a:solidFill>
                <a:latin typeface="UTM Avo" panose="02040603050506020204" pitchFamily="18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DB0E1E01-EB5C-58D0-CBF3-8F98F17A43C1}"/>
              </a:ext>
            </a:extLst>
          </p:cNvPr>
          <p:cNvSpPr txBox="1"/>
          <p:nvPr/>
        </p:nvSpPr>
        <p:spPr>
          <a:xfrm>
            <a:off x="1772540" y="4613188"/>
            <a:ext cx="27526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204872"/>
                </a:solidFill>
                <a:latin typeface="UTM Avo" panose="02040603050506020204" pitchFamily="18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id="{136C9405-110A-7068-2ABF-689C1B8E1282}"/>
              </a:ext>
            </a:extLst>
          </p:cNvPr>
          <p:cNvSpPr txBox="1"/>
          <p:nvPr/>
        </p:nvSpPr>
        <p:spPr>
          <a:xfrm>
            <a:off x="2212010" y="4613188"/>
            <a:ext cx="31994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204872"/>
                </a:solidFill>
                <a:latin typeface="UTM Avo" panose="02040603050506020204" pitchFamily="18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TextBox 12">
            <a:extLst>
              <a:ext uri="{FF2B5EF4-FFF2-40B4-BE49-F238E27FC236}">
                <a16:creationId xmlns:a16="http://schemas.microsoft.com/office/drawing/2014/main" id="{76F53F7D-8AF6-A55E-ABA9-8365EA6CFFCD}"/>
              </a:ext>
            </a:extLst>
          </p:cNvPr>
          <p:cNvSpPr txBox="1"/>
          <p:nvPr/>
        </p:nvSpPr>
        <p:spPr>
          <a:xfrm>
            <a:off x="2505655" y="4613188"/>
            <a:ext cx="41223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204872"/>
                </a:solidFill>
                <a:latin typeface="UTM Avo" panose="02040603050506020204" pitchFamily="18"/>
                <a:cs typeface="Arial" panose="020B0604020202020204" pitchFamily="34" charset="0"/>
              </a:rPr>
              <a:t>8 </a:t>
            </a: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EDF9FC65-D57B-67E5-DC54-ACE68C8AA311}"/>
              </a:ext>
            </a:extLst>
          </p:cNvPr>
          <p:cNvSpPr txBox="1"/>
          <p:nvPr/>
        </p:nvSpPr>
        <p:spPr>
          <a:xfrm>
            <a:off x="2776614" y="4613188"/>
            <a:ext cx="34571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204872"/>
                </a:solidFill>
                <a:latin typeface="UTM Avo" panose="02040603050506020204" pitchFamily="18"/>
                <a:cs typeface="Arial" panose="020B0604020202020204" pitchFamily="34" charset="0"/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382017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37" grpId="0" animBg="1"/>
      <p:bldP spid="38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6BE29363-A337-12D8-B12B-3FC6478BCF76}"/>
              </a:ext>
            </a:extLst>
          </p:cNvPr>
          <p:cNvGrpSpPr/>
          <p:nvPr/>
        </p:nvGrpSpPr>
        <p:grpSpPr>
          <a:xfrm>
            <a:off x="1582790" y="3067156"/>
            <a:ext cx="9026420" cy="2583953"/>
            <a:chOff x="-22477" y="-38100"/>
            <a:chExt cx="3364133" cy="850900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27776187-F054-A76E-DB8C-0606F99E4CA1}"/>
                </a:ext>
              </a:extLst>
            </p:cNvPr>
            <p:cNvSpPr/>
            <p:nvPr/>
          </p:nvSpPr>
          <p:spPr>
            <a:xfrm>
              <a:off x="-22477" y="931"/>
              <a:ext cx="3364133" cy="569958"/>
            </a:xfrm>
            <a:custGeom>
              <a:avLst/>
              <a:gdLst/>
              <a:ahLst/>
              <a:cxnLst/>
              <a:rect l="l" t="t" r="r" b="b"/>
              <a:pathLst>
                <a:path w="3423881" h="569958">
                  <a:moveTo>
                    <a:pt x="30372" y="0"/>
                  </a:moveTo>
                  <a:lnTo>
                    <a:pt x="3393509" y="0"/>
                  </a:lnTo>
                  <a:cubicBezTo>
                    <a:pt x="3401564" y="0"/>
                    <a:pt x="3409290" y="3200"/>
                    <a:pt x="3414986" y="8896"/>
                  </a:cubicBezTo>
                  <a:cubicBezTo>
                    <a:pt x="3420682" y="14592"/>
                    <a:pt x="3423881" y="22317"/>
                    <a:pt x="3423881" y="30372"/>
                  </a:cubicBezTo>
                  <a:lnTo>
                    <a:pt x="3423881" y="539586"/>
                  </a:lnTo>
                  <a:cubicBezTo>
                    <a:pt x="3423881" y="556360"/>
                    <a:pt x="3410283" y="569958"/>
                    <a:pt x="3393509" y="569958"/>
                  </a:cubicBezTo>
                  <a:lnTo>
                    <a:pt x="30372" y="569958"/>
                  </a:lnTo>
                  <a:cubicBezTo>
                    <a:pt x="13598" y="569958"/>
                    <a:pt x="0" y="556360"/>
                    <a:pt x="0" y="539586"/>
                  </a:cubicBezTo>
                  <a:lnTo>
                    <a:pt x="0" y="30372"/>
                  </a:lnTo>
                  <a:cubicBezTo>
                    <a:pt x="0" y="13598"/>
                    <a:pt x="13598" y="0"/>
                    <a:pt x="30372" y="0"/>
                  </a:cubicBezTo>
                  <a:close/>
                </a:path>
              </a:pathLst>
            </a:custGeom>
            <a:solidFill>
              <a:srgbClr val="4F81BD">
                <a:lumMod val="75000"/>
              </a:srgbClr>
            </a:solidFill>
          </p:spPr>
          <p:txBody>
            <a:bodyPr/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ACC8E5BB-5FE2-24CF-4CB7-199B3F8A486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</a:endParaRPr>
            </a:p>
          </p:txBody>
        </p:sp>
      </p:grpSp>
      <p:sp>
        <p:nvSpPr>
          <p:cNvPr id="30" name="Freeform 6">
            <a:extLst>
              <a:ext uri="{FF2B5EF4-FFF2-40B4-BE49-F238E27FC236}">
                <a16:creationId xmlns:a16="http://schemas.microsoft.com/office/drawing/2014/main" id="{3BF2B5FE-94E6-8C0C-F772-EA59101A2E28}"/>
              </a:ext>
            </a:extLst>
          </p:cNvPr>
          <p:cNvSpPr/>
          <p:nvPr/>
        </p:nvSpPr>
        <p:spPr>
          <a:xfrm>
            <a:off x="1735640" y="3330812"/>
            <a:ext cx="8720719" cy="1420493"/>
          </a:xfrm>
          <a:custGeom>
            <a:avLst/>
            <a:gdLst/>
            <a:ahLst/>
            <a:cxnLst/>
            <a:rect l="l" t="t" r="r" b="b"/>
            <a:pathLst>
              <a:path w="3338466" h="486256">
                <a:moveTo>
                  <a:pt x="31149" y="0"/>
                </a:moveTo>
                <a:lnTo>
                  <a:pt x="3307317" y="0"/>
                </a:lnTo>
                <a:cubicBezTo>
                  <a:pt x="3315578" y="0"/>
                  <a:pt x="3323501" y="3282"/>
                  <a:pt x="3329343" y="9123"/>
                </a:cubicBezTo>
                <a:cubicBezTo>
                  <a:pt x="3335184" y="14965"/>
                  <a:pt x="3338466" y="22888"/>
                  <a:pt x="3338466" y="31149"/>
                </a:cubicBezTo>
                <a:lnTo>
                  <a:pt x="3338466" y="455107"/>
                </a:lnTo>
                <a:cubicBezTo>
                  <a:pt x="3338466" y="463368"/>
                  <a:pt x="3335184" y="471291"/>
                  <a:pt x="3329343" y="477132"/>
                </a:cubicBezTo>
                <a:cubicBezTo>
                  <a:pt x="3323501" y="482974"/>
                  <a:pt x="3315578" y="486256"/>
                  <a:pt x="3307317" y="486256"/>
                </a:cubicBezTo>
                <a:lnTo>
                  <a:pt x="31149" y="486256"/>
                </a:lnTo>
                <a:cubicBezTo>
                  <a:pt x="22888" y="486256"/>
                  <a:pt x="14965" y="482974"/>
                  <a:pt x="9123" y="477132"/>
                </a:cubicBezTo>
                <a:cubicBezTo>
                  <a:pt x="3282" y="471291"/>
                  <a:pt x="0" y="463368"/>
                  <a:pt x="0" y="455107"/>
                </a:cubicBezTo>
                <a:lnTo>
                  <a:pt x="0" y="31149"/>
                </a:lnTo>
                <a:cubicBezTo>
                  <a:pt x="0" y="22888"/>
                  <a:pt x="3282" y="14965"/>
                  <a:pt x="9123" y="9123"/>
                </a:cubicBezTo>
                <a:cubicBezTo>
                  <a:pt x="14965" y="3282"/>
                  <a:pt x="22888" y="0"/>
                  <a:pt x="31149" y="0"/>
                </a:cubicBezTo>
                <a:close/>
              </a:path>
            </a:pathLst>
          </a:custGeom>
          <a:solidFill>
            <a:srgbClr val="FBF6EB"/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7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FD4B598E-948D-DD23-0C13-B08B3352AEFD}"/>
              </a:ext>
            </a:extLst>
          </p:cNvPr>
          <p:cNvSpPr/>
          <p:nvPr/>
        </p:nvSpPr>
        <p:spPr>
          <a:xfrm rot="5400000" flipV="1">
            <a:off x="10331762" y="2588271"/>
            <a:ext cx="927475" cy="856650"/>
          </a:xfrm>
          <a:custGeom>
            <a:avLst/>
            <a:gdLst/>
            <a:ahLst/>
            <a:cxnLst/>
            <a:rect l="l" t="t" r="r" b="b"/>
            <a:pathLst>
              <a:path w="1391213" h="1284975">
                <a:moveTo>
                  <a:pt x="0" y="1284975"/>
                </a:moveTo>
                <a:lnTo>
                  <a:pt x="1391213" y="1284975"/>
                </a:lnTo>
                <a:lnTo>
                  <a:pt x="1391213" y="0"/>
                </a:lnTo>
                <a:lnTo>
                  <a:pt x="0" y="0"/>
                </a:lnTo>
                <a:lnTo>
                  <a:pt x="0" y="12849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21027835-F4BC-7576-C5B9-1C97E6293A17}"/>
              </a:ext>
            </a:extLst>
          </p:cNvPr>
          <p:cNvSpPr txBox="1"/>
          <p:nvPr/>
        </p:nvSpPr>
        <p:spPr>
          <a:xfrm>
            <a:off x="3506308" y="1993654"/>
            <a:ext cx="517938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/>
            <a:r>
              <a:rPr lang="en-US" sz="4400" b="1" dirty="0">
                <a:solidFill>
                  <a:srgbClr val="4F81BD">
                    <a:lumMod val="50000"/>
                  </a:srgbClr>
                </a:solidFill>
                <a:latin typeface="UTM Avo" panose="02040603050506020204" pitchFamily="18"/>
                <a:cs typeface="Arial" panose="020B0604020202020204" pitchFamily="34" charset="0"/>
              </a:rPr>
              <a:t>516 372 – 50 420</a:t>
            </a:r>
          </a:p>
        </p:txBody>
      </p:sp>
      <p:sp>
        <p:nvSpPr>
          <p:cNvPr id="33" name="Freeform 17">
            <a:extLst>
              <a:ext uri="{FF2B5EF4-FFF2-40B4-BE49-F238E27FC236}">
                <a16:creationId xmlns:a16="http://schemas.microsoft.com/office/drawing/2014/main" id="{0E0ABED1-F731-23C3-D092-0A12A27871F9}"/>
              </a:ext>
            </a:extLst>
          </p:cNvPr>
          <p:cNvSpPr/>
          <p:nvPr/>
        </p:nvSpPr>
        <p:spPr>
          <a:xfrm>
            <a:off x="451805" y="2436887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8" y="0"/>
                </a:lnTo>
                <a:lnTo>
                  <a:pt x="885098" y="1061756"/>
                </a:lnTo>
                <a:lnTo>
                  <a:pt x="0" y="10617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5B915E51-C088-96BD-3EA5-46628A823407}"/>
              </a:ext>
            </a:extLst>
          </p:cNvPr>
          <p:cNvSpPr txBox="1"/>
          <p:nvPr/>
        </p:nvSpPr>
        <p:spPr>
          <a:xfrm>
            <a:off x="2092688" y="3406230"/>
            <a:ext cx="8012835" cy="12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333"/>
              </a:lnSpc>
            </a:pP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thảo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luận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đặt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  </a:t>
            </a:r>
          </a:p>
          <a:p>
            <a:pPr defTabSz="609630">
              <a:lnSpc>
                <a:spcPts val="5333"/>
              </a:lnSpc>
              <a:spcBef>
                <a:spcPct val="0"/>
              </a:spcBef>
            </a:pP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Đại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nêu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6FBEEF24-194A-03EC-27A5-B55F282FB2DF}"/>
              </a:ext>
            </a:extLst>
          </p:cNvPr>
          <p:cNvSpPr/>
          <p:nvPr/>
        </p:nvSpPr>
        <p:spPr>
          <a:xfrm flipH="1">
            <a:off x="2733524" y="5576096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885098" y="0"/>
                </a:moveTo>
                <a:lnTo>
                  <a:pt x="0" y="0"/>
                </a:lnTo>
                <a:lnTo>
                  <a:pt x="0" y="1061757"/>
                </a:lnTo>
                <a:lnTo>
                  <a:pt x="885098" y="1061757"/>
                </a:lnTo>
                <a:lnTo>
                  <a:pt x="88509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4962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56D5CC-EE9E-9134-5804-7850A3031B00}"/>
              </a:ext>
            </a:extLst>
          </p:cNvPr>
          <p:cNvSpPr/>
          <p:nvPr/>
        </p:nvSpPr>
        <p:spPr>
          <a:xfrm>
            <a:off x="6492240" y="3276072"/>
            <a:ext cx="5699760" cy="357922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5E82A2EE-DFEE-E012-63BA-6CABDAD31F54}"/>
              </a:ext>
            </a:extLst>
          </p:cNvPr>
          <p:cNvSpPr/>
          <p:nvPr/>
        </p:nvSpPr>
        <p:spPr>
          <a:xfrm flipH="1">
            <a:off x="195819" y="1700720"/>
            <a:ext cx="590065" cy="707838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885098" y="0"/>
                </a:moveTo>
                <a:lnTo>
                  <a:pt x="0" y="0"/>
                </a:lnTo>
                <a:lnTo>
                  <a:pt x="0" y="1061757"/>
                </a:lnTo>
                <a:lnTo>
                  <a:pt x="885098" y="1061757"/>
                </a:lnTo>
                <a:lnTo>
                  <a:pt x="88509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00">
              <a:latin typeface="UTM Avo" panose="02040603050506020204" pitchFamily="18"/>
            </a:endParaRPr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683A120-3FC0-3ABD-5DF6-71F28915A63D}"/>
              </a:ext>
            </a:extLst>
          </p:cNvPr>
          <p:cNvSpPr/>
          <p:nvPr/>
        </p:nvSpPr>
        <p:spPr>
          <a:xfrm>
            <a:off x="958920" y="1700720"/>
            <a:ext cx="7595215" cy="4926509"/>
          </a:xfrm>
          <a:custGeom>
            <a:avLst/>
            <a:gdLst/>
            <a:ahLst/>
            <a:cxnLst/>
            <a:rect l="l" t="t" r="r" b="b"/>
            <a:pathLst>
              <a:path w="2191768" h="2359181">
                <a:moveTo>
                  <a:pt x="47446" y="0"/>
                </a:moveTo>
                <a:lnTo>
                  <a:pt x="2144322" y="0"/>
                </a:lnTo>
                <a:cubicBezTo>
                  <a:pt x="2156905" y="0"/>
                  <a:pt x="2168973" y="4999"/>
                  <a:pt x="2177871" y="13897"/>
                </a:cubicBezTo>
                <a:cubicBezTo>
                  <a:pt x="2186769" y="22794"/>
                  <a:pt x="2191768" y="34862"/>
                  <a:pt x="2191768" y="47446"/>
                </a:cubicBezTo>
                <a:lnTo>
                  <a:pt x="2191768" y="2311735"/>
                </a:lnTo>
                <a:cubicBezTo>
                  <a:pt x="2191768" y="2324319"/>
                  <a:pt x="2186769" y="2336387"/>
                  <a:pt x="2177871" y="2345284"/>
                </a:cubicBezTo>
                <a:cubicBezTo>
                  <a:pt x="2168973" y="2354182"/>
                  <a:pt x="2156905" y="2359181"/>
                  <a:pt x="2144322" y="2359181"/>
                </a:cubicBezTo>
                <a:lnTo>
                  <a:pt x="47446" y="2359181"/>
                </a:lnTo>
                <a:cubicBezTo>
                  <a:pt x="34862" y="2359181"/>
                  <a:pt x="22794" y="2354182"/>
                  <a:pt x="13897" y="2345284"/>
                </a:cubicBezTo>
                <a:cubicBezTo>
                  <a:pt x="4999" y="2336387"/>
                  <a:pt x="0" y="2324319"/>
                  <a:pt x="0" y="2311735"/>
                </a:cubicBezTo>
                <a:lnTo>
                  <a:pt x="0" y="47446"/>
                </a:lnTo>
                <a:cubicBezTo>
                  <a:pt x="0" y="34862"/>
                  <a:pt x="4999" y="22794"/>
                  <a:pt x="13897" y="13897"/>
                </a:cubicBezTo>
                <a:cubicBezTo>
                  <a:pt x="22794" y="4999"/>
                  <a:pt x="34862" y="0"/>
                  <a:pt x="4744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en-VN" sz="600">
              <a:latin typeface="UTM Avo" panose="02040603050506020204" pitchFamily="18"/>
            </a:endParaRPr>
          </a:p>
        </p:txBody>
      </p:sp>
      <p:grpSp>
        <p:nvGrpSpPr>
          <p:cNvPr id="24" name="Group 25">
            <a:extLst>
              <a:ext uri="{FF2B5EF4-FFF2-40B4-BE49-F238E27FC236}">
                <a16:creationId xmlns:a16="http://schemas.microsoft.com/office/drawing/2014/main" id="{4D0461A0-E21B-8B19-C37F-C72835A4F883}"/>
              </a:ext>
            </a:extLst>
          </p:cNvPr>
          <p:cNvGrpSpPr/>
          <p:nvPr/>
        </p:nvGrpSpPr>
        <p:grpSpPr>
          <a:xfrm>
            <a:off x="1134169" y="1815736"/>
            <a:ext cx="7219024" cy="4650875"/>
            <a:chOff x="-20184" y="-38100"/>
            <a:chExt cx="2109373" cy="2301064"/>
          </a:xfrm>
        </p:grpSpPr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F7BD5F51-7C3F-10AF-750C-0F25B3B3EA8C}"/>
                </a:ext>
              </a:extLst>
            </p:cNvPr>
            <p:cNvSpPr/>
            <p:nvPr/>
          </p:nvSpPr>
          <p:spPr>
            <a:xfrm>
              <a:off x="-20184" y="0"/>
              <a:ext cx="2109373" cy="2262964"/>
            </a:xfrm>
            <a:custGeom>
              <a:avLst/>
              <a:gdLst/>
              <a:ahLst/>
              <a:cxnLst/>
              <a:rect l="l" t="t" r="r" b="b"/>
              <a:pathLst>
                <a:path w="2089189" h="2262964">
                  <a:moveTo>
                    <a:pt x="49775" y="0"/>
                  </a:moveTo>
                  <a:lnTo>
                    <a:pt x="2039413" y="0"/>
                  </a:lnTo>
                  <a:cubicBezTo>
                    <a:pt x="2052614" y="0"/>
                    <a:pt x="2065275" y="5244"/>
                    <a:pt x="2074610" y="14579"/>
                  </a:cubicBezTo>
                  <a:cubicBezTo>
                    <a:pt x="2083944" y="23914"/>
                    <a:pt x="2089189" y="36574"/>
                    <a:pt x="2089189" y="49775"/>
                  </a:cubicBezTo>
                  <a:lnTo>
                    <a:pt x="2089189" y="2213189"/>
                  </a:lnTo>
                  <a:cubicBezTo>
                    <a:pt x="2089189" y="2226390"/>
                    <a:pt x="2083944" y="2239051"/>
                    <a:pt x="2074610" y="2248385"/>
                  </a:cubicBezTo>
                  <a:cubicBezTo>
                    <a:pt x="2065275" y="2257720"/>
                    <a:pt x="2052614" y="2262964"/>
                    <a:pt x="2039413" y="2262964"/>
                  </a:cubicBezTo>
                  <a:lnTo>
                    <a:pt x="49775" y="2262964"/>
                  </a:lnTo>
                  <a:cubicBezTo>
                    <a:pt x="22285" y="2262964"/>
                    <a:pt x="0" y="2240679"/>
                    <a:pt x="0" y="2213189"/>
                  </a:cubicBezTo>
                  <a:lnTo>
                    <a:pt x="0" y="49775"/>
                  </a:lnTo>
                  <a:cubicBezTo>
                    <a:pt x="0" y="36574"/>
                    <a:pt x="5244" y="23914"/>
                    <a:pt x="14579" y="14579"/>
                  </a:cubicBezTo>
                  <a:cubicBezTo>
                    <a:pt x="23914" y="5244"/>
                    <a:pt x="36574" y="0"/>
                    <a:pt x="49775" y="0"/>
                  </a:cubicBezTo>
                  <a:close/>
                </a:path>
              </a:pathLst>
            </a:custGeom>
            <a:solidFill>
              <a:srgbClr val="FBF6EB"/>
            </a:solidFill>
          </p:spPr>
          <p:txBody>
            <a:bodyPr/>
            <a:lstStyle/>
            <a:p>
              <a:endParaRPr lang="en-VN" sz="600">
                <a:latin typeface="UTM Avo" panose="02040603050506020204" pitchFamily="18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3913ECD8-195E-7642-9EB7-AE7EEFC4065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600">
                <a:latin typeface="UTM Avo" panose="02040603050506020204" pitchFamily="18"/>
              </a:endParaRPr>
            </a:p>
          </p:txBody>
        </p:sp>
      </p:grpSp>
      <p:sp>
        <p:nvSpPr>
          <p:cNvPr id="36" name="Freeform 28">
            <a:extLst>
              <a:ext uri="{FF2B5EF4-FFF2-40B4-BE49-F238E27FC236}">
                <a16:creationId xmlns:a16="http://schemas.microsoft.com/office/drawing/2014/main" id="{E6A78E28-93E2-E6B8-0D39-7D8DE52ED64D}"/>
              </a:ext>
            </a:extLst>
          </p:cNvPr>
          <p:cNvSpPr/>
          <p:nvPr/>
        </p:nvSpPr>
        <p:spPr>
          <a:xfrm rot="2527527">
            <a:off x="8281916" y="1288177"/>
            <a:ext cx="717560" cy="483456"/>
          </a:xfrm>
          <a:custGeom>
            <a:avLst/>
            <a:gdLst/>
            <a:ahLst/>
            <a:cxnLst/>
            <a:rect l="l" t="t" r="r" b="b"/>
            <a:pathLst>
              <a:path w="1076340" h="725184">
                <a:moveTo>
                  <a:pt x="0" y="0"/>
                </a:moveTo>
                <a:lnTo>
                  <a:pt x="1076340" y="0"/>
                </a:lnTo>
                <a:lnTo>
                  <a:pt x="1076340" y="725184"/>
                </a:lnTo>
                <a:lnTo>
                  <a:pt x="0" y="7251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00">
              <a:latin typeface="UTM Avo" panose="02040603050506020204" pitchFamily="18"/>
            </a:endParaRPr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B9C10470-3849-9F19-0610-B86CBD0751F3}"/>
              </a:ext>
            </a:extLst>
          </p:cNvPr>
          <p:cNvSpPr/>
          <p:nvPr/>
        </p:nvSpPr>
        <p:spPr>
          <a:xfrm>
            <a:off x="1134169" y="5555383"/>
            <a:ext cx="7219023" cy="868837"/>
          </a:xfrm>
          <a:custGeom>
            <a:avLst/>
            <a:gdLst/>
            <a:ahLst/>
            <a:cxnLst/>
            <a:rect l="l" t="t" r="r" b="b"/>
            <a:pathLst>
              <a:path w="7707421" h="1303255">
                <a:moveTo>
                  <a:pt x="0" y="0"/>
                </a:moveTo>
                <a:lnTo>
                  <a:pt x="7707421" y="0"/>
                </a:lnTo>
                <a:lnTo>
                  <a:pt x="7707421" y="1303255"/>
                </a:lnTo>
                <a:lnTo>
                  <a:pt x="0" y="1303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00" dirty="0">
              <a:latin typeface="UTM Avo" panose="02040603050506020204" pitchFamily="18"/>
            </a:endParaRP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88FABBAD-C5FE-0E3E-05EB-F8E2A73E18B6}"/>
              </a:ext>
            </a:extLst>
          </p:cNvPr>
          <p:cNvSpPr txBox="1"/>
          <p:nvPr/>
        </p:nvSpPr>
        <p:spPr>
          <a:xfrm>
            <a:off x="1522288" y="5735029"/>
            <a:ext cx="7202411" cy="480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66"/>
              </a:lnSpc>
              <a:spcBef>
                <a:spcPct val="0"/>
              </a:spcBef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Vậy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516 372 - 50 420 = 465 952 </a:t>
            </a:r>
          </a:p>
        </p:txBody>
      </p:sp>
      <p:sp>
        <p:nvSpPr>
          <p:cNvPr id="39" name="TextBox 37">
            <a:extLst>
              <a:ext uri="{FF2B5EF4-FFF2-40B4-BE49-F238E27FC236}">
                <a16:creationId xmlns:a16="http://schemas.microsoft.com/office/drawing/2014/main" id="{E15FC387-9937-4F8D-0D83-91ED5C8540C6}"/>
              </a:ext>
            </a:extLst>
          </p:cNvPr>
          <p:cNvSpPr txBox="1"/>
          <p:nvPr/>
        </p:nvSpPr>
        <p:spPr>
          <a:xfrm>
            <a:off x="1469403" y="2014968"/>
            <a:ext cx="7113334" cy="3482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Trừ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theo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thứ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tự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từ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phải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sang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trái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  <a:p>
            <a:pPr marL="381019" indent="-381019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2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trừ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0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2,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2.</a:t>
            </a:r>
          </a:p>
          <a:p>
            <a:pPr marL="381019" indent="-381019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7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trừ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2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5,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5.</a:t>
            </a:r>
          </a:p>
          <a:p>
            <a:pPr marL="381019" indent="-381019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13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trừ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4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9,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9,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nhớ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1.</a:t>
            </a:r>
          </a:p>
          <a:p>
            <a:pPr marL="381019" indent="-381019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0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thêm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1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1, 6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trừ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1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5,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5.</a:t>
            </a:r>
          </a:p>
          <a:p>
            <a:pPr marL="381019" indent="-381019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11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trừ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5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6,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6,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nhớ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1.</a:t>
            </a:r>
          </a:p>
          <a:p>
            <a:pPr marL="381019" indent="-381019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5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trừ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1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bằng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4,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4.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47FCC5A7-B346-1485-158A-6D133A8D984E}"/>
              </a:ext>
            </a:extLst>
          </p:cNvPr>
          <p:cNvSpPr/>
          <p:nvPr/>
        </p:nvSpPr>
        <p:spPr>
          <a:xfrm rot="6996973" flipH="1">
            <a:off x="110604" y="5936769"/>
            <a:ext cx="823250" cy="760383"/>
          </a:xfrm>
          <a:custGeom>
            <a:avLst/>
            <a:gdLst/>
            <a:ahLst/>
            <a:cxnLst/>
            <a:rect l="l" t="t" r="r" b="b"/>
            <a:pathLst>
              <a:path w="1234875" h="1140575">
                <a:moveTo>
                  <a:pt x="1234875" y="0"/>
                </a:moveTo>
                <a:lnTo>
                  <a:pt x="0" y="0"/>
                </a:lnTo>
                <a:lnTo>
                  <a:pt x="0" y="1140575"/>
                </a:lnTo>
                <a:lnTo>
                  <a:pt x="1234875" y="1140575"/>
                </a:lnTo>
                <a:lnTo>
                  <a:pt x="123487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00">
              <a:latin typeface="UTM Avo" panose="02040603050506020204" pitchFamily="18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98B48779-122E-3D30-441B-DB6F1521A7AC}"/>
              </a:ext>
            </a:extLst>
          </p:cNvPr>
          <p:cNvSpPr txBox="1"/>
          <p:nvPr/>
        </p:nvSpPr>
        <p:spPr>
          <a:xfrm>
            <a:off x="9577774" y="2977604"/>
            <a:ext cx="225426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204872"/>
                </a:solidFill>
                <a:latin typeface="UTM Avo" panose="02040603050506020204" pitchFamily="18"/>
                <a:cs typeface="Arial" panose="020B0604020202020204" pitchFamily="34" charset="0"/>
              </a:rPr>
              <a:t>516 372 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0223612F-55CC-F66F-239C-D62A6E8704C5}"/>
              </a:ext>
            </a:extLst>
          </p:cNvPr>
          <p:cNvSpPr txBox="1"/>
          <p:nvPr/>
        </p:nvSpPr>
        <p:spPr>
          <a:xfrm>
            <a:off x="9604593" y="3756407"/>
            <a:ext cx="223849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204872"/>
                </a:solidFill>
                <a:latin typeface="UTM Avo" panose="02040603050506020204" pitchFamily="18"/>
                <a:cs typeface="Arial" panose="020B0604020202020204" pitchFamily="34" charset="0"/>
              </a:rPr>
              <a:t>  50 420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035AA23B-8DAC-49C8-8A0C-62DC1A8B46B1}"/>
              </a:ext>
            </a:extLst>
          </p:cNvPr>
          <p:cNvSpPr txBox="1"/>
          <p:nvPr/>
        </p:nvSpPr>
        <p:spPr>
          <a:xfrm>
            <a:off x="8922637" y="3132630"/>
            <a:ext cx="48850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" name="AutoShape 15">
            <a:extLst>
              <a:ext uri="{FF2B5EF4-FFF2-40B4-BE49-F238E27FC236}">
                <a16:creationId xmlns:a16="http://schemas.microsoft.com/office/drawing/2014/main" id="{2F36A3A5-56B3-CF19-6229-7B07CE826EDC}"/>
              </a:ext>
            </a:extLst>
          </p:cNvPr>
          <p:cNvSpPr/>
          <p:nvPr/>
        </p:nvSpPr>
        <p:spPr>
          <a:xfrm>
            <a:off x="9230636" y="4496365"/>
            <a:ext cx="244348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VN" sz="700">
              <a:latin typeface="UTM Avo" panose="02040603050506020204" pitchFamily="18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EA7A7F16-90AD-05B0-359A-DF4BD42C42B0}"/>
              </a:ext>
            </a:extLst>
          </p:cNvPr>
          <p:cNvSpPr txBox="1"/>
          <p:nvPr/>
        </p:nvSpPr>
        <p:spPr>
          <a:xfrm>
            <a:off x="11336452" y="4650417"/>
            <a:ext cx="2550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C7FA4260-4C72-9A4F-8AA1-4DF5B4AD5A11}"/>
              </a:ext>
            </a:extLst>
          </p:cNvPr>
          <p:cNvSpPr txBox="1"/>
          <p:nvPr/>
        </p:nvSpPr>
        <p:spPr>
          <a:xfrm>
            <a:off x="11022251" y="4650417"/>
            <a:ext cx="2550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7876D3E0-010B-089C-B4A1-4E858180401C}"/>
              </a:ext>
            </a:extLst>
          </p:cNvPr>
          <p:cNvSpPr txBox="1"/>
          <p:nvPr/>
        </p:nvSpPr>
        <p:spPr>
          <a:xfrm>
            <a:off x="10708049" y="4650418"/>
            <a:ext cx="25504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962C973F-D611-EDC5-F47A-E71D98B64638}"/>
              </a:ext>
            </a:extLst>
          </p:cNvPr>
          <p:cNvSpPr txBox="1"/>
          <p:nvPr/>
        </p:nvSpPr>
        <p:spPr>
          <a:xfrm>
            <a:off x="10229826" y="4650418"/>
            <a:ext cx="2486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B2C7E9E6-60B2-BB86-812B-A0570361A3A8}"/>
              </a:ext>
            </a:extLst>
          </p:cNvPr>
          <p:cNvSpPr txBox="1"/>
          <p:nvPr/>
        </p:nvSpPr>
        <p:spPr>
          <a:xfrm>
            <a:off x="9903838" y="4650418"/>
            <a:ext cx="24724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A5F8F71C-8124-8005-7772-301AE032EABA}"/>
              </a:ext>
            </a:extLst>
          </p:cNvPr>
          <p:cNvSpPr txBox="1"/>
          <p:nvPr/>
        </p:nvSpPr>
        <p:spPr>
          <a:xfrm>
            <a:off x="9574781" y="4650418"/>
            <a:ext cx="24725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283762"/>
                </a:solidFill>
                <a:latin typeface="UTM Avo" panose="02040603050506020204" pitchFamily="18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941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74</TotalTime>
  <Words>749</Words>
  <Application>Microsoft Office PowerPoint</Application>
  <PresentationFormat>Widescreen</PresentationFormat>
  <Paragraphs>159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UTM Avo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2023-10-24T04:45:10Z</dcterms:created>
  <dcterms:modified xsi:type="dcterms:W3CDTF">2024-01-04T08:54:04Z</dcterms:modified>
</cp:coreProperties>
</file>