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4" r:id="rId2"/>
    <p:sldId id="278" r:id="rId3"/>
    <p:sldId id="276" r:id="rId4"/>
    <p:sldId id="260" r:id="rId5"/>
    <p:sldId id="261" r:id="rId6"/>
    <p:sldId id="262" r:id="rId7"/>
    <p:sldId id="263" r:id="rId8"/>
    <p:sldId id="277" r:id="rId9"/>
    <p:sldId id="279" r:id="rId10"/>
    <p:sldId id="281" r:id="rId11"/>
    <p:sldId id="282" r:id="rId12"/>
    <p:sldId id="283" r:id="rId13"/>
    <p:sldId id="284" r:id="rId14"/>
    <p:sldId id="285" r:id="rId15"/>
    <p:sldId id="286" r:id="rId16"/>
    <p:sldId id="287" r:id="rId17"/>
    <p:sldId id="288" r:id="rId18"/>
    <p:sldId id="290" r:id="rId19"/>
    <p:sldId id="289" r:id="rId20"/>
    <p:sldId id="291" r:id="rId21"/>
    <p:sldId id="293" r:id="rId22"/>
    <p:sldId id="292"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009900"/>
    <a:srgbClr val="0000FF"/>
    <a:srgbClr val="FF0066"/>
    <a:srgbClr val="FF3399"/>
    <a:srgbClr val="66FFFF"/>
    <a:srgbClr val="CCCC00"/>
    <a:srgbClr val="FF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21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58866-4C59-40A2-88F2-F85310304767}" type="datetimeFigureOut">
              <a:rPr lang="en-US" smtClean="0"/>
              <a:t>2/18/2025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0228F-7618-4460-8E73-02FB564923C0}" type="slidenum">
              <a:rPr lang="en-US" smtClean="0"/>
              <a:t>‹#›</a:t>
            </a:fld>
            <a:endParaRPr lang="en-US"/>
          </a:p>
        </p:txBody>
      </p:sp>
    </p:spTree>
    <p:extLst>
      <p:ext uri="{BB962C8B-B14F-4D97-AF65-F5344CB8AC3E}">
        <p14:creationId xmlns:p14="http://schemas.microsoft.com/office/powerpoint/2010/main" val="371754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27216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26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27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31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929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BA3BC0-4B8A-453D-B965-8968036FA181}"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965A4-4F9B-42AD-97F6-5956B56DB13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642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BA3BC0-4B8A-453D-B965-8968036FA181}"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27216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27216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2068-4FAD-4BF6-94F3-BD4A57486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F6D049-AE04-4C05-81C9-D28BC4BA5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CF79E3-04B6-4427-B35F-D891E18DABC7}"/>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5" name="Footer Placeholder 4">
            <a:extLst>
              <a:ext uri="{FF2B5EF4-FFF2-40B4-BE49-F238E27FC236}">
                <a16:creationId xmlns:a16="http://schemas.microsoft.com/office/drawing/2014/main" id="{175C8CBF-3DAF-4899-B938-5C27BC754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A70CC-7D0A-49AF-9A19-054050BB2F8E}"/>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254276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32A8-483D-474D-8F3B-20151A5CA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003712-A27D-4BD1-BC3B-B7FBFB06B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C9F16-BBC7-4D6C-B50D-8B0AA563D3C9}"/>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5" name="Footer Placeholder 4">
            <a:extLst>
              <a:ext uri="{FF2B5EF4-FFF2-40B4-BE49-F238E27FC236}">
                <a16:creationId xmlns:a16="http://schemas.microsoft.com/office/drawing/2014/main" id="{08CBD170-0780-4B0F-B5B4-D22EFE076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50735-0355-4721-AE72-860C0F03809F}"/>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53806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D574F-1C9C-49AD-9E55-4F9045F64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3EE4A7-B6D9-4FB2-9279-6B117A579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B5694-C11D-4470-B798-2616221CE760}"/>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5" name="Footer Placeholder 4">
            <a:extLst>
              <a:ext uri="{FF2B5EF4-FFF2-40B4-BE49-F238E27FC236}">
                <a16:creationId xmlns:a16="http://schemas.microsoft.com/office/drawing/2014/main" id="{728C386A-C419-4D13-AFCF-F40948404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CD1B6-E702-4CB7-99F0-3892773B522C}"/>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416934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5530862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7247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090874"/>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6FBF-1AAC-4F21-9627-843527937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A391A-035D-4908-9416-480DB4D32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F73DB-3DF2-4F88-B9EE-60B04C0A58CA}"/>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5" name="Footer Placeholder 4">
            <a:extLst>
              <a:ext uri="{FF2B5EF4-FFF2-40B4-BE49-F238E27FC236}">
                <a16:creationId xmlns:a16="http://schemas.microsoft.com/office/drawing/2014/main" id="{166B4BA8-B736-4DFA-A9C5-876BA77A7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BBA53-C8C2-46E9-A631-765C8763C3D3}"/>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74589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9BA5-52AA-43B7-A4DD-901FBF563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E732AD-EFEA-449F-8907-5697D11BA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078883-D90C-4085-980E-5B4AF55EF8FA}"/>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5" name="Footer Placeholder 4">
            <a:extLst>
              <a:ext uri="{FF2B5EF4-FFF2-40B4-BE49-F238E27FC236}">
                <a16:creationId xmlns:a16="http://schemas.microsoft.com/office/drawing/2014/main" id="{7F8AF0D6-6E0C-4FBD-8BC2-B2CD03180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6F743-FD25-41FC-95C1-61BBE2C1DC09}"/>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253259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83B6-E1C0-4C42-9B60-1624983E3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8955C-CF10-4D89-9276-95F261523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F8771-CCD3-43F0-80CC-39B433A322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017CCD-6BE3-4406-BE00-018A4FD99F75}"/>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6" name="Footer Placeholder 5">
            <a:extLst>
              <a:ext uri="{FF2B5EF4-FFF2-40B4-BE49-F238E27FC236}">
                <a16:creationId xmlns:a16="http://schemas.microsoft.com/office/drawing/2014/main" id="{2BD100ED-C744-41E3-B9E4-CEEC4A548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44E3E-B798-4AE0-BCAA-0E7A3D2D7564}"/>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408740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D6DC-3E4A-4293-84FF-810AB560B0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7D2DDF-5C12-4881-BE2F-0BD0892D1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B3CB3-7A7E-4CC3-A953-914484B085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B7201-4470-4DDF-BAC4-E4E9611F0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F026F5-4F8B-4702-9DEF-129E2E52A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CF4561-699F-4A80-A197-566FAC302F91}"/>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8" name="Footer Placeholder 7">
            <a:extLst>
              <a:ext uri="{FF2B5EF4-FFF2-40B4-BE49-F238E27FC236}">
                <a16:creationId xmlns:a16="http://schemas.microsoft.com/office/drawing/2014/main" id="{ED7C54B7-F6F1-447A-ACE2-5D3AAE8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358C16-57F3-48BA-B569-95ABBD3D32FC}"/>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45912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DAE8-059E-4CCC-B8B3-43009E4076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552E15-305D-45C2-8C10-76459E151022}"/>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4" name="Footer Placeholder 3">
            <a:extLst>
              <a:ext uri="{FF2B5EF4-FFF2-40B4-BE49-F238E27FC236}">
                <a16:creationId xmlns:a16="http://schemas.microsoft.com/office/drawing/2014/main" id="{9B9F7124-68DB-473C-9F96-F3E5841E6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06368-3144-4BAC-9815-CFF9E8863D26}"/>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146609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524B8-D24E-43DB-BD57-26D4B3E7EE01}"/>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3" name="Footer Placeholder 2">
            <a:extLst>
              <a:ext uri="{FF2B5EF4-FFF2-40B4-BE49-F238E27FC236}">
                <a16:creationId xmlns:a16="http://schemas.microsoft.com/office/drawing/2014/main" id="{40912BAA-8D58-411B-B1E6-1EBCB8CC2D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828FC-888A-4F95-B899-BDBD97ECDC5B}"/>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118721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4B1C-62C5-4443-AE56-E3F8FF3D5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997DFE-4D39-4531-995D-6766BD570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371979-8419-4CED-811C-F6DF9B6D2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0A780-C210-4C85-8DD2-D4497210BDCB}"/>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6" name="Footer Placeholder 5">
            <a:extLst>
              <a:ext uri="{FF2B5EF4-FFF2-40B4-BE49-F238E27FC236}">
                <a16:creationId xmlns:a16="http://schemas.microsoft.com/office/drawing/2014/main" id="{3D631DE4-A5FB-4416-BA51-400FFB4CC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6F3AC-8EB1-4643-A167-663C01B1B448}"/>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401400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34E3-A734-4B6C-9EEA-B3F9B5AF2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E6A0A-EAE6-4BEF-A081-4C8A5F880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A5D80-948A-49FB-BDBA-D5C0F290E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1B745-805D-42F2-8729-141CC7FE2EF6}"/>
              </a:ext>
            </a:extLst>
          </p:cNvPr>
          <p:cNvSpPr>
            <a:spLocks noGrp="1"/>
          </p:cNvSpPr>
          <p:nvPr>
            <p:ph type="dt" sz="half" idx="10"/>
          </p:nvPr>
        </p:nvSpPr>
        <p:spPr/>
        <p:txBody>
          <a:bodyPr/>
          <a:lstStyle/>
          <a:p>
            <a:fld id="{D8422E37-B93B-4BA6-964B-E7D99B8D050D}" type="datetimeFigureOut">
              <a:rPr lang="en-US" smtClean="0"/>
              <a:t>2/18/2025</a:t>
            </a:fld>
            <a:endParaRPr lang="en-US"/>
          </a:p>
        </p:txBody>
      </p:sp>
      <p:sp>
        <p:nvSpPr>
          <p:cNvPr id="6" name="Footer Placeholder 5">
            <a:extLst>
              <a:ext uri="{FF2B5EF4-FFF2-40B4-BE49-F238E27FC236}">
                <a16:creationId xmlns:a16="http://schemas.microsoft.com/office/drawing/2014/main" id="{E9601DE9-7330-45E4-911D-04AED5679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F7A9D-055A-420B-8E48-F0A0DD45EB5E}"/>
              </a:ext>
            </a:extLst>
          </p:cNvPr>
          <p:cNvSpPr>
            <a:spLocks noGrp="1"/>
          </p:cNvSpPr>
          <p:nvPr>
            <p:ph type="sldNum" sz="quarter" idx="12"/>
          </p:nvPr>
        </p:nvSpPr>
        <p:spPr/>
        <p:txBody>
          <a:bodyPr/>
          <a:lstStyle/>
          <a:p>
            <a:fld id="{31F34E72-E748-4FB9-8A9E-0F7139EF3278}" type="slidenum">
              <a:rPr lang="en-US" smtClean="0"/>
              <a:t>‹#›</a:t>
            </a:fld>
            <a:endParaRPr lang="en-US"/>
          </a:p>
        </p:txBody>
      </p:sp>
    </p:spTree>
    <p:extLst>
      <p:ext uri="{BB962C8B-B14F-4D97-AF65-F5344CB8AC3E}">
        <p14:creationId xmlns:p14="http://schemas.microsoft.com/office/powerpoint/2010/main" val="183410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82DF7-9D98-4CDE-BCA3-C2D646919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2C396A-D56A-4CF3-B633-ACFE9B098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934C6-D532-4315-9EBF-C458B5104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22E37-B93B-4BA6-964B-E7D99B8D050D}" type="datetimeFigureOut">
              <a:rPr lang="en-US" smtClean="0"/>
              <a:t>2/18/2025</a:t>
            </a:fld>
            <a:endParaRPr lang="en-US"/>
          </a:p>
        </p:txBody>
      </p:sp>
      <p:sp>
        <p:nvSpPr>
          <p:cNvPr id="5" name="Footer Placeholder 4">
            <a:extLst>
              <a:ext uri="{FF2B5EF4-FFF2-40B4-BE49-F238E27FC236}">
                <a16:creationId xmlns:a16="http://schemas.microsoft.com/office/drawing/2014/main" id="{80170234-8F1A-4EC9-90FE-B0A698C5B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806A9B-ABD5-4737-9A43-B65E2F1A0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34E72-E748-4FB9-8A9E-0F7139EF3278}" type="slidenum">
              <a:rPr lang="en-US" smtClean="0"/>
              <a:t>‹#›</a:t>
            </a:fld>
            <a:endParaRPr lang="en-US"/>
          </a:p>
        </p:txBody>
      </p:sp>
    </p:spTree>
    <p:extLst>
      <p:ext uri="{BB962C8B-B14F-4D97-AF65-F5344CB8AC3E}">
        <p14:creationId xmlns:p14="http://schemas.microsoft.com/office/powerpoint/2010/main" val="265537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jpeg"/><Relationship Id="rId7" Type="http://schemas.openxmlformats.org/officeDocument/2006/relationships/hyperlink" Target="../2012_2013/GIAO%20AN%20DIEN%20TU%202012_2013/Bai%20toan%20ve%20nhieu%20hon_tuan%205/Mai%20truong%20men%20yeu.mp3"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3.png"/><Relationship Id="rId7"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3.xml"/><Relationship Id="rId7" Type="http://schemas.openxmlformats.org/officeDocument/2006/relationships/image" Target="../media/image4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image" Target="../media/image47.jpeg"/></Relationships>
</file>

<file path=ppt/slides/_rels/slide2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tags" Target="../tags/tag5.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emf"/><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6.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emf"/><Relationship Id="rId5" Type="http://schemas.openxmlformats.org/officeDocument/2006/relationships/notesSlide" Target="../notesSlides/notesSlide15.xml"/><Relationship Id="rId4" Type="http://schemas.openxmlformats.org/officeDocument/2006/relationships/slideLayout" Target="../slideLayouts/slideLayout13.xml"/><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7.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emf"/><Relationship Id="rId5" Type="http://schemas.openxmlformats.org/officeDocument/2006/relationships/notesSlide" Target="../notesSlides/notesSlide16.xml"/><Relationship Id="rId4" Type="http://schemas.openxmlformats.org/officeDocument/2006/relationships/slideLayout" Target="../slideLayouts/slideLayout13.xm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emf"/><Relationship Id="rId5" Type="http://schemas.openxmlformats.org/officeDocument/2006/relationships/notesSlide" Target="../notesSlides/notesSlide17.xml"/><Relationship Id="rId4" Type="http://schemas.openxmlformats.org/officeDocument/2006/relationships/slideLayout" Target="../slideLayouts/slideLayout13.xm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50.emf"/><Relationship Id="rId4" Type="http://schemas.openxmlformats.org/officeDocument/2006/relationships/image" Target="../media/image49.emf"/></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6" y="157074"/>
            <a:ext cx="12192000" cy="6858000"/>
          </a:xfrm>
          <a:prstGeom prst="rect">
            <a:avLst/>
          </a:prstGeom>
          <a:solidFill>
            <a:srgbClr val="0000FF"/>
          </a:solidFill>
          <a:ln w="9525">
            <a:solidFill>
              <a:srgbClr val="0000FF"/>
            </a:solidFill>
            <a:miter lim="800000"/>
            <a:headEnd/>
            <a:tailEnd/>
          </a:ln>
        </p:spPr>
      </p:pic>
      <p:sp>
        <p:nvSpPr>
          <p:cNvPr id="3075" name="WordArt 3"/>
          <p:cNvSpPr>
            <a:spLocks noChangeArrowheads="1" noChangeShapeType="1" noTextEdit="1"/>
          </p:cNvSpPr>
          <p:nvPr/>
        </p:nvSpPr>
        <p:spPr bwMode="auto">
          <a:xfrm>
            <a:off x="2370669" y="1386483"/>
            <a:ext cx="6265333" cy="99734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9747"/>
              </a:avLst>
            </a:prstTxWarp>
          </a:bodyPr>
          <a:lstStyle/>
          <a:p>
            <a:pPr algn="ctr"/>
            <a:r>
              <a:rPr lang="en-US" sz="6000" b="1" kern="10" smtClean="0">
                <a:ln w="19050">
                  <a:solidFill>
                    <a:srgbClr val="6600FF"/>
                  </a:solidFill>
                  <a:round/>
                  <a:headEnd/>
                  <a:tailEnd/>
                </a:ln>
                <a:solidFill>
                  <a:srgbClr val="333399"/>
                </a:solidFill>
                <a:latin typeface="Times New Roman"/>
                <a:cs typeface="Times New Roman"/>
              </a:rPr>
              <a:t>Môn:Tập đọc</a:t>
            </a:r>
            <a:endParaRPr lang="en-US" sz="6000" b="1" kern="10">
              <a:ln w="19050">
                <a:solidFill>
                  <a:srgbClr val="6600FF"/>
                </a:solidFill>
                <a:round/>
                <a:headEnd/>
                <a:tailEnd/>
              </a:ln>
              <a:solidFill>
                <a:srgbClr val="333399"/>
              </a:solidFill>
              <a:latin typeface="Times New Roman"/>
              <a:cs typeface="Times New Roman"/>
            </a:endParaRPr>
          </a:p>
          <a:p>
            <a:pPr algn="ctr"/>
            <a:r>
              <a:rPr lang="en-US" sz="6000" b="1" kern="10">
                <a:ln w="19050">
                  <a:solidFill>
                    <a:srgbClr val="6600FF"/>
                  </a:solidFill>
                  <a:round/>
                  <a:headEnd/>
                  <a:tailEnd/>
                </a:ln>
                <a:solidFill>
                  <a:srgbClr val="333399"/>
                </a:solidFill>
                <a:latin typeface="Times New Roman"/>
                <a:cs typeface="Times New Roman"/>
              </a:rPr>
              <a:t>Lớp </a:t>
            </a:r>
            <a:r>
              <a:rPr lang="en-US" sz="6000" b="1" kern="10" smtClean="0">
                <a:ln w="19050">
                  <a:solidFill>
                    <a:srgbClr val="6600FF"/>
                  </a:solidFill>
                  <a:round/>
                  <a:headEnd/>
                  <a:tailEnd/>
                </a:ln>
                <a:solidFill>
                  <a:srgbClr val="333399"/>
                </a:solidFill>
                <a:latin typeface="Times New Roman"/>
                <a:cs typeface="Times New Roman"/>
              </a:rPr>
              <a:t>:</a:t>
            </a:r>
            <a:r>
              <a:rPr lang="en-US" sz="6000" b="1" kern="10" smtClean="0">
                <a:ln w="19050">
                  <a:solidFill>
                    <a:srgbClr val="6600FF"/>
                  </a:solidFill>
                  <a:round/>
                  <a:headEnd/>
                  <a:tailEnd/>
                </a:ln>
                <a:solidFill>
                  <a:srgbClr val="333399"/>
                </a:solidFill>
                <a:latin typeface="Times New Roman"/>
                <a:cs typeface="Times New Roman"/>
              </a:rPr>
              <a:t>2</a:t>
            </a:r>
            <a:r>
              <a:rPr lang="en-US" sz="6000" b="1" kern="10">
                <a:ln w="19050">
                  <a:solidFill>
                    <a:srgbClr val="6600FF"/>
                  </a:solidFill>
                  <a:round/>
                  <a:headEnd/>
                  <a:tailEnd/>
                </a:ln>
                <a:solidFill>
                  <a:srgbClr val="333399"/>
                </a:solidFill>
                <a:latin typeface="Times New Roman"/>
                <a:cs typeface="Times New Roman"/>
              </a:rPr>
              <a:t>C</a:t>
            </a:r>
            <a:endParaRPr lang="en-US" sz="6000" b="1" kern="10">
              <a:ln w="19050">
                <a:solidFill>
                  <a:srgbClr val="6600FF"/>
                </a:solidFill>
                <a:round/>
                <a:headEnd/>
                <a:tailEnd/>
              </a:ln>
              <a:solidFill>
                <a:srgbClr val="333399"/>
              </a:solidFill>
              <a:latin typeface="Times New Roman"/>
              <a:cs typeface="Times New Roman"/>
            </a:endParaRPr>
          </a:p>
        </p:txBody>
      </p:sp>
      <p:grpSp>
        <p:nvGrpSpPr>
          <p:cNvPr id="3076" name="Group 4"/>
          <p:cNvGrpSpPr>
            <a:grpSpLocks/>
          </p:cNvGrpSpPr>
          <p:nvPr/>
        </p:nvGrpSpPr>
        <p:grpSpPr bwMode="auto">
          <a:xfrm>
            <a:off x="-19049" y="5872163"/>
            <a:ext cx="12192001" cy="990600"/>
            <a:chOff x="0" y="3552"/>
            <a:chExt cx="5760" cy="768"/>
          </a:xfrm>
        </p:grpSpPr>
        <p:grpSp>
          <p:nvGrpSpPr>
            <p:cNvPr id="3077" name="Group 5"/>
            <p:cNvGrpSpPr>
              <a:grpSpLocks/>
            </p:cNvGrpSpPr>
            <p:nvPr/>
          </p:nvGrpSpPr>
          <p:grpSpPr bwMode="auto">
            <a:xfrm>
              <a:off x="0" y="3552"/>
              <a:ext cx="1392" cy="768"/>
              <a:chOff x="0" y="3552"/>
              <a:chExt cx="1392" cy="768"/>
            </a:xfrm>
          </p:grpSpPr>
          <p:pic>
            <p:nvPicPr>
              <p:cNvPr id="3078" name="Picture 6"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0" name="Group 8"/>
            <p:cNvGrpSpPr>
              <a:grpSpLocks/>
            </p:cNvGrpSpPr>
            <p:nvPr/>
          </p:nvGrpSpPr>
          <p:grpSpPr bwMode="auto">
            <a:xfrm>
              <a:off x="4368" y="3552"/>
              <a:ext cx="1392" cy="768"/>
              <a:chOff x="0" y="3552"/>
              <a:chExt cx="1392" cy="768"/>
            </a:xfrm>
          </p:grpSpPr>
          <p:pic>
            <p:nvPicPr>
              <p:cNvPr id="3081" name="Picture 9"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3" name="Group 11"/>
            <p:cNvGrpSpPr>
              <a:grpSpLocks/>
            </p:cNvGrpSpPr>
            <p:nvPr/>
          </p:nvGrpSpPr>
          <p:grpSpPr bwMode="auto">
            <a:xfrm>
              <a:off x="1488" y="3552"/>
              <a:ext cx="1392" cy="768"/>
              <a:chOff x="0" y="3552"/>
              <a:chExt cx="1392" cy="768"/>
            </a:xfrm>
          </p:grpSpPr>
          <p:pic>
            <p:nvPicPr>
              <p:cNvPr id="3084" name="Picture 12"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6" name="Group 14"/>
            <p:cNvGrpSpPr>
              <a:grpSpLocks/>
            </p:cNvGrpSpPr>
            <p:nvPr/>
          </p:nvGrpSpPr>
          <p:grpSpPr bwMode="auto">
            <a:xfrm>
              <a:off x="2928" y="3552"/>
              <a:ext cx="1392" cy="768"/>
              <a:chOff x="0" y="3552"/>
              <a:chExt cx="1392" cy="768"/>
            </a:xfrm>
          </p:grpSpPr>
          <p:pic>
            <p:nvPicPr>
              <p:cNvPr id="3087" name="Picture 15"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090" name="Picture 3" descr="cloud &amp; sky 2"/>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0654772" y="3023081"/>
            <a:ext cx="1410759"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descr="mt"/>
          <p:cNvPicPr>
            <a:picLocks noChangeAspect="1" noChangeArrowheads="1" noCrop="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20121860" flipH="1">
            <a:off x="33094" y="-154780"/>
            <a:ext cx="1534583" cy="1189037"/>
          </a:xfrm>
          <a:prstGeom prst="rect">
            <a:avLst/>
          </a:prstGeom>
          <a:noFill/>
          <a:extLst>
            <a:ext uri="{909E8E84-426E-40DD-AFC4-6F175D3DCCD1}">
              <a14:hiddenFill xmlns:a14="http://schemas.microsoft.com/office/drawing/2010/main">
                <a:solidFill>
                  <a:srgbClr val="FFFFFF"/>
                </a:solidFill>
              </a14:hiddenFill>
            </a:ext>
          </a:extLst>
        </p:spPr>
      </p:pic>
      <p:sp>
        <p:nvSpPr>
          <p:cNvPr id="3092" name="WordArt 20">
            <a:hlinkClick r:id="rId7"/>
          </p:cNvPr>
          <p:cNvSpPr>
            <a:spLocks noChangeArrowheads="1" noChangeShapeType="1" noTextEdit="1"/>
          </p:cNvSpPr>
          <p:nvPr/>
        </p:nvSpPr>
        <p:spPr bwMode="auto">
          <a:xfrm>
            <a:off x="664960" y="493400"/>
            <a:ext cx="10058403" cy="6289676"/>
          </a:xfrm>
          <a:prstGeom prst="rect">
            <a:avLst/>
          </a:prstGeom>
          <a:extLst>
            <a:ext uri="{91240B29-F687-4F45-9708-019B960494DF}">
              <a14:hiddenLine xmlns:a14="http://schemas.microsoft.com/office/drawing/2010/main" w="19050">
                <a:solidFill>
                  <a:schemeClr val="tx1"/>
                </a:solidFill>
                <a:round/>
                <a:headEnd/>
                <a:tailEnd/>
              </a14:hiddenLine>
            </a:ext>
          </a:extLst>
        </p:spPr>
        <p:txBody>
          <a:bodyPr spcFirstLastPara="1" wrap="none" fromWordArt="1">
            <a:prstTxWarp prst="textArchUp">
              <a:avLst>
                <a:gd name="adj" fmla="val 11802119"/>
              </a:avLst>
            </a:prstTxWarp>
          </a:bodyPr>
          <a:lstStyle/>
          <a:p>
            <a:pPr algn="ctr"/>
            <a:endParaRPr lang="en-US" sz="8000" b="1" i="1" kern="10">
              <a:solidFill>
                <a:srgbClr val="FF0000"/>
              </a:solidFill>
              <a:effectLst>
                <a:outerShdw dist="35921" dir="2700000" algn="ctr" rotWithShape="0">
                  <a:srgbClr val="990000"/>
                </a:outerShdw>
              </a:effectLst>
              <a:latin typeface="Times New Roman"/>
              <a:cs typeface="Times New Roman"/>
            </a:endParaRPr>
          </a:p>
        </p:txBody>
      </p:sp>
      <p:pic>
        <p:nvPicPr>
          <p:cNvPr id="3093" name="Picture 12" descr="657798w8kz7t9wah"/>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837333" y="439738"/>
            <a:ext cx="1354667"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7" descr="NOTES (3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370669" y="6242050"/>
            <a:ext cx="699981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a:xfrm>
            <a:off x="885258" y="4253394"/>
            <a:ext cx="8543107" cy="815510"/>
          </a:xfrm>
          <a:prstGeom prst="rect">
            <a:avLst/>
          </a:prstGeom>
        </p:spPr>
        <p:txBody>
          <a:bodyPr vert="horz" lIns="91432" tIns="45718" rIns="91432" bIns="45718"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10000"/>
              </a:lnSpc>
            </a:pP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Giáo</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 </a:t>
            </a:r>
            <a:r>
              <a:rPr lang="en-US" sz="3200" b="1"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viên</a:t>
            </a: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 </a:t>
            </a:r>
            <a:r>
              <a:rPr lang="en-US" sz="32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:ĐẶNG THỊ THU HIỀN</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3657370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096"/>
                                        </p:tgtEl>
                                        <p:attrNameLst>
                                          <p:attrName>style.visibility</p:attrName>
                                        </p:attrNameLst>
                                      </p:cBhvr>
                                      <p:to>
                                        <p:strVal val="visible"/>
                                      </p:to>
                                    </p:set>
                                    <p:animEffect transition="in" filter="wheel(4)">
                                      <p:cBhvr>
                                        <p:cTn id="7" dur="2000"/>
                                        <p:tgtEl>
                                          <p:spTgt spid="3096"/>
                                        </p:tgtEl>
                                      </p:cBhvr>
                                    </p:animEffect>
                                  </p:childTnLst>
                                  <p:subTnLst>
                                    <p:audio>
                                      <p:cMediaNode>
                                        <p:cTn display="0" masterRel="sameClick">
                                          <p:stCondLst>
                                            <p:cond evt="begin" delay="0">
                                              <p:tn val="5"/>
                                            </p:cond>
                                          </p:stCondLst>
                                          <p:endCondLst>
                                            <p:cond evt="onStopAudio" delay="0">
                                              <p:tgtEl>
                                                <p:sldTgt/>
                                              </p:tgtEl>
                                            </p:cond>
                                          </p:endCondLst>
                                        </p:cTn>
                                        <p:tgtEl>
                                          <p:sndTgt r:embed="rId2" name="Hoa  mua xu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7575" y="3227295"/>
            <a:ext cx="6992471" cy="2191870"/>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TextBox 1"/>
          <p:cNvSpPr txBox="1"/>
          <p:nvPr/>
        </p:nvSpPr>
        <p:spPr>
          <a:xfrm>
            <a:off x="-63273" y="139758"/>
            <a:ext cx="11031345" cy="769441"/>
          </a:xfrm>
          <a:prstGeom prst="rect">
            <a:avLst/>
          </a:prstGeom>
          <a:noFill/>
        </p:spPr>
        <p:txBody>
          <a:bodyPr wrap="square" rtlCol="0">
            <a:spAutoFit/>
          </a:bodyPr>
          <a:lstStyle/>
          <a:p>
            <a:pPr algn="ctr"/>
            <a:r>
              <a:rPr lang="en-US" sz="4400" b="1"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Tư </a:t>
            </a:r>
            <a:r>
              <a:rPr lang="en-US" sz="4400" b="1"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r>
              <a:rPr lang="en-US"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05 </a:t>
            </a:r>
            <a:r>
              <a:rPr lang="en-US" sz="4400" b="1"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tháng</a:t>
            </a:r>
            <a:r>
              <a:rPr lang="en-US"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02 </a:t>
            </a:r>
            <a:r>
              <a:rPr lang="en-US" sz="4400" b="1"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770445" y="1666549"/>
            <a:ext cx="10058400" cy="1754326"/>
          </a:xfrm>
          <a:prstGeom prst="rect">
            <a:avLst/>
          </a:prstGeom>
          <a:noFill/>
        </p:spPr>
        <p:txBody>
          <a:bodyPr wrap="square" rtlCol="0">
            <a:spAutoFit/>
          </a:bodyPr>
          <a:lstStyle/>
          <a:p>
            <a:pPr algn="ctr"/>
            <a:r>
              <a:rPr lang="en-US" sz="6000" b="1" smtClean="0">
                <a:solidFill>
                  <a:srgbClr val="7030A0"/>
                </a:solidFill>
                <a:latin typeface="Times New Roman" pitchFamily="18" charset="0"/>
                <a:cs typeface="Times New Roman" pitchFamily="18" charset="0"/>
              </a:rPr>
              <a:t>Chuyện bốn mùa</a:t>
            </a:r>
            <a:endParaRPr lang="en-US" sz="6000" b="1" dirty="0" smtClean="0">
              <a:solidFill>
                <a:srgbClr val="7030A0"/>
              </a:solidFill>
              <a:latin typeface="Times New Roman" pitchFamily="18" charset="0"/>
              <a:cs typeface="Times New Roman" pitchFamily="18" charset="0"/>
            </a:endParaRPr>
          </a:p>
          <a:p>
            <a:pPr algn="ctr"/>
            <a:r>
              <a:rPr lang="en-US" sz="4800" b="1" smtClean="0">
                <a:solidFill>
                  <a:srgbClr val="7030A0"/>
                </a:solidFill>
                <a:latin typeface="Times New Roman" pitchFamily="18" charset="0"/>
                <a:cs typeface="Times New Roman" pitchFamily="18" charset="0"/>
              </a:rPr>
              <a:t>(Tiết 1)</a:t>
            </a:r>
            <a:endParaRPr lang="en-US" sz="48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4393666" y="909199"/>
            <a:ext cx="3545305" cy="769441"/>
          </a:xfrm>
          <a:prstGeom prst="rect">
            <a:avLst/>
          </a:prstGeom>
          <a:noFill/>
        </p:spPr>
        <p:txBody>
          <a:bodyPr wrap="square" rtlCol="0">
            <a:spAutoFit/>
          </a:bodyPr>
          <a:lstStyle/>
          <a:p>
            <a:r>
              <a:rPr lang="en-US" sz="4400" b="1"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Việt</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110089" y="4131665"/>
            <a:ext cx="5056229" cy="769441"/>
          </a:xfrm>
          <a:prstGeom prst="rect">
            <a:avLst/>
          </a:prstGeom>
          <a:noFill/>
        </p:spPr>
        <p:txBody>
          <a:bodyPr wrap="square" rtlCol="0">
            <a:spAutoFit/>
          </a:bodyPr>
          <a:lstStyle/>
          <a:p>
            <a:r>
              <a:rPr lang="en-US" sz="4400" b="1" smtClean="0">
                <a:solidFill>
                  <a:srgbClr val="C00000"/>
                </a:solidFill>
                <a:effectLst>
                  <a:outerShdw blurRad="38100" dist="38100" dir="2700000" algn="tl">
                    <a:srgbClr val="000000">
                      <a:alpha val="43137"/>
                    </a:srgbClr>
                  </a:outerShdw>
                </a:effectLst>
                <a:latin typeface="HP001 4 hàng" pitchFamily="34" charset="0"/>
              </a:rPr>
              <a:t>Sách trang 26-27</a:t>
            </a:r>
            <a:endParaRPr lang="en-US" sz="4400" b="1" dirty="0">
              <a:solidFill>
                <a:srgbClr val="C00000"/>
              </a:solidFill>
              <a:effectLst>
                <a:outerShdw blurRad="38100" dist="38100" dir="2700000" algn="tl">
                  <a:srgbClr val="000000">
                    <a:alpha val="43137"/>
                  </a:srgbClr>
                </a:outerShdw>
              </a:effectLst>
              <a:latin typeface="HP001 4 hàng" pitchFamily="34" charset="0"/>
            </a:endParaRPr>
          </a:p>
        </p:txBody>
      </p:sp>
    </p:spTree>
    <p:extLst>
      <p:ext uri="{BB962C8B-B14F-4D97-AF65-F5344CB8AC3E}">
        <p14:creationId xmlns:p14="http://schemas.microsoft.com/office/powerpoint/2010/main" val="2983201495"/>
      </p:ext>
    </p:extLst>
  </p:cSld>
  <p:clrMapOvr>
    <a:masterClrMapping/>
  </p:clrMapOvr>
  <mc:AlternateContent xmlns:mc="http://schemas.openxmlformats.org/markup-compatibility/2006" xmlns:p14="http://schemas.microsoft.com/office/powerpoint/2010/main">
    <mc:Choice Requires="p14">
      <p:transition spd="slow" p14:dur="800" advTm="8000">
        <p:circle/>
      </p:transition>
    </mc:Choice>
    <mc:Fallback xmlns="">
      <p:transition spd="slow"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a:fillRect/>
            </a:stretch>
          </p:blipFill>
          <p:spPr>
            <a:xfrm>
              <a:off x="1631991" y="5087828"/>
              <a:ext cx="1445624" cy="1313980"/>
            </a:xfrm>
            <a:prstGeom prst="rect">
              <a:avLst/>
            </a:prstGeom>
          </p:spPr>
        </p:pic>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a:fillRect/>
            </a:stretch>
          </p:blipFill>
          <p:spPr>
            <a:xfrm>
              <a:off x="2292096" y="5439346"/>
              <a:ext cx="1058888" cy="962462"/>
            </a:xfrm>
            <a:prstGeom prst="rect">
              <a:avLst/>
            </a:prstGeom>
          </p:spPr>
        </p:pic>
      </p:grpSp>
      <p:pic>
        <p:nvPicPr>
          <p:cNvPr id="82" name="图片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83" name="图片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997" y="-241720"/>
            <a:ext cx="3221032" cy="1057285"/>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86" name="图片 85"/>
            <p:cNvPicPr>
              <a:picLocks noChangeAspect="1"/>
            </p:cNvPicPr>
            <p:nvPr/>
          </p:nvPicPr>
          <p:blipFill rotWithShape="1">
            <a:blip r:embed="rId6"/>
            <a:srcRect r="21459"/>
            <a:stretch>
              <a:fillRect/>
            </a:stretch>
          </p:blipFill>
          <p:spPr>
            <a:xfrm>
              <a:off x="5398477" y="5729324"/>
              <a:ext cx="6787661" cy="1123362"/>
            </a:xfrm>
            <a:prstGeom prst="rect">
              <a:avLst/>
            </a:prstGeom>
          </p:spPr>
        </p:pic>
      </p:grpSp>
      <p:grpSp>
        <p:nvGrpSpPr>
          <p:cNvPr id="11" name="Group 10"/>
          <p:cNvGrpSpPr/>
          <p:nvPr/>
        </p:nvGrpSpPr>
        <p:grpSpPr>
          <a:xfrm>
            <a:off x="2739887" y="-324698"/>
            <a:ext cx="6504535" cy="4355855"/>
            <a:chOff x="2696657" y="669430"/>
            <a:chExt cx="6504535" cy="4355855"/>
          </a:xfrm>
        </p:grpSpPr>
        <p:pic>
          <p:nvPicPr>
            <p:cNvPr id="79" name="图片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28" name="Rounded Rectangle 27"/>
            <p:cNvSpPr/>
            <p:nvPr/>
          </p:nvSpPr>
          <p:spPr>
            <a:xfrm>
              <a:off x="2696657" y="1785307"/>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9" name="Picture 28"/>
            <p:cNvPicPr>
              <a:picLocks noChangeAspect="1"/>
            </p:cNvPicPr>
            <p:nvPr/>
          </p:nvPicPr>
          <p:blipFill>
            <a:blip r:embed="rId8"/>
            <a:stretch>
              <a:fillRect/>
            </a:stretch>
          </p:blipFill>
          <p:spPr>
            <a:xfrm>
              <a:off x="2964673" y="2115274"/>
              <a:ext cx="5968501" cy="2780017"/>
            </a:xfrm>
            <a:prstGeom prst="rect">
              <a:avLst/>
            </a:prstGeom>
          </p:spPr>
        </p:pic>
      </p:grpSp>
    </p:spTree>
    <p:extLst>
      <p:ext uri="{BB962C8B-B14F-4D97-AF65-F5344CB8AC3E}">
        <p14:creationId xmlns:p14="http://schemas.microsoft.com/office/powerpoint/2010/main" val="36110044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250"/>
                                        <p:tgtEl>
                                          <p:spTgt spid="84"/>
                                        </p:tgtEl>
                                      </p:cBhvr>
                                    </p:animEffect>
                                    <p:anim calcmode="lin" valueType="num">
                                      <p:cBhvr>
                                        <p:cTn id="8" dur="1250" fill="hold"/>
                                        <p:tgtEl>
                                          <p:spTgt spid="84"/>
                                        </p:tgtEl>
                                        <p:attrNameLst>
                                          <p:attrName>ppt_x</p:attrName>
                                        </p:attrNameLst>
                                      </p:cBhvr>
                                      <p:tavLst>
                                        <p:tav tm="0">
                                          <p:val>
                                            <p:strVal val="#ppt_x"/>
                                          </p:val>
                                        </p:tav>
                                        <p:tav tm="100000">
                                          <p:val>
                                            <p:strVal val="#ppt_x"/>
                                          </p:val>
                                        </p:tav>
                                      </p:tavLst>
                                    </p:anim>
                                    <p:anim calcmode="lin" valueType="num">
                                      <p:cBhvr>
                                        <p:cTn id="9" dur="1250" fill="hold"/>
                                        <p:tgtEl>
                                          <p:spTgt spid="8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7906" y="636475"/>
            <a:ext cx="11934093" cy="6740307"/>
          </a:xfrm>
          <a:prstGeom prst="rect">
            <a:avLst/>
          </a:prstGeom>
          <a:noFill/>
        </p:spPr>
        <p:txBody>
          <a:bodyPr wrap="square" rtlCol="0">
            <a:spAutoFit/>
          </a:bodyPr>
          <a:lstStyle/>
          <a:p>
            <a:pPr>
              <a:spcAft>
                <a:spcPts val="1200"/>
              </a:spcAft>
            </a:pPr>
            <a:r>
              <a:rPr lang="vi-VN" sz="2400" dirty="0" smtClean="0">
                <a:latin typeface="+mj-lt"/>
              </a:rPr>
              <a:t>      </a:t>
            </a:r>
            <a:r>
              <a:rPr lang="vi-VN" sz="2400" b="1" dirty="0" smtClean="0">
                <a:effectLst>
                  <a:outerShdw blurRad="38100" dist="38100" dir="2700000" algn="tl">
                    <a:srgbClr val="000000">
                      <a:alpha val="43137"/>
                    </a:srgbClr>
                  </a:outerShdw>
                </a:effectLst>
                <a:latin typeface="+mj-lt"/>
              </a:rPr>
              <a:t>Một ngày đầu năm, bốn nàng tiên Xuân, Hạ, Thu, Đông gặp nhau. Đông cầm tay Xuân, bảo:</a:t>
            </a:r>
          </a:p>
          <a:p>
            <a:pPr>
              <a:spcAft>
                <a:spcPts val="1200"/>
              </a:spcAft>
            </a:pPr>
            <a:r>
              <a:rPr lang="vi-VN" sz="2400" b="1" dirty="0" smtClean="0">
                <a:effectLst>
                  <a:outerShdw blurRad="38100" dist="38100" dir="2700000" algn="tl">
                    <a:srgbClr val="000000">
                      <a:alpha val="43137"/>
                    </a:srgbClr>
                  </a:outerShdw>
                </a:effectLst>
                <a:latin typeface="+mj-lt"/>
              </a:rPr>
              <a:t>- Ai cũng yêu chị. Chị về, vườn cây nào cũng đâm chồi nảy lộc.</a:t>
            </a:r>
          </a:p>
          <a:p>
            <a:pPr>
              <a:spcAft>
                <a:spcPts val="1200"/>
              </a:spcAft>
            </a:pPr>
            <a:r>
              <a:rPr lang="vi-VN" sz="2400" b="1" dirty="0" smtClean="0">
                <a:effectLst>
                  <a:outerShdw blurRad="38100" dist="38100" dir="2700000" algn="tl">
                    <a:srgbClr val="000000">
                      <a:alpha val="43137"/>
                    </a:srgbClr>
                  </a:outerShdw>
                </a:effectLst>
                <a:latin typeface="+mj-lt"/>
              </a:rPr>
              <a:t>Xuân nói:</a:t>
            </a:r>
          </a:p>
          <a:p>
            <a:pPr>
              <a:spcAft>
                <a:spcPts val="1200"/>
              </a:spcAft>
            </a:pPr>
            <a:r>
              <a:rPr lang="vi-VN" sz="2400" b="1" dirty="0" smtClean="0">
                <a:effectLst>
                  <a:outerShdw blurRad="38100" dist="38100" dir="2700000" algn="tl">
                    <a:srgbClr val="000000">
                      <a:alpha val="43137"/>
                    </a:srgbClr>
                  </a:outerShdw>
                </a:effectLst>
                <a:latin typeface="+mj-lt"/>
              </a:rPr>
              <a:t>- Nhưng phải có nắng của em Hạ, cây trong vườn mới đơm trái ngọt, các cô cậu học trò mới được nghỉ hè.</a:t>
            </a:r>
          </a:p>
          <a:p>
            <a:pPr>
              <a:spcAft>
                <a:spcPts val="1200"/>
              </a:spcAft>
            </a:pPr>
            <a:r>
              <a:rPr lang="vi-VN" sz="2400" b="1" dirty="0" smtClean="0">
                <a:effectLst>
                  <a:outerShdw blurRad="38100" dist="38100" dir="2700000" algn="tl">
                    <a:srgbClr val="000000">
                      <a:alpha val="43137"/>
                    </a:srgbClr>
                  </a:outerShdw>
                </a:effectLst>
                <a:latin typeface="+mj-lt"/>
              </a:rPr>
              <a:t>    Cô nàng hạ tinh nghịch xen vào:</a:t>
            </a:r>
          </a:p>
          <a:p>
            <a:pPr>
              <a:spcAft>
                <a:spcPts val="1200"/>
              </a:spcAft>
            </a:pPr>
            <a:r>
              <a:rPr lang="vi-VN" sz="2400" b="1" dirty="0" smtClean="0">
                <a:effectLst>
                  <a:outerShdw blurRad="38100" dist="38100" dir="2700000" algn="tl">
                    <a:srgbClr val="000000">
                      <a:alpha val="43137"/>
                    </a:srgbClr>
                  </a:outerShdw>
                </a:effectLst>
                <a:latin typeface="+mj-lt"/>
              </a:rPr>
              <a:t>- Thế mà thiếu nhi lại thích em Thu nhất. Không có Thu làm sao có vườn bưởi chín vàng, có đêm trăng rằm rước đèn phá cỗ,..</a:t>
            </a:r>
          </a:p>
          <a:p>
            <a:pPr>
              <a:spcAft>
                <a:spcPts val="1200"/>
              </a:spcAft>
            </a:pPr>
            <a:r>
              <a:rPr lang="vi-VN" sz="2400" b="1" dirty="0" smtClean="0">
                <a:effectLst>
                  <a:outerShdw blurRad="38100" dist="38100" dir="2700000" algn="tl">
                    <a:srgbClr val="000000">
                      <a:alpha val="43137"/>
                    </a:srgbClr>
                  </a:outerShdw>
                </a:effectLst>
                <a:latin typeface="+mj-lt"/>
              </a:rPr>
              <a:t>    Đông giọng buồn buồn:</a:t>
            </a:r>
          </a:p>
          <a:p>
            <a:pPr marL="342900" indent="-342900">
              <a:spcAft>
                <a:spcPts val="1200"/>
              </a:spcAft>
              <a:buFontTx/>
              <a:buChar char="-"/>
            </a:pPr>
            <a:r>
              <a:rPr lang="vi-VN" sz="2400" b="1" dirty="0" smtClean="0">
                <a:effectLst>
                  <a:outerShdw blurRad="38100" dist="38100" dir="2700000" algn="tl">
                    <a:srgbClr val="000000">
                      <a:alpha val="43137"/>
                    </a:srgbClr>
                  </a:outerShdw>
                </a:effectLst>
                <a:latin typeface="+mj-lt"/>
              </a:rPr>
              <a:t>Chỉ có em là chẳng ai yêu.</a:t>
            </a:r>
          </a:p>
          <a:p>
            <a:pPr>
              <a:spcAft>
                <a:spcPts val="1200"/>
              </a:spcAft>
            </a:pPr>
            <a:r>
              <a:rPr lang="vi-VN" sz="2400" b="1" dirty="0">
                <a:effectLst>
                  <a:outerShdw blurRad="38100" dist="38100" dir="2700000" algn="tl">
                    <a:srgbClr val="000000">
                      <a:alpha val="43137"/>
                    </a:srgbClr>
                  </a:outerShdw>
                </a:effectLst>
                <a:latin typeface="+mj-lt"/>
              </a:rPr>
              <a:t> </a:t>
            </a:r>
            <a:r>
              <a:rPr lang="vi-VN" sz="2400" b="1" dirty="0" smtClean="0">
                <a:effectLst>
                  <a:outerShdw blurRad="38100" dist="38100" dir="2700000" algn="tl">
                    <a:srgbClr val="000000">
                      <a:alpha val="43137"/>
                    </a:srgbClr>
                  </a:outerShdw>
                </a:effectLst>
                <a:latin typeface="+mj-lt"/>
              </a:rPr>
              <a:t>   Thu đặt tay lên vai Đông, thủ thỉ:</a:t>
            </a:r>
          </a:p>
          <a:p>
            <a:pPr>
              <a:spcAft>
                <a:spcPts val="1200"/>
              </a:spcAft>
            </a:pPr>
            <a:r>
              <a:rPr lang="vi-VN" sz="2400" b="1" dirty="0" smtClean="0">
                <a:effectLst>
                  <a:outerShdw blurRad="38100" dist="38100" dir="2700000" algn="tl">
                    <a:srgbClr val="000000">
                      <a:alpha val="43137"/>
                    </a:srgbClr>
                  </a:outerShdw>
                </a:effectLst>
                <a:latin typeface="+mj-lt"/>
              </a:rPr>
              <a:t>- Có em mới có bập bùng bếp lửa, có giấc ngủ ấm trong chăn. Sao lại không yêu em được?</a:t>
            </a:r>
          </a:p>
          <a:p>
            <a:pPr>
              <a:spcAft>
                <a:spcPts val="1200"/>
              </a:spcAft>
            </a:pPr>
            <a:endParaRPr lang="en-US" sz="2000" b="1" dirty="0">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8C7F0CA0-3241-4F08-89CE-594F23B1C4C8}"/>
              </a:ext>
            </a:extLst>
          </p:cNvPr>
          <p:cNvSpPr txBox="1"/>
          <p:nvPr/>
        </p:nvSpPr>
        <p:spPr>
          <a:xfrm>
            <a:off x="3446891" y="12387"/>
            <a:ext cx="4677201" cy="707886"/>
          </a:xfrm>
          <a:prstGeom prst="rect">
            <a:avLst/>
          </a:prstGeom>
          <a:noFill/>
        </p:spPr>
        <p:txBody>
          <a:bodyPr wrap="square" rtlCol="0">
            <a:spAutoFit/>
          </a:bodyPr>
          <a:lstStyle/>
          <a:p>
            <a:pPr algn="just" defTabSz="913981">
              <a:defRPr/>
            </a:pPr>
            <a:r>
              <a:rPr lang="en-US" sz="4000" b="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ounded Rectangle 7"/>
          <p:cNvSpPr/>
          <p:nvPr/>
        </p:nvSpPr>
        <p:spPr>
          <a:xfrm>
            <a:off x="1" y="-2803"/>
            <a:ext cx="2353234" cy="72134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dirty="0" err="1">
                <a:solidFill>
                  <a:srgbClr val="FF0000"/>
                </a:solidFill>
                <a:latin typeface="Times New Roman" pitchFamily="18" charset="0"/>
                <a:ea typeface="inpin heiti" charset="-122"/>
                <a:cs typeface="Times New Roman" pitchFamily="18" charset="0"/>
              </a:rPr>
              <a:t>Đọc</a:t>
            </a:r>
            <a:r>
              <a:rPr lang="en-US" altLang="zh-CN" sz="3600" b="1" kern="0" dirty="0">
                <a:solidFill>
                  <a:srgbClr val="FF0000"/>
                </a:solidFill>
                <a:latin typeface="Times New Roman" pitchFamily="18" charset="0"/>
                <a:ea typeface="inpin heiti" charset="-122"/>
                <a:cs typeface="Times New Roman" pitchFamily="18" charset="0"/>
              </a:rPr>
              <a:t> </a:t>
            </a:r>
            <a:r>
              <a:rPr lang="en-US" altLang="zh-CN" sz="3600" b="1" kern="0" dirty="0" err="1">
                <a:solidFill>
                  <a:srgbClr val="FF0000"/>
                </a:solidFill>
                <a:latin typeface="Times New Roman" pitchFamily="18" charset="0"/>
                <a:ea typeface="inpin heiti" charset="-122"/>
                <a:cs typeface="Times New Roman" pitchFamily="18" charset="0"/>
              </a:rPr>
              <a:t>mẫu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31118670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676" y="720273"/>
            <a:ext cx="11746523" cy="3016210"/>
          </a:xfrm>
          <a:prstGeom prst="rect">
            <a:avLst/>
          </a:prstGeom>
          <a:noFill/>
        </p:spPr>
        <p:txBody>
          <a:bodyPr wrap="square" rtlCol="0">
            <a:spAutoFit/>
          </a:bodyPr>
          <a:lstStyle/>
          <a:p>
            <a:pPr>
              <a:spcAft>
                <a:spcPts val="1200"/>
              </a:spcAft>
            </a:pPr>
            <a:r>
              <a:rPr lang="vi-VN" sz="2600" dirty="0" smtClean="0">
                <a:latin typeface="+mj-lt"/>
              </a:rPr>
              <a:t>      </a:t>
            </a:r>
            <a:r>
              <a:rPr lang="vi-VN" sz="2400" b="1" dirty="0" smtClean="0">
                <a:effectLst>
                  <a:outerShdw blurRad="38100" dist="38100" dir="2700000" algn="tl">
                    <a:srgbClr val="000000">
                      <a:alpha val="43137"/>
                    </a:srgbClr>
                  </a:outerShdw>
                </a:effectLst>
                <a:latin typeface="+mj-lt"/>
              </a:rPr>
              <a:t>Bốn nàng tiên mải chuyện trò, không biết bà Đất đã đến bên cạnh. Bà vui vẻ góp chuyện:</a:t>
            </a:r>
          </a:p>
          <a:p>
            <a:pPr>
              <a:spcAft>
                <a:spcPts val="1200"/>
              </a:spcAft>
            </a:pPr>
            <a:r>
              <a:rPr lang="en-US" sz="2400" b="1" smtClean="0">
                <a:effectLst>
                  <a:outerShdw blurRad="38100" dist="38100" dir="2700000" algn="tl">
                    <a:srgbClr val="000000">
                      <a:alpha val="43137"/>
                    </a:srgbClr>
                  </a:outerShdw>
                </a:effectLst>
                <a:latin typeface="+mj-lt"/>
              </a:rPr>
              <a:t>    - </a:t>
            </a:r>
            <a:r>
              <a:rPr lang="vi-VN" sz="2400" b="1" smtClean="0">
                <a:effectLst>
                  <a:outerShdw blurRad="38100" dist="38100" dir="2700000" algn="tl">
                    <a:srgbClr val="000000">
                      <a:alpha val="43137"/>
                    </a:srgbClr>
                  </a:outerShdw>
                </a:effectLst>
                <a:latin typeface="+mj-lt"/>
              </a:rPr>
              <a:t>Các </a:t>
            </a:r>
            <a:r>
              <a:rPr lang="vi-VN" sz="2400" b="1" dirty="0" smtClean="0">
                <a:effectLst>
                  <a:outerShdw blurRad="38100" dist="38100" dir="2700000" algn="tl">
                    <a:srgbClr val="000000">
                      <a:alpha val="43137"/>
                    </a:srgbClr>
                  </a:outerShdw>
                </a:effectLst>
                <a:latin typeface="+mj-lt"/>
              </a:rPr>
              <a:t>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a:t>
            </a:r>
            <a:r>
              <a:rPr lang="vi-VN" sz="2400" b="1" smtClean="0">
                <a:effectLst>
                  <a:outerShdw blurRad="38100" dist="38100" dir="2700000" algn="tl">
                    <a:srgbClr val="000000">
                      <a:alpha val="43137"/>
                    </a:srgbClr>
                  </a:outerShdw>
                </a:effectLst>
                <a:latin typeface="+mj-lt"/>
              </a:rPr>
              <a:t>đáng yêu.</a:t>
            </a:r>
            <a:endParaRPr lang="en-US" sz="2400" b="1" smtClean="0">
              <a:effectLst>
                <a:outerShdw blurRad="38100" dist="38100" dir="2700000" algn="tl">
                  <a:srgbClr val="000000">
                    <a:alpha val="43137"/>
                  </a:srgbClr>
                </a:outerShdw>
              </a:effectLst>
              <a:latin typeface="+mj-lt"/>
            </a:endParaRPr>
          </a:p>
          <a:p>
            <a:pPr marL="457200" indent="-457200">
              <a:spcAft>
                <a:spcPts val="1200"/>
              </a:spcAft>
              <a:buFontTx/>
              <a:buChar char="-"/>
            </a:pPr>
            <a:r>
              <a:rPr lang="en-US" sz="2400" b="1">
                <a:effectLst>
                  <a:outerShdw blurRad="38100" dist="38100" dir="2700000" algn="tl">
                    <a:srgbClr val="000000">
                      <a:alpha val="43137"/>
                    </a:srgbClr>
                  </a:outerShdw>
                </a:effectLst>
                <a:latin typeface="+mj-lt"/>
              </a:rPr>
              <a:t> </a:t>
            </a:r>
            <a:r>
              <a:rPr lang="en-US" sz="2400" b="1" smtClean="0">
                <a:effectLst>
                  <a:outerShdw blurRad="38100" dist="38100" dir="2700000" algn="tl">
                    <a:srgbClr val="000000">
                      <a:alpha val="43137"/>
                    </a:srgbClr>
                  </a:outerShdw>
                </a:effectLst>
                <a:latin typeface="+mj-lt"/>
              </a:rPr>
              <a:t>                                                 </a:t>
            </a:r>
            <a:r>
              <a:rPr lang="vi-VN" sz="2400" b="1" smtClean="0">
                <a:effectLst>
                  <a:outerShdw blurRad="38100" dist="38100" dir="2700000" algn="tl">
                    <a:srgbClr val="000000">
                      <a:alpha val="43137"/>
                    </a:srgbClr>
                  </a:outerShdw>
                </a:effectLst>
                <a:latin typeface="+mj-lt"/>
              </a:rPr>
              <a:t>Theo </a:t>
            </a:r>
            <a:r>
              <a:rPr lang="vi-VN" sz="2400" b="1" dirty="0" smtClean="0">
                <a:effectLst>
                  <a:outerShdw blurRad="38100" dist="38100" dir="2700000" algn="tl">
                    <a:srgbClr val="000000">
                      <a:alpha val="43137"/>
                    </a:srgbClr>
                  </a:outerShdw>
                </a:effectLst>
                <a:latin typeface="+mj-lt"/>
              </a:rPr>
              <a:t>Từ Nguyên Tĩnh</a:t>
            </a:r>
            <a:endParaRPr lang="en-US" sz="2400" b="1" dirty="0">
              <a:effectLst>
                <a:outerShdw blurRad="38100" dist="38100" dir="2700000" algn="tl">
                  <a:srgbClr val="000000">
                    <a:alpha val="43137"/>
                  </a:srgbClr>
                </a:outerShdw>
              </a:effectLst>
              <a:latin typeface="+mj-lt"/>
            </a:endParaRPr>
          </a:p>
        </p:txBody>
      </p:sp>
      <p:grpSp>
        <p:nvGrpSpPr>
          <p:cNvPr id="6" name="Group 5"/>
          <p:cNvGrpSpPr/>
          <p:nvPr/>
        </p:nvGrpSpPr>
        <p:grpSpPr>
          <a:xfrm>
            <a:off x="1" y="4003210"/>
            <a:ext cx="11523784" cy="2684584"/>
            <a:chOff x="953739" y="1619250"/>
            <a:chExt cx="6661006" cy="52387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a:extLst>
              <a:ext uri="{FF2B5EF4-FFF2-40B4-BE49-F238E27FC236}">
                <a16:creationId xmlns:a16="http://schemas.microsoft.com/office/drawing/2014/main" id="{8C7F0CA0-3241-4F08-89CE-594F23B1C4C8}"/>
              </a:ext>
            </a:extLst>
          </p:cNvPr>
          <p:cNvSpPr txBox="1"/>
          <p:nvPr/>
        </p:nvSpPr>
        <p:spPr>
          <a:xfrm>
            <a:off x="3446891" y="12387"/>
            <a:ext cx="4677201" cy="707886"/>
          </a:xfrm>
          <a:prstGeom prst="rect">
            <a:avLst/>
          </a:prstGeom>
          <a:noFill/>
        </p:spPr>
        <p:txBody>
          <a:bodyPr wrap="square" rtlCol="0">
            <a:spAutoFit/>
          </a:bodyPr>
          <a:lstStyle/>
          <a:p>
            <a:pPr algn="just" defTabSz="913981">
              <a:defRPr/>
            </a:pPr>
            <a:r>
              <a:rPr lang="en-US" sz="4000" b="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ounded Rectangle 9"/>
          <p:cNvSpPr/>
          <p:nvPr/>
        </p:nvSpPr>
        <p:spPr>
          <a:xfrm>
            <a:off x="1" y="-2803"/>
            <a:ext cx="2353234" cy="72134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dirty="0" err="1">
                <a:solidFill>
                  <a:srgbClr val="FF0000"/>
                </a:solidFill>
                <a:latin typeface="Times New Roman" pitchFamily="18" charset="0"/>
                <a:ea typeface="inpin heiti" charset="-122"/>
                <a:cs typeface="Times New Roman" pitchFamily="18" charset="0"/>
              </a:rPr>
              <a:t>Đọc</a:t>
            </a:r>
            <a:r>
              <a:rPr lang="en-US" altLang="zh-CN" sz="3600" b="1" kern="0" dirty="0">
                <a:solidFill>
                  <a:srgbClr val="FF0000"/>
                </a:solidFill>
                <a:latin typeface="Times New Roman" pitchFamily="18" charset="0"/>
                <a:ea typeface="inpin heiti" charset="-122"/>
                <a:cs typeface="Times New Roman" pitchFamily="18" charset="0"/>
              </a:rPr>
              <a:t> </a:t>
            </a:r>
            <a:r>
              <a:rPr lang="en-US" altLang="zh-CN" sz="3600" b="1" kern="0" dirty="0" err="1">
                <a:solidFill>
                  <a:srgbClr val="FF0000"/>
                </a:solidFill>
                <a:latin typeface="Times New Roman" pitchFamily="18" charset="0"/>
                <a:ea typeface="inpin heiti" charset="-122"/>
                <a:cs typeface="Times New Roman" pitchFamily="18" charset="0"/>
              </a:rPr>
              <a:t>mẫu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2599065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7906" y="636475"/>
            <a:ext cx="11934093" cy="6740307"/>
          </a:xfrm>
          <a:prstGeom prst="rect">
            <a:avLst/>
          </a:prstGeom>
          <a:noFill/>
        </p:spPr>
        <p:txBody>
          <a:bodyPr wrap="square" rtlCol="0">
            <a:spAutoFit/>
          </a:bodyPr>
          <a:lstStyle/>
          <a:p>
            <a:pPr>
              <a:spcAft>
                <a:spcPts val="1200"/>
              </a:spcAft>
            </a:pPr>
            <a:r>
              <a:rPr lang="vi-VN" sz="2400" dirty="0" smtClean="0">
                <a:latin typeface="+mj-lt"/>
              </a:rPr>
              <a:t>      </a:t>
            </a:r>
            <a:r>
              <a:rPr lang="vi-VN" sz="2400" b="1" dirty="0" smtClean="0">
                <a:effectLst>
                  <a:outerShdw blurRad="38100" dist="38100" dir="2700000" algn="tl">
                    <a:srgbClr val="000000">
                      <a:alpha val="43137"/>
                    </a:srgbClr>
                  </a:outerShdw>
                </a:effectLst>
                <a:latin typeface="+mj-lt"/>
              </a:rPr>
              <a:t>Một ngày đầu năm, bốn nàng tiên Xuân, Hạ, Thu, Đông gặp nhau. Đông cầm tay Xuân, bảo:</a:t>
            </a:r>
          </a:p>
          <a:p>
            <a:pPr>
              <a:spcAft>
                <a:spcPts val="1200"/>
              </a:spcAft>
            </a:pPr>
            <a:r>
              <a:rPr lang="vi-VN" sz="2400" b="1" dirty="0" smtClean="0">
                <a:effectLst>
                  <a:outerShdw blurRad="38100" dist="38100" dir="2700000" algn="tl">
                    <a:srgbClr val="000000">
                      <a:alpha val="43137"/>
                    </a:srgbClr>
                  </a:outerShdw>
                </a:effectLst>
                <a:latin typeface="+mj-lt"/>
              </a:rPr>
              <a:t>- Ai cũng yêu chị. Chị về, vườn cây nào cũng đâm chồi nảy lộc.</a:t>
            </a:r>
          </a:p>
          <a:p>
            <a:pPr>
              <a:spcAft>
                <a:spcPts val="1200"/>
              </a:spcAft>
            </a:pPr>
            <a:r>
              <a:rPr lang="vi-VN" sz="2400" b="1" dirty="0" smtClean="0">
                <a:effectLst>
                  <a:outerShdw blurRad="38100" dist="38100" dir="2700000" algn="tl">
                    <a:srgbClr val="000000">
                      <a:alpha val="43137"/>
                    </a:srgbClr>
                  </a:outerShdw>
                </a:effectLst>
                <a:latin typeface="+mj-lt"/>
              </a:rPr>
              <a:t>Xuân nói:</a:t>
            </a:r>
          </a:p>
          <a:p>
            <a:pPr>
              <a:spcAft>
                <a:spcPts val="1200"/>
              </a:spcAft>
            </a:pPr>
            <a:r>
              <a:rPr lang="vi-VN" sz="2400" b="1" dirty="0" smtClean="0">
                <a:effectLst>
                  <a:outerShdw blurRad="38100" dist="38100" dir="2700000" algn="tl">
                    <a:srgbClr val="000000">
                      <a:alpha val="43137"/>
                    </a:srgbClr>
                  </a:outerShdw>
                </a:effectLst>
                <a:latin typeface="+mj-lt"/>
              </a:rPr>
              <a:t>- Nhưng phải có nắng của em Hạ, cây trong vườn mới đơm trái ngọt, các cô cậu học trò mới được nghỉ hè.</a:t>
            </a:r>
          </a:p>
          <a:p>
            <a:pPr>
              <a:spcAft>
                <a:spcPts val="1200"/>
              </a:spcAft>
            </a:pPr>
            <a:r>
              <a:rPr lang="vi-VN" sz="2400" b="1" dirty="0" smtClean="0">
                <a:effectLst>
                  <a:outerShdw blurRad="38100" dist="38100" dir="2700000" algn="tl">
                    <a:srgbClr val="000000">
                      <a:alpha val="43137"/>
                    </a:srgbClr>
                  </a:outerShdw>
                </a:effectLst>
                <a:latin typeface="+mj-lt"/>
              </a:rPr>
              <a:t>    Cô nàng hạ tinh nghịch xen vào:</a:t>
            </a:r>
          </a:p>
          <a:p>
            <a:pPr>
              <a:spcAft>
                <a:spcPts val="1200"/>
              </a:spcAft>
            </a:pPr>
            <a:r>
              <a:rPr lang="vi-VN" sz="2400" b="1" dirty="0" smtClean="0">
                <a:effectLst>
                  <a:outerShdw blurRad="38100" dist="38100" dir="2700000" algn="tl">
                    <a:srgbClr val="000000">
                      <a:alpha val="43137"/>
                    </a:srgbClr>
                  </a:outerShdw>
                </a:effectLst>
                <a:latin typeface="+mj-lt"/>
              </a:rPr>
              <a:t>- Thế mà thiếu nhi lại thích em Thu nhất. Không có Thu làm sao có vườn bưởi chín vàng, có đêm trăng rằm rước đèn phá cỗ,..</a:t>
            </a:r>
          </a:p>
          <a:p>
            <a:pPr>
              <a:spcAft>
                <a:spcPts val="1200"/>
              </a:spcAft>
            </a:pPr>
            <a:r>
              <a:rPr lang="vi-VN" sz="2400" b="1" dirty="0" smtClean="0">
                <a:effectLst>
                  <a:outerShdw blurRad="38100" dist="38100" dir="2700000" algn="tl">
                    <a:srgbClr val="000000">
                      <a:alpha val="43137"/>
                    </a:srgbClr>
                  </a:outerShdw>
                </a:effectLst>
                <a:latin typeface="+mj-lt"/>
              </a:rPr>
              <a:t>    Đông giọng buồn buồn:</a:t>
            </a:r>
          </a:p>
          <a:p>
            <a:pPr marL="342900" indent="-342900">
              <a:spcAft>
                <a:spcPts val="1200"/>
              </a:spcAft>
              <a:buFontTx/>
              <a:buChar char="-"/>
            </a:pPr>
            <a:r>
              <a:rPr lang="vi-VN" sz="2400" b="1" dirty="0" smtClean="0">
                <a:effectLst>
                  <a:outerShdw blurRad="38100" dist="38100" dir="2700000" algn="tl">
                    <a:srgbClr val="000000">
                      <a:alpha val="43137"/>
                    </a:srgbClr>
                  </a:outerShdw>
                </a:effectLst>
                <a:latin typeface="+mj-lt"/>
              </a:rPr>
              <a:t>Chỉ có em là chẳng ai yêu.</a:t>
            </a:r>
          </a:p>
          <a:p>
            <a:pPr>
              <a:spcAft>
                <a:spcPts val="1200"/>
              </a:spcAft>
            </a:pPr>
            <a:r>
              <a:rPr lang="vi-VN" sz="2400" b="1" dirty="0">
                <a:effectLst>
                  <a:outerShdw blurRad="38100" dist="38100" dir="2700000" algn="tl">
                    <a:srgbClr val="000000">
                      <a:alpha val="43137"/>
                    </a:srgbClr>
                  </a:outerShdw>
                </a:effectLst>
                <a:latin typeface="+mj-lt"/>
              </a:rPr>
              <a:t> </a:t>
            </a:r>
            <a:r>
              <a:rPr lang="vi-VN" sz="2400" b="1" dirty="0" smtClean="0">
                <a:effectLst>
                  <a:outerShdw blurRad="38100" dist="38100" dir="2700000" algn="tl">
                    <a:srgbClr val="000000">
                      <a:alpha val="43137"/>
                    </a:srgbClr>
                  </a:outerShdw>
                </a:effectLst>
                <a:latin typeface="+mj-lt"/>
              </a:rPr>
              <a:t>   Thu đặt tay lên vai Đông, thủ thỉ:</a:t>
            </a:r>
          </a:p>
          <a:p>
            <a:pPr>
              <a:spcAft>
                <a:spcPts val="1200"/>
              </a:spcAft>
            </a:pPr>
            <a:r>
              <a:rPr lang="vi-VN" sz="2400" b="1" dirty="0" smtClean="0">
                <a:effectLst>
                  <a:outerShdw blurRad="38100" dist="38100" dir="2700000" algn="tl">
                    <a:srgbClr val="000000">
                      <a:alpha val="43137"/>
                    </a:srgbClr>
                  </a:outerShdw>
                </a:effectLst>
                <a:latin typeface="+mj-lt"/>
              </a:rPr>
              <a:t>- Có em mới có bập bùng bếp lửa, có giấc ngủ ấm trong chăn. Sao lại không yêu em được?</a:t>
            </a:r>
          </a:p>
          <a:p>
            <a:pPr>
              <a:spcAft>
                <a:spcPts val="1200"/>
              </a:spcAft>
            </a:pPr>
            <a:endParaRPr lang="en-US" sz="2000" b="1" dirty="0">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8C7F0CA0-3241-4F08-89CE-594F23B1C4C8}"/>
              </a:ext>
            </a:extLst>
          </p:cNvPr>
          <p:cNvSpPr txBox="1"/>
          <p:nvPr/>
        </p:nvSpPr>
        <p:spPr>
          <a:xfrm>
            <a:off x="4455076" y="27539"/>
            <a:ext cx="4677201" cy="707886"/>
          </a:xfrm>
          <a:prstGeom prst="rect">
            <a:avLst/>
          </a:prstGeom>
          <a:noFill/>
        </p:spPr>
        <p:txBody>
          <a:bodyPr wrap="square" rtlCol="0">
            <a:spAutoFit/>
          </a:bodyPr>
          <a:lstStyle/>
          <a:p>
            <a:pPr algn="just" defTabSz="913981">
              <a:defRPr/>
            </a:pPr>
            <a:r>
              <a:rPr lang="en-US" sz="4000" b="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ounded Rectangle 7"/>
          <p:cNvSpPr/>
          <p:nvPr/>
        </p:nvSpPr>
        <p:spPr>
          <a:xfrm>
            <a:off x="1" y="27539"/>
            <a:ext cx="3634154" cy="72134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err="1">
                <a:solidFill>
                  <a:srgbClr val="FF0000"/>
                </a:solidFill>
                <a:latin typeface="Times New Roman" pitchFamily="18" charset="0"/>
                <a:ea typeface="inpin heiti" charset="-122"/>
                <a:cs typeface="Times New Roman" pitchFamily="18" charset="0"/>
              </a:rPr>
              <a:t>Đọc</a:t>
            </a:r>
            <a:r>
              <a:rPr lang="en-US" altLang="zh-CN" sz="3600" b="1" kern="0">
                <a:solidFill>
                  <a:srgbClr val="FF0000"/>
                </a:solidFill>
                <a:latin typeface="Times New Roman" pitchFamily="18" charset="0"/>
                <a:ea typeface="inpin heiti" charset="-122"/>
                <a:cs typeface="Times New Roman" pitchFamily="18" charset="0"/>
              </a:rPr>
              <a:t> </a:t>
            </a:r>
            <a:r>
              <a:rPr lang="en-US" altLang="zh-CN" sz="3600" b="1" kern="0" smtClean="0">
                <a:solidFill>
                  <a:srgbClr val="FF0000"/>
                </a:solidFill>
                <a:latin typeface="Times New Roman" pitchFamily="18" charset="0"/>
                <a:ea typeface="inpin heiti" charset="-122"/>
                <a:cs typeface="Times New Roman" pitchFamily="18" charset="0"/>
              </a:rPr>
              <a:t>tiếp nối câu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77541878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676" y="720273"/>
            <a:ext cx="11746523" cy="3016210"/>
          </a:xfrm>
          <a:prstGeom prst="rect">
            <a:avLst/>
          </a:prstGeom>
          <a:noFill/>
        </p:spPr>
        <p:txBody>
          <a:bodyPr wrap="square" rtlCol="0">
            <a:spAutoFit/>
          </a:bodyPr>
          <a:lstStyle/>
          <a:p>
            <a:pPr>
              <a:spcAft>
                <a:spcPts val="1200"/>
              </a:spcAft>
            </a:pPr>
            <a:r>
              <a:rPr lang="vi-VN" sz="2600" dirty="0" smtClean="0">
                <a:latin typeface="+mj-lt"/>
              </a:rPr>
              <a:t>      </a:t>
            </a:r>
            <a:r>
              <a:rPr lang="vi-VN" sz="2400" b="1" dirty="0" smtClean="0">
                <a:effectLst>
                  <a:outerShdw blurRad="38100" dist="38100" dir="2700000" algn="tl">
                    <a:srgbClr val="000000">
                      <a:alpha val="43137"/>
                    </a:srgbClr>
                  </a:outerShdw>
                </a:effectLst>
                <a:latin typeface="+mj-lt"/>
              </a:rPr>
              <a:t>Bốn nàng tiên mải chuyện trò, không biết bà Đất đã đến bên cạnh. Bà vui vẻ góp chuyện:</a:t>
            </a:r>
          </a:p>
          <a:p>
            <a:pPr>
              <a:spcAft>
                <a:spcPts val="1200"/>
              </a:spcAft>
            </a:pPr>
            <a:r>
              <a:rPr lang="en-US" sz="2400" b="1" smtClean="0">
                <a:effectLst>
                  <a:outerShdw blurRad="38100" dist="38100" dir="2700000" algn="tl">
                    <a:srgbClr val="000000">
                      <a:alpha val="43137"/>
                    </a:srgbClr>
                  </a:outerShdw>
                </a:effectLst>
                <a:latin typeface="+mj-lt"/>
              </a:rPr>
              <a:t>    - </a:t>
            </a:r>
            <a:r>
              <a:rPr lang="vi-VN" sz="2400" b="1" smtClean="0">
                <a:effectLst>
                  <a:outerShdw blurRad="38100" dist="38100" dir="2700000" algn="tl">
                    <a:srgbClr val="000000">
                      <a:alpha val="43137"/>
                    </a:srgbClr>
                  </a:outerShdw>
                </a:effectLst>
                <a:latin typeface="+mj-lt"/>
              </a:rPr>
              <a:t>Các </a:t>
            </a:r>
            <a:r>
              <a:rPr lang="vi-VN" sz="2400" b="1" dirty="0" smtClean="0">
                <a:effectLst>
                  <a:outerShdw blurRad="38100" dist="38100" dir="2700000" algn="tl">
                    <a:srgbClr val="000000">
                      <a:alpha val="43137"/>
                    </a:srgbClr>
                  </a:outerShdw>
                </a:effectLst>
                <a:latin typeface="+mj-lt"/>
              </a:rPr>
              <a:t>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a:t>
            </a:r>
            <a:r>
              <a:rPr lang="vi-VN" sz="2400" b="1" smtClean="0">
                <a:effectLst>
                  <a:outerShdw blurRad="38100" dist="38100" dir="2700000" algn="tl">
                    <a:srgbClr val="000000">
                      <a:alpha val="43137"/>
                    </a:srgbClr>
                  </a:outerShdw>
                </a:effectLst>
                <a:latin typeface="+mj-lt"/>
              </a:rPr>
              <a:t>đáng yêu.</a:t>
            </a:r>
            <a:endParaRPr lang="en-US" sz="2400" b="1" smtClean="0">
              <a:effectLst>
                <a:outerShdw blurRad="38100" dist="38100" dir="2700000" algn="tl">
                  <a:srgbClr val="000000">
                    <a:alpha val="43137"/>
                  </a:srgbClr>
                </a:outerShdw>
              </a:effectLst>
              <a:latin typeface="+mj-lt"/>
            </a:endParaRPr>
          </a:p>
          <a:p>
            <a:pPr marL="457200" indent="-457200">
              <a:spcAft>
                <a:spcPts val="1200"/>
              </a:spcAft>
              <a:buFontTx/>
              <a:buChar char="-"/>
            </a:pPr>
            <a:r>
              <a:rPr lang="en-US" sz="2400" b="1">
                <a:effectLst>
                  <a:outerShdw blurRad="38100" dist="38100" dir="2700000" algn="tl">
                    <a:srgbClr val="000000">
                      <a:alpha val="43137"/>
                    </a:srgbClr>
                  </a:outerShdw>
                </a:effectLst>
                <a:latin typeface="+mj-lt"/>
              </a:rPr>
              <a:t> </a:t>
            </a:r>
            <a:r>
              <a:rPr lang="en-US" sz="2400" b="1" smtClean="0">
                <a:effectLst>
                  <a:outerShdw blurRad="38100" dist="38100" dir="2700000" algn="tl">
                    <a:srgbClr val="000000">
                      <a:alpha val="43137"/>
                    </a:srgbClr>
                  </a:outerShdw>
                </a:effectLst>
                <a:latin typeface="+mj-lt"/>
              </a:rPr>
              <a:t>                                                 </a:t>
            </a:r>
            <a:r>
              <a:rPr lang="vi-VN" sz="2400" b="1" smtClean="0">
                <a:effectLst>
                  <a:outerShdw blurRad="38100" dist="38100" dir="2700000" algn="tl">
                    <a:srgbClr val="000000">
                      <a:alpha val="43137"/>
                    </a:srgbClr>
                  </a:outerShdw>
                </a:effectLst>
                <a:latin typeface="+mj-lt"/>
              </a:rPr>
              <a:t>Theo </a:t>
            </a:r>
            <a:r>
              <a:rPr lang="vi-VN" sz="2400" b="1" dirty="0" smtClean="0">
                <a:effectLst>
                  <a:outerShdw blurRad="38100" dist="38100" dir="2700000" algn="tl">
                    <a:srgbClr val="000000">
                      <a:alpha val="43137"/>
                    </a:srgbClr>
                  </a:outerShdw>
                </a:effectLst>
                <a:latin typeface="+mj-lt"/>
              </a:rPr>
              <a:t>Từ Nguyên Tĩnh</a:t>
            </a:r>
            <a:endParaRPr lang="en-US" sz="2400" b="1" dirty="0">
              <a:effectLst>
                <a:outerShdw blurRad="38100" dist="38100" dir="2700000" algn="tl">
                  <a:srgbClr val="000000">
                    <a:alpha val="43137"/>
                  </a:srgbClr>
                </a:outerShdw>
              </a:effectLst>
              <a:latin typeface="+mj-lt"/>
            </a:endParaRPr>
          </a:p>
        </p:txBody>
      </p:sp>
      <p:grpSp>
        <p:nvGrpSpPr>
          <p:cNvPr id="6" name="Group 5"/>
          <p:cNvGrpSpPr/>
          <p:nvPr/>
        </p:nvGrpSpPr>
        <p:grpSpPr>
          <a:xfrm>
            <a:off x="1" y="4003210"/>
            <a:ext cx="11523784" cy="2684584"/>
            <a:chOff x="953739" y="1619250"/>
            <a:chExt cx="6661006" cy="52387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a:extLst>
              <a:ext uri="{FF2B5EF4-FFF2-40B4-BE49-F238E27FC236}">
                <a16:creationId xmlns:a16="http://schemas.microsoft.com/office/drawing/2014/main" id="{8C7F0CA0-3241-4F08-89CE-594F23B1C4C8}"/>
              </a:ext>
            </a:extLst>
          </p:cNvPr>
          <p:cNvSpPr txBox="1"/>
          <p:nvPr/>
        </p:nvSpPr>
        <p:spPr>
          <a:xfrm>
            <a:off x="4197176" y="40993"/>
            <a:ext cx="4677201" cy="707886"/>
          </a:xfrm>
          <a:prstGeom prst="rect">
            <a:avLst/>
          </a:prstGeom>
          <a:noFill/>
        </p:spPr>
        <p:txBody>
          <a:bodyPr wrap="square" rtlCol="0">
            <a:spAutoFit/>
          </a:bodyPr>
          <a:lstStyle/>
          <a:p>
            <a:pPr algn="just" defTabSz="913981">
              <a:defRPr/>
            </a:pPr>
            <a:r>
              <a:rPr lang="en-US" sz="4000" b="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ounded Rectangle 10"/>
          <p:cNvSpPr/>
          <p:nvPr/>
        </p:nvSpPr>
        <p:spPr>
          <a:xfrm>
            <a:off x="1" y="27539"/>
            <a:ext cx="3634154" cy="72134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err="1">
                <a:solidFill>
                  <a:srgbClr val="FF0000"/>
                </a:solidFill>
                <a:latin typeface="Times New Roman" pitchFamily="18" charset="0"/>
                <a:ea typeface="inpin heiti" charset="-122"/>
                <a:cs typeface="Times New Roman" pitchFamily="18" charset="0"/>
              </a:rPr>
              <a:t>Đọc</a:t>
            </a:r>
            <a:r>
              <a:rPr lang="en-US" altLang="zh-CN" sz="3600" b="1" kern="0">
                <a:solidFill>
                  <a:srgbClr val="FF0000"/>
                </a:solidFill>
                <a:latin typeface="Times New Roman" pitchFamily="18" charset="0"/>
                <a:ea typeface="inpin heiti" charset="-122"/>
                <a:cs typeface="Times New Roman" pitchFamily="18" charset="0"/>
              </a:rPr>
              <a:t> </a:t>
            </a:r>
            <a:r>
              <a:rPr lang="en-US" altLang="zh-CN" sz="3600" b="1" kern="0" smtClean="0">
                <a:solidFill>
                  <a:srgbClr val="FF0000"/>
                </a:solidFill>
                <a:latin typeface="Times New Roman" pitchFamily="18" charset="0"/>
                <a:ea typeface="inpin heiti" charset="-122"/>
                <a:cs typeface="Times New Roman" pitchFamily="18" charset="0"/>
              </a:rPr>
              <a:t>tiếp nối câu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3734105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C2550BB-5EC0-4D31-96F5-0A53D6483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12192000" cy="6857836"/>
          </a:xfrm>
          <a:prstGeom prst="rect">
            <a:avLst/>
          </a:prstGeom>
        </p:spPr>
      </p:pic>
      <p:pic>
        <p:nvPicPr>
          <p:cNvPr id="2" name="Picture 2">
            <a:extLst>
              <a:ext uri="{FF2B5EF4-FFF2-40B4-BE49-F238E27FC236}">
                <a16:creationId xmlns:a16="http://schemas.microsoft.com/office/drawing/2014/main" id="{DAACD5E5-5285-4E55-9A14-5031EA1CA7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90028"/>
            <a:ext cx="12828493" cy="743208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3">
            <a:extLst>
              <a:ext uri="{FF2B5EF4-FFF2-40B4-BE49-F238E27FC236}">
                <a16:creationId xmlns:a16="http://schemas.microsoft.com/office/drawing/2014/main" id="{56AF0AAD-9693-4DE3-BC41-AC01C7DFDF0D}"/>
              </a:ext>
            </a:extLst>
          </p:cNvPr>
          <p:cNvSpPr txBox="1"/>
          <p:nvPr/>
        </p:nvSpPr>
        <p:spPr>
          <a:xfrm>
            <a:off x="707308" y="1656141"/>
            <a:ext cx="3781892" cy="1015663"/>
          </a:xfrm>
          <a:prstGeom prst="rect">
            <a:avLst/>
          </a:prstGeom>
          <a:noFill/>
        </p:spPr>
        <p:txBody>
          <a:bodyPr wrap="square" rtlCol="0">
            <a:spAutoFit/>
          </a:bodyPr>
          <a:lstStyle/>
          <a:p>
            <a:pPr algn="ctr">
              <a:defRPr/>
            </a:pPr>
            <a:r>
              <a:rPr lang="en-US" altLang="zh-CN" sz="4800" b="1" smtClean="0">
                <a:solidFill>
                  <a:srgbClr val="7030A0"/>
                </a:solidFill>
                <a:latin typeface="Averta Std CY" panose="00000500000000000000" pitchFamily="50" charset="0"/>
                <a:ea typeface="方正姚体" panose="02010601030101010101" pitchFamily="2" charset="-122"/>
              </a:rPr>
              <a:t>   </a:t>
            </a:r>
            <a:r>
              <a:rPr lang="en-US" altLang="zh-CN" sz="6000" b="1" smtClean="0">
                <a:solidFill>
                  <a:srgbClr val="7030A0"/>
                </a:solidFill>
                <a:latin typeface="Times New Roman" pitchFamily="18" charset="0"/>
                <a:ea typeface="方正姚体" panose="02010601030101010101" pitchFamily="2" charset="-122"/>
                <a:cs typeface="Times New Roman" pitchFamily="18" charset="0"/>
              </a:rPr>
              <a:t>say sưa</a:t>
            </a:r>
            <a:endParaRPr lang="en-US" altLang="zh-CN" sz="6000" b="1" dirty="0">
              <a:solidFill>
                <a:srgbClr val="7030A0"/>
              </a:solidFill>
              <a:latin typeface="Times New Roman" pitchFamily="18" charset="0"/>
              <a:ea typeface="方正姚体" panose="02010601030101010101" pitchFamily="2" charset="-122"/>
              <a:cs typeface="Times New Roman" pitchFamily="18" charset="0"/>
            </a:endParaRPr>
          </a:p>
        </p:txBody>
      </p:sp>
      <p:sp>
        <p:nvSpPr>
          <p:cNvPr id="6" name="文本框 3">
            <a:extLst>
              <a:ext uri="{FF2B5EF4-FFF2-40B4-BE49-F238E27FC236}">
                <a16:creationId xmlns:a16="http://schemas.microsoft.com/office/drawing/2014/main" id="{AA45A2E9-C405-4CC1-B741-79A8A4BB9061}"/>
              </a:ext>
            </a:extLst>
          </p:cNvPr>
          <p:cNvSpPr txBox="1"/>
          <p:nvPr/>
        </p:nvSpPr>
        <p:spPr>
          <a:xfrm>
            <a:off x="5000189" y="1632294"/>
            <a:ext cx="3781892" cy="830997"/>
          </a:xfrm>
          <a:prstGeom prst="rect">
            <a:avLst/>
          </a:prstGeom>
          <a:noFill/>
        </p:spPr>
        <p:txBody>
          <a:bodyPr wrap="square" rtlCol="0">
            <a:spAutoFit/>
          </a:bodyPr>
          <a:lstStyle/>
          <a:p>
            <a:pPr algn="ctr">
              <a:defRPr/>
            </a:pPr>
            <a:endParaRPr lang="en-US" altLang="zh-CN" sz="4800" b="1" dirty="0">
              <a:solidFill>
                <a:srgbClr val="7030A0"/>
              </a:solidFill>
              <a:latin typeface="Averta Std CY" panose="00000500000000000000" pitchFamily="50" charset="0"/>
              <a:ea typeface="方正姚体" panose="02010601030101010101" pitchFamily="2" charset="-122"/>
            </a:endParaRPr>
          </a:p>
        </p:txBody>
      </p:sp>
      <p:sp>
        <p:nvSpPr>
          <p:cNvPr id="7" name="文本框 3">
            <a:extLst>
              <a:ext uri="{FF2B5EF4-FFF2-40B4-BE49-F238E27FC236}">
                <a16:creationId xmlns:a16="http://schemas.microsoft.com/office/drawing/2014/main" id="{CCFC6D35-59A9-4314-B9AD-1703080CC3BA}"/>
              </a:ext>
            </a:extLst>
          </p:cNvPr>
          <p:cNvSpPr txBox="1"/>
          <p:nvPr/>
        </p:nvSpPr>
        <p:spPr>
          <a:xfrm>
            <a:off x="6526306" y="1658294"/>
            <a:ext cx="3781892" cy="1015663"/>
          </a:xfrm>
          <a:prstGeom prst="rect">
            <a:avLst/>
          </a:prstGeom>
          <a:noFill/>
        </p:spPr>
        <p:txBody>
          <a:bodyPr wrap="square" rtlCol="0">
            <a:spAutoFit/>
          </a:bodyPr>
          <a:lstStyle/>
          <a:p>
            <a:pPr algn="ctr">
              <a:defRPr/>
            </a:pPr>
            <a:r>
              <a:rPr lang="en-US" altLang="zh-CN" sz="6000" b="1" smtClean="0">
                <a:solidFill>
                  <a:srgbClr val="FFC000"/>
                </a:solidFill>
                <a:latin typeface="Times New Roman" pitchFamily="18" charset="0"/>
                <a:ea typeface="方正姚体" panose="02010601030101010101" pitchFamily="2" charset="-122"/>
                <a:cs typeface="Times New Roman" pitchFamily="18" charset="0"/>
              </a:rPr>
              <a:t>hãnh diện</a:t>
            </a:r>
            <a:endParaRPr lang="vi-VN" altLang="zh-CN" sz="6000" b="1" dirty="0">
              <a:solidFill>
                <a:srgbClr val="FFC000"/>
              </a:solidFill>
              <a:latin typeface="Times New Roman" pitchFamily="18" charset="0"/>
              <a:ea typeface="方正姚体" panose="02010601030101010101" pitchFamily="2" charset="-122"/>
              <a:cs typeface="Times New Roman" pitchFamily="18" charset="0"/>
            </a:endParaRPr>
          </a:p>
        </p:txBody>
      </p:sp>
      <p:sp>
        <p:nvSpPr>
          <p:cNvPr id="8" name="文本框 3">
            <a:extLst>
              <a:ext uri="{FF2B5EF4-FFF2-40B4-BE49-F238E27FC236}">
                <a16:creationId xmlns:a16="http://schemas.microsoft.com/office/drawing/2014/main" id="{27BE41E8-9D8E-4EA8-9216-18FD10A071A6}"/>
              </a:ext>
            </a:extLst>
          </p:cNvPr>
          <p:cNvSpPr txBox="1"/>
          <p:nvPr/>
        </p:nvSpPr>
        <p:spPr>
          <a:xfrm>
            <a:off x="1098887" y="2616188"/>
            <a:ext cx="3781892" cy="1015663"/>
          </a:xfrm>
          <a:prstGeom prst="rect">
            <a:avLst/>
          </a:prstGeom>
          <a:noFill/>
        </p:spPr>
        <p:txBody>
          <a:bodyPr wrap="square" rtlCol="0">
            <a:spAutoFit/>
          </a:bodyPr>
          <a:lstStyle/>
          <a:p>
            <a:pPr algn="ctr">
              <a:defRPr/>
            </a:pPr>
            <a:r>
              <a:rPr lang="en-US" altLang="zh-CN" sz="6000" b="1" smtClean="0">
                <a:solidFill>
                  <a:srgbClr val="92D050"/>
                </a:solidFill>
                <a:latin typeface="Times New Roman" pitchFamily="18" charset="0"/>
                <a:ea typeface="方正姚体" panose="02010601030101010101" pitchFamily="2" charset="-122"/>
                <a:cs typeface="Times New Roman" pitchFamily="18" charset="0"/>
              </a:rPr>
              <a:t>trìu mến</a:t>
            </a:r>
            <a:endParaRPr lang="en-US" altLang="zh-CN" sz="6000" b="1" dirty="0">
              <a:solidFill>
                <a:srgbClr val="92D050"/>
              </a:solidFill>
              <a:latin typeface="Times New Roman" pitchFamily="18" charset="0"/>
              <a:ea typeface="方正姚体" panose="02010601030101010101" pitchFamily="2" charset="-122"/>
              <a:cs typeface="Times New Roman" pitchFamily="18" charset="0"/>
            </a:endParaRPr>
          </a:p>
        </p:txBody>
      </p:sp>
      <p:sp>
        <p:nvSpPr>
          <p:cNvPr id="9" name="文本框 3">
            <a:extLst>
              <a:ext uri="{FF2B5EF4-FFF2-40B4-BE49-F238E27FC236}">
                <a16:creationId xmlns:a16="http://schemas.microsoft.com/office/drawing/2014/main" id="{EC2C0DBE-630C-4E0C-92A4-90EA00DC67D4}"/>
              </a:ext>
            </a:extLst>
          </p:cNvPr>
          <p:cNvSpPr txBox="1"/>
          <p:nvPr/>
        </p:nvSpPr>
        <p:spPr>
          <a:xfrm>
            <a:off x="6217024" y="2682549"/>
            <a:ext cx="3781892" cy="1015663"/>
          </a:xfrm>
          <a:prstGeom prst="rect">
            <a:avLst/>
          </a:prstGeom>
          <a:noFill/>
        </p:spPr>
        <p:txBody>
          <a:bodyPr wrap="square" rtlCol="0">
            <a:spAutoFit/>
          </a:bodyPr>
          <a:lstStyle/>
          <a:p>
            <a:pPr algn="ctr">
              <a:defRPr/>
            </a:pPr>
            <a:r>
              <a:rPr lang="en-US" altLang="zh-CN" sz="6000" b="1" smtClean="0">
                <a:solidFill>
                  <a:srgbClr val="0070C0"/>
                </a:solidFill>
                <a:latin typeface="Times New Roman" pitchFamily="18" charset="0"/>
                <a:ea typeface="方正姚体" panose="02010601030101010101" pitchFamily="2" charset="-122"/>
                <a:cs typeface="Times New Roman" pitchFamily="18" charset="0"/>
              </a:rPr>
              <a:t>sững lại</a:t>
            </a:r>
            <a:endParaRPr lang="en-US" altLang="zh-CN" sz="6000" b="1" dirty="0">
              <a:solidFill>
                <a:srgbClr val="0070C0"/>
              </a:solidFill>
              <a:latin typeface="Times New Roman" pitchFamily="18" charset="0"/>
              <a:ea typeface="方正姚体" panose="02010601030101010101" pitchFamily="2" charset="-122"/>
              <a:cs typeface="Times New Roman" pitchFamily="18" charset="0"/>
            </a:endParaRPr>
          </a:p>
        </p:txBody>
      </p:sp>
      <p:sp>
        <p:nvSpPr>
          <p:cNvPr id="10" name="文本框 3">
            <a:extLst>
              <a:ext uri="{FF2B5EF4-FFF2-40B4-BE49-F238E27FC236}">
                <a16:creationId xmlns:a16="http://schemas.microsoft.com/office/drawing/2014/main" id="{9EFFE4EF-9473-4CB8-B75F-FBE32F3A1C5E}"/>
              </a:ext>
            </a:extLst>
          </p:cNvPr>
          <p:cNvSpPr txBox="1"/>
          <p:nvPr/>
        </p:nvSpPr>
        <p:spPr>
          <a:xfrm>
            <a:off x="828332" y="3698212"/>
            <a:ext cx="3781892" cy="1015663"/>
          </a:xfrm>
          <a:prstGeom prst="rect">
            <a:avLst/>
          </a:prstGeom>
          <a:noFill/>
        </p:spPr>
        <p:txBody>
          <a:bodyPr wrap="square" rtlCol="0">
            <a:spAutoFit/>
          </a:bodyPr>
          <a:lstStyle/>
          <a:p>
            <a:pPr algn="ctr">
              <a:defRPr/>
            </a:pPr>
            <a:r>
              <a:rPr lang="en-US" altLang="zh-CN" sz="6000" b="1" smtClean="0">
                <a:solidFill>
                  <a:srgbClr val="C00000"/>
                </a:solidFill>
                <a:latin typeface="Times New Roman" pitchFamily="18" charset="0"/>
                <a:ea typeface="方正姚体" panose="02010601030101010101" pitchFamily="2" charset="-122"/>
                <a:cs typeface="Times New Roman" pitchFamily="18" charset="0"/>
              </a:rPr>
              <a:t>sạch sẽ</a:t>
            </a:r>
            <a:endParaRPr lang="en-US" altLang="zh-CN" sz="6000" b="1" dirty="0">
              <a:solidFill>
                <a:srgbClr val="C00000"/>
              </a:solidFill>
              <a:latin typeface="Times New Roman" pitchFamily="18" charset="0"/>
              <a:ea typeface="方正姚体" panose="02010601030101010101" pitchFamily="2" charset="-122"/>
              <a:cs typeface="Times New Roman" pitchFamily="18" charset="0"/>
            </a:endParaRPr>
          </a:p>
        </p:txBody>
      </p:sp>
      <p:sp>
        <p:nvSpPr>
          <p:cNvPr id="11" name="文本框 3">
            <a:extLst>
              <a:ext uri="{FF2B5EF4-FFF2-40B4-BE49-F238E27FC236}">
                <a16:creationId xmlns:a16="http://schemas.microsoft.com/office/drawing/2014/main" id="{7C7C4F4C-BB83-4D27-A614-689F79ABFA66}"/>
              </a:ext>
            </a:extLst>
          </p:cNvPr>
          <p:cNvSpPr txBox="1"/>
          <p:nvPr/>
        </p:nvSpPr>
        <p:spPr>
          <a:xfrm>
            <a:off x="6217024" y="3766860"/>
            <a:ext cx="3781892" cy="1015663"/>
          </a:xfrm>
          <a:prstGeom prst="rect">
            <a:avLst/>
          </a:prstGeom>
          <a:noFill/>
        </p:spPr>
        <p:txBody>
          <a:bodyPr wrap="square" rtlCol="0">
            <a:spAutoFit/>
          </a:bodyPr>
          <a:lstStyle/>
          <a:p>
            <a:pPr algn="ctr">
              <a:defRPr/>
            </a:pPr>
            <a:r>
              <a:rPr lang="en-US" altLang="zh-CN" sz="6000" b="1" smtClean="0">
                <a:latin typeface="Times New Roman" pitchFamily="18" charset="0"/>
                <a:ea typeface="方正姚体" panose="02010601030101010101" pitchFamily="2" charset="-122"/>
                <a:cs typeface="Times New Roman" pitchFamily="18" charset="0"/>
              </a:rPr>
              <a:t>giúp đỡ</a:t>
            </a:r>
            <a:endParaRPr lang="en-US" altLang="zh-CN" sz="6000" b="1" dirty="0">
              <a:latin typeface="Times New Roman" pitchFamily="18" charset="0"/>
              <a:ea typeface="方正姚体" panose="02010601030101010101" pitchFamily="2" charset="-122"/>
              <a:cs typeface="Times New Roman" pitchFamily="18" charset="0"/>
            </a:endParaRPr>
          </a:p>
        </p:txBody>
      </p:sp>
    </p:spTree>
    <p:extLst>
      <p:ext uri="{BB962C8B-B14F-4D97-AF65-F5344CB8AC3E}">
        <p14:creationId xmlns:p14="http://schemas.microsoft.com/office/powerpoint/2010/main" val="256486015"/>
      </p:ext>
    </p:extLst>
  </p:cSld>
  <p:clrMapOvr>
    <a:masterClrMapping/>
  </p:clrMapOvr>
  <mc:AlternateContent xmlns:mc="http://schemas.openxmlformats.org/markup-compatibility/2006" xmlns:p14="http://schemas.microsoft.com/office/powerpoint/2010/main">
    <mc:Choice Requires="p14">
      <p:transition spd="slow" p14:dur="1200" advTm="1000">
        <p:dissolve/>
      </p:transition>
    </mc:Choice>
    <mc:Fallback xmlns="">
      <p:transition spd="slow" advTm="1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nodePh="1">
                                  <p:stCondLst>
                                    <p:cond delay="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701B125-4BF3-4575-825F-184D7BE584F5}"/>
              </a:ext>
            </a:extLst>
          </p:cNvPr>
          <p:cNvSpPr txBox="1"/>
          <p:nvPr/>
        </p:nvSpPr>
        <p:spPr>
          <a:xfrm>
            <a:off x="242047" y="853607"/>
            <a:ext cx="11658600" cy="5478423"/>
          </a:xfrm>
          <a:prstGeom prst="rect">
            <a:avLst/>
          </a:prstGeom>
          <a:noFill/>
        </p:spPr>
        <p:txBody>
          <a:bodyPr wrap="square" rtlCol="0">
            <a:spAutoFit/>
          </a:bodyPr>
          <a:lstStyle/>
          <a:p>
            <a:pPr>
              <a:spcAft>
                <a:spcPts val="1200"/>
              </a:spcAft>
            </a:pPr>
            <a:r>
              <a:rPr lang="en-US" sz="4000" b="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smtClean="0">
                <a:effectLst>
                  <a:outerShdw blurRad="38100" dist="38100" dir="2700000" algn="tl">
                    <a:srgbClr val="000000">
                      <a:alpha val="43137"/>
                    </a:srgbClr>
                  </a:outerShdw>
                </a:effectLst>
                <a:latin typeface="Times New Roman" pitchFamily="18" charset="0"/>
                <a:cs typeface="Times New Roman" pitchFamily="18" charset="0"/>
              </a:rPr>
              <a:t>Một </a:t>
            </a:r>
            <a:r>
              <a:rPr lang="vi-VN" sz="4000" b="1">
                <a:effectLst>
                  <a:outerShdw blurRad="38100" dist="38100" dir="2700000" algn="tl">
                    <a:srgbClr val="000000">
                      <a:alpha val="43137"/>
                    </a:srgbClr>
                  </a:outerShdw>
                </a:effectLst>
                <a:latin typeface="Times New Roman" pitchFamily="18" charset="0"/>
                <a:cs typeface="Times New Roman" pitchFamily="18" charset="0"/>
              </a:rPr>
              <a:t>ngày đầu năm, bốn nàng tiên Xuân, Hạ, Thu, Đông gặp nhau. Đông cầm tay Xuân, bảo:</a:t>
            </a:r>
          </a:p>
          <a:p>
            <a:pPr>
              <a:spcAft>
                <a:spcPts val="1200"/>
              </a:spcAft>
            </a:pPr>
            <a:r>
              <a:rPr lang="en-US" sz="40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40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4000" b="1">
                <a:effectLst>
                  <a:outerShdw blurRad="38100" dist="38100" dir="2700000" algn="tl">
                    <a:srgbClr val="000000">
                      <a:alpha val="43137"/>
                    </a:srgbClr>
                  </a:outerShdw>
                </a:effectLst>
                <a:latin typeface="Times New Roman" pitchFamily="18" charset="0"/>
                <a:cs typeface="Times New Roman" pitchFamily="18" charset="0"/>
              </a:rPr>
              <a:t>Ai cũng yêu chị. Chị về, vườn cây nào cũng đâm chồi nảy lộc.</a:t>
            </a:r>
          </a:p>
          <a:p>
            <a:pPr>
              <a:spcAft>
                <a:spcPts val="1200"/>
              </a:spcAft>
            </a:pPr>
            <a:r>
              <a:rPr lang="en-US" sz="40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4000" b="1" smtClean="0">
                <a:effectLst>
                  <a:outerShdw blurRad="38100" dist="38100" dir="2700000" algn="tl">
                    <a:srgbClr val="000000">
                      <a:alpha val="43137"/>
                    </a:srgbClr>
                  </a:outerShdw>
                </a:effectLst>
                <a:latin typeface="Times New Roman" pitchFamily="18" charset="0"/>
                <a:cs typeface="Times New Roman" pitchFamily="18" charset="0"/>
              </a:rPr>
              <a:t>Xuân </a:t>
            </a:r>
            <a:r>
              <a:rPr lang="vi-VN" sz="4000" b="1">
                <a:effectLst>
                  <a:outerShdw blurRad="38100" dist="38100" dir="2700000" algn="tl">
                    <a:srgbClr val="000000">
                      <a:alpha val="43137"/>
                    </a:srgbClr>
                  </a:outerShdw>
                </a:effectLst>
                <a:latin typeface="Times New Roman" pitchFamily="18" charset="0"/>
                <a:cs typeface="Times New Roman" pitchFamily="18" charset="0"/>
              </a:rPr>
              <a:t>nói:</a:t>
            </a:r>
          </a:p>
          <a:p>
            <a:pPr>
              <a:spcAft>
                <a:spcPts val="1200"/>
              </a:spcAft>
            </a:pPr>
            <a:r>
              <a:rPr lang="en-US" sz="40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40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4000" b="1">
                <a:effectLst>
                  <a:outerShdw blurRad="38100" dist="38100" dir="2700000" algn="tl">
                    <a:srgbClr val="000000">
                      <a:alpha val="43137"/>
                    </a:srgbClr>
                  </a:outerShdw>
                </a:effectLst>
                <a:latin typeface="Times New Roman" pitchFamily="18" charset="0"/>
                <a:cs typeface="Times New Roman" pitchFamily="18" charset="0"/>
              </a:rPr>
              <a:t>Nhưng phải có nắng của em Hạ, cây trong vườn mới đơm trái ngọt, các cô cậu học trò mới được nghỉ hè.</a:t>
            </a:r>
            <a:endParaRPr lang="vi-VN"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0" y="28487"/>
            <a:ext cx="3886200" cy="721340"/>
          </a:xfrm>
          <a:prstGeom prst="roundRect">
            <a:avLst>
              <a:gd name="adj" fmla="val 18361"/>
            </a:avLst>
          </a:prstGeom>
          <a:solidFill>
            <a:srgbClr val="FFF1C6"/>
          </a:solidFill>
        </p:spPr>
        <p:txBody>
          <a:bodyPr wrap="square">
            <a:spAutoFit/>
          </a:bodyPr>
          <a:lstStyle/>
          <a:p>
            <a:pPr lvl="0" algn="ctr">
              <a:defRPr/>
            </a:pPr>
            <a:r>
              <a:rPr lang="en-US" altLang="zh-CN" sz="3600" b="1" kern="0">
                <a:solidFill>
                  <a:srgbClr val="FF0000"/>
                </a:solidFill>
                <a:latin typeface="Times New Roman" pitchFamily="18" charset="0"/>
                <a:ea typeface="inpin heiti" charset="-122"/>
                <a:cs typeface="Times New Roman" pitchFamily="18" charset="0"/>
              </a:rPr>
              <a:t>Đọc nối tiếp </a:t>
            </a:r>
            <a:r>
              <a:rPr lang="en-US" altLang="zh-CN" sz="3600" b="1" kern="0" smtClean="0">
                <a:solidFill>
                  <a:srgbClr val="FF0000"/>
                </a:solidFill>
                <a:latin typeface="Times New Roman" pitchFamily="18" charset="0"/>
                <a:ea typeface="inpin heiti" charset="-122"/>
                <a:cs typeface="Times New Roman" pitchFamily="18" charset="0"/>
              </a:rPr>
              <a:t>đoạn</a:t>
            </a:r>
            <a:endParaRPr lang="zh-CN" altLang="en-US" sz="3600" b="1" kern="0" dirty="0">
              <a:solidFill>
                <a:srgbClr val="FF0000"/>
              </a:solidFill>
              <a:latin typeface="Times New Roman" pitchFamily="18" charset="0"/>
              <a:ea typeface="inpin heiti" charset="-122"/>
              <a:cs typeface="Times New Roman" pitchFamily="18" charset="0"/>
            </a:endParaRPr>
          </a:p>
        </p:txBody>
      </p:sp>
      <p:sp>
        <p:nvSpPr>
          <p:cNvPr id="10" name="Oval 9">
            <a:extLst>
              <a:ext uri="{FF2B5EF4-FFF2-40B4-BE49-F238E27FC236}">
                <a16:creationId xmlns:a16="http://schemas.microsoft.com/office/drawing/2014/main" id="{04968620-A1ED-467F-8101-98F7682C1561}"/>
              </a:ext>
            </a:extLst>
          </p:cNvPr>
          <p:cNvSpPr/>
          <p:nvPr/>
        </p:nvSpPr>
        <p:spPr>
          <a:xfrm>
            <a:off x="198344" y="853607"/>
            <a:ext cx="759759" cy="629691"/>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a:t>
            </a:r>
          </a:p>
        </p:txBody>
      </p:sp>
      <p:sp>
        <p:nvSpPr>
          <p:cNvPr id="23" name="TextBox 22">
            <a:extLst>
              <a:ext uri="{FF2B5EF4-FFF2-40B4-BE49-F238E27FC236}">
                <a16:creationId xmlns:a16="http://schemas.microsoft.com/office/drawing/2014/main" id="{33209D32-826F-4017-BBCF-AC5317326F7A}"/>
              </a:ext>
            </a:extLst>
          </p:cNvPr>
          <p:cNvSpPr txBox="1"/>
          <p:nvPr/>
        </p:nvSpPr>
        <p:spPr>
          <a:xfrm>
            <a:off x="4504727" y="84166"/>
            <a:ext cx="5973088" cy="769441"/>
          </a:xfrm>
          <a:prstGeom prst="rect">
            <a:avLst/>
          </a:prstGeom>
          <a:noFill/>
        </p:spPr>
        <p:txBody>
          <a:bodyPr wrap="square" rtlCol="0">
            <a:spAutoFit/>
          </a:bodyPr>
          <a:lstStyle/>
          <a:p>
            <a:pPr algn="just" defTabSz="913981">
              <a:defRPr/>
            </a:pPr>
            <a:r>
              <a:rPr lang="en-US" sz="44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7888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701B125-4BF3-4575-825F-184D7BE584F5}"/>
              </a:ext>
            </a:extLst>
          </p:cNvPr>
          <p:cNvSpPr txBox="1"/>
          <p:nvPr/>
        </p:nvSpPr>
        <p:spPr>
          <a:xfrm>
            <a:off x="146513" y="904860"/>
            <a:ext cx="12395780" cy="6555641"/>
          </a:xfrm>
          <a:prstGeom prst="rect">
            <a:avLst/>
          </a:prstGeom>
          <a:noFill/>
        </p:spPr>
        <p:txBody>
          <a:bodyPr wrap="square" rtlCol="0">
            <a:spAutoFit/>
          </a:bodyPr>
          <a:lstStyle/>
          <a:p>
            <a:pPr>
              <a:spcAft>
                <a:spcPts val="1200"/>
              </a:spcAft>
            </a:pPr>
            <a:r>
              <a:rPr lang="en-US" sz="2400" b="1" smtClean="0">
                <a:solidFill>
                  <a:prstClr val="black"/>
                </a:solidFill>
                <a:effectLst>
                  <a:outerShdw blurRad="38100" dist="38100" dir="2700000" algn="tl">
                    <a:srgbClr val="000000">
                      <a:alpha val="43137"/>
                    </a:srgbClr>
                  </a:outerShdw>
                </a:effectLst>
                <a:latin typeface="+mj-lt"/>
                <a:cs typeface="Times New Roman" pitchFamily="18"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Cô nàng hạ tinh nghịch xen vào:</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Thế mà thiếu nhi lại thích em Thu nhất. Không có Thu làm sao có vườn bưởi chín vàng, có đêm trăng rằm rước đèn phá cỗ,..</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Đông giọng buồn buồn:</a:t>
            </a:r>
          </a:p>
          <a:p>
            <a:pPr marL="342900" indent="-342900">
              <a:spcAft>
                <a:spcPts val="1200"/>
              </a:spcAft>
              <a:buFontTx/>
              <a:buChar char="-"/>
            </a:pPr>
            <a:r>
              <a:rPr lang="vi-VN" sz="3600" b="1">
                <a:effectLst>
                  <a:outerShdw blurRad="38100" dist="38100" dir="2700000" algn="tl">
                    <a:srgbClr val="000000">
                      <a:alpha val="43137"/>
                    </a:srgbClr>
                  </a:outerShdw>
                </a:effectLst>
                <a:latin typeface="Times New Roman" pitchFamily="18" charset="0"/>
                <a:cs typeface="Times New Roman" pitchFamily="18" charset="0"/>
              </a:rPr>
              <a:t>Chỉ có em là chẳng ai yêu.</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Thu đặt tay lên vai Đông, thủ thỉ:</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Có em mới có bập bùng bếp lửa, có giấc ngủ ấm trong chăn. Sao lại không yêu em được?</a:t>
            </a:r>
          </a:p>
          <a:p>
            <a:pPr algn="just" defTabSz="913981">
              <a:defRPr/>
            </a:pPr>
            <a:r>
              <a:rPr lang="en-US" sz="3600" b="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endParaRPr lang="vi-VN"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0" y="28487"/>
            <a:ext cx="3886200" cy="721340"/>
          </a:xfrm>
          <a:prstGeom prst="roundRect">
            <a:avLst>
              <a:gd name="adj" fmla="val 18361"/>
            </a:avLst>
          </a:prstGeom>
          <a:solidFill>
            <a:srgbClr val="FFF1C6"/>
          </a:solidFill>
        </p:spPr>
        <p:txBody>
          <a:bodyPr wrap="square">
            <a:spAutoFit/>
          </a:bodyPr>
          <a:lstStyle/>
          <a:p>
            <a:pPr lvl="0" algn="ctr">
              <a:defRPr/>
            </a:pPr>
            <a:r>
              <a:rPr lang="en-US" altLang="zh-CN" sz="3600" b="1" kern="0">
                <a:solidFill>
                  <a:srgbClr val="FF0000"/>
                </a:solidFill>
                <a:latin typeface="Times New Roman" pitchFamily="18" charset="0"/>
                <a:ea typeface="inpin heiti" charset="-122"/>
                <a:cs typeface="Times New Roman" pitchFamily="18" charset="0"/>
              </a:rPr>
              <a:t>Đọc nối tiếp </a:t>
            </a:r>
            <a:r>
              <a:rPr lang="en-US" altLang="zh-CN" sz="3600" b="1" kern="0" smtClean="0">
                <a:solidFill>
                  <a:srgbClr val="FF0000"/>
                </a:solidFill>
                <a:latin typeface="Times New Roman" pitchFamily="18" charset="0"/>
                <a:ea typeface="inpin heiti" charset="-122"/>
                <a:cs typeface="Times New Roman" pitchFamily="18" charset="0"/>
              </a:rPr>
              <a:t>đoạn</a:t>
            </a:r>
            <a:endParaRPr lang="zh-CN" altLang="en-US" sz="3600" b="1" kern="0" dirty="0">
              <a:solidFill>
                <a:srgbClr val="FF0000"/>
              </a:solidFill>
              <a:latin typeface="Times New Roman" pitchFamily="18" charset="0"/>
              <a:ea typeface="inpin heiti" charset="-122"/>
              <a:cs typeface="Times New Roman" pitchFamily="18" charset="0"/>
            </a:endParaRPr>
          </a:p>
        </p:txBody>
      </p:sp>
      <p:sp>
        <p:nvSpPr>
          <p:cNvPr id="12" name="Oval 11">
            <a:extLst>
              <a:ext uri="{FF2B5EF4-FFF2-40B4-BE49-F238E27FC236}">
                <a16:creationId xmlns:a16="http://schemas.microsoft.com/office/drawing/2014/main" id="{9182210C-B2D0-4879-8C58-6E8D806B478B}"/>
              </a:ext>
            </a:extLst>
          </p:cNvPr>
          <p:cNvSpPr/>
          <p:nvPr/>
        </p:nvSpPr>
        <p:spPr>
          <a:xfrm>
            <a:off x="242047" y="915271"/>
            <a:ext cx="689482" cy="621389"/>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a:t>
            </a:r>
          </a:p>
        </p:txBody>
      </p:sp>
      <p:sp>
        <p:nvSpPr>
          <p:cNvPr id="23" name="TextBox 22">
            <a:extLst>
              <a:ext uri="{FF2B5EF4-FFF2-40B4-BE49-F238E27FC236}">
                <a16:creationId xmlns:a16="http://schemas.microsoft.com/office/drawing/2014/main" id="{33209D32-826F-4017-BBCF-AC5317326F7A}"/>
              </a:ext>
            </a:extLst>
          </p:cNvPr>
          <p:cNvSpPr txBox="1"/>
          <p:nvPr/>
        </p:nvSpPr>
        <p:spPr>
          <a:xfrm>
            <a:off x="4797150" y="48493"/>
            <a:ext cx="5973088" cy="769441"/>
          </a:xfrm>
          <a:prstGeom prst="rect">
            <a:avLst/>
          </a:prstGeom>
          <a:noFill/>
        </p:spPr>
        <p:txBody>
          <a:bodyPr wrap="square" rtlCol="0">
            <a:spAutoFit/>
          </a:bodyPr>
          <a:lstStyle/>
          <a:p>
            <a:pPr algn="just" defTabSz="913981">
              <a:defRPr/>
            </a:pPr>
            <a:r>
              <a:rPr lang="en-US" sz="44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48126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701B125-4BF3-4575-825F-184D7BE584F5}"/>
              </a:ext>
            </a:extLst>
          </p:cNvPr>
          <p:cNvSpPr txBox="1"/>
          <p:nvPr/>
        </p:nvSpPr>
        <p:spPr>
          <a:xfrm>
            <a:off x="105720" y="1428117"/>
            <a:ext cx="12104996" cy="4832092"/>
          </a:xfrm>
          <a:prstGeom prst="rect">
            <a:avLst/>
          </a:prstGeom>
          <a:noFill/>
        </p:spPr>
        <p:txBody>
          <a:bodyPr wrap="square" rtlCol="0">
            <a:spAutoFit/>
          </a:bodyPr>
          <a:lstStyle/>
          <a:p>
            <a:pPr>
              <a:spcAft>
                <a:spcPts val="1200"/>
              </a:spcAft>
            </a:pPr>
            <a:r>
              <a:rPr lang="en-US" sz="2400" b="1">
                <a:solidFill>
                  <a:prstClr val="black"/>
                </a:solidFill>
                <a:effectLst>
                  <a:outerShdw blurRad="38100" dist="38100" dir="2700000" algn="tl">
                    <a:srgbClr val="000000">
                      <a:alpha val="43137"/>
                    </a:srgbClr>
                  </a:outerShdw>
                </a:effectLst>
                <a:latin typeface="+mj-lt"/>
                <a:cs typeface="Times New Roman" pitchFamily="18" charset="0"/>
              </a:rPr>
              <a:t>	</a:t>
            </a:r>
            <a:r>
              <a:rPr lang="vi-VN" sz="3600" b="1">
                <a:effectLst>
                  <a:outerShdw blurRad="38100" dist="38100" dir="2700000" algn="tl">
                    <a:srgbClr val="000000">
                      <a:alpha val="43137"/>
                    </a:srgbClr>
                  </a:outerShdw>
                </a:effectLst>
                <a:latin typeface="+mj-lt"/>
              </a:rPr>
              <a:t>Bốn nàng tiên mải chuyện trò, không biết bà Đất đã đến bên cạnh. Bà vui vẻ góp chuyện:</a:t>
            </a:r>
          </a:p>
          <a:p>
            <a:pPr>
              <a:spcAft>
                <a:spcPts val="1200"/>
              </a:spcAft>
            </a:pPr>
            <a:r>
              <a:rPr lang="en-US" sz="3600" b="1">
                <a:effectLst>
                  <a:outerShdw blurRad="38100" dist="38100" dir="2700000" algn="tl">
                    <a:srgbClr val="000000">
                      <a:alpha val="43137"/>
                    </a:srgbClr>
                  </a:outerShdw>
                </a:effectLst>
                <a:latin typeface="+mj-lt"/>
              </a:rPr>
              <a:t>    - </a:t>
            </a:r>
            <a:r>
              <a:rPr lang="vi-VN" sz="3600" b="1">
                <a:effectLst>
                  <a:outerShdw blurRad="38100" dist="38100" dir="2700000" algn="tl">
                    <a:srgbClr val="000000">
                      <a:alpha val="43137"/>
                    </a:srgbClr>
                  </a:outerShdw>
                </a:effectLst>
                <a:latin typeface="+mj-lt"/>
              </a:rPr>
              <a:t>Các 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đáng yêu.</a:t>
            </a:r>
            <a:endParaRPr lang="en-US" sz="3600" b="1">
              <a:effectLst>
                <a:outerShdw blurRad="38100" dist="38100" dir="2700000" algn="tl">
                  <a:srgbClr val="000000">
                    <a:alpha val="43137"/>
                  </a:srgbClr>
                </a:outerShdw>
              </a:effectLst>
              <a:latin typeface="+mj-lt"/>
            </a:endParaRPr>
          </a:p>
          <a:p>
            <a:pPr marL="457200" indent="-457200">
              <a:spcAft>
                <a:spcPts val="1200"/>
              </a:spcAft>
              <a:buFontTx/>
              <a:buChar char="-"/>
            </a:pPr>
            <a:r>
              <a:rPr lang="en-US" sz="3600" b="1">
                <a:effectLst>
                  <a:outerShdw blurRad="38100" dist="38100" dir="2700000" algn="tl">
                    <a:srgbClr val="000000">
                      <a:alpha val="43137"/>
                    </a:srgbClr>
                  </a:outerShdw>
                </a:effectLst>
                <a:latin typeface="+mj-lt"/>
              </a:rPr>
              <a:t>                                                  </a:t>
            </a:r>
            <a:r>
              <a:rPr lang="vi-VN" sz="3600" b="1">
                <a:effectLst>
                  <a:outerShdw blurRad="38100" dist="38100" dir="2700000" algn="tl">
                    <a:srgbClr val="000000">
                      <a:alpha val="43137"/>
                    </a:srgbClr>
                  </a:outerShdw>
                </a:effectLst>
                <a:latin typeface="+mj-lt"/>
              </a:rPr>
              <a:t>Theo Từ Nguyên Tĩnh</a:t>
            </a:r>
            <a:endParaRPr lang="en-US" sz="3600" b="1" dirty="0">
              <a:effectLst>
                <a:outerShdw blurRad="38100" dist="38100" dir="2700000" algn="tl">
                  <a:srgbClr val="000000">
                    <a:alpha val="43137"/>
                  </a:srgbClr>
                </a:outerShdw>
              </a:effectLst>
              <a:latin typeface="+mj-lt"/>
            </a:endParaRPr>
          </a:p>
        </p:txBody>
      </p:sp>
      <p:sp>
        <p:nvSpPr>
          <p:cNvPr id="9" name="Rounded Rectangle 8"/>
          <p:cNvSpPr/>
          <p:nvPr/>
        </p:nvSpPr>
        <p:spPr>
          <a:xfrm>
            <a:off x="0" y="28487"/>
            <a:ext cx="3886200" cy="721340"/>
          </a:xfrm>
          <a:prstGeom prst="roundRect">
            <a:avLst>
              <a:gd name="adj" fmla="val 18361"/>
            </a:avLst>
          </a:prstGeom>
          <a:solidFill>
            <a:srgbClr val="FFF1C6"/>
          </a:solidFill>
        </p:spPr>
        <p:txBody>
          <a:bodyPr wrap="square">
            <a:spAutoFit/>
          </a:bodyPr>
          <a:lstStyle/>
          <a:p>
            <a:pPr lvl="0" algn="ctr">
              <a:defRPr/>
            </a:pPr>
            <a:r>
              <a:rPr lang="en-US" altLang="zh-CN" sz="3600" b="1" kern="0">
                <a:solidFill>
                  <a:srgbClr val="FF0000"/>
                </a:solidFill>
                <a:latin typeface="Times New Roman" pitchFamily="18" charset="0"/>
                <a:ea typeface="inpin heiti" charset="-122"/>
                <a:cs typeface="Times New Roman" pitchFamily="18" charset="0"/>
              </a:rPr>
              <a:t>Đọc nối tiếp </a:t>
            </a:r>
            <a:r>
              <a:rPr lang="en-US" altLang="zh-CN" sz="3600" b="1" kern="0" smtClean="0">
                <a:solidFill>
                  <a:srgbClr val="FF0000"/>
                </a:solidFill>
                <a:latin typeface="Times New Roman" pitchFamily="18" charset="0"/>
                <a:ea typeface="inpin heiti" charset="-122"/>
                <a:cs typeface="Times New Roman" pitchFamily="18" charset="0"/>
              </a:rPr>
              <a:t>đoạn</a:t>
            </a:r>
            <a:endParaRPr lang="zh-CN" altLang="en-US" sz="3600" b="1" kern="0" dirty="0">
              <a:solidFill>
                <a:srgbClr val="FF0000"/>
              </a:solidFill>
              <a:latin typeface="Times New Roman" pitchFamily="18" charset="0"/>
              <a:ea typeface="inpin heiti" charset="-122"/>
              <a:cs typeface="Times New Roman" pitchFamily="18" charset="0"/>
            </a:endParaRPr>
          </a:p>
        </p:txBody>
      </p:sp>
      <p:sp>
        <p:nvSpPr>
          <p:cNvPr id="18" name="Oval 17">
            <a:extLst>
              <a:ext uri="{FF2B5EF4-FFF2-40B4-BE49-F238E27FC236}">
                <a16:creationId xmlns:a16="http://schemas.microsoft.com/office/drawing/2014/main" id="{7D33F7FF-D45A-4EBA-BA8C-3D50D9E119DD}"/>
              </a:ext>
            </a:extLst>
          </p:cNvPr>
          <p:cNvSpPr/>
          <p:nvPr/>
        </p:nvSpPr>
        <p:spPr>
          <a:xfrm>
            <a:off x="242197" y="1297676"/>
            <a:ext cx="795232" cy="683641"/>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3</a:t>
            </a:r>
          </a:p>
        </p:txBody>
      </p:sp>
      <p:sp>
        <p:nvSpPr>
          <p:cNvPr id="23" name="TextBox 22">
            <a:extLst>
              <a:ext uri="{FF2B5EF4-FFF2-40B4-BE49-F238E27FC236}">
                <a16:creationId xmlns:a16="http://schemas.microsoft.com/office/drawing/2014/main" id="{33209D32-826F-4017-BBCF-AC5317326F7A}"/>
              </a:ext>
            </a:extLst>
          </p:cNvPr>
          <p:cNvSpPr txBox="1"/>
          <p:nvPr/>
        </p:nvSpPr>
        <p:spPr>
          <a:xfrm>
            <a:off x="4773668" y="28487"/>
            <a:ext cx="5973088" cy="769441"/>
          </a:xfrm>
          <a:prstGeom prst="rect">
            <a:avLst/>
          </a:prstGeom>
          <a:noFill/>
        </p:spPr>
        <p:txBody>
          <a:bodyPr wrap="square" rtlCol="0">
            <a:spAutoFit/>
          </a:bodyPr>
          <a:lstStyle/>
          <a:p>
            <a:pPr algn="just" defTabSz="913981">
              <a:defRPr/>
            </a:pPr>
            <a:r>
              <a:rPr lang="en-US" sz="44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8111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Quyển sách"/>
          <p:cNvPicPr>
            <a:picLocks noChangeAspect="1"/>
          </p:cNvPicPr>
          <p:nvPr/>
        </p:nvPicPr>
        <p:blipFill rotWithShape="1">
          <a:blip r:embed="rId3" cstate="print">
            <a:extLst>
              <a:ext uri="{28A0092B-C50C-407E-A947-70E740481C1C}">
                <a14:useLocalDpi xmlns:a14="http://schemas.microsoft.com/office/drawing/2010/main" val="0"/>
              </a:ext>
            </a:extLst>
          </a:blip>
          <a:srcRect t="25" b="25"/>
          <a:stretch>
            <a:fillRect/>
          </a:stretch>
        </p:blipFill>
        <p:spPr>
          <a:xfrm>
            <a:off x="8992547" y="273370"/>
            <a:ext cx="2810056" cy="1657571"/>
          </a:xfrm>
          <a:prstGeom prst="rect">
            <a:avLst/>
          </a:prstGeom>
        </p:spPr>
      </p:pic>
      <p:sp>
        <p:nvSpPr>
          <p:cNvPr id="10" name="Số tuần"/>
          <p:cNvSpPr txBox="1"/>
          <p:nvPr/>
        </p:nvSpPr>
        <p:spPr>
          <a:xfrm>
            <a:off x="10481983" y="673207"/>
            <a:ext cx="1487104" cy="806375"/>
          </a:xfrm>
          <a:prstGeom prst="rect">
            <a:avLst/>
          </a:prstGeom>
        </p:spPr>
        <p:txBody>
          <a:bodyPr/>
          <a:lst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1218565">
              <a:spcBef>
                <a:spcPts val="1335"/>
              </a:spcBef>
              <a:buFont typeface="Arial" panose="020B0604020202090204" pitchFamily="34" charset="0"/>
              <a:buNone/>
            </a:pPr>
            <a:r>
              <a:rPr lang="vi-VN" sz="4800" b="1" dirty="0" smtClean="0">
                <a:solidFill>
                  <a:srgbClr val="C00000"/>
                </a:solidFill>
                <a:latin typeface="Averta Std CY" panose="00000500000000000000" pitchFamily="50" charset="0"/>
              </a:rPr>
              <a:t>21</a:t>
            </a:r>
            <a:endParaRPr lang="en-US" sz="4800" b="1" dirty="0">
              <a:solidFill>
                <a:srgbClr val="C00000"/>
              </a:solidFill>
              <a:latin typeface="Averta Std CY" panose="00000500000000000000" pitchFamily="50" charset="0"/>
            </a:endParaRPr>
          </a:p>
        </p:txBody>
      </p:sp>
      <p:sp>
        <p:nvSpPr>
          <p:cNvPr id="11" name="Tuần"/>
          <p:cNvSpPr txBox="1"/>
          <p:nvPr/>
        </p:nvSpPr>
        <p:spPr>
          <a:xfrm>
            <a:off x="9400525" y="410702"/>
            <a:ext cx="1652559" cy="566309"/>
          </a:xfrm>
          <a:prstGeom prst="rect">
            <a:avLst/>
          </a:prstGeom>
        </p:spPr>
        <p:txBody>
          <a:bodyPr/>
          <a:lst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1218565">
              <a:spcBef>
                <a:spcPts val="1335"/>
              </a:spcBef>
              <a:buFont typeface="Arial" panose="020B0604020202090204" pitchFamily="34" charset="0"/>
              <a:buNone/>
            </a:pPr>
            <a:r>
              <a:rPr lang="en-US" sz="3200" b="1" dirty="0" err="1">
                <a:solidFill>
                  <a:srgbClr val="00B0F0"/>
                </a:solidFill>
                <a:latin typeface="Averta Std CY" panose="00000500000000000000" pitchFamily="50" charset="0"/>
              </a:rPr>
              <a:t>Tuần</a:t>
            </a:r>
            <a:endParaRPr lang="en-US" sz="3200" b="1" dirty="0">
              <a:solidFill>
                <a:srgbClr val="00B0F0"/>
              </a:solidFill>
              <a:latin typeface="Averta Std CY" panose="00000500000000000000" pitchFamily="50" charset="0"/>
            </a:endParaRPr>
          </a:p>
        </p:txBody>
      </p:sp>
      <p:pic>
        <p:nvPicPr>
          <p:cNvPr id="12" name="Banner"/>
          <p:cNvPicPr>
            <a:picLocks noChangeAspect="1"/>
          </p:cNvPicPr>
          <p:nvPr/>
        </p:nvPicPr>
        <p:blipFill rotWithShape="1">
          <a:blip r:embed="rId4" cstate="print">
            <a:extLst>
              <a:ext uri="{28A0092B-C50C-407E-A947-70E740481C1C}">
                <a14:useLocalDpi xmlns:a14="http://schemas.microsoft.com/office/drawing/2010/main" val="0"/>
              </a:ext>
            </a:extLst>
          </a:blip>
          <a:srcRect t="32" b="32"/>
          <a:stretch>
            <a:fillRect/>
          </a:stretch>
        </p:blipFill>
        <p:spPr>
          <a:xfrm>
            <a:off x="2714887" y="273370"/>
            <a:ext cx="5911471" cy="1438656"/>
          </a:xfrm>
          <a:prstGeom prst="rect">
            <a:avLst/>
          </a:prstGeom>
        </p:spPr>
      </p:pic>
      <p:pic>
        <p:nvPicPr>
          <p:cNvPr id="13" name="Hoa hướng dương"/>
          <p:cNvPicPr>
            <a:picLocks noChangeAspect="1"/>
          </p:cNvPicPr>
          <p:nvPr/>
        </p:nvPicPr>
        <p:blipFill rotWithShape="1">
          <a:blip r:embed="rId5" cstate="print">
            <a:extLst>
              <a:ext uri="{28A0092B-C50C-407E-A947-70E740481C1C}">
                <a14:useLocalDpi xmlns:a14="http://schemas.microsoft.com/office/drawing/2010/main" val="0"/>
              </a:ext>
            </a:extLst>
          </a:blip>
          <a:srcRect l="117" r="117"/>
          <a:stretch>
            <a:fillRect/>
          </a:stretch>
        </p:blipFill>
        <p:spPr>
          <a:xfrm>
            <a:off x="2213443" y="108364"/>
            <a:ext cx="2109216" cy="1755648"/>
          </a:xfrm>
          <a:prstGeom prst="rect">
            <a:avLst/>
          </a:prstGeom>
        </p:spPr>
      </p:pic>
      <p:sp>
        <p:nvSpPr>
          <p:cNvPr id="14" name="Tên bài"/>
          <p:cNvSpPr txBox="1"/>
          <p:nvPr/>
        </p:nvSpPr>
        <p:spPr>
          <a:xfrm>
            <a:off x="4069876" y="737807"/>
            <a:ext cx="4086375" cy="590931"/>
          </a:xfrm>
          <a:prstGeom prst="rect">
            <a:avLst/>
          </a:prstGeom>
          <a:noFill/>
        </p:spPr>
        <p:txBody>
          <a:bodyPr wrap="none" rtlCol="0">
            <a:spAutoFit/>
          </a:bodyPr>
          <a:lstStyle>
            <a:lvl1pPr marL="0" indent="0" algn="l" defTabSz="1218565" rtl="0" eaLnBrk="1" latinLnBrk="0" hangingPunct="1">
              <a:lnSpc>
                <a:spcPct val="90000"/>
              </a:lnSpc>
              <a:spcBef>
                <a:spcPts val="1335"/>
              </a:spcBef>
              <a:buFont typeface="Arial" panose="020B0604020202090204" pitchFamily="34" charset="0"/>
              <a:buNone/>
              <a:defRPr lang="en-US" sz="3600" b="1" kern="1200" baseline="0">
                <a:solidFill>
                  <a:srgbClr val="732913"/>
                </a:solidFill>
                <a:latin typeface="Averta Std CY Bold" panose="00000800000000000000" pitchFamily="50" charset="0"/>
                <a:ea typeface="+mn-ea"/>
                <a:cs typeface="+mn-cs"/>
              </a:defRPr>
            </a:lvl1pPr>
            <a:lvl2pPr marL="914400" indent="-304800" algn="l" defTabSz="1218565" rtl="0" eaLnBrk="1" latinLnBrk="0" hangingPunct="1">
              <a:lnSpc>
                <a:spcPct val="90000"/>
              </a:lnSpc>
              <a:spcBef>
                <a:spcPts val="665"/>
              </a:spcBef>
              <a:buFont typeface="Arial" panose="020B0604020202090204" pitchFamily="34" charset="0"/>
              <a:buChar char="•"/>
              <a:defRPr sz="32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90204" pitchFamily="34" charset="0"/>
              <a:buChar char="•"/>
              <a:defRPr sz="2665"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9pPr>
          </a:lstStyle>
          <a:p>
            <a:pPr marL="0" marR="0" lvl="0" indent="0" algn="l" defTabSz="1218565" rtl="0" eaLnBrk="1" fontAlgn="auto" latinLnBrk="0" hangingPunct="1">
              <a:lnSpc>
                <a:spcPct val="90000"/>
              </a:lnSpc>
              <a:spcBef>
                <a:spcPts val="1335"/>
              </a:spcBef>
              <a:spcAft>
                <a:spcPts val="0"/>
              </a:spcAft>
              <a:buClrTx/>
              <a:buSzTx/>
              <a:buFont typeface="Arial" panose="020B0604020202090204" pitchFamily="34" charset="0"/>
              <a:buNone/>
              <a:defRPr/>
            </a:pPr>
            <a:r>
              <a:rPr lang="vi-VN" dirty="0" smtClean="0"/>
              <a:t>Chuyện bốn mùa</a:t>
            </a:r>
            <a:endParaRPr kumimoji="0" lang="en-US" sz="3600" b="1" i="0" u="none" strike="noStrike" kern="1200" cap="none" spc="0" normalizeH="0" baseline="0" noProof="0" dirty="0">
              <a:ln>
                <a:noFill/>
              </a:ln>
              <a:solidFill>
                <a:srgbClr val="732913"/>
              </a:solidFill>
              <a:effectLst/>
              <a:uLnTx/>
              <a:uFillTx/>
              <a:latin typeface="Averta Std CY Bold" panose="00000800000000000000" pitchFamily="50" charset="0"/>
              <a:ea typeface="+mn-ea"/>
              <a:cs typeface="+mn-cs"/>
            </a:endParaRPr>
          </a:p>
        </p:txBody>
      </p:sp>
      <p:sp>
        <p:nvSpPr>
          <p:cNvPr id="15" name="Bài số"/>
          <p:cNvSpPr txBox="1"/>
          <p:nvPr/>
        </p:nvSpPr>
        <p:spPr>
          <a:xfrm>
            <a:off x="2851113" y="577724"/>
            <a:ext cx="833883" cy="867930"/>
          </a:xfrm>
          <a:prstGeom prst="rect">
            <a:avLst/>
          </a:prstGeom>
          <a:noFill/>
        </p:spPr>
        <p:txBody>
          <a:bodyPr wrap="none" rtlCol="0">
            <a:spAutoFit/>
          </a:bodyPr>
          <a:lstStyle>
            <a:lvl1pPr marL="0" indent="0" algn="ctr" defTabSz="1218565" rtl="0" eaLnBrk="1" latinLnBrk="0" hangingPunct="1">
              <a:lnSpc>
                <a:spcPct val="90000"/>
              </a:lnSpc>
              <a:spcBef>
                <a:spcPts val="0"/>
              </a:spcBef>
              <a:buFont typeface="Arial" panose="020B0604020202090204" pitchFamily="34" charset="0"/>
              <a:buNone/>
              <a:defRPr lang="en-US" sz="2800" b="1" kern="1200">
                <a:solidFill>
                  <a:schemeClr val="bg1"/>
                </a:solidFill>
                <a:latin typeface="Averta Std CY Bold" panose="00000800000000000000" pitchFamily="50" charset="0"/>
                <a:ea typeface="+mn-ea"/>
                <a:cs typeface="+mn-cs"/>
              </a:defRPr>
            </a:lvl1pPr>
            <a:lvl2pPr marL="914400" indent="-304800" algn="l" defTabSz="1218565" rtl="0" eaLnBrk="1" latinLnBrk="0" hangingPunct="1">
              <a:lnSpc>
                <a:spcPct val="90000"/>
              </a:lnSpc>
              <a:spcBef>
                <a:spcPts val="665"/>
              </a:spcBef>
              <a:buFont typeface="Arial" panose="020B0604020202090204" pitchFamily="34" charset="0"/>
              <a:buChar char="•"/>
              <a:defRPr sz="32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90204" pitchFamily="34" charset="0"/>
              <a:buChar char="•"/>
              <a:defRPr sz="2665"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90204" pitchFamily="34" charset="0"/>
              <a:buChar char="•"/>
              <a:defRPr sz="2400" kern="1200">
                <a:solidFill>
                  <a:schemeClr val="tx1"/>
                </a:solidFill>
                <a:latin typeface="+mn-lt"/>
                <a:ea typeface="+mn-ea"/>
                <a:cs typeface="+mn-cs"/>
              </a:defRPr>
            </a:lvl9pPr>
          </a:lstStyle>
          <a:p>
            <a:pPr marL="0" marR="0" lvl="0" indent="0" algn="ctr" defTabSz="1218565" rtl="0" eaLnBrk="1" fontAlgn="auto" latinLnBrk="0" hangingPunct="1">
              <a:lnSpc>
                <a:spcPct val="90000"/>
              </a:lnSpc>
              <a:spcBef>
                <a:spcPts val="0"/>
              </a:spcBef>
              <a:spcAft>
                <a:spcPts val="0"/>
              </a:spcAft>
              <a:buClrTx/>
              <a:buSzTx/>
              <a:buFont typeface="Arial" panose="020B0604020202090204" pitchFamily="34" charset="0"/>
              <a:buNone/>
              <a:defRPr/>
            </a:pPr>
            <a:r>
              <a:rPr kumimoji="0" lang="en-US" sz="2800" b="1" i="0" u="none" strike="noStrike" kern="1200" cap="none" spc="0" normalizeH="0" baseline="0" noProof="0" dirty="0" err="1">
                <a:ln>
                  <a:noFill/>
                </a:ln>
                <a:solidFill>
                  <a:sysClr val="window" lastClr="FFFFFF"/>
                </a:solidFill>
                <a:effectLst/>
                <a:uLnTx/>
                <a:uFillTx/>
                <a:latin typeface="Averta Std CY Bold" panose="00000800000000000000" pitchFamily="50" charset="0"/>
                <a:ea typeface="+mn-ea"/>
                <a:cs typeface="+mn-cs"/>
              </a:rPr>
              <a:t>Bài</a:t>
            </a:r>
            <a:endParaRPr kumimoji="0" lang="en-US" sz="2800" b="1" i="0" u="none" strike="noStrike" kern="1200" cap="none" spc="0" normalizeH="0" baseline="0" noProof="0" dirty="0">
              <a:ln>
                <a:noFill/>
              </a:ln>
              <a:solidFill>
                <a:sysClr val="window" lastClr="FFFFFF"/>
              </a:solidFill>
              <a:effectLst/>
              <a:uLnTx/>
              <a:uFillTx/>
              <a:latin typeface="Averta Std CY Bold" panose="00000800000000000000" pitchFamily="50" charset="0"/>
              <a:ea typeface="+mn-ea"/>
              <a:cs typeface="+mn-cs"/>
            </a:endParaRPr>
          </a:p>
          <a:p>
            <a:pPr marL="0" marR="0" lvl="0" indent="0" algn="ctr" defTabSz="1218565" rtl="0" eaLnBrk="1" fontAlgn="auto" latinLnBrk="0" hangingPunct="1">
              <a:lnSpc>
                <a:spcPct val="90000"/>
              </a:lnSpc>
              <a:spcBef>
                <a:spcPts val="0"/>
              </a:spcBef>
              <a:spcAft>
                <a:spcPts val="0"/>
              </a:spcAft>
              <a:buClrTx/>
              <a:buSzTx/>
              <a:buFont typeface="Arial" panose="020B0604020202090204" pitchFamily="34" charset="0"/>
              <a:buNone/>
              <a:defRPr/>
            </a:pPr>
            <a:r>
              <a:rPr lang="vi-VN" noProof="0" dirty="0">
                <a:solidFill>
                  <a:sysClr val="window" lastClr="FFFFFF"/>
                </a:solidFill>
              </a:rPr>
              <a:t>1</a:t>
            </a:r>
            <a:endParaRPr kumimoji="0" lang="en-US" sz="2800" b="1" i="0" u="none" strike="noStrike" kern="1200" cap="none" spc="0" normalizeH="0" baseline="0" noProof="0" dirty="0">
              <a:ln>
                <a:noFill/>
              </a:ln>
              <a:solidFill>
                <a:sysClr val="window" lastClr="FFFFFF"/>
              </a:solidFill>
              <a:effectLst/>
              <a:uLnTx/>
              <a:uFillTx/>
              <a:latin typeface="Averta Std CY Bold" panose="00000800000000000000" pitchFamily="50" charset="0"/>
              <a:ea typeface="+mn-ea"/>
              <a:cs typeface="+mn-cs"/>
            </a:endParaRPr>
          </a:p>
        </p:txBody>
      </p:sp>
      <p:pic>
        <p:nvPicPr>
          <p:cNvPr id="18"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196"/>
            <a:ext cx="11094707" cy="47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1599" y="1422952"/>
            <a:ext cx="4785752" cy="734093"/>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2404" y="118886"/>
            <a:ext cx="10769898" cy="1015663"/>
          </a:xfrm>
          <a:prstGeom prst="rect">
            <a:avLst/>
          </a:prstGeom>
          <a:noFill/>
        </p:spPr>
        <p:txBody>
          <a:bodyPr wrap="square" rtlCol="0">
            <a:spAutoFit/>
          </a:bodyPr>
          <a:lstStyle/>
          <a:p>
            <a:r>
              <a:rPr lang="en-US" sz="6000" b="1" u="sng" smtClean="0">
                <a:solidFill>
                  <a:schemeClr val="bg1"/>
                </a:solidFill>
                <a:latin typeface="Times New Roman" pitchFamily="18" charset="0"/>
                <a:cs typeface="Times New Roman" pitchFamily="18" charset="0"/>
              </a:rPr>
              <a:t>Chủ điểm</a:t>
            </a:r>
            <a:r>
              <a:rPr lang="en-US" sz="6000" b="1" smtClean="0">
                <a:solidFill>
                  <a:schemeClr val="bg1"/>
                </a:solidFill>
                <a:latin typeface="Times New Roman" pitchFamily="18" charset="0"/>
                <a:cs typeface="Times New Roman" pitchFamily="18" charset="0"/>
              </a:rPr>
              <a:t>:</a:t>
            </a:r>
            <a:r>
              <a:rPr lang="en-US" sz="6000" b="1" smtClean="0">
                <a:solidFill>
                  <a:srgbClr val="FFFF00"/>
                </a:solidFill>
                <a:latin typeface="Times New Roman" pitchFamily="18" charset="0"/>
                <a:cs typeface="Times New Roman" pitchFamily="18" charset="0"/>
              </a:rPr>
              <a:t>Bốn Mùa Tươi Đẹp</a:t>
            </a:r>
            <a:endParaRPr lang="en-US" sz="4800" b="1" dirty="0" smtClean="0">
              <a:solidFill>
                <a:srgbClr val="FFFF00"/>
              </a:solidFill>
              <a:latin typeface="Times New Roman" pitchFamily="18" charset="0"/>
              <a:cs typeface="Times New Roman" pitchFamily="18" charset="0"/>
            </a:endParaRPr>
          </a:p>
        </p:txBody>
      </p:sp>
      <p:pic>
        <p:nvPicPr>
          <p:cNvPr id="21"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0" y="1076394"/>
            <a:ext cx="6261906" cy="1629507"/>
          </a:xfrm>
          <a:prstGeom prst="rect">
            <a:avLst/>
          </a:prstGeom>
        </p:spPr>
      </p:pic>
      <p:pic>
        <p:nvPicPr>
          <p:cNvPr id="22"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46" y="4320342"/>
            <a:ext cx="10986861" cy="2537658"/>
          </a:xfrm>
          <a:prstGeom prst="rect">
            <a:avLst/>
          </a:prstGeom>
        </p:spPr>
      </p:pic>
    </p:spTree>
    <p:extLst>
      <p:ext uri="{BB962C8B-B14F-4D97-AF65-F5344CB8AC3E}">
        <p14:creationId xmlns:p14="http://schemas.microsoft.com/office/powerpoint/2010/main" val="1946140016"/>
      </p:ext>
    </p:extLst>
  </p:cSld>
  <p:clrMapOvr>
    <a:masterClrMapping/>
  </p:clrMapOvr>
  <mc:AlternateContent xmlns:mc="http://schemas.openxmlformats.org/markup-compatibility/2006" xmlns:p14="http://schemas.microsoft.com/office/powerpoint/2010/main">
    <mc:Choice Requires="p14">
      <p:transition advTm="1000">
        <p14:warp dir="in"/>
      </p:transition>
    </mc:Choice>
    <mc:Fallback xmlns="">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383" y="1825802"/>
            <a:ext cx="5499041" cy="34094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802"/>
            <a:ext cx="5680505" cy="34494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15"/>
          <p:cNvSpPr txBox="1">
            <a:spLocks noChangeArrowheads="1"/>
          </p:cNvSpPr>
          <p:nvPr/>
        </p:nvSpPr>
        <p:spPr bwMode="auto">
          <a:xfrm>
            <a:off x="464025" y="5720481"/>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spcBef>
                <a:spcPct val="50000"/>
              </a:spcBef>
            </a:pPr>
            <a:r>
              <a:rPr lang="en-US" altLang="en-US" sz="4800" b="1" dirty="0" err="1">
                <a:solidFill>
                  <a:srgbClr val="FF0000"/>
                </a:solidFill>
              </a:rPr>
              <a:t>Đâm</a:t>
            </a:r>
            <a:r>
              <a:rPr lang="en-US" altLang="en-US" sz="4800" b="1" dirty="0">
                <a:solidFill>
                  <a:srgbClr val="FF0000"/>
                </a:solidFill>
              </a:rPr>
              <a:t> </a:t>
            </a:r>
            <a:r>
              <a:rPr lang="en-US" altLang="en-US" sz="4800" b="1" dirty="0" err="1">
                <a:solidFill>
                  <a:srgbClr val="FF0000"/>
                </a:solidFill>
              </a:rPr>
              <a:t>chồi</a:t>
            </a:r>
            <a:r>
              <a:rPr lang="en-US" altLang="en-US" sz="4800" b="1" dirty="0">
                <a:solidFill>
                  <a:srgbClr val="FF0000"/>
                </a:solidFill>
              </a:rPr>
              <a:t>:</a:t>
            </a:r>
            <a:r>
              <a:rPr lang="en-US" altLang="en-US" sz="4800" b="1" dirty="0"/>
              <a:t> </a:t>
            </a:r>
            <a:r>
              <a:rPr lang="en-US" altLang="en-US" sz="4800" b="1" dirty="0" err="1"/>
              <a:t>mọc</a:t>
            </a:r>
            <a:r>
              <a:rPr lang="en-US" altLang="en-US" sz="4800" b="1" dirty="0"/>
              <a:t> </a:t>
            </a:r>
            <a:r>
              <a:rPr lang="en-US" altLang="en-US" sz="4800" b="1" dirty="0" err="1"/>
              <a:t>ra</a:t>
            </a:r>
            <a:r>
              <a:rPr lang="en-US" altLang="en-US" sz="4800" b="1" dirty="0"/>
              <a:t> </a:t>
            </a:r>
            <a:r>
              <a:rPr lang="en-US" altLang="en-US" sz="4800" b="1" dirty="0" err="1"/>
              <a:t>những</a:t>
            </a:r>
            <a:r>
              <a:rPr lang="en-US" altLang="en-US" sz="4800" b="1" dirty="0"/>
              <a:t> </a:t>
            </a:r>
            <a:r>
              <a:rPr lang="en-US" altLang="en-US" sz="4800" b="1" dirty="0" err="1"/>
              <a:t>mầm</a:t>
            </a:r>
            <a:r>
              <a:rPr lang="en-US" altLang="en-US" sz="4800" b="1" dirty="0"/>
              <a:t> non, </a:t>
            </a:r>
            <a:r>
              <a:rPr lang="en-US" altLang="en-US" sz="4800" b="1" dirty="0" err="1"/>
              <a:t>lá</a:t>
            </a:r>
            <a:r>
              <a:rPr lang="en-US" altLang="en-US" sz="4800" b="1" dirty="0"/>
              <a:t> non.</a:t>
            </a:r>
          </a:p>
        </p:txBody>
      </p:sp>
      <p:sp>
        <p:nvSpPr>
          <p:cNvPr id="2" name="Oval 1"/>
          <p:cNvSpPr/>
          <p:nvPr/>
        </p:nvSpPr>
        <p:spPr>
          <a:xfrm>
            <a:off x="2651759" y="197980"/>
            <a:ext cx="6871062" cy="103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NGHĨA TỪ</a:t>
            </a:r>
          </a:p>
        </p:txBody>
      </p:sp>
    </p:spTree>
    <p:extLst>
      <p:ext uri="{BB962C8B-B14F-4D97-AF65-F5344CB8AC3E}">
        <p14:creationId xmlns:p14="http://schemas.microsoft.com/office/powerpoint/2010/main" val="12593502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ổng Hợp Hình Ảnh Chồi Non Đẹp Về Những Chồi Non Đầy Sứ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93" y="368489"/>
            <a:ext cx="10454185" cy="49268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5"/>
          <p:cNvSpPr txBox="1">
            <a:spLocks noChangeArrowheads="1"/>
          </p:cNvSpPr>
          <p:nvPr/>
        </p:nvSpPr>
        <p:spPr bwMode="auto">
          <a:xfrm>
            <a:off x="2306471" y="5484471"/>
            <a:ext cx="6605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spcBef>
                <a:spcPct val="50000"/>
              </a:spcBef>
            </a:pPr>
            <a:r>
              <a:rPr lang="en-US" altLang="en-US" sz="4800" b="1" smtClean="0">
                <a:solidFill>
                  <a:srgbClr val="FF0000"/>
                </a:solidFill>
                <a:effectLst>
                  <a:outerShdw blurRad="38100" dist="38100" dir="2700000" algn="tl">
                    <a:srgbClr val="000000">
                      <a:alpha val="43137"/>
                    </a:srgbClr>
                  </a:outerShdw>
                </a:effectLst>
              </a:rPr>
              <a:t>Nảy lộc: </a:t>
            </a:r>
            <a:r>
              <a:rPr lang="vi-VN" sz="4800" b="1">
                <a:effectLst>
                  <a:outerShdw blurRad="38100" dist="38100" dir="2700000" algn="tl">
                    <a:srgbClr val="000000">
                      <a:alpha val="43137"/>
                    </a:srgbClr>
                  </a:outerShdw>
                </a:effectLst>
              </a:rPr>
              <a:t>chồi lá non</a:t>
            </a:r>
            <a:r>
              <a:rPr lang="en-US" altLang="en-US" sz="4800" b="1" smtClean="0"/>
              <a:t>.</a:t>
            </a:r>
            <a:endParaRPr lang="en-US" altLang="en-US" sz="4800" b="1" dirty="0"/>
          </a:p>
        </p:txBody>
      </p:sp>
    </p:spTree>
    <p:extLst>
      <p:ext uri="{BB962C8B-B14F-4D97-AF65-F5344CB8AC3E}">
        <p14:creationId xmlns:p14="http://schemas.microsoft.com/office/powerpoint/2010/main" val="1781494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5"/>
          <p:cNvGrpSpPr>
            <a:grpSpLocks/>
          </p:cNvGrpSpPr>
          <p:nvPr/>
        </p:nvGrpSpPr>
        <p:grpSpPr bwMode="auto">
          <a:xfrm>
            <a:off x="81828" y="4267200"/>
            <a:ext cx="12110172" cy="2555875"/>
            <a:chOff x="-6350" y="6061075"/>
            <a:chExt cx="12204701" cy="2527300"/>
          </a:xfrm>
        </p:grpSpPr>
        <p:sp>
          <p:nvSpPr>
            <p:cNvPr id="10" name="Freeform 9"/>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4" name="Freeform 13"/>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5" name="Freeform 14"/>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5" name="Freeform 24"/>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5" name="Freeform 34"/>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5" name="Freeform 44"/>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5" name="Freeform 54"/>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3" name="Oval 62"/>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4" name="Oval 63"/>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0" name="Freeform 79"/>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1" name="Freeform 80"/>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0" name="Oval 89"/>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1" name="Freeform 90"/>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2" name="Freeform 91"/>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2" name="Freeform 101"/>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Oval 109"/>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11" name="Oval 110"/>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2" name="Freeform 121"/>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3" name="Freeform 122"/>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2" name="Oval 131"/>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3" name="Rectangle 132"/>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50" name="Freeform 149"/>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51" name="Freeform 150"/>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43" y="482059"/>
            <a:ext cx="5683345" cy="3901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9953" y="508932"/>
            <a:ext cx="5922594" cy="3840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6"/>
          <p:cNvSpPr txBox="1">
            <a:spLocks noChangeArrowheads="1"/>
          </p:cNvSpPr>
          <p:nvPr/>
        </p:nvSpPr>
        <p:spPr bwMode="auto">
          <a:xfrm>
            <a:off x="4070528" y="4986754"/>
            <a:ext cx="50607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spcBef>
                <a:spcPct val="50000"/>
              </a:spcBef>
            </a:pPr>
            <a:r>
              <a:rPr lang="en-US" altLang="en-US" sz="5400" b="1" dirty="0" err="1">
                <a:solidFill>
                  <a:srgbClr val="FF0000"/>
                </a:solidFill>
              </a:rPr>
              <a:t>Đơm</a:t>
            </a:r>
            <a:r>
              <a:rPr lang="en-US" altLang="en-US" sz="5400" b="1" dirty="0">
                <a:solidFill>
                  <a:srgbClr val="FF0000"/>
                </a:solidFill>
              </a:rPr>
              <a:t>:</a:t>
            </a:r>
            <a:r>
              <a:rPr lang="en-US" altLang="en-US" sz="5400" b="1" dirty="0"/>
              <a:t> </a:t>
            </a:r>
            <a:r>
              <a:rPr lang="en-US" altLang="en-US" sz="5400" b="1" dirty="0" err="1"/>
              <a:t>nảy</a:t>
            </a:r>
            <a:r>
              <a:rPr lang="en-US" altLang="en-US" sz="5400" b="1" dirty="0"/>
              <a:t> ra.</a:t>
            </a:r>
          </a:p>
        </p:txBody>
      </p:sp>
    </p:spTree>
    <p:extLst>
      <p:ext uri="{BB962C8B-B14F-4D97-AF65-F5344CB8AC3E}">
        <p14:creationId xmlns:p14="http://schemas.microsoft.com/office/powerpoint/2010/main" val="16191784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263" y="1641081"/>
            <a:ext cx="10730362" cy="1277914"/>
          </a:xfrm>
          <a:prstGeom prst="rect">
            <a:avLst/>
          </a:prstGeom>
        </p:spPr>
        <p:txBody>
          <a:bodyPr wrap="square">
            <a:spAutoFit/>
          </a:bodyPr>
          <a:lstStyle/>
          <a:p>
            <a:pPr algn="just">
              <a:lnSpc>
                <a:spcPct val="107000"/>
              </a:lnSpc>
              <a:spcAft>
                <a:spcPts val="0"/>
              </a:spcAft>
            </a:pP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em</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bập</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bùng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bếp</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lửa</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sàn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ngủ</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ấm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chăn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78105" y="280538"/>
            <a:ext cx="6191118" cy="1015663"/>
          </a:xfrm>
          <a:prstGeom prst="rect">
            <a:avLst/>
          </a:prstGeom>
          <a:solidFill>
            <a:srgbClr val="92D050"/>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10729" y="3134519"/>
            <a:ext cx="10449223" cy="1277914"/>
          </a:xfrm>
          <a:prstGeom prst="rect">
            <a:avLst/>
          </a:prstGeom>
        </p:spPr>
        <p:txBody>
          <a:bodyPr wrap="square">
            <a:spAutoFit/>
          </a:bodyPr>
          <a:lstStyle/>
          <a:p>
            <a:pPr algn="just">
              <a:lnSpc>
                <a:spcPct val="107000"/>
              </a:lnSpc>
              <a:spcAft>
                <a:spcPts val="0"/>
              </a:spcAft>
            </a:pPr>
            <a:r>
              <a:rPr lang="en-US" sz="3600" i="1" dirty="0" err="1">
                <a:latin typeface="Times New Roman" panose="02020603050405020304" pitchFamily="18" charset="0"/>
                <a:ea typeface="Calibri" panose="020F0502020204030204" pitchFamily="34" charset="0"/>
                <a:cs typeface="Times New Roman" panose="02020603050405020304" pitchFamily="18" charset="0"/>
              </a:rPr>
              <a:t>Còn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cháu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cháu</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ấp</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ủ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mầm</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cối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đâm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chồi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nảy</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lộc</a:t>
            </a:r>
            <a:r>
              <a:rPr lang="en-US" sz="3600" i="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
        <p:nvSpPr>
          <p:cNvPr id="3" name="TextBox 2"/>
          <p:cNvSpPr txBox="1"/>
          <p:nvPr/>
        </p:nvSpPr>
        <p:spPr>
          <a:xfrm>
            <a:off x="2046494" y="1607606"/>
            <a:ext cx="672087" cy="646331"/>
          </a:xfrm>
          <a:prstGeom prst="rect">
            <a:avLst/>
          </a:prstGeom>
          <a:noFill/>
        </p:spPr>
        <p:txBody>
          <a:bodyPr wrap="square" rtlCol="0">
            <a:spAutoFit/>
          </a:bodyPr>
          <a:lstStyle/>
          <a:p>
            <a:r>
              <a:rPr lang="en-US" sz="3600" dirty="0">
                <a:solidFill>
                  <a:srgbClr val="FF0000"/>
                </a:solidFill>
              </a:rPr>
              <a:t>/</a:t>
            </a:r>
          </a:p>
        </p:txBody>
      </p:sp>
      <p:sp>
        <p:nvSpPr>
          <p:cNvPr id="150" name="TextBox 149"/>
          <p:cNvSpPr txBox="1"/>
          <p:nvPr/>
        </p:nvSpPr>
        <p:spPr>
          <a:xfrm>
            <a:off x="9014287" y="1641081"/>
            <a:ext cx="672087" cy="646331"/>
          </a:xfrm>
          <a:prstGeom prst="rect">
            <a:avLst/>
          </a:prstGeom>
          <a:noFill/>
        </p:spPr>
        <p:txBody>
          <a:bodyPr wrap="square" rtlCol="0">
            <a:spAutoFit/>
          </a:bodyPr>
          <a:lstStyle/>
          <a:p>
            <a:r>
              <a:rPr lang="en-US" sz="3600" dirty="0">
                <a:solidFill>
                  <a:srgbClr val="FF0000"/>
                </a:solidFill>
              </a:rPr>
              <a:t>/</a:t>
            </a:r>
          </a:p>
        </p:txBody>
      </p:sp>
      <p:sp>
        <p:nvSpPr>
          <p:cNvPr id="151" name="TextBox 150"/>
          <p:cNvSpPr txBox="1"/>
          <p:nvPr/>
        </p:nvSpPr>
        <p:spPr>
          <a:xfrm>
            <a:off x="6591949" y="2158152"/>
            <a:ext cx="672087" cy="646331"/>
          </a:xfrm>
          <a:prstGeom prst="rect">
            <a:avLst/>
          </a:prstGeom>
          <a:noFill/>
        </p:spPr>
        <p:txBody>
          <a:bodyPr wrap="square" rtlCol="0">
            <a:spAutoFit/>
          </a:bodyPr>
          <a:lstStyle/>
          <a:p>
            <a:r>
              <a:rPr lang="en-US" sz="3600" dirty="0">
                <a:solidFill>
                  <a:srgbClr val="FF0000"/>
                </a:solidFill>
              </a:rPr>
              <a:t>//</a:t>
            </a:r>
          </a:p>
        </p:txBody>
      </p:sp>
      <p:sp>
        <p:nvSpPr>
          <p:cNvPr id="152" name="TextBox 151"/>
          <p:cNvSpPr txBox="1"/>
          <p:nvPr/>
        </p:nvSpPr>
        <p:spPr>
          <a:xfrm>
            <a:off x="3897073" y="3105370"/>
            <a:ext cx="672087" cy="646331"/>
          </a:xfrm>
          <a:prstGeom prst="rect">
            <a:avLst/>
          </a:prstGeom>
          <a:noFill/>
        </p:spPr>
        <p:txBody>
          <a:bodyPr wrap="square" rtlCol="0">
            <a:spAutoFit/>
          </a:bodyPr>
          <a:lstStyle/>
          <a:p>
            <a:r>
              <a:rPr lang="en-US" sz="3600" dirty="0">
                <a:solidFill>
                  <a:srgbClr val="FF0000"/>
                </a:solidFill>
              </a:rPr>
              <a:t>/</a:t>
            </a:r>
          </a:p>
        </p:txBody>
      </p:sp>
      <p:sp>
        <p:nvSpPr>
          <p:cNvPr id="153" name="TextBox 152"/>
          <p:cNvSpPr txBox="1"/>
          <p:nvPr/>
        </p:nvSpPr>
        <p:spPr>
          <a:xfrm>
            <a:off x="10284827" y="3105363"/>
            <a:ext cx="672087" cy="646331"/>
          </a:xfrm>
          <a:prstGeom prst="rect">
            <a:avLst/>
          </a:prstGeom>
          <a:noFill/>
        </p:spPr>
        <p:txBody>
          <a:bodyPr wrap="square" rtlCol="0">
            <a:spAutoFit/>
          </a:bodyPr>
          <a:lstStyle/>
          <a:p>
            <a:r>
              <a:rPr lang="en-US" sz="3600" dirty="0"/>
              <a:t>/</a:t>
            </a:r>
          </a:p>
        </p:txBody>
      </p:sp>
      <p:sp>
        <p:nvSpPr>
          <p:cNvPr id="154" name="TextBox 153"/>
          <p:cNvSpPr txBox="1"/>
          <p:nvPr/>
        </p:nvSpPr>
        <p:spPr>
          <a:xfrm>
            <a:off x="7136234" y="3668968"/>
            <a:ext cx="672087" cy="646331"/>
          </a:xfrm>
          <a:prstGeom prst="rect">
            <a:avLst/>
          </a:prstGeom>
          <a:noFill/>
        </p:spPr>
        <p:txBody>
          <a:bodyPr wrap="square" rtlCol="0">
            <a:spAutoFit/>
          </a:bodyPr>
          <a:lstStyle/>
          <a:p>
            <a:r>
              <a:rPr lang="en-US" sz="3600" dirty="0">
                <a:solidFill>
                  <a:srgbClr val="FF0000"/>
                </a:solidFill>
              </a:rPr>
              <a:t>//</a:t>
            </a:r>
          </a:p>
        </p:txBody>
      </p:sp>
      <p:sp>
        <p:nvSpPr>
          <p:cNvPr id="155" name="TextBox 154"/>
          <p:cNvSpPr txBox="1"/>
          <p:nvPr/>
        </p:nvSpPr>
        <p:spPr>
          <a:xfrm>
            <a:off x="2181485" y="3662723"/>
            <a:ext cx="672087"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42207049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ppt_x"/>
                                          </p:val>
                                        </p:tav>
                                        <p:tav tm="100000">
                                          <p:val>
                                            <p:strVal val="#ppt_x"/>
                                          </p:val>
                                        </p:tav>
                                      </p:tavLst>
                                    </p:anim>
                                    <p:anim calcmode="lin" valueType="num">
                                      <p:cBhvr additive="base">
                                        <p:cTn id="18" dur="500" fill="hold"/>
                                        <p:tgtEl>
                                          <p:spTgt spid="1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1"/>
                                        </p:tgtEl>
                                        <p:attrNameLst>
                                          <p:attrName>style.visibility</p:attrName>
                                        </p:attrNameLst>
                                      </p:cBhvr>
                                      <p:to>
                                        <p:strVal val="visible"/>
                                      </p:to>
                                    </p:set>
                                    <p:anim calcmode="lin" valueType="num">
                                      <p:cBhvr additive="base">
                                        <p:cTn id="21" dur="500" fill="hold"/>
                                        <p:tgtEl>
                                          <p:spTgt spid="151"/>
                                        </p:tgtEl>
                                        <p:attrNameLst>
                                          <p:attrName>ppt_x</p:attrName>
                                        </p:attrNameLst>
                                      </p:cBhvr>
                                      <p:tavLst>
                                        <p:tav tm="0">
                                          <p:val>
                                            <p:strVal val="#ppt_x"/>
                                          </p:val>
                                        </p:tav>
                                        <p:tav tm="100000">
                                          <p:val>
                                            <p:strVal val="#ppt_x"/>
                                          </p:val>
                                        </p:tav>
                                      </p:tavLst>
                                    </p:anim>
                                    <p:anim calcmode="lin" valueType="num">
                                      <p:cBhvr additive="base">
                                        <p:cTn id="22"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2"/>
                                        </p:tgtEl>
                                        <p:attrNameLst>
                                          <p:attrName>style.visibility</p:attrName>
                                        </p:attrNameLst>
                                      </p:cBhvr>
                                      <p:to>
                                        <p:strVal val="visible"/>
                                      </p:to>
                                    </p:set>
                                    <p:anim calcmode="lin" valueType="num">
                                      <p:cBhvr additive="base">
                                        <p:cTn id="33" dur="500" fill="hold"/>
                                        <p:tgtEl>
                                          <p:spTgt spid="152"/>
                                        </p:tgtEl>
                                        <p:attrNameLst>
                                          <p:attrName>ppt_x</p:attrName>
                                        </p:attrNameLst>
                                      </p:cBhvr>
                                      <p:tavLst>
                                        <p:tav tm="0">
                                          <p:val>
                                            <p:strVal val="#ppt_x"/>
                                          </p:val>
                                        </p:tav>
                                        <p:tav tm="100000">
                                          <p:val>
                                            <p:strVal val="#ppt_x"/>
                                          </p:val>
                                        </p:tav>
                                      </p:tavLst>
                                    </p:anim>
                                    <p:anim calcmode="lin" valueType="num">
                                      <p:cBhvr additive="base">
                                        <p:cTn id="34" dur="500" fill="hold"/>
                                        <p:tgtEl>
                                          <p:spTgt spid="15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additive="base">
                                        <p:cTn id="37" dur="500" fill="hold"/>
                                        <p:tgtEl>
                                          <p:spTgt spid="153"/>
                                        </p:tgtEl>
                                        <p:attrNameLst>
                                          <p:attrName>ppt_x</p:attrName>
                                        </p:attrNameLst>
                                      </p:cBhvr>
                                      <p:tavLst>
                                        <p:tav tm="0">
                                          <p:val>
                                            <p:strVal val="#ppt_x"/>
                                          </p:val>
                                        </p:tav>
                                        <p:tav tm="100000">
                                          <p:val>
                                            <p:strVal val="#ppt_x"/>
                                          </p:val>
                                        </p:tav>
                                      </p:tavLst>
                                    </p:anim>
                                    <p:anim calcmode="lin" valueType="num">
                                      <p:cBhvr additive="base">
                                        <p:cTn id="38" dur="500" fill="hold"/>
                                        <p:tgtEl>
                                          <p:spTgt spid="1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 calcmode="lin" valueType="num">
                                      <p:cBhvr additive="base">
                                        <p:cTn id="41" dur="500" fill="hold"/>
                                        <p:tgtEl>
                                          <p:spTgt spid="154"/>
                                        </p:tgtEl>
                                        <p:attrNameLst>
                                          <p:attrName>ppt_x</p:attrName>
                                        </p:attrNameLst>
                                      </p:cBhvr>
                                      <p:tavLst>
                                        <p:tav tm="0">
                                          <p:val>
                                            <p:strVal val="#ppt_x"/>
                                          </p:val>
                                        </p:tav>
                                        <p:tav tm="100000">
                                          <p:val>
                                            <p:strVal val="#ppt_x"/>
                                          </p:val>
                                        </p:tav>
                                      </p:tavLst>
                                    </p:anim>
                                    <p:anim calcmode="lin" valueType="num">
                                      <p:cBhvr additive="base">
                                        <p:cTn id="42" dur="500" fill="hold"/>
                                        <p:tgtEl>
                                          <p:spTgt spid="15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additive="base">
                                        <p:cTn id="45" dur="500" fill="hold"/>
                                        <p:tgtEl>
                                          <p:spTgt spid="155"/>
                                        </p:tgtEl>
                                        <p:attrNameLst>
                                          <p:attrName>ppt_x</p:attrName>
                                        </p:attrNameLst>
                                      </p:cBhvr>
                                      <p:tavLst>
                                        <p:tav tm="0">
                                          <p:val>
                                            <p:strVal val="#ppt_x"/>
                                          </p:val>
                                        </p:tav>
                                        <p:tav tm="100000">
                                          <p:val>
                                            <p:strVal val="#ppt_x"/>
                                          </p:val>
                                        </p:tav>
                                      </p:tavLst>
                                    </p:anim>
                                    <p:anim calcmode="lin" valueType="num">
                                      <p:cBhvr additive="base">
                                        <p:cTn id="46"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0" grpId="0"/>
      <p:bldP spid="151" grpId="0"/>
      <p:bldP spid="152" grpId="0"/>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Calibri"/>
              <a:ea typeface="+mn-ea"/>
              <a:cs typeface="+mn-cs"/>
              <a:sym typeface="Arial" panose="020B0604020202090204"/>
            </a:endParaRPr>
          </a:p>
        </p:txBody>
      </p:sp>
      <p:pic>
        <p:nvPicPr>
          <p:cNvPr id="2"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a:fillRect/>
          </a:stretch>
        </p:blipFill>
        <p:spPr>
          <a:xfrm>
            <a:off x="8961120" y="5748126"/>
            <a:ext cx="3449719" cy="1109874"/>
          </a:xfrm>
          <a:prstGeom prst="rect">
            <a:avLst/>
          </a:prstGeom>
        </p:spPr>
      </p:pic>
      <p:sp>
        <p:nvSpPr>
          <p:cNvPr id="3" name="Rectangle 2"/>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Luyện</a:t>
            </a:r>
            <a:r>
              <a:rPr kumimoji="0" lang="en-US" altLang="zh-CN"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đọc</a:t>
            </a:r>
            <a:r>
              <a:rPr kumimoji="0" lang="en-US" altLang="zh-CN"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trước</a:t>
            </a:r>
            <a:r>
              <a:rPr kumimoji="0" lang="en-US" altLang="zh-CN"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lớp</a:t>
            </a:r>
            <a:endParaRPr kumimoji="0" lang="zh-CN" altLang="en-US" sz="3200" b="1" i="0" u="none" strike="noStrike" kern="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6" name="Rectangle 5"/>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Tiêu</a:t>
            </a:r>
            <a:r>
              <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chí</a:t>
            </a:r>
            <a:r>
              <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đánh</a:t>
            </a:r>
            <a:r>
              <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7" name="Rectangle 6"/>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1" i="0" u="none" strike="noStrike" kern="1200" cap="none" spc="0" normalizeH="0" baseline="0" noProof="0" dirty="0">
                <a:ln>
                  <a:noFill/>
                </a:ln>
                <a:solidFill>
                  <a:srgbClr val="0070C0"/>
                </a:solidFill>
                <a:effectLst/>
                <a:uLnTx/>
                <a:uFillTx/>
                <a:latin typeface="Arial" panose="020B0604020202090204" pitchFamily="34" charset="0"/>
                <a:ea typeface="inpin heiti" charset="-122"/>
                <a:cs typeface="Times New Roman" panose="02020503050405090304" pitchFamily="18" charset="0"/>
                <a:sym typeface="Arial" panose="020B0604020202090204"/>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panose="020B0604020202090204"/>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Calibri"/>
              <a:ea typeface="+mn-ea"/>
              <a:cs typeface="+mn-cs"/>
              <a:sym typeface="Arial" panose="020B0604020202090204"/>
            </a:endParaRPr>
          </a:p>
        </p:txBody>
      </p:sp>
      <p:sp>
        <p:nvSpPr>
          <p:cNvPr id="11" name="Rectangle 10"/>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rõ</a:t>
            </a:r>
            <a:endParaRPr kumimoji="0" lang="en-US" altLang="zh-CN"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panose="020B0604020202090204"/>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Calibri"/>
              <a:ea typeface="+mn-ea"/>
              <a:cs typeface="+mn-cs"/>
              <a:sym typeface="Arial" panose="020B0604020202090204"/>
            </a:endParaRPr>
          </a:p>
        </p:txBody>
      </p:sp>
      <p:sp>
        <p:nvSpPr>
          <p:cNvPr id="14" name="Rectangle 13"/>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Ngắt</a:t>
            </a:r>
            <a:r>
              <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nghỉ</a:t>
            </a:r>
            <a:r>
              <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đúng</a:t>
            </a:r>
            <a:r>
              <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90204" pitchFamily="34" charset="0"/>
                <a:cs typeface="Arial" panose="020B0604020202090204"/>
                <a:sym typeface="Arial" panose="020B0604020202090204"/>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90204" pitchFamily="34" charset="0"/>
              <a:cs typeface="Arial" panose="020B0604020202090204"/>
              <a:sym typeface="Arial" panose="020B0604020202090204"/>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0" i="0" u="none" strike="noStrike" kern="1200" cap="none" spc="0" normalizeH="0" baseline="0" noProof="0" dirty="0">
                <a:ln>
                  <a:noFill/>
                </a:ln>
                <a:solidFill>
                  <a:prstClr val="black"/>
                </a:solidFill>
                <a:effectLst/>
                <a:uLnTx/>
                <a:uFillTx/>
                <a:latin typeface="Arial" panose="020B0604020202090204" pitchFamily="34" charset="0"/>
                <a:ea typeface="inpin heiti" charset="-122"/>
                <a:cs typeface="Times New Roman" panose="02020503050405090304" pitchFamily="18" charset="0"/>
                <a:sym typeface="Arial" panose="020B0604020202090204"/>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panose="020B0604020202090204"/>
            </a:endParaRPr>
          </a:p>
        </p:txBody>
      </p:sp>
      <p:pic>
        <p:nvPicPr>
          <p:cNvPr id="1026"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293" y="574316"/>
            <a:ext cx="580334" cy="580334"/>
          </a:xfrm>
          <a:prstGeom prst="rect">
            <a:avLst/>
          </a:prstGeom>
        </p:spPr>
      </p:pic>
    </p:spTree>
    <p:extLst>
      <p:ext uri="{BB962C8B-B14F-4D97-AF65-F5344CB8AC3E}">
        <p14:creationId xmlns:p14="http://schemas.microsoft.com/office/powerpoint/2010/main" val="935839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a:fillRect/>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a:fillRect/>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83" name="图片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3582" flipH="1">
            <a:off x="9138997" y="-241720"/>
            <a:ext cx="3221032" cy="1057285"/>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a:fillRect/>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a:fillRect/>
            </a:stretch>
          </p:blipFill>
          <p:spPr>
            <a:xfrm>
              <a:off x="5398477" y="5729324"/>
              <a:ext cx="6787661" cy="1123362"/>
            </a:xfrm>
            <a:prstGeom prst="rect">
              <a:avLst/>
            </a:prstGeom>
          </p:spPr>
        </p:pic>
      </p:grpSp>
      <p:sp>
        <p:nvSpPr>
          <p:cNvPr id="28" name="Rounded Rectangle 27"/>
          <p:cNvSpPr/>
          <p:nvPr/>
        </p:nvSpPr>
        <p:spPr>
          <a:xfrm>
            <a:off x="2696657" y="1785307"/>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rotWithShape="1">
          <a:blip r:embed="rId8"/>
          <a:srcRect l="16127" t="11921" r="14764" b="20863"/>
          <a:stretch>
            <a:fillRect/>
          </a:stretch>
        </p:blipFill>
        <p:spPr>
          <a:xfrm>
            <a:off x="3710549" y="2196156"/>
            <a:ext cx="4476749" cy="2258786"/>
          </a:xfrm>
          <a:prstGeom prst="rect">
            <a:avLst/>
          </a:prstGeom>
        </p:spPr>
      </p:pic>
    </p:spTree>
    <p:extLst>
      <p:ext uri="{BB962C8B-B14F-4D97-AF65-F5344CB8AC3E}">
        <p14:creationId xmlns:p14="http://schemas.microsoft.com/office/powerpoint/2010/main" val="28173023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50"/>
                                        <p:tgtEl>
                                          <p:spTgt spid="28"/>
                                        </p:tgtEl>
                                      </p:cBhvr>
                                    </p:animEffect>
                                    <p:anim calcmode="lin" valueType="num">
                                      <p:cBhvr>
                                        <p:cTn id="18" dur="750" fill="hold"/>
                                        <p:tgtEl>
                                          <p:spTgt spid="28"/>
                                        </p:tgtEl>
                                        <p:attrNameLst>
                                          <p:attrName>ppt_x</p:attrName>
                                        </p:attrNameLst>
                                      </p:cBhvr>
                                      <p:tavLst>
                                        <p:tav tm="0">
                                          <p:val>
                                            <p:strVal val="#ppt_x"/>
                                          </p:val>
                                        </p:tav>
                                        <p:tav tm="100000">
                                          <p:val>
                                            <p:strVal val="#ppt_x"/>
                                          </p:val>
                                        </p:tav>
                                      </p:tavLst>
                                    </p:anim>
                                    <p:anim calcmode="lin" valueType="num">
                                      <p:cBhvr>
                                        <p:cTn id="19"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5978" y="82739"/>
            <a:ext cx="4672112" cy="769441"/>
          </a:xfrm>
          <a:prstGeom prst="rect">
            <a:avLst/>
          </a:prstGeom>
        </p:spPr>
        <p:txBody>
          <a:bodyPr wrap="square">
            <a:spAutoFit/>
          </a:bodyPr>
          <a:lstStyle/>
          <a:p>
            <a:pPr algn="ctr">
              <a:buClrTx/>
              <a:buFontTx/>
              <a:buNone/>
              <a:defRPr/>
            </a:pPr>
            <a:r>
              <a:rPr lang="en-US" altLang="zh-CN" sz="4400" b="1">
                <a:solidFill>
                  <a:srgbClr val="FF0000"/>
                </a:solidFill>
                <a:latin typeface="Times New Roman" pitchFamily="18" charset="0"/>
                <a:ea typeface="inpin heiti" charset="-122"/>
                <a:cs typeface="Times New Roman" pitchFamily="18" charset="0"/>
              </a:rPr>
              <a:t>Cùng tìm hiểu</a:t>
            </a:r>
            <a:endParaRPr lang="zh-CN" altLang="en-US" sz="4400" b="1" dirty="0">
              <a:solidFill>
                <a:srgbClr val="FF0000"/>
              </a:solidFill>
              <a:latin typeface="Times New Roman" pitchFamily="18" charset="0"/>
              <a:ea typeface="inpin heiti" charset="-122"/>
              <a:cs typeface="Times New Roman" pitchFamily="18" charset="0"/>
            </a:endParaRPr>
          </a:p>
        </p:txBody>
      </p:sp>
      <p:pic>
        <p:nvPicPr>
          <p:cNvPr id="3" name="Picture 2"/>
          <p:cNvPicPr>
            <a:picLocks noChangeAspect="1"/>
          </p:cNvPicPr>
          <p:nvPr/>
        </p:nvPicPr>
        <p:blipFill>
          <a:blip r:embed="rId7"/>
          <a:stretch>
            <a:fillRect/>
          </a:stretch>
        </p:blipFill>
        <p:spPr>
          <a:xfrm rot="16200000">
            <a:off x="191126" y="173633"/>
            <a:ext cx="511318" cy="511318"/>
          </a:xfrm>
          <a:prstGeom prst="rect">
            <a:avLst/>
          </a:prstGeom>
        </p:spPr>
      </p:pic>
      <p:grpSp>
        <p:nvGrpSpPr>
          <p:cNvPr id="4" name="Group 3"/>
          <p:cNvGrpSpPr/>
          <p:nvPr/>
        </p:nvGrpSpPr>
        <p:grpSpPr>
          <a:xfrm>
            <a:off x="144358" y="699335"/>
            <a:ext cx="11841315" cy="1127781"/>
            <a:chOff x="947754" y="684951"/>
            <a:chExt cx="11841315" cy="1127781"/>
          </a:xfrm>
        </p:grpSpPr>
        <p:grpSp>
          <p:nvGrpSpPr>
            <p:cNvPr id="5" name="PA_库_组合 5"/>
            <p:cNvGrpSpPr/>
            <p:nvPr>
              <p:custDataLst>
                <p:tags r:id="rId4"/>
              </p:custDataLst>
            </p:nvPr>
          </p:nvGrpSpPr>
          <p:grpSpPr>
            <a:xfrm>
              <a:off x="947754" y="684951"/>
              <a:ext cx="587835" cy="716799"/>
              <a:chOff x="1836099" y="2332000"/>
              <a:chExt cx="1572830" cy="875132"/>
            </a:xfrm>
          </p:grpSpPr>
          <p:sp>
            <p:nvSpPr>
              <p:cNvPr id="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7" name="任意多边形 11"/>
              <p:cNvSpPr/>
              <p:nvPr/>
            </p:nvSpPr>
            <p:spPr>
              <a:xfrm>
                <a:off x="1836099" y="2454748"/>
                <a:ext cx="1456447"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8" name="文本框 12"/>
              <p:cNvSpPr txBox="1"/>
              <p:nvPr/>
            </p:nvSpPr>
            <p:spPr>
              <a:xfrm>
                <a:off x="2222349" y="2332000"/>
                <a:ext cx="756775" cy="875132"/>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Arial" panose="020B0604020202090204" pitchFamily="34" charset="0"/>
                    <a:ea typeface="方正静蕾简体" panose="02000000000000000000" pitchFamily="2" charset="-122"/>
                    <a:cs typeface="Arial" panose="020B0604020202090204" pitchFamily="34" charset="0"/>
                  </a:rPr>
                  <a:t>1</a:t>
                </a:r>
              </a:p>
            </p:txBody>
          </p:sp>
        </p:grpSp>
        <p:sp>
          <p:nvSpPr>
            <p:cNvPr id="9" name="Rectangle 8"/>
            <p:cNvSpPr/>
            <p:nvPr/>
          </p:nvSpPr>
          <p:spPr>
            <a:xfrm>
              <a:off x="1679947" y="735514"/>
              <a:ext cx="11109122" cy="1077218"/>
            </a:xfrm>
            <a:prstGeom prst="rect">
              <a:avLst/>
            </a:prstGeom>
          </p:spPr>
          <p:txBody>
            <a:bodyPr wrap="square">
              <a:spAutoFit/>
            </a:bodyPr>
            <a:lstStyle/>
            <a:p>
              <a:pPr algn="just">
                <a:buClrTx/>
                <a:buFontTx/>
                <a:buNone/>
                <a:defRPr/>
              </a:pPr>
              <a:r>
                <a:rPr lang="vi-VN" altLang="zh-CN" sz="3200" b="1" dirty="0" smtClean="0">
                  <a:solidFill>
                    <a:srgbClr val="0070C0"/>
                  </a:solidFill>
                  <a:effectLst>
                    <a:outerShdw blurRad="38100" dist="38100" dir="2700000" algn="tl">
                      <a:srgbClr val="000000">
                        <a:alpha val="43137"/>
                      </a:srgbClr>
                    </a:outerShdw>
                  </a:effectLst>
                  <a:latin typeface="+mj-lt"/>
                  <a:ea typeface="inpin heiti" charset="-122"/>
                  <a:cs typeface="Arial" panose="020B0604020202090204" pitchFamily="34" charset="0"/>
                </a:rPr>
                <a:t>Chọn hình vẽ các nàng tiên phù hợp với tên từng mùa trong năm ?</a:t>
              </a:r>
              <a:endParaRPr lang="zh-CN" altLang="en-US" sz="3200" b="1" dirty="0">
                <a:solidFill>
                  <a:srgbClr val="0070C0"/>
                </a:solidFill>
                <a:effectLst>
                  <a:outerShdw blurRad="38100" dist="38100" dir="2700000" algn="tl">
                    <a:srgbClr val="000000">
                      <a:alpha val="43137"/>
                    </a:srgbClr>
                  </a:outerShdw>
                </a:effectLst>
                <a:latin typeface="+mj-lt"/>
                <a:ea typeface="inpin heiti" charset="-122"/>
                <a:cs typeface="Arial" panose="020B0604020202090204" pitchFamily="34" charset="0"/>
              </a:endParaRPr>
            </a:p>
          </p:txBody>
        </p:sp>
      </p:grpSp>
      <p:grpSp>
        <p:nvGrpSpPr>
          <p:cNvPr id="10" name="Group 9"/>
          <p:cNvGrpSpPr/>
          <p:nvPr/>
        </p:nvGrpSpPr>
        <p:grpSpPr>
          <a:xfrm>
            <a:off x="70973" y="2609277"/>
            <a:ext cx="11926595" cy="784830"/>
            <a:chOff x="947754" y="1631149"/>
            <a:chExt cx="10234654" cy="784830"/>
          </a:xfrm>
        </p:grpSpPr>
        <p:grpSp>
          <p:nvGrpSpPr>
            <p:cNvPr id="35" name="PA_库_组合 5"/>
            <p:cNvGrpSpPr/>
            <p:nvPr>
              <p:custDataLst>
                <p:tags r:id="rId3"/>
              </p:custDataLst>
            </p:nvPr>
          </p:nvGrpSpPr>
          <p:grpSpPr>
            <a:xfrm>
              <a:off x="947754" y="1631149"/>
              <a:ext cx="587835" cy="784830"/>
              <a:chOff x="1836100" y="2332000"/>
              <a:chExt cx="1572829" cy="958190"/>
            </a:xfrm>
          </p:grpSpPr>
          <p:sp>
            <p:nvSpPr>
              <p:cNvPr id="3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3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38" name="文本框 12"/>
              <p:cNvSpPr txBox="1"/>
              <p:nvPr/>
            </p:nvSpPr>
            <p:spPr>
              <a:xfrm>
                <a:off x="2222350"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2</a:t>
                </a:r>
              </a:p>
            </p:txBody>
          </p:sp>
        </p:grpSp>
        <p:sp>
          <p:nvSpPr>
            <p:cNvPr id="39" name="Rectangle 38"/>
            <p:cNvSpPr/>
            <p:nvPr/>
          </p:nvSpPr>
          <p:spPr>
            <a:xfrm>
              <a:off x="1679947" y="1681711"/>
              <a:ext cx="9502461" cy="584775"/>
            </a:xfrm>
            <a:prstGeom prst="rect">
              <a:avLst/>
            </a:prstGeom>
          </p:spPr>
          <p:txBody>
            <a:bodyPr wrap="square">
              <a:spAutoFit/>
            </a:bodyPr>
            <a:lstStyle/>
            <a:p>
              <a:pPr algn="just">
                <a:buClrTx/>
                <a:buFontTx/>
                <a:buNone/>
                <a:defRPr/>
              </a:pPr>
              <a:r>
                <a:rPr lang="vi-VN" altLang="zh-CN" sz="3200" b="1" dirty="0"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Theo lời bà Đất, mỗi mùa trong năm có gì đáng yêu?</a:t>
              </a:r>
              <a:endParaRPr lang="vi-VN" altLang="zh-CN"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11" name="Group 10"/>
          <p:cNvGrpSpPr/>
          <p:nvPr/>
        </p:nvGrpSpPr>
        <p:grpSpPr>
          <a:xfrm>
            <a:off x="173426" y="3740130"/>
            <a:ext cx="11398469" cy="784830"/>
            <a:chOff x="966613" y="2873030"/>
            <a:chExt cx="11398469" cy="784830"/>
          </a:xfrm>
        </p:grpSpPr>
        <p:grpSp>
          <p:nvGrpSpPr>
            <p:cNvPr id="41" name="PA_库_组合 5"/>
            <p:cNvGrpSpPr/>
            <p:nvPr>
              <p:custDataLst>
                <p:tags r:id="rId2"/>
              </p:custDataLst>
            </p:nvPr>
          </p:nvGrpSpPr>
          <p:grpSpPr>
            <a:xfrm>
              <a:off x="966613" y="2873030"/>
              <a:ext cx="587835" cy="784830"/>
              <a:chOff x="1836100" y="2332000"/>
              <a:chExt cx="1572829" cy="958190"/>
            </a:xfrm>
          </p:grpSpPr>
          <p:sp>
            <p:nvSpPr>
              <p:cNvPr id="42"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3"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4"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3</a:t>
                </a:r>
              </a:p>
            </p:txBody>
          </p:sp>
        </p:grpSp>
        <p:sp>
          <p:nvSpPr>
            <p:cNvPr id="45" name="Rectangle 44"/>
            <p:cNvSpPr/>
            <p:nvPr/>
          </p:nvSpPr>
          <p:spPr>
            <a:xfrm>
              <a:off x="1698806" y="2923592"/>
              <a:ext cx="10666276" cy="584775"/>
            </a:xfrm>
            <a:prstGeom prst="rect">
              <a:avLst/>
            </a:prstGeom>
          </p:spPr>
          <p:txBody>
            <a:bodyPr wrap="square">
              <a:spAutoFit/>
            </a:bodyPr>
            <a:lstStyle/>
            <a:p>
              <a:pPr algn="just">
                <a:buClrTx/>
                <a:buFontTx/>
                <a:buNone/>
                <a:defRPr/>
              </a:pPr>
              <a:r>
                <a:rPr lang="vi-VN" altLang="zh-CN" sz="3200" b="1" dirty="0"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Bài đọc nói lên điều gì?</a:t>
              </a:r>
              <a:endParaRPr lang="zh-CN" altLang="en-US"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12" name="Group 11"/>
          <p:cNvGrpSpPr/>
          <p:nvPr/>
        </p:nvGrpSpPr>
        <p:grpSpPr>
          <a:xfrm>
            <a:off x="295111" y="5106873"/>
            <a:ext cx="10724986" cy="784830"/>
            <a:chOff x="947754" y="4099072"/>
            <a:chExt cx="10724986" cy="784830"/>
          </a:xfrm>
        </p:grpSpPr>
        <p:grpSp>
          <p:nvGrpSpPr>
            <p:cNvPr id="46" name="PA_库_组合 5"/>
            <p:cNvGrpSpPr/>
            <p:nvPr>
              <p:custDataLst>
                <p:tags r:id="rId1"/>
              </p:custDataLst>
            </p:nvPr>
          </p:nvGrpSpPr>
          <p:grpSpPr>
            <a:xfrm>
              <a:off x="947754" y="4099072"/>
              <a:ext cx="587835" cy="784830"/>
              <a:chOff x="1836100" y="2332000"/>
              <a:chExt cx="1572829" cy="958190"/>
            </a:xfrm>
          </p:grpSpPr>
          <p:sp>
            <p:nvSpPr>
              <p:cNvPr id="47"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8"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9"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4</a:t>
                </a:r>
              </a:p>
            </p:txBody>
          </p:sp>
        </p:grpSp>
        <p:sp>
          <p:nvSpPr>
            <p:cNvPr id="50" name="Rectangle 49"/>
            <p:cNvSpPr/>
            <p:nvPr/>
          </p:nvSpPr>
          <p:spPr>
            <a:xfrm>
              <a:off x="1679947" y="4149634"/>
              <a:ext cx="9992793" cy="584775"/>
            </a:xfrm>
            <a:prstGeom prst="rect">
              <a:avLst/>
            </a:prstGeom>
          </p:spPr>
          <p:txBody>
            <a:bodyPr wrap="square">
              <a:spAutoFit/>
            </a:bodyPr>
            <a:lstStyle/>
            <a:p>
              <a:pPr algn="just">
                <a:buClrTx/>
                <a:buFontTx/>
                <a:buNone/>
                <a:defRPr/>
              </a:pPr>
              <a:r>
                <a:rPr lang="vi-VN" altLang="zh-CN" sz="3200" b="1" dirty="0"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Em thích nhân vật nào nhất? Vì sao?</a:t>
              </a:r>
              <a:endParaRPr lang="zh-CN" altLang="en-US"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51" name="Group 50"/>
          <p:cNvGrpSpPr/>
          <p:nvPr/>
        </p:nvGrpSpPr>
        <p:grpSpPr>
          <a:xfrm>
            <a:off x="9236178" y="2415654"/>
            <a:ext cx="3104143" cy="4476528"/>
            <a:chOff x="7656474" y="831396"/>
            <a:chExt cx="3689350" cy="3375796"/>
          </a:xfrm>
        </p:grpSpPr>
        <p:pic>
          <p:nvPicPr>
            <p:cNvPr id="52" name="图片 2" descr="2"/>
            <p:cNvPicPr>
              <a:picLocks noChangeAspect="1"/>
            </p:cNvPicPr>
            <p:nvPr/>
          </p:nvPicPr>
          <p:blipFill>
            <a:blip r:embed="rId8"/>
            <a:stretch>
              <a:fillRect/>
            </a:stretch>
          </p:blipFill>
          <p:spPr>
            <a:xfrm>
              <a:off x="7656474" y="831396"/>
              <a:ext cx="3689350" cy="3127375"/>
            </a:xfrm>
            <a:prstGeom prst="rect">
              <a:avLst/>
            </a:prstGeom>
          </p:spPr>
        </p:pic>
        <p:sp>
          <p:nvSpPr>
            <p:cNvPr id="53" name="Rounded Rectangle 52"/>
            <p:cNvSpPr/>
            <p:nvPr/>
          </p:nvSpPr>
          <p:spPr>
            <a:xfrm>
              <a:off x="7656474" y="3119493"/>
              <a:ext cx="3513067" cy="10876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đôi</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13314" name="Picture 2" descr="Bài 1: Chuyện bốn mù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947" y="1371026"/>
            <a:ext cx="47625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1678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sp>
        <p:nvSpPr>
          <p:cNvPr id="40" name="Rectangle 39"/>
          <p:cNvSpPr/>
          <p:nvPr/>
        </p:nvSpPr>
        <p:spPr>
          <a:xfrm>
            <a:off x="1798819" y="144213"/>
            <a:ext cx="8462980"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pic>
        <p:nvPicPr>
          <p:cNvPr id="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188" y="2819400"/>
            <a:ext cx="609600" cy="609600"/>
          </a:xfrm>
          <a:prstGeom prst="rect">
            <a:avLst/>
          </a:prstGeom>
        </p:spPr>
      </p:pic>
      <p:grpSp>
        <p:nvGrpSpPr>
          <p:cNvPr id="13" name="Group 12"/>
          <p:cNvGrpSpPr/>
          <p:nvPr/>
        </p:nvGrpSpPr>
        <p:grpSpPr>
          <a:xfrm>
            <a:off x="144358" y="809697"/>
            <a:ext cx="11841315" cy="716799"/>
            <a:chOff x="947754" y="684951"/>
            <a:chExt cx="11841315" cy="716799"/>
          </a:xfrm>
        </p:grpSpPr>
        <p:grpSp>
          <p:nvGrpSpPr>
            <p:cNvPr id="14" name="PA_库_组合 5"/>
            <p:cNvGrpSpPr/>
            <p:nvPr>
              <p:custDataLst>
                <p:tags r:id="rId3"/>
              </p:custDataLst>
            </p:nvPr>
          </p:nvGrpSpPr>
          <p:grpSpPr>
            <a:xfrm>
              <a:off x="947754" y="684951"/>
              <a:ext cx="587835" cy="716799"/>
              <a:chOff x="1836100" y="2332000"/>
              <a:chExt cx="1572829" cy="875132"/>
            </a:xfrm>
          </p:grpSpPr>
          <p:sp>
            <p:nvSpPr>
              <p:cNvPr id="21"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23" name="文本框 12"/>
              <p:cNvSpPr txBox="1"/>
              <p:nvPr/>
            </p:nvSpPr>
            <p:spPr>
              <a:xfrm>
                <a:off x="2222349" y="2332000"/>
                <a:ext cx="756775" cy="875132"/>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Arial" panose="020B0604020202090204" pitchFamily="34" charset="0"/>
                    <a:ea typeface="方正静蕾简体" panose="02000000000000000000" pitchFamily="2" charset="-122"/>
                    <a:cs typeface="Arial" panose="020B0604020202090204" pitchFamily="34" charset="0"/>
                  </a:rPr>
                  <a:t>1</a:t>
                </a:r>
              </a:p>
            </p:txBody>
          </p:sp>
        </p:grpSp>
        <p:sp>
          <p:nvSpPr>
            <p:cNvPr id="15" name="Rectangle 14"/>
            <p:cNvSpPr/>
            <p:nvPr/>
          </p:nvSpPr>
          <p:spPr>
            <a:xfrm>
              <a:off x="1679947" y="735514"/>
              <a:ext cx="11109122" cy="584775"/>
            </a:xfrm>
            <a:prstGeom prst="rect">
              <a:avLst/>
            </a:prstGeom>
          </p:spPr>
          <p:txBody>
            <a:bodyPr wrap="square">
              <a:spAutoFit/>
            </a:bodyPr>
            <a:lstStyle/>
            <a:p>
              <a:pPr algn="just">
                <a:buClrTx/>
                <a:buFontTx/>
                <a:buNone/>
                <a:defRPr/>
              </a:pPr>
              <a:r>
                <a:rPr lang="vi-VN" altLang="zh-CN" sz="3200" dirty="0" smtClean="0">
                  <a:solidFill>
                    <a:srgbClr val="0070C0"/>
                  </a:solidFill>
                  <a:latin typeface="+mj-lt"/>
                  <a:ea typeface="inpin heiti" charset="-122"/>
                  <a:cs typeface="Arial" panose="020B0604020202090204" pitchFamily="34" charset="0"/>
                </a:rPr>
                <a:t>Chọn hình vẽ các nàng tiên phù hợp với tên từng mùa trong năm ?</a:t>
              </a:r>
              <a:endParaRPr lang="zh-CN" altLang="en-US" sz="3200" dirty="0">
                <a:solidFill>
                  <a:srgbClr val="0070C0"/>
                </a:solidFill>
                <a:latin typeface="+mj-lt"/>
                <a:ea typeface="inpin heiti" charset="-122"/>
                <a:cs typeface="Arial" panose="020B0604020202090204" pitchFamily="34" charset="0"/>
              </a:endParaRPr>
            </a:p>
          </p:txBody>
        </p:sp>
      </p:grpSp>
      <p:pic>
        <p:nvPicPr>
          <p:cNvPr id="24" name="Picture 2" descr="Bài 1: Chuyện bốn mù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7006" y="1434088"/>
            <a:ext cx="9506607" cy="35793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9352" y="5249917"/>
            <a:ext cx="2709447" cy="646331"/>
          </a:xfrm>
          <a:prstGeom prst="rect">
            <a:avLst/>
          </a:prstGeom>
          <a:noFill/>
        </p:spPr>
        <p:txBody>
          <a:bodyPr wrap="square" rtlCol="0">
            <a:spAutoFit/>
          </a:bodyPr>
          <a:lstStyle/>
          <a:p>
            <a:r>
              <a:rPr lang="vi-VN" sz="3600" dirty="0" smtClean="0">
                <a:latin typeface="+mj-lt"/>
              </a:rPr>
              <a:t>Mùa Xuân</a:t>
            </a:r>
            <a:endParaRPr lang="en-US" sz="3600" dirty="0">
              <a:latin typeface="+mj-lt"/>
            </a:endParaRPr>
          </a:p>
        </p:txBody>
      </p:sp>
      <p:sp>
        <p:nvSpPr>
          <p:cNvPr id="25" name="TextBox 24"/>
          <p:cNvSpPr txBox="1"/>
          <p:nvPr/>
        </p:nvSpPr>
        <p:spPr>
          <a:xfrm>
            <a:off x="3973722" y="5289302"/>
            <a:ext cx="2709447" cy="646331"/>
          </a:xfrm>
          <a:prstGeom prst="rect">
            <a:avLst/>
          </a:prstGeom>
          <a:noFill/>
        </p:spPr>
        <p:txBody>
          <a:bodyPr wrap="square" rtlCol="0">
            <a:spAutoFit/>
          </a:bodyPr>
          <a:lstStyle/>
          <a:p>
            <a:r>
              <a:rPr lang="vi-VN" sz="3600" dirty="0" smtClean="0">
                <a:latin typeface="+mj-lt"/>
              </a:rPr>
              <a:t>Mùa Thu</a:t>
            </a:r>
            <a:endParaRPr lang="en-US" sz="3600" dirty="0">
              <a:latin typeface="+mj-lt"/>
            </a:endParaRPr>
          </a:p>
        </p:txBody>
      </p:sp>
      <p:sp>
        <p:nvSpPr>
          <p:cNvPr id="26" name="TextBox 25"/>
          <p:cNvSpPr txBox="1"/>
          <p:nvPr/>
        </p:nvSpPr>
        <p:spPr>
          <a:xfrm>
            <a:off x="6345629" y="5281448"/>
            <a:ext cx="2709447" cy="646331"/>
          </a:xfrm>
          <a:prstGeom prst="rect">
            <a:avLst/>
          </a:prstGeom>
          <a:noFill/>
        </p:spPr>
        <p:txBody>
          <a:bodyPr wrap="square" rtlCol="0">
            <a:spAutoFit/>
          </a:bodyPr>
          <a:lstStyle/>
          <a:p>
            <a:r>
              <a:rPr lang="vi-VN" sz="3600" dirty="0" smtClean="0">
                <a:latin typeface="+mj-lt"/>
              </a:rPr>
              <a:t>Mùa Hạ</a:t>
            </a:r>
            <a:endParaRPr lang="en-US" sz="3600" dirty="0">
              <a:latin typeface="+mj-lt"/>
            </a:endParaRPr>
          </a:p>
        </p:txBody>
      </p:sp>
      <p:sp>
        <p:nvSpPr>
          <p:cNvPr id="27" name="TextBox 26"/>
          <p:cNvSpPr txBox="1"/>
          <p:nvPr/>
        </p:nvSpPr>
        <p:spPr>
          <a:xfrm>
            <a:off x="8634691" y="5217097"/>
            <a:ext cx="2709447" cy="646331"/>
          </a:xfrm>
          <a:prstGeom prst="rect">
            <a:avLst/>
          </a:prstGeom>
          <a:noFill/>
        </p:spPr>
        <p:txBody>
          <a:bodyPr wrap="square" rtlCol="0">
            <a:spAutoFit/>
          </a:bodyPr>
          <a:lstStyle/>
          <a:p>
            <a:r>
              <a:rPr lang="vi-VN" sz="3600" dirty="0" smtClean="0">
                <a:latin typeface="+mj-lt"/>
              </a:rPr>
              <a:t>Mùa Đông</a:t>
            </a:r>
            <a:endParaRPr lang="en-US" sz="3600" dirty="0">
              <a:latin typeface="+mj-lt"/>
            </a:endParaRPr>
          </a:p>
        </p:txBody>
      </p:sp>
    </p:spTree>
    <p:extLst>
      <p:ext uri="{BB962C8B-B14F-4D97-AF65-F5344CB8AC3E}">
        <p14:creationId xmlns:p14="http://schemas.microsoft.com/office/powerpoint/2010/main" val="289006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3" grpId="0"/>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pic>
        <p:nvPicPr>
          <p:cNvPr id="16"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95300" y="3124200"/>
            <a:ext cx="609600" cy="609600"/>
          </a:xfrm>
          <a:prstGeom prst="rect">
            <a:avLst/>
          </a:prstGeom>
        </p:spPr>
      </p:pic>
      <p:grpSp>
        <p:nvGrpSpPr>
          <p:cNvPr id="17" name="Group 16"/>
          <p:cNvGrpSpPr/>
          <p:nvPr/>
        </p:nvGrpSpPr>
        <p:grpSpPr>
          <a:xfrm>
            <a:off x="70973" y="1332270"/>
            <a:ext cx="11926595" cy="784830"/>
            <a:chOff x="947754" y="1631149"/>
            <a:chExt cx="10234654" cy="784830"/>
          </a:xfrm>
        </p:grpSpPr>
        <p:grpSp>
          <p:nvGrpSpPr>
            <p:cNvPr id="18" name="PA_库_组合 5"/>
            <p:cNvGrpSpPr/>
            <p:nvPr>
              <p:custDataLst>
                <p:tags r:id="rId3"/>
              </p:custDataLst>
            </p:nvPr>
          </p:nvGrpSpPr>
          <p:grpSpPr>
            <a:xfrm>
              <a:off x="947754" y="1631149"/>
              <a:ext cx="587835" cy="784830"/>
              <a:chOff x="1836100" y="2332000"/>
              <a:chExt cx="1572829" cy="958190"/>
            </a:xfrm>
          </p:grpSpPr>
          <p:sp>
            <p:nvSpPr>
              <p:cNvPr id="20"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3" name="文本框 12"/>
              <p:cNvSpPr txBox="1"/>
              <p:nvPr/>
            </p:nvSpPr>
            <p:spPr>
              <a:xfrm>
                <a:off x="2222350"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2</a:t>
                </a:r>
              </a:p>
            </p:txBody>
          </p:sp>
        </p:grpSp>
        <p:sp>
          <p:nvSpPr>
            <p:cNvPr id="19" name="Rectangle 18"/>
            <p:cNvSpPr/>
            <p:nvPr/>
          </p:nvSpPr>
          <p:spPr>
            <a:xfrm>
              <a:off x="1679947" y="1681711"/>
              <a:ext cx="9502461" cy="584775"/>
            </a:xfrm>
            <a:prstGeom prst="rect">
              <a:avLst/>
            </a:prstGeom>
          </p:spPr>
          <p:txBody>
            <a:bodyPr wrap="square">
              <a:spAutoFit/>
            </a:bodyPr>
            <a:lstStyle/>
            <a:p>
              <a:pPr algn="just">
                <a:buClrTx/>
                <a:buFontTx/>
                <a:buNone/>
                <a:defRPr/>
              </a:pPr>
              <a:r>
                <a:rPr lang="vi-VN" altLang="zh-CN" sz="3200" b="1" dirty="0"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Theo lời bà Đất, mỗi mùa trong năm có gì đáng yêu?</a:t>
              </a:r>
              <a:endParaRPr lang="vi-VN" altLang="zh-CN"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24" name="Group 23"/>
          <p:cNvGrpSpPr/>
          <p:nvPr/>
        </p:nvGrpSpPr>
        <p:grpSpPr>
          <a:xfrm>
            <a:off x="7287904" y="2265528"/>
            <a:ext cx="4904096" cy="4598921"/>
            <a:chOff x="953739" y="1619250"/>
            <a:chExt cx="6661006" cy="5238750"/>
          </a:xfrm>
        </p:grpSpPr>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239196" y="2403167"/>
            <a:ext cx="7048708" cy="3046988"/>
          </a:xfrm>
          <a:prstGeom prst="rect">
            <a:avLst/>
          </a:prstGeom>
        </p:spPr>
        <p:txBody>
          <a:bodyPr wrap="square">
            <a:spAutoFit/>
          </a:bodyPr>
          <a:lstStyle/>
          <a:p>
            <a:r>
              <a:rPr lang="en-US" sz="3200" b="1" smtClean="0">
                <a:solidFill>
                  <a:srgbClr val="FF0000"/>
                </a:solidFill>
                <a:effectLst>
                  <a:outerShdw blurRad="38100" dist="38100" dir="2700000" algn="tl">
                    <a:srgbClr val="000000">
                      <a:alpha val="43137"/>
                    </a:srgbClr>
                  </a:outerShdw>
                </a:effectLst>
                <a:latin typeface="+mj-lt"/>
              </a:rPr>
              <a:t>   </a:t>
            </a:r>
            <a:r>
              <a:rPr lang="vi-VN" sz="3200" b="1" smtClean="0">
                <a:solidFill>
                  <a:srgbClr val="FF0000"/>
                </a:solidFill>
                <a:effectLst>
                  <a:outerShdw blurRad="38100" dist="38100" dir="2700000" algn="tl">
                    <a:srgbClr val="000000">
                      <a:alpha val="43137"/>
                    </a:srgbClr>
                  </a:outerShdw>
                </a:effectLst>
                <a:latin typeface="+mj-lt"/>
              </a:rPr>
              <a:t>Xuân </a:t>
            </a:r>
            <a:r>
              <a:rPr lang="vi-VN" sz="3200" b="1" dirty="0">
                <a:solidFill>
                  <a:srgbClr val="FF0000"/>
                </a:solidFill>
                <a:effectLst>
                  <a:outerShdw blurRad="38100" dist="38100" dir="2700000" algn="tl">
                    <a:srgbClr val="000000">
                      <a:alpha val="43137"/>
                    </a:srgbClr>
                  </a:outerShdw>
                </a:effectLst>
                <a:latin typeface="+mj-lt"/>
              </a:rPr>
              <a:t>làm cho cây lá tươi tốt. Hạ cho trái ngọt, hoa thơm. Thu làm cho trời xanh cao, cho học sinh nhớ ngày tựu trường. Còn cháu Đông, ai mà ghét cháu được! Cháu có công ấp ủ mầm sống để cây cối đâm chồi nảy lộc.</a:t>
            </a:r>
            <a:endParaRPr lang="en-US" sz="3200" b="1" dirty="0">
              <a:solidFill>
                <a:srgbClr val="FF0000"/>
              </a:solidFill>
              <a:effectLst>
                <a:outerShdw blurRad="38100" dist="38100" dir="2700000" algn="tl">
                  <a:srgbClr val="000000">
                    <a:alpha val="43137"/>
                  </a:srgbClr>
                </a:outerShdw>
              </a:effectLst>
              <a:latin typeface="+mj-lt"/>
            </a:endParaRPr>
          </a:p>
        </p:txBody>
      </p:sp>
      <p:sp>
        <p:nvSpPr>
          <p:cNvPr id="21" name="Rectangle 20"/>
          <p:cNvSpPr/>
          <p:nvPr/>
        </p:nvSpPr>
        <p:spPr>
          <a:xfrm>
            <a:off x="1798819" y="144213"/>
            <a:ext cx="8462980"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3233410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22"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6"/>
                </p:tgtEl>
              </p:cMediaNode>
            </p:audio>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pic>
        <p:nvPicPr>
          <p:cNvPr id="1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188" y="2819400"/>
            <a:ext cx="609600" cy="609600"/>
          </a:xfrm>
          <a:prstGeom prst="rect">
            <a:avLst/>
          </a:prstGeom>
        </p:spPr>
      </p:pic>
      <p:grpSp>
        <p:nvGrpSpPr>
          <p:cNvPr id="15" name="Group 14"/>
          <p:cNvGrpSpPr/>
          <p:nvPr/>
        </p:nvGrpSpPr>
        <p:grpSpPr>
          <a:xfrm>
            <a:off x="600624" y="1012696"/>
            <a:ext cx="11398469" cy="784830"/>
            <a:chOff x="966613" y="2873030"/>
            <a:chExt cx="11398469" cy="784830"/>
          </a:xfrm>
        </p:grpSpPr>
        <p:grpSp>
          <p:nvGrpSpPr>
            <p:cNvPr id="21" name="PA_库_组合 5"/>
            <p:cNvGrpSpPr/>
            <p:nvPr>
              <p:custDataLst>
                <p:tags r:id="rId3"/>
              </p:custDataLst>
            </p:nvPr>
          </p:nvGrpSpPr>
          <p:grpSpPr>
            <a:xfrm>
              <a:off x="966613" y="2873030"/>
              <a:ext cx="587835" cy="784830"/>
              <a:chOff x="1836100" y="2332000"/>
              <a:chExt cx="1572829" cy="958190"/>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6"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3</a:t>
                </a:r>
              </a:p>
            </p:txBody>
          </p:sp>
        </p:grpSp>
        <p:sp>
          <p:nvSpPr>
            <p:cNvPr id="23" name="Rectangle 22"/>
            <p:cNvSpPr/>
            <p:nvPr/>
          </p:nvSpPr>
          <p:spPr>
            <a:xfrm>
              <a:off x="1698806" y="2923592"/>
              <a:ext cx="10666276" cy="707886"/>
            </a:xfrm>
            <a:prstGeom prst="rect">
              <a:avLst/>
            </a:prstGeom>
          </p:spPr>
          <p:txBody>
            <a:bodyPr wrap="square">
              <a:spAutoFit/>
            </a:bodyPr>
            <a:lstStyle/>
            <a:p>
              <a:pPr algn="just">
                <a:buClrTx/>
                <a:buFontTx/>
                <a:buNone/>
                <a:defRPr/>
              </a:pPr>
              <a:r>
                <a:rPr lang="vi-VN" altLang="zh-CN" sz="4000" b="1" dirty="0"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Bài đọc nói lên điều gì?</a:t>
              </a:r>
              <a:endParaRPr lang="zh-CN" altLang="en-US" sz="40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27" name="Group 26"/>
          <p:cNvGrpSpPr/>
          <p:nvPr/>
        </p:nvGrpSpPr>
        <p:grpSpPr>
          <a:xfrm>
            <a:off x="2702257" y="3766782"/>
            <a:ext cx="9489743" cy="3097667"/>
            <a:chOff x="953739" y="1619250"/>
            <a:chExt cx="6661006" cy="5238750"/>
          </a:xfrm>
        </p:grpSpPr>
        <p:pic>
          <p:nvPicPr>
            <p:cNvPr id="2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306536" y="1797526"/>
            <a:ext cx="11692557" cy="1569660"/>
          </a:xfrm>
          <a:prstGeom prst="rect">
            <a:avLst/>
          </a:prstGeom>
        </p:spPr>
        <p:txBody>
          <a:bodyPr wrap="square">
            <a:spAutoFit/>
          </a:bodyPr>
          <a:lstStyle/>
          <a:p>
            <a:r>
              <a:rPr lang="en-US" sz="48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4800" b="1" smtClean="0">
                <a:effectLst>
                  <a:outerShdw blurRad="38100" dist="38100" dir="2700000" algn="tl">
                    <a:srgbClr val="000000">
                      <a:alpha val="43137"/>
                    </a:srgbClr>
                  </a:outerShdw>
                </a:effectLst>
                <a:latin typeface="Times New Roman" pitchFamily="18" charset="0"/>
                <a:cs typeface="Times New Roman" pitchFamily="18" charset="0"/>
              </a:rPr>
              <a:t>Bài </a:t>
            </a:r>
            <a:r>
              <a:rPr lang="vi-VN" sz="4800" b="1" dirty="0">
                <a:effectLst>
                  <a:outerShdw blurRad="38100" dist="38100" dir="2700000" algn="tl">
                    <a:srgbClr val="000000">
                      <a:alpha val="43137"/>
                    </a:srgbClr>
                  </a:outerShdw>
                </a:effectLst>
                <a:latin typeface="Times New Roman" pitchFamily="18" charset="0"/>
                <a:cs typeface="Times New Roman" pitchFamily="18" charset="0"/>
              </a:rPr>
              <a:t>đọc nói về ý nghĩa, vai trò của các mùa trong một năm</a:t>
            </a:r>
            <a:r>
              <a:rPr lang="vi-VN"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7" name="Rectangle 16"/>
          <p:cNvSpPr/>
          <p:nvPr/>
        </p:nvSpPr>
        <p:spPr>
          <a:xfrm>
            <a:off x="1798819" y="144213"/>
            <a:ext cx="8462980"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3196302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22"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4"/>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09" y="3230868"/>
            <a:ext cx="3068236" cy="3674533"/>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709" y="-112526"/>
            <a:ext cx="8711808" cy="1785066"/>
          </a:xfrm>
          <a:prstGeom prst="rect">
            <a:avLst/>
          </a:prstGeom>
        </p:spPr>
      </p:pic>
      <p:pic>
        <p:nvPicPr>
          <p:cNvPr id="342" name="图片 3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grpSp>
        <p:nvGrpSpPr>
          <p:cNvPr id="6" name="Group 5">
            <a:extLst>
              <a:ext uri="{FF2B5EF4-FFF2-40B4-BE49-F238E27FC236}">
                <a16:creationId xmlns:a16="http://schemas.microsoft.com/office/drawing/2014/main" id="{FE7E4E9B-F008-474D-9258-2FCBA5A14260}"/>
              </a:ext>
            </a:extLst>
          </p:cNvPr>
          <p:cNvGrpSpPr/>
          <p:nvPr/>
        </p:nvGrpSpPr>
        <p:grpSpPr>
          <a:xfrm>
            <a:off x="1347817" y="733353"/>
            <a:ext cx="9288099" cy="3672809"/>
            <a:chOff x="1347817" y="733353"/>
            <a:chExt cx="9288099" cy="3672809"/>
          </a:xfrm>
        </p:grpSpPr>
        <p:grpSp>
          <p:nvGrpSpPr>
            <p:cNvPr id="13" name="Group 12">
              <a:extLst>
                <a:ext uri="{FF2B5EF4-FFF2-40B4-BE49-F238E27FC236}">
                  <a16:creationId xmlns:a16="http://schemas.microsoft.com/office/drawing/2014/main" id="{9C503FCB-B251-4126-A1B5-F7F96F70600F}"/>
                </a:ext>
              </a:extLst>
            </p:cNvPr>
            <p:cNvGrpSpPr/>
            <p:nvPr/>
          </p:nvGrpSpPr>
          <p:grpSpPr>
            <a:xfrm>
              <a:off x="1347817" y="733353"/>
              <a:ext cx="9288099" cy="3672809"/>
              <a:chOff x="910" y="3356"/>
              <a:chExt cx="7234" cy="4494"/>
            </a:xfrm>
          </p:grpSpPr>
          <p:pic>
            <p:nvPicPr>
              <p:cNvPr id="14" name="图片 1">
                <a:extLst>
                  <a:ext uri="{FF2B5EF4-FFF2-40B4-BE49-F238E27FC236}">
                    <a16:creationId xmlns:a16="http://schemas.microsoft.com/office/drawing/2014/main" id="{F7F339A5-DE89-4F53-AEAD-19F5A4843245}"/>
                  </a:ext>
                </a:extLst>
              </p:cNvPr>
              <p:cNvPicPr>
                <a:picLocks noChangeAspect="1"/>
              </p:cNvPicPr>
              <p:nvPr/>
            </p:nvPicPr>
            <p:blipFill>
              <a:blip r:embed="rId11"/>
              <a:srcRect r="55763"/>
              <a:stretch>
                <a:fillRect/>
              </a:stretch>
            </p:blipFill>
            <p:spPr>
              <a:xfrm>
                <a:off x="910" y="3356"/>
                <a:ext cx="3665" cy="4495"/>
              </a:xfrm>
              <a:prstGeom prst="rect">
                <a:avLst/>
              </a:prstGeom>
            </p:spPr>
          </p:pic>
          <p:pic>
            <p:nvPicPr>
              <p:cNvPr id="15" name="图片 1">
                <a:extLst>
                  <a:ext uri="{FF2B5EF4-FFF2-40B4-BE49-F238E27FC236}">
                    <a16:creationId xmlns:a16="http://schemas.microsoft.com/office/drawing/2014/main" id="{786774F9-083F-46DB-B6EC-8FDAC238F9D8}"/>
                  </a:ext>
                </a:extLst>
              </p:cNvPr>
              <p:cNvPicPr>
                <a:picLocks noChangeAspect="1"/>
              </p:cNvPicPr>
              <p:nvPr/>
            </p:nvPicPr>
            <p:blipFill>
              <a:blip r:embed="rId11"/>
              <a:srcRect r="55763"/>
              <a:stretch>
                <a:fillRect/>
              </a:stretch>
            </p:blipFill>
            <p:spPr>
              <a:xfrm flipH="1">
                <a:off x="4480" y="3356"/>
                <a:ext cx="3665" cy="4495"/>
              </a:xfrm>
              <a:prstGeom prst="rect">
                <a:avLst/>
              </a:prstGeom>
            </p:spPr>
          </p:pic>
        </p:grpSp>
        <p:pic>
          <p:nvPicPr>
            <p:cNvPr id="5" name="Picture 4">
              <a:extLst>
                <a:ext uri="{FF2B5EF4-FFF2-40B4-BE49-F238E27FC236}">
                  <a16:creationId xmlns:a16="http://schemas.microsoft.com/office/drawing/2014/main" id="{D9D97273-EA26-4B75-992E-E45275B6E877}"/>
                </a:ext>
              </a:extLst>
            </p:cNvPr>
            <p:cNvPicPr>
              <a:picLocks noChangeAspect="1"/>
            </p:cNvPicPr>
            <p:nvPr/>
          </p:nvPicPr>
          <p:blipFill>
            <a:blip r:embed="rId12"/>
            <a:stretch>
              <a:fillRect/>
            </a:stretch>
          </p:blipFill>
          <p:spPr>
            <a:xfrm>
              <a:off x="2394108" y="1394509"/>
              <a:ext cx="7049855" cy="1641134"/>
            </a:xfrm>
            <a:prstGeom prst="rect">
              <a:avLst/>
            </a:prstGeom>
          </p:spPr>
        </p:pic>
      </p:grpSp>
    </p:spTree>
    <p:extLst>
      <p:ext uri="{BB962C8B-B14F-4D97-AF65-F5344CB8AC3E}">
        <p14:creationId xmlns:p14="http://schemas.microsoft.com/office/powerpoint/2010/main" val="17426973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36"/>
                                        </p:tgtEl>
                                        <p:attrNameLst>
                                          <p:attrName>style.visibility</p:attrName>
                                        </p:attrNameLst>
                                      </p:cBhvr>
                                      <p:to>
                                        <p:strVal val="visible"/>
                                      </p:to>
                                    </p:set>
                                    <p:animEffect transition="in" filter="wipe(down)">
                                      <p:cBhvr>
                                        <p:cTn id="11" dur="500"/>
                                        <p:tgtEl>
                                          <p:spTgt spid="336"/>
                                        </p:tgtEl>
                                      </p:cBhvr>
                                    </p:animEffect>
                                  </p:childTnLst>
                                </p:cTn>
                              </p:par>
                              <p:par>
                                <p:cTn id="12" presetID="42" presetClass="entr" presetSubtype="0" fill="hold" nodeType="withEffect">
                                  <p:stCondLst>
                                    <p:cond delay="0"/>
                                  </p:stCondLst>
                                  <p:childTnLst>
                                    <p:set>
                                      <p:cBhvr>
                                        <p:cTn id="13" dur="1" fill="hold">
                                          <p:stCondLst>
                                            <p:cond delay="0"/>
                                          </p:stCondLst>
                                        </p:cTn>
                                        <p:tgtEl>
                                          <p:spTgt spid="334"/>
                                        </p:tgtEl>
                                        <p:attrNameLst>
                                          <p:attrName>style.visibility</p:attrName>
                                        </p:attrNameLst>
                                      </p:cBhvr>
                                      <p:to>
                                        <p:strVal val="visible"/>
                                      </p:to>
                                    </p:set>
                                    <p:animEffect transition="in" filter="fade">
                                      <p:cBhvr>
                                        <p:cTn id="14" dur="1000"/>
                                        <p:tgtEl>
                                          <p:spTgt spid="334"/>
                                        </p:tgtEl>
                                      </p:cBhvr>
                                    </p:animEffect>
                                    <p:anim calcmode="lin" valueType="num">
                                      <p:cBhvr>
                                        <p:cTn id="15" dur="1000" fill="hold"/>
                                        <p:tgtEl>
                                          <p:spTgt spid="334"/>
                                        </p:tgtEl>
                                        <p:attrNameLst>
                                          <p:attrName>ppt_x</p:attrName>
                                        </p:attrNameLst>
                                      </p:cBhvr>
                                      <p:tavLst>
                                        <p:tav tm="0">
                                          <p:val>
                                            <p:strVal val="#ppt_x"/>
                                          </p:val>
                                        </p:tav>
                                        <p:tav tm="100000">
                                          <p:val>
                                            <p:strVal val="#ppt_x"/>
                                          </p:val>
                                        </p:tav>
                                      </p:tavLst>
                                    </p:anim>
                                    <p:anim calcmode="lin" valueType="num">
                                      <p:cBhvr>
                                        <p:cTn id="16" dur="1000" fill="hold"/>
                                        <p:tgtEl>
                                          <p:spTgt spid="33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Effect transition="in" filter="fade">
                                      <p:cBhvr>
                                        <p:cTn id="19" dur="1000"/>
                                        <p:tgtEl>
                                          <p:spTgt spid="332"/>
                                        </p:tgtEl>
                                      </p:cBhvr>
                                    </p:animEffect>
                                    <p:anim calcmode="lin" valueType="num">
                                      <p:cBhvr>
                                        <p:cTn id="20" dur="1000" fill="hold"/>
                                        <p:tgtEl>
                                          <p:spTgt spid="332"/>
                                        </p:tgtEl>
                                        <p:attrNameLst>
                                          <p:attrName>ppt_x</p:attrName>
                                        </p:attrNameLst>
                                      </p:cBhvr>
                                      <p:tavLst>
                                        <p:tav tm="0">
                                          <p:val>
                                            <p:strVal val="#ppt_x"/>
                                          </p:val>
                                        </p:tav>
                                        <p:tav tm="100000">
                                          <p:val>
                                            <p:strVal val="#ppt_x"/>
                                          </p:val>
                                        </p:tav>
                                      </p:tavLst>
                                    </p:anim>
                                    <p:anim calcmode="lin" valueType="num">
                                      <p:cBhvr>
                                        <p:cTn id="21" dur="1000" fill="hold"/>
                                        <p:tgtEl>
                                          <p:spTgt spid="332"/>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42"/>
                                        </p:tgtEl>
                                        <p:attrNameLst>
                                          <p:attrName>style.visibility</p:attrName>
                                        </p:attrNameLst>
                                      </p:cBhvr>
                                      <p:to>
                                        <p:strVal val="visible"/>
                                      </p:to>
                                    </p:set>
                                    <p:anim calcmode="lin" valueType="num">
                                      <p:cBhvr>
                                        <p:cTn id="24" dur="500" fill="hold"/>
                                        <p:tgtEl>
                                          <p:spTgt spid="342"/>
                                        </p:tgtEl>
                                        <p:attrNameLst>
                                          <p:attrName>ppt_w</p:attrName>
                                        </p:attrNameLst>
                                      </p:cBhvr>
                                      <p:tavLst>
                                        <p:tav tm="0">
                                          <p:val>
                                            <p:fltVal val="0"/>
                                          </p:val>
                                        </p:tav>
                                        <p:tav tm="100000">
                                          <p:val>
                                            <p:strVal val="#ppt_w"/>
                                          </p:val>
                                        </p:tav>
                                      </p:tavLst>
                                    </p:anim>
                                    <p:anim calcmode="lin" valueType="num">
                                      <p:cBhvr>
                                        <p:cTn id="25" dur="500" fill="hold"/>
                                        <p:tgtEl>
                                          <p:spTgt spid="342"/>
                                        </p:tgtEl>
                                        <p:attrNameLst>
                                          <p:attrName>ppt_h</p:attrName>
                                        </p:attrNameLst>
                                      </p:cBhvr>
                                      <p:tavLst>
                                        <p:tav tm="0">
                                          <p:val>
                                            <p:fltVal val="0"/>
                                          </p:val>
                                        </p:tav>
                                        <p:tav tm="100000">
                                          <p:val>
                                            <p:strVal val="#ppt_h"/>
                                          </p:val>
                                        </p:tav>
                                      </p:tavLst>
                                    </p:anim>
                                    <p:animEffect transition="in" filter="fade">
                                      <p:cBhvr>
                                        <p:cTn id="26" dur="500"/>
                                        <p:tgtEl>
                                          <p:spTgt spid="342"/>
                                        </p:tgtEl>
                                      </p:cBhvr>
                                    </p:animEffect>
                                  </p:childTnLst>
                                </p:cTn>
                              </p:par>
                              <p:par>
                                <p:cTn id="27" presetID="47" presetClass="entr" presetSubtype="0" fill="hold" nodeType="withEffect">
                                  <p:stCondLst>
                                    <p:cond delay="0"/>
                                  </p:stCondLst>
                                  <p:childTnLst>
                                    <p:set>
                                      <p:cBhvr>
                                        <p:cTn id="28" dur="1" fill="hold">
                                          <p:stCondLst>
                                            <p:cond delay="0"/>
                                          </p:stCondLst>
                                        </p:cTn>
                                        <p:tgtEl>
                                          <p:spTgt spid="338"/>
                                        </p:tgtEl>
                                        <p:attrNameLst>
                                          <p:attrName>style.visibility</p:attrName>
                                        </p:attrNameLst>
                                      </p:cBhvr>
                                      <p:to>
                                        <p:strVal val="visible"/>
                                      </p:to>
                                    </p:set>
                                    <p:animEffect transition="in" filter="fade">
                                      <p:cBhvr>
                                        <p:cTn id="29" dur="1000"/>
                                        <p:tgtEl>
                                          <p:spTgt spid="338"/>
                                        </p:tgtEl>
                                      </p:cBhvr>
                                    </p:animEffect>
                                    <p:anim calcmode="lin" valueType="num">
                                      <p:cBhvr>
                                        <p:cTn id="30" dur="1000" fill="hold"/>
                                        <p:tgtEl>
                                          <p:spTgt spid="338"/>
                                        </p:tgtEl>
                                        <p:attrNameLst>
                                          <p:attrName>ppt_x</p:attrName>
                                        </p:attrNameLst>
                                      </p:cBhvr>
                                      <p:tavLst>
                                        <p:tav tm="0">
                                          <p:val>
                                            <p:strVal val="#ppt_x"/>
                                          </p:val>
                                        </p:tav>
                                        <p:tav tm="100000">
                                          <p:val>
                                            <p:strVal val="#ppt_x"/>
                                          </p:val>
                                        </p:tav>
                                      </p:tavLst>
                                    </p:anim>
                                    <p:anim calcmode="lin" valueType="num">
                                      <p:cBhvr>
                                        <p:cTn id="31" dur="1000" fill="hold"/>
                                        <p:tgtEl>
                                          <p:spTgt spid="33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188" y="2819400"/>
            <a:ext cx="609600" cy="609600"/>
          </a:xfrm>
          <a:prstGeom prst="rect">
            <a:avLst/>
          </a:prstGeom>
        </p:spPr>
      </p:pic>
      <p:grpSp>
        <p:nvGrpSpPr>
          <p:cNvPr id="17" name="Group 16"/>
          <p:cNvGrpSpPr/>
          <p:nvPr/>
        </p:nvGrpSpPr>
        <p:grpSpPr>
          <a:xfrm>
            <a:off x="661207" y="895999"/>
            <a:ext cx="10724985" cy="912435"/>
            <a:chOff x="947754" y="3971467"/>
            <a:chExt cx="10724985" cy="912435"/>
          </a:xfrm>
        </p:grpSpPr>
        <p:grpSp>
          <p:nvGrpSpPr>
            <p:cNvPr id="18" name="PA_库_组合 5"/>
            <p:cNvGrpSpPr/>
            <p:nvPr>
              <p:custDataLst>
                <p:tags r:id="rId3"/>
              </p:custDataLst>
            </p:nvPr>
          </p:nvGrpSpPr>
          <p:grpSpPr>
            <a:xfrm>
              <a:off x="947754" y="4099072"/>
              <a:ext cx="587835" cy="784830"/>
              <a:chOff x="1836100" y="2332000"/>
              <a:chExt cx="1572829" cy="958190"/>
            </a:xfrm>
          </p:grpSpPr>
          <p:sp>
            <p:nvSpPr>
              <p:cNvPr id="20"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5"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4</a:t>
                </a:r>
              </a:p>
            </p:txBody>
          </p:sp>
        </p:grpSp>
        <p:sp>
          <p:nvSpPr>
            <p:cNvPr id="19" name="Rectangle 18"/>
            <p:cNvSpPr/>
            <p:nvPr/>
          </p:nvSpPr>
          <p:spPr>
            <a:xfrm>
              <a:off x="1679946" y="3971467"/>
              <a:ext cx="9992793" cy="769441"/>
            </a:xfrm>
            <a:prstGeom prst="rect">
              <a:avLst/>
            </a:prstGeom>
          </p:spPr>
          <p:txBody>
            <a:bodyPr wrap="square">
              <a:spAutoFit/>
            </a:bodyPr>
            <a:lstStyle/>
            <a:p>
              <a:pPr algn="just">
                <a:buClrTx/>
                <a:buFontTx/>
                <a:buNone/>
                <a:defRPr/>
              </a:pPr>
              <a:r>
                <a:rPr lang="vi-VN" altLang="zh-CN" sz="4400" b="1" dirty="0"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Em thích nhân vật nào nhất? Vì sao?</a:t>
              </a:r>
              <a:endParaRPr lang="zh-CN" altLang="en-US" sz="44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26" name="Group 25"/>
          <p:cNvGrpSpPr/>
          <p:nvPr/>
        </p:nvGrpSpPr>
        <p:grpSpPr>
          <a:xfrm>
            <a:off x="7583214" y="1658942"/>
            <a:ext cx="4608786" cy="5205507"/>
            <a:chOff x="953739" y="1619250"/>
            <a:chExt cx="6661006" cy="5238750"/>
          </a:xfrm>
        </p:grpSpPr>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532388" y="1886107"/>
            <a:ext cx="7050826" cy="3970318"/>
          </a:xfrm>
          <a:prstGeom prst="rect">
            <a:avLst/>
          </a:prstGeom>
        </p:spPr>
        <p:txBody>
          <a:bodyPr wrap="square">
            <a:spAutoFit/>
          </a:bodyPr>
          <a:lstStyle/>
          <a:p>
            <a:r>
              <a:rPr lang="en-US" sz="36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36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Em thích mùa xuân nhất. Vì mùa xuân đến, cây cối đâm chồi nảy lộc, em được nghỉ Tết, cùng bố mẹ đón năm mới.</a:t>
            </a:r>
          </a:p>
          <a:p>
            <a:r>
              <a:rPr lang="en-US" sz="36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360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Em thích mùa thu nhất. Vì mùa thu có đêm Trung Thu, em được cùng bạn bè rước đèn phá cỗ</a:t>
            </a:r>
            <a:r>
              <a:rPr lang="vi-VN" sz="3200" dirty="0">
                <a:latin typeface="Times New Roman" pitchFamily="18" charset="0"/>
                <a:cs typeface="Times New Roman" pitchFamily="18" charset="0"/>
              </a:rPr>
              <a:t>.</a:t>
            </a:r>
          </a:p>
        </p:txBody>
      </p:sp>
      <p:sp>
        <p:nvSpPr>
          <p:cNvPr id="21" name="Rectangle 20"/>
          <p:cNvSpPr/>
          <p:nvPr/>
        </p:nvSpPr>
        <p:spPr>
          <a:xfrm>
            <a:off x="1853009" y="0"/>
            <a:ext cx="8462980"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1747870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22"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7584" y="-15670"/>
            <a:ext cx="12237294" cy="1288577"/>
          </a:xfrm>
          <a:prstGeom prst="rect">
            <a:avLst/>
          </a:prstGeom>
          <a:solidFill>
            <a:srgbClr val="FFFFD5"/>
          </a:solidFill>
          <a:ln>
            <a:solidFill>
              <a:srgbClr val="FFF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组合 30"/>
          <p:cNvGrpSpPr/>
          <p:nvPr/>
        </p:nvGrpSpPr>
        <p:grpSpPr>
          <a:xfrm>
            <a:off x="-17584" y="5913701"/>
            <a:ext cx="12203723" cy="1123362"/>
            <a:chOff x="-17585" y="5729324"/>
            <a:chExt cx="12203723" cy="1123362"/>
          </a:xfrm>
        </p:grpSpPr>
        <p:pic>
          <p:nvPicPr>
            <p:cNvPr id="32" name="图片 31"/>
            <p:cNvPicPr>
              <a:picLocks noChangeAspect="1"/>
            </p:cNvPicPr>
            <p:nvPr/>
          </p:nvPicPr>
          <p:blipFill rotWithShape="1">
            <a:blip r:embed="rId3"/>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3"/>
            <a:srcRect r="21459"/>
            <a:stretch>
              <a:fillRect/>
            </a:stretch>
          </p:blipFill>
          <p:spPr>
            <a:xfrm>
              <a:off x="5398477" y="5729324"/>
              <a:ext cx="6787661" cy="1123362"/>
            </a:xfrm>
            <a:prstGeom prst="rect">
              <a:avLst/>
            </a:prstGeom>
          </p:spPr>
        </p:pic>
      </p:grpSp>
      <p:grpSp>
        <p:nvGrpSpPr>
          <p:cNvPr id="19" name="组合 1"/>
          <p:cNvGrpSpPr/>
          <p:nvPr/>
        </p:nvGrpSpPr>
        <p:grpSpPr>
          <a:xfrm>
            <a:off x="4433693" y="1596458"/>
            <a:ext cx="7944825" cy="3320203"/>
            <a:chOff x="2710462" y="2030194"/>
            <a:chExt cx="8587865" cy="2492009"/>
          </a:xfrm>
        </p:grpSpPr>
        <p:pic>
          <p:nvPicPr>
            <p:cNvPr id="20" name="图片 2"/>
            <p:cNvPicPr>
              <a:picLocks noChangeAspect="1"/>
            </p:cNvPicPr>
            <p:nvPr/>
          </p:nvPicPr>
          <p:blipFill>
            <a:blip r:embed="rId4"/>
            <a:stretch>
              <a:fillRect/>
            </a:stretch>
          </p:blipFill>
          <p:spPr>
            <a:xfrm>
              <a:off x="2882550" y="2030194"/>
              <a:ext cx="8410489" cy="1372660"/>
            </a:xfrm>
            <a:prstGeom prst="rect">
              <a:avLst/>
            </a:prstGeom>
          </p:spPr>
        </p:pic>
        <p:pic>
          <p:nvPicPr>
            <p:cNvPr id="21" name="图片 3"/>
            <p:cNvPicPr>
              <a:picLocks noChangeAspect="1"/>
            </p:cNvPicPr>
            <p:nvPr/>
          </p:nvPicPr>
          <p:blipFill>
            <a:blip r:embed="rId5"/>
            <a:stretch>
              <a:fillRect/>
            </a:stretch>
          </p:blipFill>
          <p:spPr>
            <a:xfrm>
              <a:off x="2710462" y="3335552"/>
              <a:ext cx="8587865" cy="1186651"/>
            </a:xfrm>
            <a:prstGeom prst="rect">
              <a:avLst/>
            </a:prstGeom>
          </p:spPr>
        </p:pic>
      </p:grpSp>
      <p:sp>
        <p:nvSpPr>
          <p:cNvPr id="18" name="文本框 18"/>
          <p:cNvSpPr txBox="1"/>
          <p:nvPr/>
        </p:nvSpPr>
        <p:spPr>
          <a:xfrm>
            <a:off x="3565803" y="166953"/>
            <a:ext cx="6882489" cy="923330"/>
          </a:xfrm>
          <a:prstGeom prst="rect">
            <a:avLst/>
          </a:prstGeom>
          <a:noFill/>
        </p:spPr>
        <p:txBody>
          <a:bodyPr wrap="square" rtlCol="0">
            <a:spAutoFit/>
          </a:bodyPr>
          <a:lstStyle/>
          <a:p>
            <a:pPr algn="ctr"/>
            <a:r>
              <a:rPr lang="en-US" altLang="zh-CN" sz="5400" b="1" kern="1200" dirty="0" err="1">
                <a:solidFill>
                  <a:srgbClr val="FF6600"/>
                </a:solidFill>
                <a:latin typeface="Times New Roman" pitchFamily="18" charset="0"/>
                <a:cs typeface="Times New Roman" pitchFamily="18" charset="0"/>
              </a:rPr>
              <a:t>Nội</a:t>
            </a:r>
            <a:r>
              <a:rPr lang="zh-CN" altLang="en-US" sz="5400" b="1" kern="1200" dirty="0">
                <a:solidFill>
                  <a:srgbClr val="FF6600"/>
                </a:solidFill>
                <a:latin typeface="Times New Roman" pitchFamily="18" charset="0"/>
                <a:cs typeface="Times New Roman" pitchFamily="18" charset="0"/>
              </a:rPr>
              <a:t> </a:t>
            </a:r>
            <a:r>
              <a:rPr lang="en-US" altLang="zh-CN" sz="5400" b="1" kern="1200" dirty="0">
                <a:solidFill>
                  <a:srgbClr val="FF6600"/>
                </a:solidFill>
                <a:latin typeface="Times New Roman" pitchFamily="18" charset="0"/>
                <a:cs typeface="Times New Roman" pitchFamily="18" charset="0"/>
              </a:rPr>
              <a:t>dung </a:t>
            </a:r>
            <a:r>
              <a:rPr lang="en-US" altLang="zh-CN" sz="5400" b="1" kern="1200" dirty="0" err="1">
                <a:solidFill>
                  <a:srgbClr val="FF6600"/>
                </a:solidFill>
                <a:latin typeface="Times New Roman" pitchFamily="18" charset="0"/>
                <a:cs typeface="Times New Roman" pitchFamily="18" charset="0"/>
              </a:rPr>
              <a:t>bài</a:t>
            </a:r>
            <a:r>
              <a:rPr lang="zh-CN" altLang="en-US" sz="5400" b="1" kern="1200" dirty="0">
                <a:solidFill>
                  <a:srgbClr val="FF6600"/>
                </a:solidFill>
                <a:latin typeface="Times New Roman" pitchFamily="18" charset="0"/>
                <a:cs typeface="Times New Roman" pitchFamily="18" charset="0"/>
              </a:rPr>
              <a:t> </a:t>
            </a:r>
            <a:r>
              <a:rPr lang="en-US" altLang="zh-CN" sz="5400" b="1" kern="1200" dirty="0" err="1">
                <a:solidFill>
                  <a:srgbClr val="FF6600"/>
                </a:solidFill>
                <a:latin typeface="Times New Roman" pitchFamily="18" charset="0"/>
                <a:cs typeface="Times New Roman" pitchFamily="18" charset="0"/>
              </a:rPr>
              <a:t>học</a:t>
            </a:r>
            <a:endParaRPr lang="zh-CN" altLang="en-US" sz="5400" b="1" kern="1200" dirty="0">
              <a:solidFill>
                <a:srgbClr val="FF6600"/>
              </a:solidFill>
              <a:latin typeface="Times New Roman" pitchFamily="18" charset="0"/>
              <a:cs typeface="Times New Roman" pitchFamily="18" charset="0"/>
            </a:endParaRPr>
          </a:p>
        </p:txBody>
      </p:sp>
      <p:sp>
        <p:nvSpPr>
          <p:cNvPr id="3" name="Rectangle 2"/>
          <p:cNvSpPr/>
          <p:nvPr/>
        </p:nvSpPr>
        <p:spPr>
          <a:xfrm>
            <a:off x="4625399" y="2548940"/>
            <a:ext cx="7166267" cy="1200329"/>
          </a:xfrm>
          <a:prstGeom prst="rect">
            <a:avLst/>
          </a:prstGeom>
        </p:spPr>
        <p:txBody>
          <a:bodyPr wrap="square">
            <a:spAutoFit/>
          </a:bodyPr>
          <a:lstStyle/>
          <a:p>
            <a:r>
              <a:rPr lang="en-US" sz="3600" b="1" i="1" smtClean="0">
                <a:solidFill>
                  <a:srgbClr val="C00000"/>
                </a:solidFill>
                <a:latin typeface="Times New Roman" pitchFamily="18" charset="0"/>
                <a:cs typeface="Times New Roman" pitchFamily="18" charset="0"/>
              </a:rPr>
              <a:t>    Mỗi </a:t>
            </a:r>
            <a:r>
              <a:rPr lang="en-US" sz="3600" b="1" i="1" dirty="0" err="1">
                <a:solidFill>
                  <a:srgbClr val="C00000"/>
                </a:solidFill>
                <a:latin typeface="Times New Roman" pitchFamily="18" charset="0"/>
                <a:cs typeface="Times New Roman" pitchFamily="18" charset="0"/>
              </a:rPr>
              <a:t>mùa</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trong</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năm</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đều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có</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vẻ</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đẹp</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riêng</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đều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có</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ích</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cho</a:t>
            </a:r>
            <a:r>
              <a:rPr lang="en-US" sz="3600" b="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cuộc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sống</a:t>
            </a:r>
            <a:r>
              <a:rPr lang="en-US" sz="3600" b="1" i="1" dirty="0">
                <a:solidFill>
                  <a:srgbClr val="C0000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grpSp>
        <p:nvGrpSpPr>
          <p:cNvPr id="14" name="Group 13"/>
          <p:cNvGrpSpPr/>
          <p:nvPr/>
        </p:nvGrpSpPr>
        <p:grpSpPr>
          <a:xfrm>
            <a:off x="16613" y="1227920"/>
            <a:ext cx="4608786" cy="5809143"/>
            <a:chOff x="953739" y="1619250"/>
            <a:chExt cx="6661006" cy="5238750"/>
          </a:xfrm>
        </p:grpSpPr>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77408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5" name="图片 2" descr="59af418a3766c"/>
          <p:cNvPicPr/>
          <p:nvPr/>
        </p:nvPicPr>
        <p:blipFill>
          <a:blip r:embed="rId4" cstate="screen"/>
          <a:stretch>
            <a:fillRect/>
          </a:stretch>
        </p:blipFill>
        <p:spPr>
          <a:xfrm>
            <a:off x="4367595" y="2963165"/>
            <a:ext cx="3886920" cy="38935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7397" y="250073"/>
            <a:ext cx="9291109" cy="3383573"/>
          </a:xfrm>
          <a:prstGeom prst="rect">
            <a:avLst/>
          </a:prstGeom>
        </p:spPr>
      </p:pic>
    </p:spTree>
    <p:extLst>
      <p:ext uri="{BB962C8B-B14F-4D97-AF65-F5344CB8AC3E}">
        <p14:creationId xmlns:p14="http://schemas.microsoft.com/office/powerpoint/2010/main" val="200420647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331c5afe5f647f440cd4aa0ac0913fb"/>
          <p:cNvPicPr/>
          <p:nvPr/>
        </p:nvPicPr>
        <p:blipFill>
          <a:blip r:embed="rId2" cstate="screen"/>
          <a:stretch>
            <a:fillRect/>
          </a:stretch>
        </p:blipFill>
        <p:spPr>
          <a:xfrm>
            <a:off x="-1507448" y="1284922"/>
            <a:ext cx="4747038" cy="3785552"/>
          </a:xfrm>
          <a:prstGeom prst="rect">
            <a:avLst/>
          </a:prstGeom>
        </p:spPr>
      </p:pic>
      <p:sp>
        <p:nvSpPr>
          <p:cNvPr id="3" name="文本框 18"/>
          <p:cNvSpPr txBox="1"/>
          <p:nvPr/>
        </p:nvSpPr>
        <p:spPr>
          <a:xfrm>
            <a:off x="333294" y="2557848"/>
            <a:ext cx="2331529" cy="1446550"/>
          </a:xfrm>
          <a:prstGeom prst="rect">
            <a:avLst/>
          </a:prstGeom>
          <a:noFill/>
        </p:spPr>
        <p:txBody>
          <a:bodyPr wrap="square" rtlCol="0">
            <a:spAutoFit/>
          </a:bodyPr>
          <a:lstStyle/>
          <a:p>
            <a:pPr algn="ctr"/>
            <a:r>
              <a:rPr lang="en-US" altLang="zh-CN" sz="4400" b="1" dirty="0" err="1">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Đoạn</a:t>
            </a:r>
            <a:r>
              <a:rPr lang="en-US" altLang="zh-CN" sz="4400" b="1" dirty="0">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 </a:t>
            </a:r>
            <a:r>
              <a:rPr lang="en-US" altLang="zh-CN" sz="4400" b="1" dirty="0" err="1">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đọc</a:t>
            </a:r>
            <a:r>
              <a:rPr lang="en-US" altLang="zh-CN" sz="4400" b="1" dirty="0">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 </a:t>
            </a:r>
            <a:r>
              <a:rPr lang="en-US" altLang="zh-CN" sz="4400" b="1" dirty="0" err="1">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lại</a:t>
            </a:r>
            <a:endParaRPr lang="zh-CN" altLang="en-US" sz="4400" b="1" dirty="0">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endParaRPr>
          </a:p>
        </p:txBody>
      </p:sp>
      <p:sp>
        <p:nvSpPr>
          <p:cNvPr id="4" name="Rounded Rectangle 16"/>
          <p:cNvSpPr/>
          <p:nvPr/>
        </p:nvSpPr>
        <p:spPr>
          <a:xfrm>
            <a:off x="3237969" y="-180535"/>
            <a:ext cx="8845174" cy="7158446"/>
          </a:xfrm>
          <a:prstGeom prst="roundRect">
            <a:avLst>
              <a:gd name="adj" fmla="val 11248"/>
            </a:avLst>
          </a:prstGeom>
          <a:noFill/>
          <a:ln w="28575" cap="flat" cmpd="sng" algn="ctr">
            <a:solidFill>
              <a:srgbClr val="0070C0"/>
            </a:solidFill>
            <a:prstDash val="solid"/>
            <a:miter lim="800000"/>
          </a:ln>
          <a:effectLst/>
        </p:spPr>
        <p:txBody>
          <a:bodyPr rtlCol="0" anchor="ctr"/>
          <a:lstStyle/>
          <a:p>
            <a:pPr algn="ctr" defTabSz="914400">
              <a:defRPr/>
            </a:pPr>
            <a:endParaRPr lang="en-US">
              <a:solidFill>
                <a:srgbClr val="FFFFFF"/>
              </a:solidFill>
              <a:latin typeface="等线"/>
              <a:ea typeface="Microsoft YaHei" panose="020B0503020204020204" charset="-122"/>
            </a:endParaRPr>
          </a:p>
        </p:txBody>
      </p:sp>
      <p:sp>
        <p:nvSpPr>
          <p:cNvPr id="5" name="Rectangle 4"/>
          <p:cNvSpPr/>
          <p:nvPr/>
        </p:nvSpPr>
        <p:spPr>
          <a:xfrm>
            <a:off x="3237970" y="1038860"/>
            <a:ext cx="8513976" cy="5539978"/>
          </a:xfrm>
          <a:prstGeom prst="rect">
            <a:avLst/>
          </a:prstGeom>
        </p:spPr>
        <p:txBody>
          <a:bodyPr wrap="square">
            <a:spAutoFit/>
          </a:bodyPr>
          <a:lstStyle/>
          <a:p>
            <a:pPr>
              <a:spcAft>
                <a:spcPts val="1200"/>
              </a:spcAft>
            </a:pPr>
            <a:r>
              <a:rPr lang="en-US" altLang="zh-CN" sz="3200">
                <a:solidFill>
                  <a:srgbClr val="000000"/>
                </a:solidFill>
                <a:latin typeface="Arial" panose="020B0604020202020204" pitchFamily="34" charset="0"/>
                <a:ea typeface="Microsoft YaHei" panose="020B0503020204020204" charset="-122"/>
                <a:cs typeface="Arial" panose="020B0604020202020204" pitchFamily="34"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Một ngày đầu năm, bốn nàng tiên Xuân, Hạ, Thu, Đông gặp nhau. Đông cầm tay Xuân, bảo:</a:t>
            </a:r>
          </a:p>
          <a:p>
            <a:pPr>
              <a:spcAft>
                <a:spcPts val="1200"/>
              </a:spcAft>
            </a:pPr>
            <a:r>
              <a:rPr lang="en-US" sz="3600" b="1">
                <a:effectLst>
                  <a:outerShdw blurRad="38100" dist="38100" dir="2700000" algn="tl">
                    <a:srgbClr val="000000">
                      <a:alpha val="43137"/>
                    </a:srgbClr>
                  </a:outerShdw>
                </a:effectLst>
                <a:latin typeface="Times New Roman" pitchFamily="18" charset="0"/>
                <a:cs typeface="Times New Roman" pitchFamily="18"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 Ai cũng yêu chị. Chị về, vườn cây nào cũng đâm chồi nảy lộc.</a:t>
            </a:r>
          </a:p>
          <a:p>
            <a:pPr>
              <a:spcAft>
                <a:spcPts val="1200"/>
              </a:spcAft>
            </a:pPr>
            <a:r>
              <a:rPr lang="en-US" sz="3600" b="1">
                <a:effectLst>
                  <a:outerShdw blurRad="38100" dist="38100" dir="2700000" algn="tl">
                    <a:srgbClr val="000000">
                      <a:alpha val="43137"/>
                    </a:srgbClr>
                  </a:outerShdw>
                </a:effectLst>
                <a:latin typeface="Times New Roman" pitchFamily="18" charset="0"/>
                <a:cs typeface="Times New Roman" pitchFamily="18"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Xuân nói:</a:t>
            </a:r>
          </a:p>
          <a:p>
            <a:pPr>
              <a:spcAft>
                <a:spcPts val="1200"/>
              </a:spcAft>
            </a:pPr>
            <a:r>
              <a:rPr lang="en-US" sz="3600" b="1">
                <a:effectLst>
                  <a:outerShdw blurRad="38100" dist="38100" dir="2700000" algn="tl">
                    <a:srgbClr val="000000">
                      <a:alpha val="43137"/>
                    </a:srgbClr>
                  </a:outerShdw>
                </a:effectLst>
                <a:latin typeface="Times New Roman" pitchFamily="18" charset="0"/>
                <a:cs typeface="Times New Roman" pitchFamily="18"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 Nhưng phải có nắng của em Hạ, cây trong vườn mới đơm trái ngọt, các cô cậu học trò mới được nghỉ hè.</a:t>
            </a:r>
            <a:endParaRPr lang="vi-VN"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58" y="4941085"/>
            <a:ext cx="3124200" cy="1684219"/>
          </a:xfrm>
          <a:prstGeom prst="rect">
            <a:avLst/>
          </a:prstGeom>
        </p:spPr>
      </p:pic>
    </p:spTree>
    <p:extLst>
      <p:ext uri="{BB962C8B-B14F-4D97-AF65-F5344CB8AC3E}">
        <p14:creationId xmlns:p14="http://schemas.microsoft.com/office/powerpoint/2010/main" val="393941730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pic>
        <p:nvPicPr>
          <p:cNvPr id="7" name="图片 9" descr="e6a655ed09bc757151afabca7ab85c5c"/>
          <p:cNvPicPr/>
          <p:nvPr/>
        </p:nvPicPr>
        <p:blipFill>
          <a:blip r:embed="rId4" cstate="screen"/>
          <a:stretch>
            <a:fillRect/>
          </a:stretch>
        </p:blipFill>
        <p:spPr>
          <a:xfrm rot="1426081">
            <a:off x="10064496" y="238990"/>
            <a:ext cx="1868552" cy="2438914"/>
          </a:xfrm>
          <a:prstGeom prst="rect">
            <a:avLst/>
          </a:prstGeom>
        </p:spPr>
      </p:pic>
      <p:pic>
        <p:nvPicPr>
          <p:cNvPr id="8" name="图片 10" descr="d1ca708a87c9b39e9bdf39142e09b55e"/>
          <p:cNvPicPr/>
          <p:nvPr/>
        </p:nvPicPr>
        <p:blipFill>
          <a:blip r:embed="rId5" cstate="print"/>
          <a:stretch>
            <a:fillRect/>
          </a:stretch>
        </p:blipFill>
        <p:spPr>
          <a:xfrm rot="20487199">
            <a:off x="190500" y="-180730"/>
            <a:ext cx="3495430" cy="349543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352258765"/>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597878" y="621322"/>
            <a:ext cx="9800492" cy="2532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i="0">
                <a:solidFill>
                  <a:schemeClr val="bg1"/>
                </a:solidFill>
                <a:effectLst/>
                <a:latin typeface="Times New Roman" pitchFamily="18" charset="0"/>
                <a:cs typeface="Times New Roman" pitchFamily="18" charset="0"/>
              </a:rPr>
              <a:t>Câu </a:t>
            </a:r>
            <a:r>
              <a:rPr lang="vi-VN" sz="4400" b="1" i="0" smtClean="0">
                <a:solidFill>
                  <a:schemeClr val="bg1"/>
                </a:solidFill>
                <a:effectLst/>
                <a:latin typeface="Times New Roman" pitchFamily="18" charset="0"/>
                <a:cs typeface="Times New Roman" pitchFamily="18" charset="0"/>
              </a:rPr>
              <a:t>1</a:t>
            </a:r>
            <a:r>
              <a:rPr lang="vi-VN" sz="4400" b="1" i="0">
                <a:solidFill>
                  <a:schemeClr val="bg1"/>
                </a:solidFill>
                <a:effectLst/>
                <a:latin typeface="Times New Roman" pitchFamily="18" charset="0"/>
                <a:cs typeface="Times New Roman" pitchFamily="18" charset="0"/>
              </a:rPr>
              <a:t> </a:t>
            </a:r>
            <a:endParaRPr lang="en-US" sz="4400" b="1" i="0" smtClean="0">
              <a:solidFill>
                <a:schemeClr val="bg1"/>
              </a:solidFill>
              <a:effectLst/>
              <a:latin typeface="Times New Roman" pitchFamily="18" charset="0"/>
              <a:cs typeface="Times New Roman" pitchFamily="18" charset="0"/>
            </a:endParaRPr>
          </a:p>
          <a:p>
            <a:pPr algn="just"/>
            <a:r>
              <a:rPr lang="en-US" sz="4400" b="1" smtClean="0">
                <a:solidFill>
                  <a:schemeClr val="bg1"/>
                </a:solidFill>
                <a:latin typeface="Times New Roman" pitchFamily="18" charset="0"/>
                <a:cs typeface="Times New Roman" pitchFamily="18" charset="0"/>
              </a:rPr>
              <a:t>          Mùa gì cho lá xanh cây</a:t>
            </a:r>
          </a:p>
          <a:p>
            <a:pPr algn="just"/>
            <a:r>
              <a:rPr lang="en-US" sz="4400" b="1" smtClean="0">
                <a:solidFill>
                  <a:schemeClr val="bg1"/>
                </a:solidFill>
                <a:latin typeface="Times New Roman" pitchFamily="18" charset="0"/>
                <a:cs typeface="Times New Roman" pitchFamily="18" charset="0"/>
              </a:rPr>
              <a:t>Cho bé thêm tuổi,má hây hây hồng?</a:t>
            </a:r>
            <a:endParaRPr lang="en-US" sz="4400" b="1" dirty="0">
              <a:solidFill>
                <a:schemeClr val="bg1"/>
              </a:solidFill>
              <a:latin typeface="Times New Roman" pitchFamily="18" charset="0"/>
              <a:cs typeface="Times New Roman" pitchFamily="18" charset="0"/>
            </a:endParaRPr>
          </a:p>
        </p:txBody>
      </p:sp>
      <p:sp>
        <p:nvSpPr>
          <p:cNvPr id="5" name="Rectangle 1">
            <a:extLst>
              <a:ext uri="{FF2B5EF4-FFF2-40B4-BE49-F238E27FC236}">
                <a16:creationId xmlns:a16="http://schemas.microsoft.com/office/drawing/2014/main" id="{0034A797-8D08-4859-AC5D-A7FFB3D4D546}"/>
              </a:ext>
            </a:extLst>
          </p:cNvPr>
          <p:cNvSpPr>
            <a:spLocks noChangeArrowheads="1"/>
          </p:cNvSpPr>
          <p:nvPr/>
        </p:nvSpPr>
        <p:spPr bwMode="auto">
          <a:xfrm>
            <a:off x="3224188" y="4122857"/>
            <a:ext cx="4266857" cy="769441"/>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smtClean="0">
                <a:ln>
                  <a:noFill/>
                </a:ln>
                <a:solidFill>
                  <a:srgbClr val="FFFF00"/>
                </a:solidFill>
                <a:effectLst/>
                <a:latin typeface="Times New Roman" pitchFamily="18" charset="0"/>
                <a:cs typeface="Times New Roman" pitchFamily="18" charset="0"/>
              </a:rPr>
              <a:t>     </a:t>
            </a:r>
            <a:r>
              <a:rPr kumimoji="0" lang="en-US" altLang="en-US" sz="4400" b="1" i="0" u="none" strike="noStrike" cap="none" normalizeH="0" baseline="0" smtClean="0">
                <a:ln>
                  <a:noFill/>
                </a:ln>
                <a:solidFill>
                  <a:srgbClr val="FFFF00"/>
                </a:solidFill>
                <a:effectLst/>
                <a:latin typeface="Times New Roman" pitchFamily="18" charset="0"/>
                <a:cs typeface="Times New Roman" pitchFamily="18" charset="0"/>
              </a:rPr>
              <a:t>Mùa</a:t>
            </a:r>
            <a:r>
              <a:rPr kumimoji="0" lang="en-US" altLang="en-US" sz="4400" b="1" i="0" u="none" strike="noStrike" cap="none" normalizeH="0" smtClean="0">
                <a:ln>
                  <a:noFill/>
                </a:ln>
                <a:solidFill>
                  <a:srgbClr val="FFFF00"/>
                </a:solidFill>
                <a:effectLst/>
                <a:latin typeface="Times New Roman" pitchFamily="18" charset="0"/>
                <a:cs typeface="Times New Roman" pitchFamily="18" charset="0"/>
              </a:rPr>
              <a:t> Xuân</a:t>
            </a:r>
            <a:r>
              <a:rPr kumimoji="0" lang="en-US" altLang="en-US" sz="4400" b="1" i="0" u="none" strike="noStrike" cap="none" normalizeH="0" baseline="0" dirty="0">
                <a:ln>
                  <a:noFill/>
                </a:ln>
                <a:solidFill>
                  <a:srgbClr val="FFFF00"/>
                </a:solidFill>
                <a:effectLst/>
                <a:latin typeface="Times New Roman" pitchFamily="18" charset="0"/>
                <a:cs typeface="Times New Roman" pitchFamily="18" charset="0"/>
              </a:rPr>
              <a:t> </a:t>
            </a:r>
            <a:r>
              <a:rPr kumimoji="0" lang="en-US" altLang="en-US" sz="4400" b="1" i="0" u="none" strike="noStrike" cap="none" normalizeH="0" baseline="0" dirty="0">
                <a:ln>
                  <a:noFill/>
                </a:ln>
                <a:solidFill>
                  <a:srgbClr val="FFFF00"/>
                </a:solidFill>
                <a:effectLst/>
              </a:rPr>
              <a:t>    </a:t>
            </a:r>
            <a:r>
              <a:rPr kumimoji="0" lang="en-US" altLang="en-US" sz="2000" b="1" i="0" u="none" strike="noStrike" cap="none" normalizeH="0" baseline="0" dirty="0">
                <a:ln>
                  <a:noFill/>
                </a:ln>
                <a:solidFill>
                  <a:srgbClr val="FFFF00"/>
                </a:solidFill>
                <a:effectLst/>
                <a:latin typeface="Arial" panose="020B0604020202020204" pitchFamily="34" charset="0"/>
              </a:rPr>
              <a:t> </a:t>
            </a: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ction Button: Go Home 12">
            <a:hlinkClick r:id="rId2" action="ppaction://hlinksldjump" highlightClick="1"/>
            <a:extLst>
              <a:ext uri="{FF2B5EF4-FFF2-40B4-BE49-F238E27FC236}">
                <a16:creationId xmlns:a16="http://schemas.microsoft.com/office/drawing/2014/main" id="{B09DCDBD-4D4D-4D93-939C-0FC4180718E4}"/>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868737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5"/>
                                        </p:tgtEl>
                                        <p:attrNameLst>
                                          <p:attrName>fillcolor</p:attrName>
                                        </p:attrNameLst>
                                      </p:cBhvr>
                                      <p:to>
                                        <a:srgbClr val="C00000"/>
                                      </p:to>
                                    </p:animClr>
                                    <p:set>
                                      <p:cBhvr>
                                        <p:cTn id="12" dur="2000" fill="hold"/>
                                        <p:tgtEl>
                                          <p:spTgt spid="5"/>
                                        </p:tgtEl>
                                        <p:attrNameLst>
                                          <p:attrName>fill.type</p:attrName>
                                        </p:attrNameLst>
                                      </p:cBhvr>
                                      <p:to>
                                        <p:strVal val="solid"/>
                                      </p:to>
                                    </p:set>
                                    <p:set>
                                      <p:cBhvr>
                                        <p:cTn id="13"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1471613" y="187569"/>
            <a:ext cx="8689872" cy="3985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smtClean="0">
              <a:solidFill>
                <a:schemeClr val="bg1"/>
              </a:solidFill>
              <a:latin typeface="Times New Roman" pitchFamily="18" charset="0"/>
              <a:cs typeface="Times New Roman" pitchFamily="18" charset="0"/>
            </a:endParaRPr>
          </a:p>
          <a:p>
            <a:pPr algn="ctr"/>
            <a:r>
              <a:rPr lang="vi-VN" sz="4400" b="1" smtClean="0">
                <a:solidFill>
                  <a:srgbClr val="FF0000"/>
                </a:solidFill>
                <a:latin typeface="Times New Roman" pitchFamily="18" charset="0"/>
                <a:cs typeface="Times New Roman" pitchFamily="18" charset="0"/>
              </a:rPr>
              <a:t>Câu </a:t>
            </a:r>
            <a:r>
              <a:rPr lang="en-US" sz="4400" b="1" smtClean="0">
                <a:solidFill>
                  <a:srgbClr val="FF0000"/>
                </a:solidFill>
                <a:latin typeface="Times New Roman" pitchFamily="18" charset="0"/>
                <a:cs typeface="Times New Roman" pitchFamily="18" charset="0"/>
              </a:rPr>
              <a:t>2</a:t>
            </a:r>
            <a:r>
              <a:rPr lang="vi-VN" sz="4400" b="1">
                <a:solidFill>
                  <a:srgbClr val="FF0000"/>
                </a:solidFill>
                <a:latin typeface="Times New Roman" pitchFamily="18" charset="0"/>
                <a:cs typeface="Times New Roman" pitchFamily="18" charset="0"/>
              </a:rPr>
              <a:t> </a:t>
            </a:r>
            <a:endParaRPr lang="en-US" sz="4400" b="1">
              <a:solidFill>
                <a:srgbClr val="FF0000"/>
              </a:solidFill>
              <a:latin typeface="Times New Roman" pitchFamily="18" charset="0"/>
              <a:cs typeface="Times New Roman" pitchFamily="18" charset="0"/>
            </a:endParaRPr>
          </a:p>
          <a:p>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Mùa </a:t>
            </a:r>
            <a:r>
              <a:rPr lang="en-US" sz="4400" b="1">
                <a:solidFill>
                  <a:srgbClr val="FF0000"/>
                </a:solidFill>
                <a:latin typeface="Times New Roman" pitchFamily="18" charset="0"/>
                <a:cs typeface="Times New Roman" pitchFamily="18" charset="0"/>
              </a:rPr>
              <a:t>gì </a:t>
            </a:r>
            <a:r>
              <a:rPr lang="en-US" sz="4400" b="1" smtClean="0">
                <a:solidFill>
                  <a:srgbClr val="FF0000"/>
                </a:solidFill>
                <a:latin typeface="Times New Roman" pitchFamily="18" charset="0"/>
                <a:cs typeface="Times New Roman" pitchFamily="18" charset="0"/>
              </a:rPr>
              <a:t>nóng bức</a:t>
            </a:r>
          </a:p>
          <a:p>
            <a:r>
              <a:rPr lang="en-US" sz="4400" b="1" smtClean="0">
                <a:solidFill>
                  <a:srgbClr val="FF0000"/>
                </a:solidFill>
                <a:latin typeface="Times New Roman" pitchFamily="18" charset="0"/>
                <a:cs typeface="Times New Roman" pitchFamily="18" charset="0"/>
              </a:rPr>
              <a:t>        Trời nắng chang chang</a:t>
            </a:r>
          </a:p>
          <a:p>
            <a:r>
              <a:rPr lang="en-US" sz="4400" b="1" smtClean="0">
                <a:solidFill>
                  <a:srgbClr val="FF0000"/>
                </a:solidFill>
                <a:latin typeface="Times New Roman" pitchFamily="18" charset="0"/>
                <a:cs typeface="Times New Roman" pitchFamily="18" charset="0"/>
              </a:rPr>
              <a:t>        Đi học đi làm</a:t>
            </a:r>
          </a:p>
          <a:p>
            <a:r>
              <a:rPr lang="en-US" sz="4400" b="1" smtClean="0">
                <a:solidFill>
                  <a:srgbClr val="FF0000"/>
                </a:solidFill>
                <a:latin typeface="Times New Roman" pitchFamily="18" charset="0"/>
                <a:cs typeface="Times New Roman" pitchFamily="18" charset="0"/>
              </a:rPr>
              <a:t>        Phải mang nón , mũ ?</a:t>
            </a:r>
          </a:p>
          <a:p>
            <a:pPr algn="just"/>
            <a:endParaRPr lang="en-US" sz="2400" b="1">
              <a:solidFill>
                <a:schemeClr val="bg1"/>
              </a:solidFill>
            </a:endParaRP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A0FBDE66-9621-4FED-AD6F-0C2E8C0BBE19}"/>
              </a:ext>
            </a:extLst>
          </p:cNvPr>
          <p:cNvSpPr txBox="1"/>
          <p:nvPr/>
        </p:nvSpPr>
        <p:spPr>
          <a:xfrm>
            <a:off x="4336741" y="4770383"/>
            <a:ext cx="3681274" cy="769441"/>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en-US" sz="4400" smtClean="0">
                <a:latin typeface="Times New Roman" pitchFamily="18" charset="0"/>
                <a:cs typeface="Times New Roman" pitchFamily="18" charset="0"/>
              </a:rPr>
              <a:t>    Mùa Hạ</a:t>
            </a:r>
            <a:endParaRPr lang="en-US" sz="4400" dirty="0">
              <a:latin typeface="Times New Roman" pitchFamily="18" charset="0"/>
              <a:cs typeface="Times New Roman" pitchFamily="18" charset="0"/>
            </a:endParaRPr>
          </a:p>
        </p:txBody>
      </p:sp>
      <p:sp>
        <p:nvSpPr>
          <p:cNvPr id="9" name="Action Button: Go Home 8">
            <a:hlinkClick r:id="rId2" action="ppaction://hlinksldjump" highlightClick="1"/>
            <a:extLst>
              <a:ext uri="{FF2B5EF4-FFF2-40B4-BE49-F238E27FC236}">
                <a16:creationId xmlns:a16="http://schemas.microsoft.com/office/drawing/2014/main" id="{EBC8FFCE-4301-4B7B-9139-9C15B1A7F8EA}"/>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extLst>
      <p:ext uri="{BB962C8B-B14F-4D97-AF65-F5344CB8AC3E}">
        <p14:creationId xmlns:p14="http://schemas.microsoft.com/office/powerpoint/2010/main" val="334685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1746737" y="387997"/>
            <a:ext cx="6752494" cy="37156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solidFill>
                  <a:srgbClr val="FF3399"/>
                </a:solidFill>
                <a:latin typeface="Times New Roman" pitchFamily="18" charset="0"/>
                <a:cs typeface="Times New Roman" pitchFamily="18" charset="0"/>
              </a:rPr>
              <a:t>Câu </a:t>
            </a:r>
            <a:r>
              <a:rPr lang="en-US" sz="4400" b="1" smtClean="0">
                <a:solidFill>
                  <a:srgbClr val="FF3399"/>
                </a:solidFill>
                <a:latin typeface="Times New Roman" pitchFamily="18" charset="0"/>
                <a:cs typeface="Times New Roman" pitchFamily="18" charset="0"/>
              </a:rPr>
              <a:t>3</a:t>
            </a:r>
            <a:r>
              <a:rPr lang="vi-VN" sz="4400" b="1">
                <a:solidFill>
                  <a:srgbClr val="FF3399"/>
                </a:solidFill>
                <a:latin typeface="Times New Roman" pitchFamily="18" charset="0"/>
                <a:cs typeface="Times New Roman" pitchFamily="18" charset="0"/>
              </a:rPr>
              <a:t> </a:t>
            </a:r>
            <a:endParaRPr lang="en-US" sz="4400" b="1">
              <a:solidFill>
                <a:srgbClr val="FF3399"/>
              </a:solidFill>
              <a:latin typeface="Times New Roman" pitchFamily="18" charset="0"/>
              <a:cs typeface="Times New Roman" pitchFamily="18" charset="0"/>
            </a:endParaRPr>
          </a:p>
          <a:p>
            <a:r>
              <a:rPr lang="en-US" sz="4400" b="1">
                <a:solidFill>
                  <a:srgbClr val="FF3399"/>
                </a:solidFill>
                <a:latin typeface="Times New Roman" pitchFamily="18" charset="0"/>
                <a:cs typeface="Times New Roman" pitchFamily="18" charset="0"/>
              </a:rPr>
              <a:t>        Mùa gì </a:t>
            </a:r>
            <a:r>
              <a:rPr lang="en-US" sz="4400" b="1" smtClean="0">
                <a:solidFill>
                  <a:srgbClr val="FF3399"/>
                </a:solidFill>
                <a:latin typeface="Times New Roman" pitchFamily="18" charset="0"/>
                <a:cs typeface="Times New Roman" pitchFamily="18" charset="0"/>
              </a:rPr>
              <a:t>dịu nắng</a:t>
            </a:r>
            <a:endParaRPr lang="en-US" sz="4400" b="1">
              <a:solidFill>
                <a:srgbClr val="FF3399"/>
              </a:solidFill>
              <a:latin typeface="Times New Roman" pitchFamily="18" charset="0"/>
              <a:cs typeface="Times New Roman" pitchFamily="18" charset="0"/>
            </a:endParaRPr>
          </a:p>
          <a:p>
            <a:r>
              <a:rPr lang="en-US" sz="4400" b="1">
                <a:solidFill>
                  <a:srgbClr val="FF3399"/>
                </a:solidFill>
                <a:latin typeface="Times New Roman" pitchFamily="18" charset="0"/>
                <a:cs typeface="Times New Roman" pitchFamily="18" charset="0"/>
              </a:rPr>
              <a:t>        </a:t>
            </a:r>
            <a:r>
              <a:rPr lang="en-US" sz="4400" b="1" smtClean="0">
                <a:solidFill>
                  <a:srgbClr val="FF3399"/>
                </a:solidFill>
                <a:latin typeface="Times New Roman" pitchFamily="18" charset="0"/>
                <a:cs typeface="Times New Roman" pitchFamily="18" charset="0"/>
              </a:rPr>
              <a:t>Mây nhẹ nhàng bay</a:t>
            </a:r>
            <a:endParaRPr lang="en-US" sz="4400" b="1">
              <a:solidFill>
                <a:srgbClr val="FF3399"/>
              </a:solidFill>
              <a:latin typeface="Times New Roman" pitchFamily="18" charset="0"/>
              <a:cs typeface="Times New Roman" pitchFamily="18" charset="0"/>
            </a:endParaRPr>
          </a:p>
          <a:p>
            <a:r>
              <a:rPr lang="en-US" sz="4400" b="1">
                <a:solidFill>
                  <a:srgbClr val="FF3399"/>
                </a:solidFill>
                <a:latin typeface="Times New Roman" pitchFamily="18" charset="0"/>
                <a:cs typeface="Times New Roman" pitchFamily="18" charset="0"/>
              </a:rPr>
              <a:t>        </a:t>
            </a:r>
            <a:r>
              <a:rPr lang="en-US" sz="4400" b="1" smtClean="0">
                <a:solidFill>
                  <a:srgbClr val="FF3399"/>
                </a:solidFill>
                <a:latin typeface="Times New Roman" pitchFamily="18" charset="0"/>
                <a:cs typeface="Times New Roman" pitchFamily="18" charset="0"/>
              </a:rPr>
              <a:t>Gió khẽ rung cây</a:t>
            </a:r>
            <a:endParaRPr lang="en-US" sz="4400" b="1">
              <a:solidFill>
                <a:srgbClr val="FF3399"/>
              </a:solidFill>
              <a:latin typeface="Times New Roman" pitchFamily="18" charset="0"/>
              <a:cs typeface="Times New Roman" pitchFamily="18" charset="0"/>
            </a:endParaRPr>
          </a:p>
          <a:p>
            <a:r>
              <a:rPr lang="en-US" sz="4400" b="1">
                <a:solidFill>
                  <a:srgbClr val="FF3399"/>
                </a:solidFill>
                <a:latin typeface="Times New Roman" pitchFamily="18" charset="0"/>
                <a:cs typeface="Times New Roman" pitchFamily="18" charset="0"/>
              </a:rPr>
              <a:t>        </a:t>
            </a:r>
            <a:r>
              <a:rPr lang="en-US" sz="4400" b="1" smtClean="0">
                <a:solidFill>
                  <a:srgbClr val="FF3399"/>
                </a:solidFill>
                <a:latin typeface="Times New Roman" pitchFamily="18" charset="0"/>
                <a:cs typeface="Times New Roman" pitchFamily="18" charset="0"/>
              </a:rPr>
              <a:t>Lá vàng rơi rụng?</a:t>
            </a:r>
            <a:endParaRPr lang="en-US" sz="4400" b="1">
              <a:solidFill>
                <a:srgbClr val="FF3399"/>
              </a:solidFill>
              <a:latin typeface="Times New Roman" pitchFamily="18" charset="0"/>
              <a:cs typeface="Times New Roman" pitchFamily="18" charset="0"/>
            </a:endParaRPr>
          </a:p>
        </p:txBody>
      </p:sp>
      <p:sp>
        <p:nvSpPr>
          <p:cNvPr id="5" name="Rectangle 1">
            <a:extLst>
              <a:ext uri="{FF2B5EF4-FFF2-40B4-BE49-F238E27FC236}">
                <a16:creationId xmlns:a16="http://schemas.microsoft.com/office/drawing/2014/main" id="{0034A797-8D08-4859-AC5D-A7FFB3D4D546}"/>
              </a:ext>
            </a:extLst>
          </p:cNvPr>
          <p:cNvSpPr>
            <a:spLocks noChangeArrowheads="1"/>
          </p:cNvSpPr>
          <p:nvPr/>
        </p:nvSpPr>
        <p:spPr bwMode="auto">
          <a:xfrm>
            <a:off x="3774033" y="5001145"/>
            <a:ext cx="2579875" cy="769441"/>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p>
            <a:r>
              <a:rPr lang="en-US" sz="4400" b="1">
                <a:effectLst>
                  <a:outerShdw blurRad="38100" dist="38100" dir="2700000" algn="tl">
                    <a:srgbClr val="000000">
                      <a:alpha val="43137"/>
                    </a:srgbClr>
                  </a:outerShdw>
                </a:effectLst>
                <a:latin typeface="Times New Roman" pitchFamily="18" charset="0"/>
                <a:cs typeface="Times New Roman" pitchFamily="18" charset="0"/>
              </a:rPr>
              <a:t>Mùa </a:t>
            </a:r>
            <a:r>
              <a:rPr lang="en-US" sz="4400" b="1" smtClean="0">
                <a:effectLst>
                  <a:outerShdw blurRad="38100" dist="38100" dir="2700000" algn="tl">
                    <a:srgbClr val="000000">
                      <a:alpha val="43137"/>
                    </a:srgbClr>
                  </a:outerShdw>
                </a:effectLst>
                <a:latin typeface="Times New Roman" pitchFamily="18" charset="0"/>
                <a:cs typeface="Times New Roman" pitchFamily="18" charset="0"/>
              </a:rPr>
              <a:t>Thu</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ction Button: Go Home 8">
            <a:hlinkClick r:id="rId2" action="ppaction://hlinksldjump" highlightClick="1"/>
            <a:extLst>
              <a:ext uri="{FF2B5EF4-FFF2-40B4-BE49-F238E27FC236}">
                <a16:creationId xmlns:a16="http://schemas.microsoft.com/office/drawing/2014/main" id="{39F4EF53-02FA-4D62-B1A5-138B65843454}"/>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004053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5"/>
                                        </p:tgtEl>
                                        <p:attrNameLst>
                                          <p:attrName>fillcolor</p:attrName>
                                        </p:attrNameLst>
                                      </p:cBhvr>
                                      <p:to>
                                        <a:srgbClr val="C00000"/>
                                      </p:to>
                                    </p:animClr>
                                    <p:set>
                                      <p:cBhvr>
                                        <p:cTn id="12" dur="2000" fill="hold"/>
                                        <p:tgtEl>
                                          <p:spTgt spid="5"/>
                                        </p:tgtEl>
                                        <p:attrNameLst>
                                          <p:attrName>fill.type</p:attrName>
                                        </p:attrNameLst>
                                      </p:cBhvr>
                                      <p:to>
                                        <p:strVal val="solid"/>
                                      </p:to>
                                    </p:set>
                                    <p:set>
                                      <p:cBhvr>
                                        <p:cTn id="13"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1667239" y="363983"/>
            <a:ext cx="7197969" cy="375081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bg1"/>
                </a:solidFill>
                <a:latin typeface="Times New Roman" pitchFamily="18" charset="0"/>
                <a:cs typeface="Times New Roman" pitchFamily="18" charset="0"/>
              </a:rPr>
              <a:t>Câu </a:t>
            </a:r>
            <a:r>
              <a:rPr lang="en-US" sz="4400" b="1" smtClean="0">
                <a:solidFill>
                  <a:schemeClr val="bg1"/>
                </a:solidFill>
                <a:latin typeface="Times New Roman" pitchFamily="18" charset="0"/>
                <a:cs typeface="Times New Roman" pitchFamily="18" charset="0"/>
              </a:rPr>
              <a:t>4</a:t>
            </a:r>
            <a:r>
              <a:rPr lang="vi-VN" sz="4400" b="1">
                <a:solidFill>
                  <a:schemeClr val="bg1"/>
                </a:solidFill>
                <a:latin typeface="Times New Roman" pitchFamily="18" charset="0"/>
                <a:cs typeface="Times New Roman" pitchFamily="18" charset="0"/>
              </a:rPr>
              <a:t> </a:t>
            </a:r>
            <a:endParaRPr lang="en-US" sz="4400" b="1">
              <a:solidFill>
                <a:schemeClr val="bg1"/>
              </a:solidFill>
              <a:latin typeface="Times New Roman" pitchFamily="18" charset="0"/>
              <a:cs typeface="Times New Roman" pitchFamily="18" charset="0"/>
            </a:endParaRPr>
          </a:p>
          <a:p>
            <a:r>
              <a:rPr lang="en-US" sz="4400" b="1">
                <a:solidFill>
                  <a:schemeClr val="bg1"/>
                </a:solidFill>
                <a:latin typeface="Times New Roman" pitchFamily="18" charset="0"/>
                <a:cs typeface="Times New Roman" pitchFamily="18" charset="0"/>
              </a:rPr>
              <a:t>        Mùa gì </a:t>
            </a:r>
            <a:r>
              <a:rPr lang="en-US" sz="4400" b="1" smtClean="0">
                <a:solidFill>
                  <a:schemeClr val="bg1"/>
                </a:solidFill>
                <a:latin typeface="Times New Roman" pitchFamily="18" charset="0"/>
                <a:cs typeface="Times New Roman" pitchFamily="18" charset="0"/>
              </a:rPr>
              <a:t>rét buốt</a:t>
            </a:r>
            <a:endParaRPr lang="en-US" sz="4400" b="1">
              <a:solidFill>
                <a:schemeClr val="bg1"/>
              </a:solidFill>
              <a:latin typeface="Times New Roman" pitchFamily="18" charset="0"/>
              <a:cs typeface="Times New Roman" pitchFamily="18" charset="0"/>
            </a:endParaRPr>
          </a:p>
          <a:p>
            <a:r>
              <a:rPr lang="en-US" sz="4400" b="1">
                <a:solidFill>
                  <a:schemeClr val="bg1"/>
                </a:solidFill>
                <a:latin typeface="Times New Roman" pitchFamily="18" charset="0"/>
                <a:cs typeface="Times New Roman" pitchFamily="18" charset="0"/>
              </a:rPr>
              <a:t> </a:t>
            </a:r>
            <a:r>
              <a:rPr lang="en-US" sz="4400" b="1" smtClean="0">
                <a:solidFill>
                  <a:schemeClr val="bg1"/>
                </a:solidFill>
                <a:latin typeface="Times New Roman" pitchFamily="18" charset="0"/>
                <a:cs typeface="Times New Roman" pitchFamily="18" charset="0"/>
              </a:rPr>
              <a:t>       Gió bấc thổi tràn</a:t>
            </a:r>
            <a:endParaRPr lang="en-US" sz="4400" b="1">
              <a:solidFill>
                <a:schemeClr val="bg1"/>
              </a:solidFill>
              <a:latin typeface="Times New Roman" pitchFamily="18" charset="0"/>
              <a:cs typeface="Times New Roman" pitchFamily="18" charset="0"/>
            </a:endParaRPr>
          </a:p>
          <a:p>
            <a:r>
              <a:rPr lang="en-US" sz="4400" b="1">
                <a:solidFill>
                  <a:schemeClr val="bg1"/>
                </a:solidFill>
                <a:latin typeface="Times New Roman" pitchFamily="18" charset="0"/>
                <a:cs typeface="Times New Roman" pitchFamily="18" charset="0"/>
              </a:rPr>
              <a:t>        </a:t>
            </a:r>
            <a:r>
              <a:rPr lang="en-US" sz="4400" b="1" smtClean="0">
                <a:solidFill>
                  <a:schemeClr val="bg1"/>
                </a:solidFill>
                <a:latin typeface="Times New Roman" pitchFamily="18" charset="0"/>
                <a:cs typeface="Times New Roman" pitchFamily="18" charset="0"/>
              </a:rPr>
              <a:t>Đi học,đi làm</a:t>
            </a:r>
            <a:endParaRPr lang="en-US" sz="4400" b="1">
              <a:solidFill>
                <a:schemeClr val="bg1"/>
              </a:solidFill>
              <a:latin typeface="Times New Roman" pitchFamily="18" charset="0"/>
              <a:cs typeface="Times New Roman" pitchFamily="18" charset="0"/>
            </a:endParaRPr>
          </a:p>
          <a:p>
            <a:r>
              <a:rPr lang="en-US" sz="4400" b="1">
                <a:solidFill>
                  <a:schemeClr val="bg1"/>
                </a:solidFill>
                <a:latin typeface="Times New Roman" pitchFamily="18" charset="0"/>
                <a:cs typeface="Times New Roman" pitchFamily="18" charset="0"/>
              </a:rPr>
              <a:t>        </a:t>
            </a:r>
            <a:r>
              <a:rPr lang="en-US" sz="4400" b="1" smtClean="0">
                <a:solidFill>
                  <a:schemeClr val="bg1"/>
                </a:solidFill>
                <a:latin typeface="Times New Roman" pitchFamily="18" charset="0"/>
                <a:cs typeface="Times New Roman" pitchFamily="18" charset="0"/>
              </a:rPr>
              <a:t>Phải lo mặc ấm?</a:t>
            </a:r>
            <a:endParaRPr lang="en-US" sz="4400" b="1">
              <a:solidFill>
                <a:schemeClr val="bg1"/>
              </a:solidFill>
              <a:latin typeface="Times New Roman" pitchFamily="18" charset="0"/>
              <a:cs typeface="Times New Roman" pitchFamily="18" charset="0"/>
            </a:endParaRP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A0FBDE66-9621-4FED-AD6F-0C2E8C0BBE19}"/>
              </a:ext>
            </a:extLst>
          </p:cNvPr>
          <p:cNvSpPr txBox="1"/>
          <p:nvPr/>
        </p:nvSpPr>
        <p:spPr>
          <a:xfrm>
            <a:off x="3589822" y="4568279"/>
            <a:ext cx="2998547" cy="769441"/>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en-US" sz="4400" smtClean="0">
                <a:effectLst>
                  <a:outerShdw blurRad="38100" dist="38100" dir="2700000" algn="tl">
                    <a:srgbClr val="000000">
                      <a:alpha val="43137"/>
                    </a:srgbClr>
                  </a:outerShdw>
                </a:effectLst>
                <a:latin typeface="Times New Roman" pitchFamily="18" charset="0"/>
                <a:cs typeface="Times New Roman" pitchFamily="18" charset="0"/>
              </a:rPr>
              <a:t> Mùa Đông</a:t>
            </a: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Action Button: Go Home 8">
            <a:hlinkClick r:id="rId2" action="ppaction://hlinksldjump" highlightClick="1"/>
            <a:extLst>
              <a:ext uri="{FF2B5EF4-FFF2-40B4-BE49-F238E27FC236}">
                <a16:creationId xmlns:a16="http://schemas.microsoft.com/office/drawing/2014/main" id="{0BC23B83-E257-4D83-8D68-7F2FD58A9A02}"/>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3958060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 y="2098430"/>
            <a:ext cx="11406552" cy="4759569"/>
            <a:chOff x="953739" y="1619250"/>
            <a:chExt cx="6661006" cy="523875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2944"/>
            <a:ext cx="13705774" cy="206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92" y="1541453"/>
            <a:ext cx="607631" cy="607631"/>
          </a:xfrm>
          <a:prstGeom prst="rect">
            <a:avLst/>
          </a:prstGeom>
        </p:spPr>
      </p:pic>
    </p:spTree>
    <p:extLst>
      <p:ext uri="{BB962C8B-B14F-4D97-AF65-F5344CB8AC3E}">
        <p14:creationId xmlns:p14="http://schemas.microsoft.com/office/powerpoint/2010/main" val="172258835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 y="926123"/>
            <a:ext cx="11406552" cy="5931876"/>
            <a:chOff x="953739" y="1619250"/>
            <a:chExt cx="6661006" cy="523875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ounded Rectangular Callout 4"/>
          <p:cNvSpPr/>
          <p:nvPr/>
        </p:nvSpPr>
        <p:spPr>
          <a:xfrm>
            <a:off x="4193592" y="0"/>
            <a:ext cx="4983920" cy="1199162"/>
          </a:xfrm>
          <a:prstGeom prst="wedgeRoundRectCallout">
            <a:avLst>
              <a:gd name="adj1" fmla="val -38037"/>
              <a:gd name="adj2" fmla="val 76630"/>
              <a:gd name="adj3" fmla="val 16667"/>
            </a:avLst>
          </a:prstGeom>
          <a:solidFill>
            <a:srgbClr val="BDEEFF"/>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6" name="Rectangle 5"/>
          <p:cNvSpPr/>
          <p:nvPr/>
        </p:nvSpPr>
        <p:spPr>
          <a:xfrm>
            <a:off x="4296257" y="173084"/>
            <a:ext cx="4881255" cy="893676"/>
          </a:xfrm>
          <a:prstGeom prst="rect">
            <a:avLst/>
          </a:prstGeom>
          <a:solidFill>
            <a:srgbClr val="BDEE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Bức</a:t>
            </a:r>
            <a:r>
              <a:rPr lang="en-US" sz="36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tranh</a:t>
            </a:r>
            <a:r>
              <a:rPr lang="en-US" sz="36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có</a:t>
            </a:r>
            <a:r>
              <a:rPr lang="en-US" sz="36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những</a:t>
            </a:r>
            <a:r>
              <a:rPr lang="en-US" sz="36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gì</a:t>
            </a:r>
            <a:r>
              <a:rPr lang="en-US" sz="36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a:t>
            </a:r>
            <a:endPar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70342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1771</TotalTime>
  <Words>1233</Words>
  <Application>Microsoft Office PowerPoint</Application>
  <PresentationFormat>Widescreen</PresentationFormat>
  <Paragraphs>180</Paragraphs>
  <Slides>34</Slides>
  <Notes>20</Notes>
  <HiddenSlides>0</HiddenSlides>
  <MMClips>4</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34</vt:i4>
      </vt:variant>
    </vt:vector>
  </HeadingPairs>
  <TitlesOfParts>
    <vt:vector size="52" baseType="lpstr">
      <vt:lpstr>Microsoft YaHei</vt:lpstr>
      <vt:lpstr>SimSun</vt:lpstr>
      <vt:lpstr>SimSun</vt:lpstr>
      <vt:lpstr>Arial</vt:lpstr>
      <vt:lpstr>Averta Std CY</vt:lpstr>
      <vt:lpstr>Averta Std CY Bold</vt:lpstr>
      <vt:lpstr>Calibri</vt:lpstr>
      <vt:lpstr>Calibri Light</vt:lpstr>
      <vt:lpstr>等线</vt:lpstr>
      <vt:lpstr>方正姚体</vt:lpstr>
      <vt:lpstr>HP001 4 hàng</vt:lpstr>
      <vt:lpstr>inpin heiti</vt:lpstr>
      <vt:lpstr>Times New Roman</vt:lpstr>
      <vt:lpstr>仓耳今楷05-6763 W05</vt:lpstr>
      <vt:lpstr>字魂27号-布丁体</vt:lpstr>
      <vt:lpstr>字魂52号-阿开漫画体</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Ngọc Đức</dc:creator>
  <cp:lastModifiedBy>Admin</cp:lastModifiedBy>
  <cp:revision>96</cp:revision>
  <dcterms:created xsi:type="dcterms:W3CDTF">2021-04-20T15:01:31Z</dcterms:created>
  <dcterms:modified xsi:type="dcterms:W3CDTF">2025-02-18T01:23:41Z</dcterms:modified>
</cp:coreProperties>
</file>