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notesSlides/notesSlide3.xml" ContentType="application/vnd.openxmlformats-officedocument.presentationml.notesSlide+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2" r:id="rId2"/>
    <p:sldMasterId id="2147483674" r:id="rId3"/>
  </p:sldMasterIdLst>
  <p:notesMasterIdLst>
    <p:notesMasterId r:id="rId30"/>
  </p:notesMasterIdLst>
  <p:sldIdLst>
    <p:sldId id="256" r:id="rId4"/>
    <p:sldId id="264" r:id="rId5"/>
    <p:sldId id="311" r:id="rId6"/>
    <p:sldId id="263" r:id="rId7"/>
    <p:sldId id="280" r:id="rId8"/>
    <p:sldId id="338" r:id="rId9"/>
    <p:sldId id="279" r:id="rId10"/>
    <p:sldId id="339" r:id="rId11"/>
    <p:sldId id="340" r:id="rId12"/>
    <p:sldId id="341" r:id="rId13"/>
    <p:sldId id="301" r:id="rId14"/>
    <p:sldId id="342" r:id="rId15"/>
    <p:sldId id="265" r:id="rId16"/>
    <p:sldId id="310" r:id="rId17"/>
    <p:sldId id="306" r:id="rId18"/>
    <p:sldId id="343" r:id="rId19"/>
    <p:sldId id="344" r:id="rId20"/>
    <p:sldId id="345" r:id="rId21"/>
    <p:sldId id="346" r:id="rId22"/>
    <p:sldId id="347" r:id="rId23"/>
    <p:sldId id="348" r:id="rId24"/>
    <p:sldId id="349" r:id="rId25"/>
    <p:sldId id="312" r:id="rId26"/>
    <p:sldId id="260" r:id="rId27"/>
    <p:sldId id="267" r:id="rId28"/>
    <p:sldId id="270" r:id="rId29"/>
  </p:sldIdLst>
  <p:sldSz cx="12192000" cy="6858000"/>
  <p:notesSz cx="6858000" cy="9144000"/>
  <p:custDataLst>
    <p:tags r:id="rId3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varScale="1">
        <p:scale>
          <a:sx n="106" d="100"/>
          <a:sy n="106" d="100"/>
        </p:scale>
        <p:origin x="24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Bấm</a:t>
            </a:r>
            <a:r>
              <a:rPr lang="vi-VN" baseline="0" dirty="0"/>
              <a:t> vào quả táo lần 1 để mở câu hỏi. Nếu HS trả lời đúng, bấm tiếp quả táo vừa chọn lần 2. Bấm NEXT để đến slide tiếp theo.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235134-326B-49B7-B494-19D636FAAA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136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để</a:t>
            </a:r>
            <a:r>
              <a:rPr lang="en-US" dirty="0"/>
              <a:t> show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ấn</a:t>
            </a:r>
            <a:r>
              <a:rPr lang="en-US" dirty="0"/>
              <a:t> “Quay </a:t>
            </a:r>
            <a:r>
              <a:rPr lang="en-US" dirty="0" err="1"/>
              <a:t>về</a:t>
            </a:r>
            <a:r>
              <a:rPr lang="en-US" dirty="0"/>
              <a:t>”</a:t>
            </a:r>
          </a:p>
        </p:txBody>
      </p:sp>
    </p:spTree>
    <p:extLst>
      <p:ext uri="{BB962C8B-B14F-4D97-AF65-F5344CB8AC3E}">
        <p14:creationId xmlns:p14="http://schemas.microsoft.com/office/powerpoint/2010/main" val="298722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để</a:t>
            </a:r>
            <a:r>
              <a:rPr lang="en-US" dirty="0"/>
              <a:t> show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ấn</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274823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để</a:t>
            </a:r>
            <a:r>
              <a:rPr lang="en-US" dirty="0"/>
              <a:t> show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ấn</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1060504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để</a:t>
            </a:r>
            <a:r>
              <a:rPr lang="en-US" dirty="0"/>
              <a:t> show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ấn</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324192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để</a:t>
            </a:r>
            <a:r>
              <a:rPr lang="en-US" dirty="0"/>
              <a:t> show </a:t>
            </a:r>
            <a:r>
              <a:rPr lang="en-US" dirty="0" err="1"/>
              <a:t>đáp</a:t>
            </a:r>
            <a:r>
              <a:rPr lang="en-US" dirty="0"/>
              <a:t> </a:t>
            </a:r>
            <a:r>
              <a:rPr lang="en-US" dirty="0" err="1"/>
              <a:t>án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ấn</a:t>
            </a:r>
            <a:r>
              <a:rPr lang="en-US" dirty="0"/>
              <a:t> “Quay </a:t>
            </a:r>
            <a:r>
              <a:rPr lang="en-US" dirty="0" err="1"/>
              <a:t>về</a:t>
            </a:r>
            <a:r>
              <a:rPr lang="en-US" dirty="0"/>
              <a:t>”</a:t>
            </a:r>
          </a:p>
          <a:p>
            <a:endParaRPr lang="en-US" dirty="0"/>
          </a:p>
        </p:txBody>
      </p:sp>
    </p:spTree>
    <p:extLst>
      <p:ext uri="{BB962C8B-B14F-4D97-AF65-F5344CB8AC3E}">
        <p14:creationId xmlns:p14="http://schemas.microsoft.com/office/powerpoint/2010/main" val="55691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38043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237666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64019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4017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308466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4617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81979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89228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78161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06097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766404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2856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0408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7480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08097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55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642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821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8896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18497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1526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lvl1pPr>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lvl1pPr>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lvl1pPr>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376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4AA03298-96EA-70EA-7958-6C5D911C6CE6}"/>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B4EC4CA-821D-6360-B8C3-0D1D1738384B}"/>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UTM Avo" panose="02040603050506020204" pitchFamily="18" charset="0"/>
              </a:defRPr>
            </a:lvl1pPr>
          </a:lstStyle>
          <a:p>
            <a:fld id="{1D8BD707-D9CF-40AE-B4C6-C98DA3205C09}" type="datetimeFigureOut">
              <a:rPr lang="en-US" smtClean="0"/>
              <a:pPr/>
              <a:t>30/11/2023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UTM Avo" panose="02040603050506020204" pitchFamily="18" charset="0"/>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UTM Avo" panose="020406030505060202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09689484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5B21B79-4DC4-D56A-BA36-CE5B058CB90E}"/>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UTM Avo" panose="02040603050506020204" pitchFamily="18" charset="0"/>
              </a:defRPr>
            </a:lvl1pPr>
          </a:lstStyle>
          <a:p>
            <a:fld id="{3E7A662F-ADB8-46B8-818A-62BC133FFAB9}" type="datetimeFigureOut">
              <a:rPr lang="en-US" smtClean="0">
                <a:solidFill>
                  <a:prstClr val="black">
                    <a:tint val="75000"/>
                  </a:prstClr>
                </a:solidFill>
              </a:rPr>
              <a:pPr/>
              <a:t>30/11/2023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UTM Avo" panose="02040603050506020204" pitchFamily="18" charset="0"/>
              </a:defRPr>
            </a:lvl1p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UTM Avo" panose="02040603050506020204" pitchFamily="18" charset="0"/>
              </a:defRPr>
            </a:lvl1pPr>
          </a:lstStyle>
          <a:p>
            <a:fld id="{9D488BAC-C627-4D4D-894C-97E6872A148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48349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13.xml"/><Relationship Id="rId5" Type="http://schemas.openxmlformats.org/officeDocument/2006/relationships/image" Target="../media/image23.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png"/><Relationship Id="rId4" Type="http://schemas.openxmlformats.org/officeDocument/2006/relationships/hyperlink" Target="https://hoc10.vn/doc-sach/khoa-hoc-4/1/393/3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15.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18.xml"/><Relationship Id="rId1" Type="http://schemas.openxmlformats.org/officeDocument/2006/relationships/tags" Target="../tags/tag16.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slideLayout" Target="../slideLayouts/slideLayout29.xml"/><Relationship Id="rId1" Type="http://schemas.openxmlformats.org/officeDocument/2006/relationships/tags" Target="../tags/tag17.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sv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46.svg"/><Relationship Id="rId26" Type="http://schemas.openxmlformats.org/officeDocument/2006/relationships/slide" Target="slide18.xml"/><Relationship Id="rId3" Type="http://schemas.openxmlformats.org/officeDocument/2006/relationships/notesSlide" Target="../notesSlides/notesSlide2.xml"/><Relationship Id="rId21" Type="http://schemas.openxmlformats.org/officeDocument/2006/relationships/image" Target="../media/image47.png"/><Relationship Id="rId7" Type="http://schemas.openxmlformats.org/officeDocument/2006/relationships/image" Target="../media/image41.png"/><Relationship Id="rId12" Type="http://schemas.openxmlformats.org/officeDocument/2006/relationships/image" Target="../media/image28.png"/><Relationship Id="rId17" Type="http://schemas.openxmlformats.org/officeDocument/2006/relationships/image" Target="../media/image45.png"/><Relationship Id="rId25" Type="http://schemas.openxmlformats.org/officeDocument/2006/relationships/image" Target="../media/image51.png"/><Relationship Id="rId33" Type="http://schemas.openxmlformats.org/officeDocument/2006/relationships/image" Target="../media/image38.png"/><Relationship Id="rId2" Type="http://schemas.openxmlformats.org/officeDocument/2006/relationships/slideLayout" Target="../slideLayouts/slideLayout29.xml"/><Relationship Id="rId16" Type="http://schemas.openxmlformats.org/officeDocument/2006/relationships/image" Target="../media/image32.svg"/><Relationship Id="rId20" Type="http://schemas.openxmlformats.org/officeDocument/2006/relationships/image" Target="../media/image36.svg"/><Relationship Id="rId29" Type="http://schemas.openxmlformats.org/officeDocument/2006/relationships/slide" Target="slide21.xml"/><Relationship Id="rId1" Type="http://schemas.openxmlformats.org/officeDocument/2006/relationships/tags" Target="../tags/tag18.xml"/><Relationship Id="rId6" Type="http://schemas.openxmlformats.org/officeDocument/2006/relationships/image" Target="../media/image40.svg"/><Relationship Id="rId11" Type="http://schemas.openxmlformats.org/officeDocument/2006/relationships/image" Target="../media/image27.png"/><Relationship Id="rId24" Type="http://schemas.openxmlformats.org/officeDocument/2006/relationships/image" Target="../media/image50.png"/><Relationship Id="rId32" Type="http://schemas.openxmlformats.org/officeDocument/2006/relationships/image" Target="../media/image52.png"/><Relationship Id="rId5" Type="http://schemas.openxmlformats.org/officeDocument/2006/relationships/image" Target="../media/image39.png"/><Relationship Id="rId15" Type="http://schemas.openxmlformats.org/officeDocument/2006/relationships/image" Target="../media/image31.png"/><Relationship Id="rId23" Type="http://schemas.openxmlformats.org/officeDocument/2006/relationships/image" Target="../media/image49.png"/><Relationship Id="rId28" Type="http://schemas.openxmlformats.org/officeDocument/2006/relationships/slide" Target="slide20.xml"/><Relationship Id="rId10" Type="http://schemas.openxmlformats.org/officeDocument/2006/relationships/image" Target="../media/image44.svg"/><Relationship Id="rId19" Type="http://schemas.openxmlformats.org/officeDocument/2006/relationships/image" Target="../media/image35.png"/><Relationship Id="rId31" Type="http://schemas.openxmlformats.org/officeDocument/2006/relationships/slide" Target="slide23.xml"/><Relationship Id="rId4" Type="http://schemas.openxmlformats.org/officeDocument/2006/relationships/audio" Target="../media/audio1.wav"/><Relationship Id="rId9" Type="http://schemas.openxmlformats.org/officeDocument/2006/relationships/image" Target="../media/image43.png"/><Relationship Id="rId14" Type="http://schemas.openxmlformats.org/officeDocument/2006/relationships/image" Target="../media/image30.png"/><Relationship Id="rId22" Type="http://schemas.openxmlformats.org/officeDocument/2006/relationships/image" Target="../media/image48.png"/><Relationship Id="rId27" Type="http://schemas.openxmlformats.org/officeDocument/2006/relationships/slide" Target="slide19.xml"/><Relationship Id="rId30" Type="http://schemas.openxmlformats.org/officeDocument/2006/relationships/slide" Target="slide22.xml"/><Relationship Id="rId8"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notesSlide" Target="../notesSlides/notesSlide3.xml"/><Relationship Id="rId2" Type="http://schemas.microsoft.com/office/2007/relationships/media" Target="../media/media2.mp3"/><Relationship Id="rId1" Type="http://schemas.openxmlformats.org/officeDocument/2006/relationships/tags" Target="../tags/tag19.xml"/><Relationship Id="rId6" Type="http://schemas.openxmlformats.org/officeDocument/2006/relationships/slideLayout" Target="../slideLayouts/slideLayout29.xml"/><Relationship Id="rId11" Type="http://schemas.openxmlformats.org/officeDocument/2006/relationships/image" Target="../media/image38.png"/><Relationship Id="rId5" Type="http://schemas.openxmlformats.org/officeDocument/2006/relationships/audio" Target="../media/media3.mp3"/><Relationship Id="rId10" Type="http://schemas.openxmlformats.org/officeDocument/2006/relationships/image" Target="../media/image54.png"/><Relationship Id="rId4" Type="http://schemas.microsoft.com/office/2007/relationships/media" Target="../media/media3.mp3"/><Relationship Id="rId9" Type="http://schemas.openxmlformats.org/officeDocument/2006/relationships/slide" Target="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notesSlide" Target="../notesSlides/notesSlide4.xml"/><Relationship Id="rId2" Type="http://schemas.microsoft.com/office/2007/relationships/media" Target="../media/media2.mp3"/><Relationship Id="rId1" Type="http://schemas.openxmlformats.org/officeDocument/2006/relationships/tags" Target="../tags/tag20.xml"/><Relationship Id="rId6" Type="http://schemas.openxmlformats.org/officeDocument/2006/relationships/slideLayout" Target="../slideLayouts/slideLayout29.xml"/><Relationship Id="rId11" Type="http://schemas.openxmlformats.org/officeDocument/2006/relationships/image" Target="../media/image38.png"/><Relationship Id="rId5" Type="http://schemas.openxmlformats.org/officeDocument/2006/relationships/audio" Target="../media/media3.mp3"/><Relationship Id="rId10" Type="http://schemas.openxmlformats.org/officeDocument/2006/relationships/image" Target="../media/image54.png"/><Relationship Id="rId4" Type="http://schemas.microsoft.com/office/2007/relationships/media" Target="../media/media3.mp3"/><Relationship Id="rId9"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hyperlink" Target="https://hoc10.vn/doc-sach/khoa-hoc-4/1/393/35/"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notesSlide" Target="../notesSlides/notesSlide5.xml"/><Relationship Id="rId2" Type="http://schemas.microsoft.com/office/2007/relationships/media" Target="../media/media2.mp3"/><Relationship Id="rId1" Type="http://schemas.openxmlformats.org/officeDocument/2006/relationships/tags" Target="../tags/tag21.xml"/><Relationship Id="rId6" Type="http://schemas.openxmlformats.org/officeDocument/2006/relationships/slideLayout" Target="../slideLayouts/slideLayout29.xml"/><Relationship Id="rId11" Type="http://schemas.openxmlformats.org/officeDocument/2006/relationships/image" Target="../media/image38.png"/><Relationship Id="rId5" Type="http://schemas.openxmlformats.org/officeDocument/2006/relationships/audio" Target="../media/media3.mp3"/><Relationship Id="rId10" Type="http://schemas.openxmlformats.org/officeDocument/2006/relationships/image" Target="../media/image54.png"/><Relationship Id="rId4" Type="http://schemas.microsoft.com/office/2007/relationships/media" Target="../media/media3.mp3"/><Relationship Id="rId9" Type="http://schemas.openxmlformats.org/officeDocument/2006/relationships/slide" Target="slide17.xml"/></Relationships>
</file>

<file path=ppt/slides/_rels/slide2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notesSlide" Target="../notesSlides/notesSlide6.xml"/><Relationship Id="rId2" Type="http://schemas.microsoft.com/office/2007/relationships/media" Target="../media/media2.mp3"/><Relationship Id="rId1" Type="http://schemas.openxmlformats.org/officeDocument/2006/relationships/tags" Target="../tags/tag22.xml"/><Relationship Id="rId6" Type="http://schemas.openxmlformats.org/officeDocument/2006/relationships/slideLayout" Target="../slideLayouts/slideLayout29.xml"/><Relationship Id="rId11" Type="http://schemas.openxmlformats.org/officeDocument/2006/relationships/image" Target="../media/image38.png"/><Relationship Id="rId5" Type="http://schemas.openxmlformats.org/officeDocument/2006/relationships/audio" Target="../media/media3.mp3"/><Relationship Id="rId10" Type="http://schemas.openxmlformats.org/officeDocument/2006/relationships/image" Target="../media/image54.png"/><Relationship Id="rId4" Type="http://schemas.microsoft.com/office/2007/relationships/media" Target="../media/media3.mp3"/><Relationship Id="rId9" Type="http://schemas.openxmlformats.org/officeDocument/2006/relationships/slide" Target="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2.mp3"/><Relationship Id="rId7" Type="http://schemas.openxmlformats.org/officeDocument/2006/relationships/notesSlide" Target="../notesSlides/notesSlide7.xml"/><Relationship Id="rId2" Type="http://schemas.microsoft.com/office/2007/relationships/media" Target="../media/media2.mp3"/><Relationship Id="rId1" Type="http://schemas.openxmlformats.org/officeDocument/2006/relationships/tags" Target="../tags/tag23.xml"/><Relationship Id="rId6" Type="http://schemas.openxmlformats.org/officeDocument/2006/relationships/slideLayout" Target="../slideLayouts/slideLayout29.xml"/><Relationship Id="rId11" Type="http://schemas.openxmlformats.org/officeDocument/2006/relationships/image" Target="../media/image38.png"/><Relationship Id="rId5" Type="http://schemas.openxmlformats.org/officeDocument/2006/relationships/audio" Target="../media/media3.mp3"/><Relationship Id="rId10" Type="http://schemas.openxmlformats.org/officeDocument/2006/relationships/image" Target="../media/image54.png"/><Relationship Id="rId4" Type="http://schemas.microsoft.com/office/2007/relationships/media" Target="../media/media3.mp3"/><Relationship Id="rId9" Type="http://schemas.openxmlformats.org/officeDocument/2006/relationships/slide" Target="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8.xml"/><Relationship Id="rId1" Type="http://schemas.openxmlformats.org/officeDocument/2006/relationships/tags" Target="../tags/tag2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slideLayout" Target="../slideLayouts/slideLayout18.xml"/><Relationship Id="rId1" Type="http://schemas.openxmlformats.org/officeDocument/2006/relationships/tags" Target="../tags/tag25.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27.xml"/><Relationship Id="rId6" Type="http://schemas.microsoft.com/office/2007/relationships/hdphoto" Target="../media/hdphoto1.wdp"/><Relationship Id="rId5" Type="http://schemas.openxmlformats.org/officeDocument/2006/relationships/image" Target="../media/image59.png"/><Relationship Id="rId4" Type="http://schemas.openxmlformats.org/officeDocument/2006/relationships/hyperlink" Target="https://www.facebook.com/groups/hoc10donghanhcunggiaovientieuhoc" TargetMode="Externa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hyperlink" Target="https://hoc10.vn/doc-sach/khoa-hoc-4/1/393/3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8.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Khoa </a:t>
            </a:r>
            <a:r>
              <a:rPr lang="en-US" sz="2800" dirty="0" err="1">
                <a:solidFill>
                  <a:schemeClr val="bg1"/>
                </a:solidFill>
                <a:effectLst>
                  <a:outerShdw blurRad="38100" dist="38100" dir="2700000" algn="tl">
                    <a:srgbClr val="000000">
                      <a:alpha val="43137"/>
                    </a:srgbClr>
                  </a:outerShdw>
                </a:effectLst>
                <a:latin typeface="UTM Avo" panose="02040603050506020204" pitchFamily="18" charset="0"/>
              </a:rPr>
              <a:t>học</a:t>
            </a:r>
            <a:r>
              <a:rPr lang="en-US" sz="2800" dirty="0">
                <a:solidFill>
                  <a:schemeClr val="bg1"/>
                </a:solidFill>
                <a:effectLst>
                  <a:outerShdw blurRad="38100" dist="38100" dir="2700000" algn="tl">
                    <a:srgbClr val="000000">
                      <a:alpha val="43137"/>
                    </a:srgbClr>
                  </a:outerShdw>
                </a:effectLst>
                <a:latin typeface="UTM Avo" panose="02040603050506020204" pitchFamily="18" charset="0"/>
              </a:rPr>
              <a:t> 4</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701631" y="2624881"/>
            <a:ext cx="10788737"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dirty="0" err="1">
                <a:solidFill>
                  <a:srgbClr val="002060"/>
                </a:solidFill>
                <a:latin typeface="UTM Avo" panose="02040603050506020204" pitchFamily="18" charset="0"/>
              </a:rPr>
              <a:t>Chủ</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đề</a:t>
            </a:r>
            <a:r>
              <a:rPr lang="en-US" sz="5200" b="1" dirty="0">
                <a:solidFill>
                  <a:srgbClr val="002060"/>
                </a:solidFill>
                <a:latin typeface="UTM Avo" panose="02040603050506020204" pitchFamily="18" charset="0"/>
              </a:rPr>
              <a:t> 2: </a:t>
            </a:r>
            <a:r>
              <a:rPr lang="en-US" sz="5200" b="1" dirty="0" err="1">
                <a:solidFill>
                  <a:srgbClr val="002060"/>
                </a:solidFill>
                <a:latin typeface="UTM Avo" panose="02040603050506020204" pitchFamily="18" charset="0"/>
              </a:rPr>
              <a:t>Năng</a:t>
            </a:r>
            <a:r>
              <a:rPr lang="en-US" sz="5200" b="1" dirty="0">
                <a:solidFill>
                  <a:srgbClr val="002060"/>
                </a:solidFill>
                <a:latin typeface="UTM Avo" panose="02040603050506020204" pitchFamily="18" charset="0"/>
              </a:rPr>
              <a:t> </a:t>
            </a:r>
            <a:r>
              <a:rPr lang="en-US" sz="5200" b="1" dirty="0" err="1">
                <a:solidFill>
                  <a:srgbClr val="002060"/>
                </a:solidFill>
                <a:latin typeface="UTM Avo" panose="02040603050506020204" pitchFamily="18" charset="0"/>
              </a:rPr>
              <a:t>lượng</a:t>
            </a:r>
            <a:endParaRPr lang="en-US" sz="5200" b="1" dirty="0">
              <a:solidFill>
                <a:srgbClr val="002060"/>
              </a:solidFill>
              <a:latin typeface="UTM Avo" panose="02040603050506020204" pitchFamily="18" charset="0"/>
            </a:endParaRPr>
          </a:p>
          <a:p>
            <a:pPr algn="ctr" defTabSz="914377">
              <a:lnSpc>
                <a:spcPct val="150000"/>
              </a:lnSpc>
              <a:defRPr/>
            </a:pPr>
            <a:r>
              <a:rPr lang="en-US" sz="5200" b="1" dirty="0" err="1">
                <a:solidFill>
                  <a:srgbClr val="FF0000"/>
                </a:solidFill>
                <a:latin typeface="UTM Avo" panose="02040603050506020204" pitchFamily="18" charset="0"/>
                <a:cs typeface="Arial" panose="020B0604020202020204" pitchFamily="34" charset="0"/>
              </a:rPr>
              <a:t>Bài</a:t>
            </a:r>
            <a:r>
              <a:rPr lang="en-US" sz="5200" b="1" dirty="0">
                <a:solidFill>
                  <a:srgbClr val="FF0000"/>
                </a:solidFill>
                <a:latin typeface="UTM Avo" panose="02040603050506020204" pitchFamily="18" charset="0"/>
                <a:cs typeface="Arial" panose="020B0604020202020204" pitchFamily="34" charset="0"/>
              </a:rPr>
              <a:t> 8: </a:t>
            </a:r>
            <a:r>
              <a:rPr lang="en-US" sz="5200" b="1" dirty="0" err="1">
                <a:solidFill>
                  <a:srgbClr val="FF0000"/>
                </a:solidFill>
                <a:latin typeface="UTM Avo" panose="02040603050506020204" pitchFamily="18" charset="0"/>
                <a:cs typeface="Arial" panose="020B0604020202020204" pitchFamily="34" charset="0"/>
              </a:rPr>
              <a:t>Ánh</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sáng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trong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đời</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sống</a:t>
            </a:r>
            <a:r>
              <a:rPr lang="en-US" sz="5200" b="1" dirty="0">
                <a:solidFill>
                  <a:srgbClr val="FF0000"/>
                </a:solidFill>
                <a:latin typeface="UTM Avo" panose="02040603050506020204" pitchFamily="18" charset="0"/>
                <a:cs typeface="Arial" panose="020B0604020202020204" pitchFamily="34" charset="0"/>
              </a:rPr>
              <a:t> (</a:t>
            </a:r>
            <a:r>
              <a:rPr lang="en-US" sz="5200" b="1" dirty="0" err="1">
                <a:solidFill>
                  <a:srgbClr val="FF0000"/>
                </a:solidFill>
                <a:latin typeface="UTM Avo" panose="02040603050506020204" pitchFamily="18" charset="0"/>
                <a:cs typeface="Arial" panose="020B0604020202020204" pitchFamily="34" charset="0"/>
              </a:rPr>
              <a:t>Tiết</a:t>
            </a:r>
            <a:r>
              <a:rPr lang="en-US" sz="5200" b="1" dirty="0">
                <a:solidFill>
                  <a:srgbClr val="FF0000"/>
                </a:solidFill>
                <a:latin typeface="UTM Avo" panose="02040603050506020204" pitchFamily="18" charset="0"/>
                <a:cs typeface="Arial" panose="020B0604020202020204" pitchFamily="34" charset="0"/>
              </a:rPr>
              <a:t> 2)</a:t>
            </a:r>
          </a:p>
        </p:txBody>
      </p:sp>
    </p:spTree>
    <p:custDataLst>
      <p:tags r:id="rId1"/>
    </p:custData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1755666" y="1671674"/>
            <a:ext cx="8392939" cy="461665"/>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Q</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uan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9, 10 SGK tr</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ang </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36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trả</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lời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hỏi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pic>
        <p:nvPicPr>
          <p:cNvPr id="12" name="Picture 11"/>
          <p:cNvPicPr>
            <a:picLocks noChangeAspect="1"/>
          </p:cNvPicPr>
          <p:nvPr/>
        </p:nvPicPr>
        <p:blipFill>
          <a:blip r:embed="rId4"/>
          <a:stretch>
            <a:fillRect/>
          </a:stretch>
        </p:blipFill>
        <p:spPr>
          <a:xfrm rot="21208123">
            <a:off x="686002" y="1390350"/>
            <a:ext cx="1123324" cy="1044115"/>
          </a:xfrm>
          <a:prstGeom prst="rect">
            <a:avLst/>
          </a:prstGeom>
        </p:spPr>
      </p:pic>
      <p:pic>
        <p:nvPicPr>
          <p:cNvPr id="25" name="Picture 24"/>
          <p:cNvPicPr>
            <a:picLocks noChangeAspect="1"/>
          </p:cNvPicPr>
          <p:nvPr/>
        </p:nvPicPr>
        <p:blipFill>
          <a:blip r:embed="rId5"/>
          <a:stretch>
            <a:fillRect/>
          </a:stretch>
        </p:blipFill>
        <p:spPr>
          <a:xfrm>
            <a:off x="4138090" y="2315806"/>
            <a:ext cx="3915820" cy="4365109"/>
          </a:xfrm>
          <a:prstGeom prst="rect">
            <a:avLst/>
          </a:prstGeom>
        </p:spPr>
      </p:pic>
      <p:cxnSp>
        <p:nvCxnSpPr>
          <p:cNvPr id="5" name="Straight Arrow Connector 4"/>
          <p:cNvCxnSpPr/>
          <p:nvPr/>
        </p:nvCxnSpPr>
        <p:spPr>
          <a:xfrm flipH="1">
            <a:off x="3302001" y="3518741"/>
            <a:ext cx="1524000" cy="40640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78445" y="4010367"/>
            <a:ext cx="2641601" cy="1121846"/>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Ngồi che nguồn sáng là ánh đèn</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cxnSp>
        <p:nvCxnSpPr>
          <p:cNvPr id="16" name="Straight Arrow Connector 15"/>
          <p:cNvCxnSpPr>
            <a:cxnSpLocks/>
            <a:endCxn id="14" idx="1"/>
          </p:cNvCxnSpPr>
          <p:nvPr/>
        </p:nvCxnSpPr>
        <p:spPr>
          <a:xfrm flipV="1">
            <a:off x="6451601" y="4520155"/>
            <a:ext cx="1777999" cy="116186"/>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229600" y="3682233"/>
            <a:ext cx="3708399" cy="1675843"/>
          </a:xfrm>
          <a:prstGeom prst="rect">
            <a:avLst/>
          </a:prstGeom>
        </p:spPr>
        <p:txBody>
          <a:bodyPr wrap="square">
            <a:spAutoFit/>
          </a:bodyPr>
          <a:lstStyle/>
          <a:p>
            <a:pPr marL="0" marR="0" lvl="0" indent="0" defTabSz="609630" rtl="0" eaLnBrk="1" fontAlgn="auto" latinLnBrk="0" hangingPunct="1">
              <a:lnSpc>
                <a:spcPct val="15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Cúi</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quá</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gần</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với</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vở</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dẫn</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đến</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khoảng</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cách</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tầm</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nhìn</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không</a:t>
            </a:r>
            <a:r>
              <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chuẩn</a:t>
            </a:r>
            <a:endParaRPr kumimoji="0" lang="en-US" sz="240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cxnSp>
        <p:nvCxnSpPr>
          <p:cNvPr id="23" name="Straight Arrow Connector 22"/>
          <p:cNvCxnSpPr/>
          <p:nvPr/>
        </p:nvCxnSpPr>
        <p:spPr>
          <a:xfrm>
            <a:off x="6350001" y="4398646"/>
            <a:ext cx="0" cy="47539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4013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outHorizontal)">
                                      <p:cBhvr>
                                        <p:cTn id="23" dur="500"/>
                                        <p:tgtEl>
                                          <p:spTgt spid="23"/>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11198" y="1400748"/>
            <a:ext cx="10129523" cy="1121846"/>
            <a:chOff x="1219200" y="500922"/>
            <a:chExt cx="15194285" cy="168276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647700"/>
              <a:ext cx="1676400" cy="1535991"/>
            </a:xfrm>
            <a:prstGeom prst="rect">
              <a:avLst/>
            </a:prstGeom>
          </p:spPr>
        </p:pic>
        <p:sp>
          <p:nvSpPr>
            <p:cNvPr id="3" name="Rectangle 2"/>
            <p:cNvSpPr/>
            <p:nvPr/>
          </p:nvSpPr>
          <p:spPr>
            <a:xfrm>
              <a:off x="3078485" y="500922"/>
              <a:ext cx="13335000" cy="1682769"/>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Nêu n</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hững</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biện</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pháp</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có</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đủ</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ánh</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sáng</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cho</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sinh</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hoạt</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hằng</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ngày</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của</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gia</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đình</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1"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em</a:t>
              </a:r>
              <a:r>
                <a:rPr kumimoji="0" lang="en-US" sz="2400" b="0" i="1"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grpSp>
      <p:grpSp>
        <p:nvGrpSpPr>
          <p:cNvPr id="10" name="Group 9"/>
          <p:cNvGrpSpPr/>
          <p:nvPr/>
        </p:nvGrpSpPr>
        <p:grpSpPr>
          <a:xfrm>
            <a:off x="711198" y="2743064"/>
            <a:ext cx="5211719" cy="3956978"/>
            <a:chOff x="1242060" y="3086100"/>
            <a:chExt cx="8987504" cy="6823728"/>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2060" y="3086100"/>
              <a:ext cx="8839200" cy="5898692"/>
            </a:xfrm>
            <a:prstGeom prst="rect">
              <a:avLst/>
            </a:prstGeom>
            <a:ln w="28575">
              <a:solidFill>
                <a:schemeClr val="tx1"/>
              </a:solidFill>
            </a:ln>
          </p:spPr>
        </p:pic>
        <p:sp>
          <p:nvSpPr>
            <p:cNvPr id="8" name="TextBox 7"/>
            <p:cNvSpPr txBox="1"/>
            <p:nvPr/>
          </p:nvSpPr>
          <p:spPr>
            <a:xfrm>
              <a:off x="1242060" y="9113696"/>
              <a:ext cx="8987504" cy="79613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Mở cửa đón ánh sáng tự nhiên</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endParaRPr>
            </a:p>
          </p:txBody>
        </p:sp>
      </p:grpSp>
      <p:grpSp>
        <p:nvGrpSpPr>
          <p:cNvPr id="9" name="Group 8"/>
          <p:cNvGrpSpPr/>
          <p:nvPr/>
        </p:nvGrpSpPr>
        <p:grpSpPr>
          <a:xfrm>
            <a:off x="6170302" y="2645092"/>
            <a:ext cx="4831078" cy="4054951"/>
            <a:chOff x="9990708" y="3086099"/>
            <a:chExt cx="7983093" cy="6700586"/>
          </a:xfrm>
        </p:grpSpPr>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8504"/>
            <a:stretch/>
          </p:blipFill>
          <p:spPr>
            <a:xfrm>
              <a:off x="10363200" y="3086099"/>
              <a:ext cx="7238110" cy="5898693"/>
            </a:xfrm>
            <a:prstGeom prst="rect">
              <a:avLst/>
            </a:prstGeom>
            <a:ln w="28575">
              <a:solidFill>
                <a:schemeClr val="tx1"/>
              </a:solidFill>
            </a:ln>
          </p:spPr>
        </p:pic>
        <p:sp>
          <p:nvSpPr>
            <p:cNvPr id="20" name="TextBox 19"/>
            <p:cNvSpPr txBox="1"/>
            <p:nvPr/>
          </p:nvSpPr>
          <p:spPr>
            <a:xfrm>
              <a:off x="9990708" y="9023809"/>
              <a:ext cx="7983093" cy="76287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Sử dụng các thiết bị tích điện</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49902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r="18884"/>
          <a:stretch/>
        </p:blipFill>
        <p:spPr>
          <a:xfrm>
            <a:off x="1198880" y="1741945"/>
            <a:ext cx="4216400" cy="3470135"/>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7258"/>
          <a:stretch/>
        </p:blipFill>
        <p:spPr>
          <a:xfrm>
            <a:off x="6776722" y="1741944"/>
            <a:ext cx="4291027" cy="3470135"/>
          </a:xfrm>
          <a:prstGeom prst="rect">
            <a:avLst/>
          </a:prstGeom>
        </p:spPr>
      </p:pic>
      <p:sp>
        <p:nvSpPr>
          <p:cNvPr id="3" name="Rectangle 2"/>
          <p:cNvSpPr/>
          <p:nvPr/>
        </p:nvSpPr>
        <p:spPr>
          <a:xfrm>
            <a:off x="1778001" y="5212079"/>
            <a:ext cx="8636000" cy="1121846"/>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Lắp bóng đèn vào những vị trí thường xuyên sử dụng, và đặt ở nơi thoáng, không có vật cản.</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147963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out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E8576635-D448-A6BA-573A-9907606AD916}"/>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35000248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483707" y="1484172"/>
            <a:ext cx="10767691" cy="461665"/>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1.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Lập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bảng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những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việc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nên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nên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làm</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bảo</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vệ</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mắt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graphicFrame>
        <p:nvGraphicFramePr>
          <p:cNvPr id="8" name="Table 7"/>
          <p:cNvGraphicFramePr>
            <a:graphicFrameLocks noGrp="1"/>
          </p:cNvGraphicFramePr>
          <p:nvPr>
            <p:extLst>
              <p:ext uri="{D42A27DB-BD31-4B8C-83A1-F6EECF244321}">
                <p14:modId xmlns:p14="http://schemas.microsoft.com/office/powerpoint/2010/main" val="2011175821"/>
              </p:ext>
            </p:extLst>
          </p:nvPr>
        </p:nvGraphicFramePr>
        <p:xfrm>
          <a:off x="340334" y="2013398"/>
          <a:ext cx="11379200" cy="4550156"/>
        </p:xfrm>
        <a:graphic>
          <a:graphicData uri="http://schemas.openxmlformats.org/drawingml/2006/table">
            <a:tbl>
              <a:tblPr firstRow="1" firstCol="1" bandRow="1"/>
              <a:tblGrid>
                <a:gridCol w="6664919">
                  <a:extLst>
                    <a:ext uri="{9D8B030D-6E8A-4147-A177-3AD203B41FA5}">
                      <a16:colId xmlns:a16="http://schemas.microsoft.com/office/drawing/2014/main" val="20000"/>
                    </a:ext>
                  </a:extLst>
                </a:gridCol>
                <a:gridCol w="1983781">
                  <a:extLst>
                    <a:ext uri="{9D8B030D-6E8A-4147-A177-3AD203B41FA5}">
                      <a16:colId xmlns:a16="http://schemas.microsoft.com/office/drawing/2014/main" val="20001"/>
                    </a:ext>
                  </a:extLst>
                </a:gridCol>
                <a:gridCol w="2730500">
                  <a:extLst>
                    <a:ext uri="{9D8B030D-6E8A-4147-A177-3AD203B41FA5}">
                      <a16:colId xmlns:a16="http://schemas.microsoft.com/office/drawing/2014/main" val="20002"/>
                    </a:ext>
                  </a:extLst>
                </a:gridCol>
              </a:tblGrid>
              <a:tr h="1106830">
                <a:tc>
                  <a:txBody>
                    <a:bodyPr/>
                    <a:lstStyle/>
                    <a:p>
                      <a:pPr algn="ctr">
                        <a:lnSpc>
                          <a:spcPct val="150000"/>
                        </a:lnSpc>
                        <a:spcAft>
                          <a:spcPts val="0"/>
                        </a:spcAft>
                      </a:pPr>
                      <a:r>
                        <a:rPr lang="nl-NL" sz="2700" b="1" i="0" dirty="0">
                          <a:effectLst/>
                          <a:latin typeface="UTM Avo" panose="02040603050506020204" pitchFamily="18" charset="0"/>
                          <a:ea typeface="Calibri" panose="020F0502020204030204" pitchFamily="34" charset="0"/>
                          <a:cs typeface="Arial" panose="020B0604020202020204" pitchFamily="34" charset="0"/>
                        </a:rPr>
                        <a:t>Tên việc làm</a:t>
                      </a: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nl-NL" sz="2700" b="1" i="0" dirty="0">
                          <a:effectLst/>
                          <a:latin typeface="UTM Avo" panose="02040603050506020204" pitchFamily="18" charset="0"/>
                          <a:ea typeface="Calibri" panose="020F0502020204030204" pitchFamily="34" charset="0"/>
                          <a:cs typeface="Arial" panose="020B0604020202020204" pitchFamily="34" charset="0"/>
                        </a:rPr>
                        <a:t>Nên làm</a:t>
                      </a: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solidFill>
                  </a:tcPr>
                </a:tc>
                <a:tc>
                  <a:txBody>
                    <a:bodyPr/>
                    <a:lstStyle/>
                    <a:p>
                      <a:pPr algn="ctr">
                        <a:lnSpc>
                          <a:spcPct val="150000"/>
                        </a:lnSpc>
                        <a:spcAft>
                          <a:spcPts val="0"/>
                        </a:spcAft>
                      </a:pPr>
                      <a:r>
                        <a:rPr lang="nl-NL" sz="2700" b="1" i="0" dirty="0">
                          <a:effectLst/>
                          <a:latin typeface="UTM Avo" panose="02040603050506020204" pitchFamily="18" charset="0"/>
                          <a:ea typeface="Calibri" panose="020F0502020204030204" pitchFamily="34" charset="0"/>
                          <a:cs typeface="Arial" panose="020B0604020202020204" pitchFamily="34" charset="0"/>
                        </a:rPr>
                        <a:t>Không nên làm</a:t>
                      </a: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108405">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nl-NL" sz="2700" i="0" dirty="0">
                          <a:effectLst/>
                          <a:latin typeface="UTM Avo" panose="02040603050506020204" pitchFamily="18" charset="0"/>
                          <a:ea typeface="Calibri" panose="020F0502020204030204" pitchFamily="34" charset="0"/>
                          <a:cs typeface="Arial" panose="020B0604020202020204" pitchFamily="34" charset="0"/>
                        </a:rPr>
                        <a:t> </a:t>
                      </a: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54204">
                <a:tc>
                  <a:txBody>
                    <a:bodyPr/>
                    <a:lstStyle/>
                    <a:p>
                      <a:pPr algn="just">
                        <a:lnSpc>
                          <a:spcPct val="150000"/>
                        </a:lnSpc>
                        <a:spcAft>
                          <a:spcPts val="0"/>
                        </a:spcAft>
                        <a:tabLst>
                          <a:tab pos="568325" algn="l"/>
                        </a:tabLs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700" i="0" dirty="0">
                          <a:effectLst/>
                          <a:latin typeface="UTM Avo" panose="02040603050506020204" pitchFamily="18" charset="0"/>
                          <a:ea typeface="Calibri" panose="020F0502020204030204" pitchFamily="34" charset="0"/>
                          <a:cs typeface="Arial" panose="020B0604020202020204" pitchFamily="34" charset="0"/>
                        </a:rPr>
                        <a:t> </a:t>
                      </a: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54204">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nl-NL" sz="2700" i="0" dirty="0">
                          <a:effectLst/>
                          <a:latin typeface="UTM Avo" panose="02040603050506020204" pitchFamily="18" charset="0"/>
                          <a:ea typeface="Calibri" panose="020F0502020204030204" pitchFamily="34" charset="0"/>
                          <a:cs typeface="Arial" panose="020B0604020202020204" pitchFamily="34" charset="0"/>
                        </a:rPr>
                        <a:t> </a:t>
                      </a: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54204">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700" i="0" dirty="0">
                          <a:effectLst/>
                          <a:latin typeface="UTM Avo" panose="02040603050506020204" pitchFamily="18" charset="0"/>
                          <a:ea typeface="Calibri" panose="020F0502020204030204" pitchFamily="34" charset="0"/>
                          <a:cs typeface="Arial" panose="020B0604020202020204" pitchFamily="34" charset="0"/>
                        </a:rPr>
                        <a:t> </a:t>
                      </a: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26106">
                <a:tc>
                  <a:txBody>
                    <a:bodyPr/>
                    <a:lstStyle/>
                    <a:p>
                      <a:pPr algn="just">
                        <a:lnSpc>
                          <a:spcPct val="150000"/>
                        </a:lnSpc>
                        <a:spcAft>
                          <a:spcPts val="0"/>
                        </a:spcAft>
                        <a:tabLst>
                          <a:tab pos="395605" algn="l"/>
                        </a:tabLs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r>
                        <a:rPr lang="en-US" sz="2700" i="0" dirty="0">
                          <a:effectLst/>
                          <a:latin typeface="UTM Avo" panose="02040603050506020204" pitchFamily="18" charset="0"/>
                          <a:ea typeface="Calibri" panose="020F0502020204030204" pitchFamily="34" charset="0"/>
                          <a:cs typeface="Arial" panose="020B0604020202020204" pitchFamily="34" charset="0"/>
                        </a:rPr>
                        <a:t> </a:t>
                      </a: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just">
                        <a:lnSpc>
                          <a:spcPct val="150000"/>
                        </a:lnSpc>
                        <a:spcAft>
                          <a:spcPts val="0"/>
                        </a:spcAft>
                      </a:pPr>
                      <a:endParaRPr lang="en-US" sz="2700" i="0" dirty="0">
                        <a:effectLst/>
                        <a:latin typeface="UTM Avo" panose="02040603050506020204" pitchFamily="18" charset="0"/>
                        <a:ea typeface="Calibri" panose="020F0502020204030204" pitchFamily="34" charset="0"/>
                        <a:cs typeface="Arial" panose="020B0604020202020204" pitchFamily="34" charset="0"/>
                      </a:endParaRPr>
                    </a:p>
                  </a:txBody>
                  <a:tcPr marL="44701" marR="44701"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9" name="Rectangle 8"/>
          <p:cNvSpPr/>
          <p:nvPr/>
        </p:nvSpPr>
        <p:spPr>
          <a:xfrm>
            <a:off x="543660" y="3048036"/>
            <a:ext cx="6096000" cy="1121846"/>
          </a:xfrm>
          <a:prstGeom prst="rect">
            <a:avLst/>
          </a:prstGeom>
        </p:spPr>
        <p:txBody>
          <a:bodyPr>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Đeo</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tấm</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chắn</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khi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tiếp</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xúc</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với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mạnh</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hại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cho</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mắt</a:t>
            </a:r>
            <a:r>
              <a:rPr kumimoji="0" lang="vi-VN"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sp>
        <p:nvSpPr>
          <p:cNvPr id="10" name="Rectangle 9"/>
          <p:cNvSpPr/>
          <p:nvPr/>
        </p:nvSpPr>
        <p:spPr>
          <a:xfrm>
            <a:off x="543660" y="4283644"/>
            <a:ext cx="5388013" cy="461665"/>
          </a:xfrm>
          <a:prstGeom prst="rect">
            <a:avLst/>
          </a:prstGeom>
        </p:spPr>
        <p:txBody>
          <a:bodyPr wrap="none">
            <a:spAutoFit/>
          </a:bodyPr>
          <a:lstStyle/>
          <a:p>
            <a:pPr marL="0" marR="0" lvl="0" indent="0" algn="just" defTabSz="609630" rtl="0" eaLnBrk="1" fontAlgn="auto" latinLnBrk="0" hangingPunct="1">
              <a:lnSpc>
                <a:spcPct val="100000"/>
              </a:lnSpc>
              <a:spcBef>
                <a:spcPts val="0"/>
              </a:spcBef>
              <a:spcAft>
                <a:spcPts val="0"/>
              </a:spcAft>
              <a:buClrTx/>
              <a:buSzTx/>
              <a:buFontTx/>
              <a:buNone/>
              <a:tabLst>
                <a:tab pos="378902" algn="l"/>
              </a:tabLst>
              <a:defRPr/>
            </a:pP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Đưa</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mắt</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nhìn</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trực</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tiếp</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lên</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mặt</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trời</a:t>
            </a:r>
            <a:r>
              <a:rPr kumimoji="0" lang="vi-VN"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sp>
        <p:nvSpPr>
          <p:cNvPr id="11" name="Rectangle 10"/>
          <p:cNvSpPr/>
          <p:nvPr/>
        </p:nvSpPr>
        <p:spPr>
          <a:xfrm>
            <a:off x="543660" y="4846648"/>
            <a:ext cx="5315879" cy="461665"/>
          </a:xfrm>
          <a:prstGeom prst="rect">
            <a:avLst/>
          </a:prstGeom>
        </p:spPr>
        <p:txBody>
          <a:bodyPr wrap="non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Đeo</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râm</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khi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ngoài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nắng</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to</a:t>
            </a:r>
            <a:r>
              <a:rPr kumimoji="0" lang="vi-VN"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sp>
        <p:nvSpPr>
          <p:cNvPr id="17" name="Rectangle 16"/>
          <p:cNvSpPr/>
          <p:nvPr/>
        </p:nvSpPr>
        <p:spPr>
          <a:xfrm>
            <a:off x="543660" y="5392065"/>
            <a:ext cx="4286751" cy="461665"/>
          </a:xfrm>
          <a:prstGeom prst="rect">
            <a:avLst/>
          </a:prstGeom>
        </p:spPr>
        <p:txBody>
          <a:bodyPr wrap="non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R</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ọi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chói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mắt</a:t>
            </a:r>
            <a:r>
              <a:rPr kumimoji="0" lang="vi-VN"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a:t>
            </a:r>
            <a:endPar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endParaRPr>
          </a:p>
        </p:txBody>
      </p:sp>
      <p:sp>
        <p:nvSpPr>
          <p:cNvPr id="18" name="Rectangle 17"/>
          <p:cNvSpPr/>
          <p:nvPr/>
        </p:nvSpPr>
        <p:spPr>
          <a:xfrm>
            <a:off x="483707" y="5967492"/>
            <a:ext cx="5822428" cy="461665"/>
          </a:xfrm>
          <a:prstGeom prst="rect">
            <a:avLst/>
          </a:prstGeom>
        </p:spPr>
        <p:txBody>
          <a:bodyPr wrap="none">
            <a:spAutoFit/>
          </a:bodyPr>
          <a:lstStyle/>
          <a:p>
            <a:pPr marL="0" marR="0" lvl="0" indent="0" algn="just" defTabSz="609630" rtl="0" eaLnBrk="1" fontAlgn="auto" latinLnBrk="0" hangingPunct="1">
              <a:lnSpc>
                <a:spcPct val="100000"/>
              </a:lnSpc>
              <a:spcBef>
                <a:spcPts val="0"/>
              </a:spcBef>
              <a:spcAft>
                <a:spcPts val="0"/>
              </a:spcAft>
              <a:buClrTx/>
              <a:buSzTx/>
              <a:buFontTx/>
              <a:buNone/>
              <a:tabLst>
                <a:tab pos="263750" algn="l"/>
              </a:tabLst>
              <a:defRPr/>
            </a:pP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Sử</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thoại</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đọc</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Calibri" panose="020F0502020204030204" pitchFamily="34" charset="0"/>
                <a:cs typeface="Arial" panose="020B0604020202020204" pitchFamily="34" charset="0"/>
              </a:rPr>
              <a:t>sách</a:t>
            </a:r>
            <a:r>
              <a:rPr kumimoji="0" lang="vi-VN"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mn-lt"/>
                <a:ea typeface="Calibri" panose="020F0502020204030204" pitchFamily="34" charset="0"/>
                <a:cs typeface="Arial" panose="020B0604020202020204" pitchFamily="34" charset="0"/>
              </a:rPr>
              <a:t> </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9473" y="3320589"/>
            <a:ext cx="563106" cy="568249"/>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4633" y="4171182"/>
            <a:ext cx="563106" cy="568249"/>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1600" y="4740064"/>
            <a:ext cx="563106" cy="568249"/>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5325562"/>
            <a:ext cx="563106" cy="568249"/>
          </a:xfrm>
          <a:prstGeom prst="rect">
            <a:avLst/>
          </a:prstGeom>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0" y="5919329"/>
            <a:ext cx="563106" cy="568249"/>
          </a:xfrm>
          <a:prstGeom prst="rect">
            <a:avLst/>
          </a:prstGeom>
        </p:spPr>
      </p:pic>
    </p:spTree>
    <p:custDataLst>
      <p:tags r:id="rId1"/>
    </p:custDataLst>
    <p:extLst>
      <p:ext uri="{BB962C8B-B14F-4D97-AF65-F5344CB8AC3E}">
        <p14:creationId xmlns:p14="http://schemas.microsoft.com/office/powerpoint/2010/main" val="348346759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fltVal val="0"/>
                                          </p:val>
                                        </p:tav>
                                        <p:tav tm="100000">
                                          <p:val>
                                            <p:strVal val="#ppt_h"/>
                                          </p:val>
                                        </p:tav>
                                      </p:tavLst>
                                    </p:anim>
                                    <p:animEffect transition="in" filter="fade">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p:cTn id="54" dur="500" fill="hold"/>
                                        <p:tgtEl>
                                          <p:spTgt spid="32"/>
                                        </p:tgtEl>
                                        <p:attrNameLst>
                                          <p:attrName>ppt_w</p:attrName>
                                        </p:attrNameLst>
                                      </p:cBhvr>
                                      <p:tavLst>
                                        <p:tav tm="0">
                                          <p:val>
                                            <p:fltVal val="0"/>
                                          </p:val>
                                        </p:tav>
                                        <p:tav tm="100000">
                                          <p:val>
                                            <p:strVal val="#ppt_w"/>
                                          </p:val>
                                        </p:tav>
                                      </p:tavLst>
                                    </p:anim>
                                    <p:anim calcmode="lin" valueType="num">
                                      <p:cBhvr>
                                        <p:cTn id="55" dur="500" fill="hold"/>
                                        <p:tgtEl>
                                          <p:spTgt spid="32"/>
                                        </p:tgtEl>
                                        <p:attrNameLst>
                                          <p:attrName>ppt_h</p:attrName>
                                        </p:attrNameLst>
                                      </p:cBhvr>
                                      <p:tavLst>
                                        <p:tav tm="0">
                                          <p:val>
                                            <p:fltVal val="0"/>
                                          </p:val>
                                        </p:tav>
                                        <p:tav tm="100000">
                                          <p:val>
                                            <p:strVal val="#ppt_h"/>
                                          </p:val>
                                        </p:tav>
                                      </p:tavLst>
                                    </p:anim>
                                    <p:animEffect transition="in" filter="fade">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500" fill="hold"/>
                                        <p:tgtEl>
                                          <p:spTgt spid="33"/>
                                        </p:tgtEl>
                                        <p:attrNameLst>
                                          <p:attrName>ppt_w</p:attrName>
                                        </p:attrNameLst>
                                      </p:cBhvr>
                                      <p:tavLst>
                                        <p:tav tm="0">
                                          <p:val>
                                            <p:fltVal val="0"/>
                                          </p:val>
                                        </p:tav>
                                        <p:tav tm="100000">
                                          <p:val>
                                            <p:strVal val="#ppt_w"/>
                                          </p:val>
                                        </p:tav>
                                      </p:tavLst>
                                    </p:anim>
                                    <p:anim calcmode="lin" valueType="num">
                                      <p:cBhvr>
                                        <p:cTn id="62" dur="500" fill="hold"/>
                                        <p:tgtEl>
                                          <p:spTgt spid="33"/>
                                        </p:tgtEl>
                                        <p:attrNameLst>
                                          <p:attrName>ppt_h</p:attrName>
                                        </p:attrNameLst>
                                      </p:cBhvr>
                                      <p:tavLst>
                                        <p:tav tm="0">
                                          <p:val>
                                            <p:fltVal val="0"/>
                                          </p:val>
                                        </p:tav>
                                        <p:tav tm="100000">
                                          <p:val>
                                            <p:strVal val="#ppt_h"/>
                                          </p:val>
                                        </p:tav>
                                      </p:tavLst>
                                    </p:anim>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84659" y="1369866"/>
            <a:ext cx="11650634" cy="573234"/>
          </a:xfrm>
          <a:prstGeom prst="rect">
            <a:avLst/>
          </a:prstGeom>
        </p:spPr>
        <p:txBody>
          <a:bodyPr wrap="square">
            <a:spAutoFit/>
          </a:bodyPr>
          <a:lstStyle/>
          <a:p>
            <a:pPr marL="0" marR="0" lvl="0" indent="0" algn="l"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2. </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Hãy cho biết góc học tập của em ở nhà đã đủ điều kiện ánh sáng chưa?</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22" name="Picture 21"/>
          <p:cNvPicPr>
            <a:picLocks noChangeAspect="1"/>
          </p:cNvPicPr>
          <p:nvPr/>
        </p:nvPicPr>
        <p:blipFill>
          <a:blip r:embed="rId4"/>
          <a:stretch>
            <a:fillRect/>
          </a:stretch>
        </p:blipFill>
        <p:spPr>
          <a:xfrm>
            <a:off x="6858001" y="2044700"/>
            <a:ext cx="5177292" cy="4813301"/>
          </a:xfrm>
          <a:prstGeom prst="rect">
            <a:avLst/>
          </a:prstGeom>
        </p:spPr>
      </p:pic>
      <p:sp>
        <p:nvSpPr>
          <p:cNvPr id="24" name="Rounded Rectangular Callout 23"/>
          <p:cNvSpPr/>
          <p:nvPr/>
        </p:nvSpPr>
        <p:spPr>
          <a:xfrm>
            <a:off x="476870" y="2228850"/>
            <a:ext cx="5767789" cy="1384300"/>
          </a:xfrm>
          <a:prstGeom prst="wedgeRoundRectCallout">
            <a:avLst>
              <a:gd name="adj1" fmla="val 72009"/>
              <a:gd name="adj2" fmla="val 52847"/>
              <a:gd name="adj3" fmla="val 16667"/>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sysClr val="windowText" lastClr="000000"/>
                </a:solidFill>
                <a:effectLst/>
                <a:uLnTx/>
                <a:uFillTx/>
                <a:ea typeface="+mn-ea"/>
                <a:cs typeface="+mn-cs"/>
              </a:rPr>
              <a:t>Gợi ý những việc có thể làm để góc học tập được đầy đủ ánh sáng: </a:t>
            </a:r>
            <a:endParaRPr kumimoji="0" lang="en-US" sz="2400" b="0" i="0" u="none" strike="noStrike" kern="1200" cap="none" spc="0" normalizeH="0" baseline="0" noProof="0" dirty="0">
              <a:ln>
                <a:noFill/>
              </a:ln>
              <a:solidFill>
                <a:sysClr val="windowText" lastClr="000000"/>
              </a:solidFill>
              <a:effectLst/>
              <a:uLnTx/>
              <a:uFillTx/>
              <a:ea typeface="+mn-ea"/>
              <a:cs typeface="+mn-cs"/>
            </a:endParaRPr>
          </a:p>
        </p:txBody>
      </p:sp>
      <p:sp>
        <p:nvSpPr>
          <p:cNvPr id="25" name="Rectangle 24"/>
          <p:cNvSpPr/>
          <p:nvPr/>
        </p:nvSpPr>
        <p:spPr>
          <a:xfrm>
            <a:off x="541364" y="3723640"/>
            <a:ext cx="5638799" cy="2783839"/>
          </a:xfrm>
          <a:prstGeom prst="rect">
            <a:avLst/>
          </a:prstGeom>
        </p:spPr>
        <p:txBody>
          <a:bodyPr wrap="square">
            <a:spAutoFit/>
          </a:bodyPr>
          <a:lstStyle/>
          <a:p>
            <a:pPr marL="381019" marR="0" lvl="0" indent="-381019" algn="just" defTabSz="60963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Đặt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bàn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học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gần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sổ</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ban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ngày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mở</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cửa</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sổ</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đón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tự</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nhiên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a:p>
            <a:pPr marL="381019" marR="0" lvl="0" indent="-381019" algn="just" defTabSz="60963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Lắp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đặt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bóng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hoặc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đèn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học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tránh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vật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cản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3460738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wipe(left)">
                                      <p:cBhvr>
                                        <p:cTn id="24" dur="500"/>
                                        <p:tgtEl>
                                          <p:spTgt spid="25">
                                            <p:txEl>
                                              <p:pRg st="0" end="0"/>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25">
                                            <p:txEl>
                                              <p:pRg st="1" end="1"/>
                                            </p:txEl>
                                          </p:spTgt>
                                        </p:tgtEl>
                                        <p:attrNameLst>
                                          <p:attrName>style.visibility</p:attrName>
                                        </p:attrNameLst>
                                      </p:cBhvr>
                                      <p:to>
                                        <p:strVal val="visible"/>
                                      </p:to>
                                    </p:set>
                                    <p:animEffect transition="in" filter="wipe(left)">
                                      <p:cBhvr>
                                        <p:cTn id="28"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3"/>
          <a:srcRect/>
          <a:stretch>
            <a:fillRect/>
          </a:stretch>
        </p:blipFill>
        <p:spPr>
          <a:xfrm>
            <a:off x="-1" y="4933171"/>
            <a:ext cx="962297" cy="943452"/>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8414" y="4050282"/>
            <a:ext cx="877264" cy="1822886"/>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6"/>
          <a:srcRect/>
          <a:stretch>
            <a:fillRect/>
          </a:stretch>
        </p:blipFill>
        <p:spPr>
          <a:xfrm>
            <a:off x="726937" y="4463990"/>
            <a:ext cx="1425212" cy="1409178"/>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262841" y="5538092"/>
            <a:ext cx="12714634" cy="706913"/>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85128" y="5578763"/>
              <a:ext cx="1502286" cy="696685"/>
            </a:xfrm>
            <a:prstGeom prst="rect">
              <a:avLst/>
            </a:prstGeom>
          </p:spPr>
        </p:pic>
      </p:grpSp>
      <p:sp>
        <p:nvSpPr>
          <p:cNvPr id="25" name="Title 1">
            <a:extLst>
              <a:ext uri="{FF2B5EF4-FFF2-40B4-BE49-F238E27FC236}">
                <a16:creationId xmlns:a16="http://schemas.microsoft.com/office/drawing/2014/main" id="{C670B2A4-63BA-D300-512B-EA1553842583}"/>
              </a:ext>
            </a:extLst>
          </p:cNvPr>
          <p:cNvSpPr txBox="1">
            <a:spLocks/>
          </p:cNvSpPr>
          <p:nvPr/>
        </p:nvSpPr>
        <p:spPr>
          <a:xfrm>
            <a:off x="322388" y="1758982"/>
            <a:ext cx="5617029"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0963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solidFill>
                    <a:srgbClr val="74D1DE"/>
                  </a:solidFill>
                </a:ln>
                <a:solidFill>
                  <a:srgbClr val="FF0000"/>
                </a:solidFill>
                <a:effectLst/>
                <a:uLnTx/>
                <a:uFillTx/>
                <a:latin typeface="UTM Avo" panose="02040603050506020204" pitchFamily="18" charset="0"/>
                <a:ea typeface="+mj-ea"/>
                <a:cs typeface="Arial" panose="020B0604020202020204" pitchFamily="34" charset="0"/>
              </a:rPr>
              <a:t>TRÒ CHƠI HÁI TÁO</a:t>
            </a:r>
          </a:p>
        </p:txBody>
      </p:sp>
      <p:pic>
        <p:nvPicPr>
          <p:cNvPr id="26" name="Picture 6">
            <a:extLst>
              <a:ext uri="{FF2B5EF4-FFF2-40B4-BE49-F238E27FC236}">
                <a16:creationId xmlns:a16="http://schemas.microsoft.com/office/drawing/2014/main" id="{A77021E9-ACD6-E58A-FE34-13BEC11A9C5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833603" y="192455"/>
            <a:ext cx="6249536" cy="6578459"/>
          </a:xfrm>
          <a:prstGeom prst="rect">
            <a:avLst/>
          </a:prstGeom>
        </p:spPr>
      </p:pic>
      <p:pic>
        <p:nvPicPr>
          <p:cNvPr id="29" name="Picture 10">
            <a:extLst>
              <a:ext uri="{FF2B5EF4-FFF2-40B4-BE49-F238E27FC236}">
                <a16:creationId xmlns:a16="http://schemas.microsoft.com/office/drawing/2014/main" id="{439E930C-A65D-8D7A-A597-913DFE3809D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04897" y="4914334"/>
            <a:ext cx="1687732" cy="1751213"/>
          </a:xfrm>
          <a:prstGeom prst="rect">
            <a:avLst/>
          </a:prstGeom>
        </p:spPr>
      </p:pic>
      <p:pic>
        <p:nvPicPr>
          <p:cNvPr id="3" name="Picture 2">
            <a:hlinkClick r:id="" action="ppaction://hlinkshowjump?jump=nextslide"/>
            <a:extLst>
              <a:ext uri="{FF2B5EF4-FFF2-40B4-BE49-F238E27FC236}">
                <a16:creationId xmlns:a16="http://schemas.microsoft.com/office/drawing/2014/main" id="{40F2A67D-BFD2-7158-BDF1-70F11C827A82}"/>
              </a:ext>
            </a:extLst>
          </p:cNvPr>
          <p:cNvPicPr>
            <a:picLocks noChangeAspect="1"/>
          </p:cNvPicPr>
          <p:nvPr/>
        </p:nvPicPr>
        <p:blipFill>
          <a:blip r:embed="rId13"/>
          <a:stretch>
            <a:fillRect/>
          </a:stretch>
        </p:blipFill>
        <p:spPr>
          <a:xfrm>
            <a:off x="4141235" y="4138948"/>
            <a:ext cx="3865199" cy="2719052"/>
          </a:xfrm>
          <a:prstGeom prst="rect">
            <a:avLst/>
          </a:prstGeom>
        </p:spPr>
      </p:pic>
      <p:pic>
        <p:nvPicPr>
          <p:cNvPr id="4" name="Picture 3">
            <a:extLst>
              <a:ext uri="{FF2B5EF4-FFF2-40B4-BE49-F238E27FC236}">
                <a16:creationId xmlns:a16="http://schemas.microsoft.com/office/drawing/2014/main" id="{73CA60AF-FF18-4973-DDD6-248578402632}"/>
              </a:ext>
            </a:extLst>
          </p:cNvPr>
          <p:cNvPicPr>
            <a:picLocks noChangeAspect="1"/>
          </p:cNvPicPr>
          <p:nvPr/>
        </p:nvPicPr>
        <p:blipFill>
          <a:blip r:embed="rId14"/>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201305687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47" name="Picture 20">
            <a:extLst>
              <a:ext uri="{FF2B5EF4-FFF2-40B4-BE49-F238E27FC236}">
                <a16:creationId xmlns:a16="http://schemas.microsoft.com/office/drawing/2014/main" id="{F598FCDC-5575-D22C-850D-1C2088AE87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882716" y="623224"/>
            <a:ext cx="1289607" cy="1327780"/>
          </a:xfrm>
          <a:prstGeom prst="rect">
            <a:avLst/>
          </a:prstGeom>
        </p:spPr>
      </p:pic>
      <p:grpSp>
        <p:nvGrpSpPr>
          <p:cNvPr id="48" name="Group 47">
            <a:extLst>
              <a:ext uri="{FF2B5EF4-FFF2-40B4-BE49-F238E27FC236}">
                <a16:creationId xmlns:a16="http://schemas.microsoft.com/office/drawing/2014/main" id="{70E7830C-8E2B-51C3-77F1-C33CD259AF78}"/>
              </a:ext>
            </a:extLst>
          </p:cNvPr>
          <p:cNvGrpSpPr/>
          <p:nvPr/>
        </p:nvGrpSpPr>
        <p:grpSpPr>
          <a:xfrm>
            <a:off x="12573012" y="191825"/>
            <a:ext cx="5702309" cy="2596987"/>
            <a:chOff x="11265112" y="208348"/>
            <a:chExt cx="5702309" cy="2596987"/>
          </a:xfrm>
        </p:grpSpPr>
        <p:grpSp>
          <p:nvGrpSpPr>
            <p:cNvPr id="49" name="Group 48">
              <a:extLst>
                <a:ext uri="{FF2B5EF4-FFF2-40B4-BE49-F238E27FC236}">
                  <a16:creationId xmlns:a16="http://schemas.microsoft.com/office/drawing/2014/main" id="{7F043062-9C0E-7F8D-AF6B-9A65274DA897}"/>
                </a:ext>
              </a:extLst>
            </p:cNvPr>
            <p:cNvGrpSpPr/>
            <p:nvPr/>
          </p:nvGrpSpPr>
          <p:grpSpPr>
            <a:xfrm>
              <a:off x="13181693" y="208348"/>
              <a:ext cx="3785728" cy="2596987"/>
              <a:chOff x="2844902" y="822114"/>
              <a:chExt cx="3785728" cy="2596987"/>
            </a:xfrm>
          </p:grpSpPr>
          <p:pic>
            <p:nvPicPr>
              <p:cNvPr id="51" name="Picture 22">
                <a:extLst>
                  <a:ext uri="{FF2B5EF4-FFF2-40B4-BE49-F238E27FC236}">
                    <a16:creationId xmlns:a16="http://schemas.microsoft.com/office/drawing/2014/main" id="{DA6AA179-3E6D-E39B-215D-6CC9AC6048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5080964" y="2308976"/>
                <a:ext cx="1549666" cy="1110125"/>
              </a:xfrm>
              <a:prstGeom prst="rect">
                <a:avLst/>
              </a:prstGeom>
            </p:spPr>
          </p:pic>
          <p:pic>
            <p:nvPicPr>
              <p:cNvPr id="52" name="Picture 22">
                <a:extLst>
                  <a:ext uri="{FF2B5EF4-FFF2-40B4-BE49-F238E27FC236}">
                    <a16:creationId xmlns:a16="http://schemas.microsoft.com/office/drawing/2014/main" id="{270E4234-64F0-8835-34AA-196FC2A8A09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2844902" y="822114"/>
                <a:ext cx="903147" cy="633894"/>
              </a:xfrm>
              <a:prstGeom prst="rect">
                <a:avLst/>
              </a:prstGeom>
            </p:spPr>
          </p:pic>
        </p:grpSp>
        <p:pic>
          <p:nvPicPr>
            <p:cNvPr id="50" name="Picture 22">
              <a:extLst>
                <a:ext uri="{FF2B5EF4-FFF2-40B4-BE49-F238E27FC236}">
                  <a16:creationId xmlns:a16="http://schemas.microsoft.com/office/drawing/2014/main" id="{CCE93820-926B-86B0-8740-AC5EA661625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74335">
              <a:off x="11265112" y="1208958"/>
              <a:ext cx="1095353" cy="768798"/>
            </a:xfrm>
            <a:prstGeom prst="rect">
              <a:avLst/>
            </a:prstGeom>
          </p:spPr>
        </p:pic>
      </p:grpSp>
      <p:grpSp>
        <p:nvGrpSpPr>
          <p:cNvPr id="53" name="Group 52">
            <a:extLst>
              <a:ext uri="{FF2B5EF4-FFF2-40B4-BE49-F238E27FC236}">
                <a16:creationId xmlns:a16="http://schemas.microsoft.com/office/drawing/2014/main" id="{697AD77E-11F2-018C-8E38-2007A83E4647}"/>
              </a:ext>
            </a:extLst>
          </p:cNvPr>
          <p:cNvGrpSpPr/>
          <p:nvPr/>
        </p:nvGrpSpPr>
        <p:grpSpPr>
          <a:xfrm>
            <a:off x="-2329197" y="615595"/>
            <a:ext cx="2238516" cy="1506896"/>
            <a:chOff x="3078903" y="240919"/>
            <a:chExt cx="2238516" cy="1506896"/>
          </a:xfrm>
        </p:grpSpPr>
        <p:pic>
          <p:nvPicPr>
            <p:cNvPr id="54" name="Picture 22">
              <a:extLst>
                <a:ext uri="{FF2B5EF4-FFF2-40B4-BE49-F238E27FC236}">
                  <a16:creationId xmlns:a16="http://schemas.microsoft.com/office/drawing/2014/main" id="{6F42F953-DC84-0D9C-4647-CDACFEDBF53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3078903" y="637690"/>
              <a:ext cx="1549666" cy="1110125"/>
            </a:xfrm>
            <a:prstGeom prst="rect">
              <a:avLst/>
            </a:prstGeom>
          </p:spPr>
        </p:pic>
        <p:pic>
          <p:nvPicPr>
            <p:cNvPr id="55" name="Picture 22">
              <a:extLst>
                <a:ext uri="{FF2B5EF4-FFF2-40B4-BE49-F238E27FC236}">
                  <a16:creationId xmlns:a16="http://schemas.microsoft.com/office/drawing/2014/main" id="{9F22718C-7780-A7CC-0CCB-C17EC878565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74335">
              <a:off x="4222066" y="240919"/>
              <a:ext cx="1095353" cy="768798"/>
            </a:xfrm>
            <a:prstGeom prst="rect">
              <a:avLst/>
            </a:prstGeom>
          </p:spPr>
        </p:pic>
      </p:grpSp>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2">
            <a:extLst>
              <a:ext uri="{FF2B5EF4-FFF2-40B4-BE49-F238E27FC236}">
                <a16:creationId xmlns:a16="http://schemas.microsoft.com/office/drawing/2014/main" id="{E6F6AEBB-3D29-5E0F-1532-0398D0C6F448}"/>
              </a:ext>
            </a:extLst>
          </p:cNvPr>
          <p:cNvPicPr>
            <a:picLocks noChangeAspect="1"/>
          </p:cNvPicPr>
          <p:nvPr/>
        </p:nvPicPr>
        <p:blipFill>
          <a:blip r:embed="rId11"/>
          <a:srcRect/>
          <a:stretch>
            <a:fillRect/>
          </a:stretch>
        </p:blipFill>
        <p:spPr>
          <a:xfrm>
            <a:off x="-1" y="4933171"/>
            <a:ext cx="962297" cy="943452"/>
          </a:xfrm>
          <a:prstGeom prst="rect">
            <a:avLst/>
          </a:prstGeom>
        </p:spPr>
      </p:pic>
      <p:pic>
        <p:nvPicPr>
          <p:cNvPr id="12" name="Picture 25">
            <a:extLst>
              <a:ext uri="{FF2B5EF4-FFF2-40B4-BE49-F238E27FC236}">
                <a16:creationId xmlns:a16="http://schemas.microsoft.com/office/drawing/2014/main" id="{CC76FBCF-79AE-AC4F-8600-DA515B90ACD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58414" y="4050282"/>
            <a:ext cx="877264" cy="1822886"/>
          </a:xfrm>
          <a:prstGeom prst="rect">
            <a:avLst/>
          </a:prstGeom>
        </p:spPr>
      </p:pic>
      <p:pic>
        <p:nvPicPr>
          <p:cNvPr id="11" name="Picture 28">
            <a:extLst>
              <a:ext uri="{FF2B5EF4-FFF2-40B4-BE49-F238E27FC236}">
                <a16:creationId xmlns:a16="http://schemas.microsoft.com/office/drawing/2014/main" id="{D4B14636-C337-6261-97AF-6D078D28641E}"/>
              </a:ext>
            </a:extLst>
          </p:cNvPr>
          <p:cNvPicPr>
            <a:picLocks noChangeAspect="1"/>
          </p:cNvPicPr>
          <p:nvPr/>
        </p:nvPicPr>
        <p:blipFill>
          <a:blip r:embed="rId14"/>
          <a:srcRect/>
          <a:stretch>
            <a:fillRect/>
          </a:stretch>
        </p:blipFill>
        <p:spPr>
          <a:xfrm>
            <a:off x="726937" y="4463990"/>
            <a:ext cx="1425212" cy="1409178"/>
          </a:xfrm>
          <a:prstGeom prst="rect">
            <a:avLst/>
          </a:prstGeom>
        </p:spPr>
      </p:pic>
      <p:grpSp>
        <p:nvGrpSpPr>
          <p:cNvPr id="23" name="Group 22">
            <a:extLst>
              <a:ext uri="{FF2B5EF4-FFF2-40B4-BE49-F238E27FC236}">
                <a16:creationId xmlns:a16="http://schemas.microsoft.com/office/drawing/2014/main" id="{D9B6F400-84EB-BBDE-1920-1AC8417BD270}"/>
              </a:ext>
            </a:extLst>
          </p:cNvPr>
          <p:cNvGrpSpPr/>
          <p:nvPr/>
        </p:nvGrpSpPr>
        <p:grpSpPr>
          <a:xfrm>
            <a:off x="-262841" y="5538092"/>
            <a:ext cx="12714634" cy="706913"/>
            <a:chOff x="-27220" y="5568535"/>
            <a:chExt cx="12714634" cy="706913"/>
          </a:xfrm>
        </p:grpSpPr>
        <p:pic>
          <p:nvPicPr>
            <p:cNvPr id="13" name="Picture 29">
              <a:extLst>
                <a:ext uri="{FF2B5EF4-FFF2-40B4-BE49-F238E27FC236}">
                  <a16:creationId xmlns:a16="http://schemas.microsoft.com/office/drawing/2014/main" id="{B0FF24D4-9B15-0366-0EAE-A2EF8D0C1AF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7220" y="5569526"/>
              <a:ext cx="1502286" cy="696685"/>
            </a:xfrm>
            <a:prstGeom prst="rect">
              <a:avLst/>
            </a:prstGeom>
          </p:spPr>
        </p:pic>
        <p:pic>
          <p:nvPicPr>
            <p:cNvPr id="14" name="Picture 29">
              <a:extLst>
                <a:ext uri="{FF2B5EF4-FFF2-40B4-BE49-F238E27FC236}">
                  <a16:creationId xmlns:a16="http://schemas.microsoft.com/office/drawing/2014/main" id="{F98181B6-1FBF-8038-5947-A3D17F4F335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56760" y="5569525"/>
              <a:ext cx="1502286" cy="696685"/>
            </a:xfrm>
            <a:prstGeom prst="rect">
              <a:avLst/>
            </a:prstGeom>
          </p:spPr>
        </p:pic>
        <p:pic>
          <p:nvPicPr>
            <p:cNvPr id="15" name="Picture 29">
              <a:extLst>
                <a:ext uri="{FF2B5EF4-FFF2-40B4-BE49-F238E27FC236}">
                  <a16:creationId xmlns:a16="http://schemas.microsoft.com/office/drawing/2014/main" id="{C9388ACC-19FE-A306-DAE3-708816FCD0E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756227" y="5574805"/>
              <a:ext cx="1502286" cy="696685"/>
            </a:xfrm>
            <a:prstGeom prst="rect">
              <a:avLst/>
            </a:prstGeom>
          </p:spPr>
        </p:pic>
        <p:pic>
          <p:nvPicPr>
            <p:cNvPr id="17" name="Picture 29">
              <a:extLst>
                <a:ext uri="{FF2B5EF4-FFF2-40B4-BE49-F238E27FC236}">
                  <a16:creationId xmlns:a16="http://schemas.microsoft.com/office/drawing/2014/main" id="{D8C74AB9-815C-AFF5-5DFB-E295EB3E297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4154012" y="5578763"/>
              <a:ext cx="1502286" cy="696685"/>
            </a:xfrm>
            <a:prstGeom prst="rect">
              <a:avLst/>
            </a:prstGeom>
          </p:spPr>
        </p:pic>
        <p:pic>
          <p:nvPicPr>
            <p:cNvPr id="18" name="Picture 29">
              <a:extLst>
                <a:ext uri="{FF2B5EF4-FFF2-40B4-BE49-F238E27FC236}">
                  <a16:creationId xmlns:a16="http://schemas.microsoft.com/office/drawing/2014/main" id="{881C39DC-3C0A-164C-AC63-2421C791BC6D}"/>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559380" y="5578763"/>
              <a:ext cx="1502286" cy="696685"/>
            </a:xfrm>
            <a:prstGeom prst="rect">
              <a:avLst/>
            </a:prstGeom>
          </p:spPr>
        </p:pic>
        <p:pic>
          <p:nvPicPr>
            <p:cNvPr id="19" name="Picture 29">
              <a:extLst>
                <a:ext uri="{FF2B5EF4-FFF2-40B4-BE49-F238E27FC236}">
                  <a16:creationId xmlns:a16="http://schemas.microsoft.com/office/drawing/2014/main" id="{65FF6F58-4520-3F32-9256-4D9C253B3089}"/>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964748" y="5568536"/>
              <a:ext cx="1502286" cy="696685"/>
            </a:xfrm>
            <a:prstGeom prst="rect">
              <a:avLst/>
            </a:prstGeom>
          </p:spPr>
        </p:pic>
        <p:pic>
          <p:nvPicPr>
            <p:cNvPr id="20" name="Picture 29">
              <a:extLst>
                <a:ext uri="{FF2B5EF4-FFF2-40B4-BE49-F238E27FC236}">
                  <a16:creationId xmlns:a16="http://schemas.microsoft.com/office/drawing/2014/main" id="{55AC989A-0331-DB0D-AB88-F1FBE0745C4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372254" y="5578763"/>
              <a:ext cx="1502286" cy="696685"/>
            </a:xfrm>
            <a:prstGeom prst="rect">
              <a:avLst/>
            </a:prstGeom>
          </p:spPr>
        </p:pic>
        <p:pic>
          <p:nvPicPr>
            <p:cNvPr id="21" name="Picture 29">
              <a:extLst>
                <a:ext uri="{FF2B5EF4-FFF2-40B4-BE49-F238E27FC236}">
                  <a16:creationId xmlns:a16="http://schemas.microsoft.com/office/drawing/2014/main" id="{4A8C97F1-C27F-3B72-655F-D8B2E852BF7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777622" y="5568535"/>
              <a:ext cx="1502286" cy="696685"/>
            </a:xfrm>
            <a:prstGeom prst="rect">
              <a:avLst/>
            </a:prstGeom>
          </p:spPr>
        </p:pic>
        <p:pic>
          <p:nvPicPr>
            <p:cNvPr id="22" name="Picture 29">
              <a:extLst>
                <a:ext uri="{FF2B5EF4-FFF2-40B4-BE49-F238E27FC236}">
                  <a16:creationId xmlns:a16="http://schemas.microsoft.com/office/drawing/2014/main" id="{0DBD39A0-B8EA-0971-7017-624E4557068C}"/>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185128" y="5578763"/>
              <a:ext cx="1502286" cy="696685"/>
            </a:xfrm>
            <a:prstGeom prst="rect">
              <a:avLst/>
            </a:prstGeom>
          </p:spPr>
        </p:pic>
      </p:grpSp>
      <p:pic>
        <p:nvPicPr>
          <p:cNvPr id="16" name="Picture 4">
            <a:extLst>
              <a:ext uri="{FF2B5EF4-FFF2-40B4-BE49-F238E27FC236}">
                <a16:creationId xmlns:a16="http://schemas.microsoft.com/office/drawing/2014/main" id="{528BB795-1E96-9971-2591-C761BEECA9A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79323" y="361776"/>
            <a:ext cx="5617029" cy="6373935"/>
          </a:xfrm>
          <a:prstGeom prst="rect">
            <a:avLst/>
          </a:prstGeom>
        </p:spPr>
      </p:pic>
      <p:pic>
        <p:nvPicPr>
          <p:cNvPr id="56" name="Picture 10">
            <a:extLst>
              <a:ext uri="{FF2B5EF4-FFF2-40B4-BE49-F238E27FC236}">
                <a16:creationId xmlns:a16="http://schemas.microsoft.com/office/drawing/2014/main" id="{1B1F18CF-FAE2-9286-7771-D54DC0B745BA}"/>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3404294" y="5024179"/>
            <a:ext cx="1687732" cy="1751213"/>
          </a:xfrm>
          <a:prstGeom prst="rect">
            <a:avLst/>
          </a:prstGeom>
        </p:spPr>
      </p:pic>
      <p:pic>
        <p:nvPicPr>
          <p:cNvPr id="100" name="Picture 99">
            <a:extLst>
              <a:ext uri="{FF2B5EF4-FFF2-40B4-BE49-F238E27FC236}">
                <a16:creationId xmlns:a16="http://schemas.microsoft.com/office/drawing/2014/main" id="{D26A6425-DDDF-E949-6B2C-A9578722E757}"/>
              </a:ext>
            </a:extLst>
          </p:cNvPr>
          <p:cNvPicPr>
            <a:picLocks noChangeAspect="1"/>
          </p:cNvPicPr>
          <p:nvPr/>
        </p:nvPicPr>
        <p:blipFill rotWithShape="1">
          <a:blip r:embed="rId21"/>
          <a:srcRect l="12537" r="9213" b="26675"/>
          <a:stretch/>
        </p:blipFill>
        <p:spPr>
          <a:xfrm>
            <a:off x="4696950" y="1172193"/>
            <a:ext cx="1111523" cy="1224855"/>
          </a:xfrm>
          <a:prstGeom prst="rect">
            <a:avLst/>
          </a:prstGeom>
        </p:spPr>
      </p:pic>
      <p:pic>
        <p:nvPicPr>
          <p:cNvPr id="101" name="Picture 100">
            <a:extLst>
              <a:ext uri="{FF2B5EF4-FFF2-40B4-BE49-F238E27FC236}">
                <a16:creationId xmlns:a16="http://schemas.microsoft.com/office/drawing/2014/main" id="{6F5B87CD-F043-E446-1156-02C1CCF9D0F4}"/>
              </a:ext>
            </a:extLst>
          </p:cNvPr>
          <p:cNvPicPr>
            <a:picLocks noChangeAspect="1"/>
          </p:cNvPicPr>
          <p:nvPr/>
        </p:nvPicPr>
        <p:blipFill rotWithShape="1">
          <a:blip r:embed="rId22"/>
          <a:srcRect l="10181" r="14334" b="27730"/>
          <a:stretch/>
        </p:blipFill>
        <p:spPr>
          <a:xfrm>
            <a:off x="4006811" y="2519136"/>
            <a:ext cx="1072259" cy="1224856"/>
          </a:xfrm>
          <a:prstGeom prst="rect">
            <a:avLst/>
          </a:prstGeom>
        </p:spPr>
      </p:pic>
      <p:pic>
        <p:nvPicPr>
          <p:cNvPr id="102" name="Picture 101">
            <a:extLst>
              <a:ext uri="{FF2B5EF4-FFF2-40B4-BE49-F238E27FC236}">
                <a16:creationId xmlns:a16="http://schemas.microsoft.com/office/drawing/2014/main" id="{4E5FD665-BC57-951D-9D28-6EB3BF52655C}"/>
              </a:ext>
            </a:extLst>
          </p:cNvPr>
          <p:cNvPicPr>
            <a:picLocks noChangeAspect="1"/>
          </p:cNvPicPr>
          <p:nvPr/>
        </p:nvPicPr>
        <p:blipFill rotWithShape="1">
          <a:blip r:embed="rId23"/>
          <a:srcRect b="20291"/>
          <a:stretch/>
        </p:blipFill>
        <p:spPr>
          <a:xfrm>
            <a:off x="6252117" y="1182421"/>
            <a:ext cx="1154765" cy="1141671"/>
          </a:xfrm>
          <a:prstGeom prst="rect">
            <a:avLst/>
          </a:prstGeom>
        </p:spPr>
      </p:pic>
      <p:pic>
        <p:nvPicPr>
          <p:cNvPr id="103" name="Picture 102">
            <a:extLst>
              <a:ext uri="{FF2B5EF4-FFF2-40B4-BE49-F238E27FC236}">
                <a16:creationId xmlns:a16="http://schemas.microsoft.com/office/drawing/2014/main" id="{3DA286D7-B349-7702-C4E0-74F24CD6BAD1}"/>
              </a:ext>
            </a:extLst>
          </p:cNvPr>
          <p:cNvPicPr>
            <a:picLocks noChangeAspect="1"/>
          </p:cNvPicPr>
          <p:nvPr/>
        </p:nvPicPr>
        <p:blipFill rotWithShape="1">
          <a:blip r:embed="rId24"/>
          <a:srcRect b="25742"/>
          <a:stretch/>
        </p:blipFill>
        <p:spPr>
          <a:xfrm>
            <a:off x="7148600" y="2191189"/>
            <a:ext cx="1304612" cy="1164192"/>
          </a:xfrm>
          <a:prstGeom prst="rect">
            <a:avLst/>
          </a:prstGeom>
        </p:spPr>
      </p:pic>
      <p:pic>
        <p:nvPicPr>
          <p:cNvPr id="104" name="Picture 103">
            <a:extLst>
              <a:ext uri="{FF2B5EF4-FFF2-40B4-BE49-F238E27FC236}">
                <a16:creationId xmlns:a16="http://schemas.microsoft.com/office/drawing/2014/main" id="{C2808421-3180-8B18-3415-4A35D880D742}"/>
              </a:ext>
            </a:extLst>
          </p:cNvPr>
          <p:cNvPicPr>
            <a:picLocks noChangeAspect="1"/>
          </p:cNvPicPr>
          <p:nvPr/>
        </p:nvPicPr>
        <p:blipFill rotWithShape="1">
          <a:blip r:embed="rId25"/>
          <a:srcRect l="11840" r="12675" b="24333"/>
          <a:stretch/>
        </p:blipFill>
        <p:spPr>
          <a:xfrm>
            <a:off x="6929928" y="3318114"/>
            <a:ext cx="1072258" cy="1263980"/>
          </a:xfrm>
          <a:prstGeom prst="rect">
            <a:avLst/>
          </a:prstGeom>
        </p:spPr>
      </p:pic>
      <p:pic>
        <p:nvPicPr>
          <p:cNvPr id="90" name="Picture 89">
            <a:hlinkClick r:id="rId26" action="ppaction://hlinksldjump"/>
            <a:extLst>
              <a:ext uri="{FF2B5EF4-FFF2-40B4-BE49-F238E27FC236}">
                <a16:creationId xmlns:a16="http://schemas.microsoft.com/office/drawing/2014/main" id="{A9A7CE85-C3A0-A0A9-0CB2-1B202F5B8227}"/>
              </a:ext>
            </a:extLst>
          </p:cNvPr>
          <p:cNvPicPr>
            <a:picLocks noChangeAspect="1"/>
          </p:cNvPicPr>
          <p:nvPr/>
        </p:nvPicPr>
        <p:blipFill rotWithShape="1">
          <a:blip r:embed="rId21"/>
          <a:srcRect l="12537" r="9213" b="26675"/>
          <a:stretch/>
        </p:blipFill>
        <p:spPr>
          <a:xfrm>
            <a:off x="4696950" y="1175950"/>
            <a:ext cx="1111523" cy="1224855"/>
          </a:xfrm>
          <a:prstGeom prst="rect">
            <a:avLst/>
          </a:prstGeom>
        </p:spPr>
      </p:pic>
      <p:pic>
        <p:nvPicPr>
          <p:cNvPr id="91" name="Picture 90">
            <a:hlinkClick r:id="rId27" action="ppaction://hlinksldjump"/>
            <a:extLst>
              <a:ext uri="{FF2B5EF4-FFF2-40B4-BE49-F238E27FC236}">
                <a16:creationId xmlns:a16="http://schemas.microsoft.com/office/drawing/2014/main" id="{9B6410BF-6388-BAC2-39A4-C7C1437B3FC2}"/>
              </a:ext>
            </a:extLst>
          </p:cNvPr>
          <p:cNvPicPr>
            <a:picLocks noChangeAspect="1"/>
          </p:cNvPicPr>
          <p:nvPr/>
        </p:nvPicPr>
        <p:blipFill rotWithShape="1">
          <a:blip r:embed="rId22"/>
          <a:srcRect l="10181" r="14334" b="27730"/>
          <a:stretch/>
        </p:blipFill>
        <p:spPr>
          <a:xfrm>
            <a:off x="4007105" y="2519136"/>
            <a:ext cx="1072259" cy="1224856"/>
          </a:xfrm>
          <a:prstGeom prst="rect">
            <a:avLst/>
          </a:prstGeom>
        </p:spPr>
      </p:pic>
      <p:pic>
        <p:nvPicPr>
          <p:cNvPr id="92" name="Picture 91">
            <a:hlinkClick r:id="rId28" action="ppaction://hlinksldjump"/>
            <a:extLst>
              <a:ext uri="{FF2B5EF4-FFF2-40B4-BE49-F238E27FC236}">
                <a16:creationId xmlns:a16="http://schemas.microsoft.com/office/drawing/2014/main" id="{A18D3918-47D6-6ABE-427A-1CB8DC3EE0F2}"/>
              </a:ext>
            </a:extLst>
          </p:cNvPr>
          <p:cNvPicPr>
            <a:picLocks noChangeAspect="1"/>
          </p:cNvPicPr>
          <p:nvPr/>
        </p:nvPicPr>
        <p:blipFill rotWithShape="1">
          <a:blip r:embed="rId23"/>
          <a:srcRect b="20291"/>
          <a:stretch/>
        </p:blipFill>
        <p:spPr>
          <a:xfrm>
            <a:off x="6252117" y="1172193"/>
            <a:ext cx="1154765" cy="1141671"/>
          </a:xfrm>
          <a:prstGeom prst="rect">
            <a:avLst/>
          </a:prstGeom>
        </p:spPr>
      </p:pic>
      <p:pic>
        <p:nvPicPr>
          <p:cNvPr id="93" name="Picture 92">
            <a:hlinkClick r:id="rId29" action="ppaction://hlinksldjump"/>
            <a:extLst>
              <a:ext uri="{FF2B5EF4-FFF2-40B4-BE49-F238E27FC236}">
                <a16:creationId xmlns:a16="http://schemas.microsoft.com/office/drawing/2014/main" id="{B46C7E93-D97C-CFB0-FCAF-5D83663C4062}"/>
              </a:ext>
            </a:extLst>
          </p:cNvPr>
          <p:cNvPicPr>
            <a:picLocks noChangeAspect="1"/>
          </p:cNvPicPr>
          <p:nvPr/>
        </p:nvPicPr>
        <p:blipFill rotWithShape="1">
          <a:blip r:embed="rId24"/>
          <a:srcRect b="25742"/>
          <a:stretch/>
        </p:blipFill>
        <p:spPr>
          <a:xfrm>
            <a:off x="7145450" y="2172485"/>
            <a:ext cx="1304612" cy="1164192"/>
          </a:xfrm>
          <a:prstGeom prst="rect">
            <a:avLst/>
          </a:prstGeom>
        </p:spPr>
      </p:pic>
      <p:pic>
        <p:nvPicPr>
          <p:cNvPr id="94" name="Picture 93">
            <a:hlinkClick r:id="rId30" action="ppaction://hlinksldjump"/>
            <a:extLst>
              <a:ext uri="{FF2B5EF4-FFF2-40B4-BE49-F238E27FC236}">
                <a16:creationId xmlns:a16="http://schemas.microsoft.com/office/drawing/2014/main" id="{6FE26768-F5FB-0455-427F-F44DC96F914E}"/>
              </a:ext>
            </a:extLst>
          </p:cNvPr>
          <p:cNvPicPr>
            <a:picLocks noChangeAspect="1"/>
          </p:cNvPicPr>
          <p:nvPr/>
        </p:nvPicPr>
        <p:blipFill rotWithShape="1">
          <a:blip r:embed="rId25"/>
          <a:srcRect l="11840" r="12675" b="24333"/>
          <a:stretch/>
        </p:blipFill>
        <p:spPr>
          <a:xfrm>
            <a:off x="6931112" y="3314156"/>
            <a:ext cx="1072258" cy="1263980"/>
          </a:xfrm>
          <a:prstGeom prst="rect">
            <a:avLst/>
          </a:prstGeom>
        </p:spPr>
      </p:pic>
      <p:pic>
        <p:nvPicPr>
          <p:cNvPr id="105" name="Picture 104">
            <a:hlinkClick r:id="rId31" action="ppaction://hlinksldjump"/>
            <a:extLst>
              <a:ext uri="{FF2B5EF4-FFF2-40B4-BE49-F238E27FC236}">
                <a16:creationId xmlns:a16="http://schemas.microsoft.com/office/drawing/2014/main" id="{FC70DD9E-9FB0-5A5E-F59D-A19E9001D2CC}"/>
              </a:ext>
            </a:extLst>
          </p:cNvPr>
          <p:cNvPicPr>
            <a:picLocks noChangeAspect="1"/>
          </p:cNvPicPr>
          <p:nvPr/>
        </p:nvPicPr>
        <p:blipFill>
          <a:blip r:embed="rId32"/>
          <a:stretch>
            <a:fillRect/>
          </a:stretch>
        </p:blipFill>
        <p:spPr>
          <a:xfrm>
            <a:off x="10020019" y="4842188"/>
            <a:ext cx="2133785" cy="2011854"/>
          </a:xfrm>
          <a:prstGeom prst="rect">
            <a:avLst/>
          </a:prstGeom>
        </p:spPr>
      </p:pic>
      <p:pic>
        <p:nvPicPr>
          <p:cNvPr id="2" name="Picture 1">
            <a:extLst>
              <a:ext uri="{FF2B5EF4-FFF2-40B4-BE49-F238E27FC236}">
                <a16:creationId xmlns:a16="http://schemas.microsoft.com/office/drawing/2014/main" id="{86A7D90E-04E6-72CB-4ADA-07102D20E507}"/>
              </a:ext>
            </a:extLst>
          </p:cNvPr>
          <p:cNvPicPr>
            <a:picLocks noChangeAspect="1"/>
          </p:cNvPicPr>
          <p:nvPr/>
        </p:nvPicPr>
        <p:blipFill>
          <a:blip r:embed="rId33"/>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78117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9000" fill="hold"/>
                                        <p:tgtEl>
                                          <p:spTgt spid="53"/>
                                        </p:tgtEl>
                                        <p:attrNameLst>
                                          <p:attrName>ppt_x</p:attrName>
                                        </p:attrNameLst>
                                      </p:cBhvr>
                                      <p:tavLst>
                                        <p:tav tm="0">
                                          <p:val>
                                            <p:strVal val="1+#ppt_w/2"/>
                                          </p:val>
                                        </p:tav>
                                        <p:tav tm="100000">
                                          <p:val>
                                            <p:strVal val="#ppt_x"/>
                                          </p:val>
                                        </p:tav>
                                      </p:tavLst>
                                    </p:anim>
                                    <p:anim calcmode="lin" valueType="num">
                                      <p:cBhvr additive="base">
                                        <p:cTn id="8" dur="90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repeatCount="indefinite"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15000" fill="hold"/>
                                        <p:tgtEl>
                                          <p:spTgt spid="48"/>
                                        </p:tgtEl>
                                        <p:attrNameLst>
                                          <p:attrName>ppt_x</p:attrName>
                                        </p:attrNameLst>
                                      </p:cBhvr>
                                      <p:tavLst>
                                        <p:tav tm="0">
                                          <p:val>
                                            <p:strVal val="0-#ppt_w/2"/>
                                          </p:val>
                                        </p:tav>
                                        <p:tav tm="100000">
                                          <p:val>
                                            <p:strVal val="#ppt_x"/>
                                          </p:val>
                                        </p:tav>
                                      </p:tavLst>
                                    </p:anim>
                                    <p:anim calcmode="lin" valueType="num">
                                      <p:cBhvr additive="base">
                                        <p:cTn id="12" dur="15000" fill="hold"/>
                                        <p:tgtEl>
                                          <p:spTgt spid="48"/>
                                        </p:tgtEl>
                                        <p:attrNameLst>
                                          <p:attrName>ppt_y</p:attrName>
                                        </p:attrNameLst>
                                      </p:cBhvr>
                                      <p:tavLst>
                                        <p:tav tm="0">
                                          <p:val>
                                            <p:strVal val="#ppt_y"/>
                                          </p:val>
                                        </p:tav>
                                        <p:tav tm="100000">
                                          <p:val>
                                            <p:strVal val="#ppt_y"/>
                                          </p:val>
                                        </p:tav>
                                      </p:tavLst>
                                    </p:anim>
                                  </p:childTnLst>
                                </p:cTn>
                              </p:par>
                              <p:par>
                                <p:cTn id="13" presetID="8" presetClass="emph" presetSubtype="0" repeatCount="indefinite" fill="hold" nodeType="withEffect">
                                  <p:stCondLst>
                                    <p:cond delay="0"/>
                                  </p:stCondLst>
                                  <p:childTnLst>
                                    <p:animRot by="21600000">
                                      <p:cBhvr>
                                        <p:cTn id="14" dur="6000" fill="hold"/>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0"/>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1" restart="whenNotActive" fill="hold" evtFilter="cancelBubble" nodeType="interactiveSeq">
                <p:stCondLst>
                  <p:cond evt="onClick" delay="0">
                    <p:tgtEl>
                      <p:spTgt spid="91"/>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1"/>
                                        </p:tgtEl>
                                      </p:cBhvr>
                                    </p:animEffect>
                                    <p:set>
                                      <p:cBhvr>
                                        <p:cTn id="26"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27" restart="whenNotActive" fill="hold" evtFilter="cancelBubble" nodeType="interactiveSeq">
                <p:stCondLst>
                  <p:cond evt="onClick" delay="0">
                    <p:tgtEl>
                      <p:spTgt spid="92"/>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2"/>
                                        </p:tgtEl>
                                      </p:cBhvr>
                                    </p:animEffect>
                                    <p:set>
                                      <p:cBhvr>
                                        <p:cTn id="32"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3" restart="whenNotActive" fill="hold" evtFilter="cancelBubble" nodeType="interactiveSeq">
                <p:stCondLst>
                  <p:cond evt="onClick" delay="0">
                    <p:tgtEl>
                      <p:spTgt spid="9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3"/>
                                        </p:tgtEl>
                                      </p:cBhvr>
                                    </p:animEffect>
                                    <p:set>
                                      <p:cBhvr>
                                        <p:cTn id="38"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39" restart="whenNotActive" fill="hold" evtFilter="cancelBubble" nodeType="interactiveSeq">
                <p:stCondLst>
                  <p:cond evt="onClick" delay="0">
                    <p:tgtEl>
                      <p:spTgt spid="94"/>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94"/>
                                        </p:tgtEl>
                                      </p:cBhvr>
                                    </p:animEffect>
                                    <p:set>
                                      <p:cBhvr>
                                        <p:cTn id="44"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45" restart="whenNotActive" fill="hold" evtFilter="cancelBubble" nodeType="interactiveSeq">
                <p:stCondLst>
                  <p:cond evt="onClick" delay="0">
                    <p:tgtEl>
                      <p:spTgt spid="100"/>
                    </p:tgtEl>
                  </p:cond>
                </p:stCondLst>
                <p:endSync evt="end" delay="0">
                  <p:rtn val="all"/>
                </p:endSync>
                <p:childTnLst>
                  <p:par>
                    <p:cTn id="46" fill="hold">
                      <p:stCondLst>
                        <p:cond delay="0"/>
                      </p:stCondLst>
                      <p:childTnLst>
                        <p:par>
                          <p:cTn id="47" fill="hold">
                            <p:stCondLst>
                              <p:cond delay="0"/>
                            </p:stCondLst>
                            <p:childTnLst>
                              <p:par>
                                <p:cTn id="48" presetID="37" presetClass="exit" presetSubtype="0" fill="hold" nodeType="clickEffect">
                                  <p:stCondLst>
                                    <p:cond delay="0"/>
                                  </p:stCondLst>
                                  <p:childTnLst>
                                    <p:animEffect transition="out" filter="fade">
                                      <p:cBhvr>
                                        <p:cTn id="49" dur="1000"/>
                                        <p:tgtEl>
                                          <p:spTgt spid="100"/>
                                        </p:tgtEl>
                                      </p:cBhvr>
                                    </p:animEffect>
                                    <p:anim calcmode="lin" valueType="num">
                                      <p:cBhvr>
                                        <p:cTn id="50" dur="1000"/>
                                        <p:tgtEl>
                                          <p:spTgt spid="100"/>
                                        </p:tgtEl>
                                        <p:attrNameLst>
                                          <p:attrName>ppt_x</p:attrName>
                                        </p:attrNameLst>
                                      </p:cBhvr>
                                      <p:tavLst>
                                        <p:tav tm="0">
                                          <p:val>
                                            <p:strVal val="ppt_x"/>
                                          </p:val>
                                        </p:tav>
                                        <p:tav tm="100000">
                                          <p:val>
                                            <p:strVal val="ppt_x"/>
                                          </p:val>
                                        </p:tav>
                                      </p:tavLst>
                                    </p:anim>
                                    <p:anim calcmode="lin" valueType="num">
                                      <p:cBhvr>
                                        <p:cTn id="51" dur="100" decel="100000"/>
                                        <p:tgtEl>
                                          <p:spTgt spid="10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100"/>
                                        </p:tgtEl>
                                        <p:attrNameLst>
                                          <p:attrName>ppt_y</p:attrName>
                                        </p:attrNameLst>
                                      </p:cBhvr>
                                      <p:tavLst>
                                        <p:tav tm="0">
                                          <p:val>
                                            <p:strVal val="ppt_y"/>
                                          </p:val>
                                        </p:tav>
                                        <p:tav tm="100000">
                                          <p:val>
                                            <p:strVal val="ppt_y+1"/>
                                          </p:val>
                                        </p:tav>
                                      </p:tavLst>
                                    </p:anim>
                                    <p:set>
                                      <p:cBhvr>
                                        <p:cTn id="53" dur="1" fill="hold">
                                          <p:stCondLst>
                                            <p:cond delay="999"/>
                                          </p:stCondLst>
                                        </p:cTn>
                                        <p:tgtEl>
                                          <p:spTgt spid="100"/>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0"/>
                  </p:tgtEl>
                </p:cond>
              </p:nextCondLst>
            </p:seq>
            <p:seq concurrent="1" nextAc="seek">
              <p:cTn id="54" restart="whenNotActive" fill="hold" evtFilter="cancelBubble" nodeType="interactiveSeq">
                <p:stCondLst>
                  <p:cond evt="onClick" delay="0">
                    <p:tgtEl>
                      <p:spTgt spid="101"/>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101"/>
                                        </p:tgtEl>
                                      </p:cBhvr>
                                    </p:animEffect>
                                    <p:anim calcmode="lin" valueType="num">
                                      <p:cBhvr>
                                        <p:cTn id="59" dur="1000"/>
                                        <p:tgtEl>
                                          <p:spTgt spid="101"/>
                                        </p:tgtEl>
                                        <p:attrNameLst>
                                          <p:attrName>ppt_x</p:attrName>
                                        </p:attrNameLst>
                                      </p:cBhvr>
                                      <p:tavLst>
                                        <p:tav tm="0">
                                          <p:val>
                                            <p:strVal val="ppt_x"/>
                                          </p:val>
                                        </p:tav>
                                        <p:tav tm="100000">
                                          <p:val>
                                            <p:strVal val="ppt_x"/>
                                          </p:val>
                                        </p:tav>
                                      </p:tavLst>
                                    </p:anim>
                                    <p:anim calcmode="lin" valueType="num">
                                      <p:cBhvr>
                                        <p:cTn id="60" dur="100" decel="100000"/>
                                        <p:tgtEl>
                                          <p:spTgt spid="101"/>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101"/>
                                        </p:tgtEl>
                                        <p:attrNameLst>
                                          <p:attrName>ppt_y</p:attrName>
                                        </p:attrNameLst>
                                      </p:cBhvr>
                                      <p:tavLst>
                                        <p:tav tm="0">
                                          <p:val>
                                            <p:strVal val="ppt_y"/>
                                          </p:val>
                                        </p:tav>
                                        <p:tav tm="100000">
                                          <p:val>
                                            <p:strVal val="ppt_y+1"/>
                                          </p:val>
                                        </p:tav>
                                      </p:tavLst>
                                    </p:anim>
                                    <p:set>
                                      <p:cBhvr>
                                        <p:cTn id="62" dur="1" fill="hold">
                                          <p:stCondLst>
                                            <p:cond delay="999"/>
                                          </p:stCondLst>
                                        </p:cTn>
                                        <p:tgtEl>
                                          <p:spTgt spid="10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1"/>
                  </p:tgtEl>
                </p:cond>
              </p:nextCondLst>
            </p:seq>
            <p:seq concurrent="1" nextAc="seek">
              <p:cTn id="63" restart="whenNotActive" fill="hold" evtFilter="cancelBubble" nodeType="interactiveSeq">
                <p:stCondLst>
                  <p:cond evt="onClick" delay="0">
                    <p:tgtEl>
                      <p:spTgt spid="10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102"/>
                                        </p:tgtEl>
                                      </p:cBhvr>
                                    </p:animEffect>
                                    <p:anim calcmode="lin" valueType="num">
                                      <p:cBhvr>
                                        <p:cTn id="68" dur="1000"/>
                                        <p:tgtEl>
                                          <p:spTgt spid="102"/>
                                        </p:tgtEl>
                                        <p:attrNameLst>
                                          <p:attrName>ppt_x</p:attrName>
                                        </p:attrNameLst>
                                      </p:cBhvr>
                                      <p:tavLst>
                                        <p:tav tm="0">
                                          <p:val>
                                            <p:strVal val="ppt_x"/>
                                          </p:val>
                                        </p:tav>
                                        <p:tav tm="100000">
                                          <p:val>
                                            <p:strVal val="ppt_x"/>
                                          </p:val>
                                        </p:tav>
                                      </p:tavLst>
                                    </p:anim>
                                    <p:anim calcmode="lin" valueType="num">
                                      <p:cBhvr>
                                        <p:cTn id="69" dur="100" decel="100000"/>
                                        <p:tgtEl>
                                          <p:spTgt spid="10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102"/>
                                        </p:tgtEl>
                                        <p:attrNameLst>
                                          <p:attrName>ppt_y</p:attrName>
                                        </p:attrNameLst>
                                      </p:cBhvr>
                                      <p:tavLst>
                                        <p:tav tm="0">
                                          <p:val>
                                            <p:strVal val="ppt_y"/>
                                          </p:val>
                                        </p:tav>
                                        <p:tav tm="100000">
                                          <p:val>
                                            <p:strVal val="ppt_y+1"/>
                                          </p:val>
                                        </p:tav>
                                      </p:tavLst>
                                    </p:anim>
                                    <p:set>
                                      <p:cBhvr>
                                        <p:cTn id="71" dur="1" fill="hold">
                                          <p:stCondLst>
                                            <p:cond delay="999"/>
                                          </p:stCondLst>
                                        </p:cTn>
                                        <p:tgtEl>
                                          <p:spTgt spid="102"/>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72" restart="whenNotActive" fill="hold" evtFilter="cancelBubble" nodeType="interactiveSeq">
                <p:stCondLst>
                  <p:cond evt="onClick" delay="0">
                    <p:tgtEl>
                      <p:spTgt spid="10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103"/>
                                        </p:tgtEl>
                                      </p:cBhvr>
                                    </p:animEffect>
                                    <p:anim calcmode="lin" valueType="num">
                                      <p:cBhvr>
                                        <p:cTn id="77" dur="1000"/>
                                        <p:tgtEl>
                                          <p:spTgt spid="103"/>
                                        </p:tgtEl>
                                        <p:attrNameLst>
                                          <p:attrName>ppt_x</p:attrName>
                                        </p:attrNameLst>
                                      </p:cBhvr>
                                      <p:tavLst>
                                        <p:tav tm="0">
                                          <p:val>
                                            <p:strVal val="ppt_x"/>
                                          </p:val>
                                        </p:tav>
                                        <p:tav tm="100000">
                                          <p:val>
                                            <p:strVal val="ppt_x"/>
                                          </p:val>
                                        </p:tav>
                                      </p:tavLst>
                                    </p:anim>
                                    <p:anim calcmode="lin" valueType="num">
                                      <p:cBhvr>
                                        <p:cTn id="78" dur="100" decel="100000"/>
                                        <p:tgtEl>
                                          <p:spTgt spid="10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103"/>
                                        </p:tgtEl>
                                        <p:attrNameLst>
                                          <p:attrName>ppt_y</p:attrName>
                                        </p:attrNameLst>
                                      </p:cBhvr>
                                      <p:tavLst>
                                        <p:tav tm="0">
                                          <p:val>
                                            <p:strVal val="ppt_y"/>
                                          </p:val>
                                        </p:tav>
                                        <p:tav tm="100000">
                                          <p:val>
                                            <p:strVal val="ppt_y+1"/>
                                          </p:val>
                                        </p:tav>
                                      </p:tavLst>
                                    </p:anim>
                                    <p:set>
                                      <p:cBhvr>
                                        <p:cTn id="80"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3"/>
                  </p:tgtEl>
                </p:cond>
              </p:nextCondLst>
            </p:seq>
            <p:seq concurrent="1" nextAc="seek">
              <p:cTn id="81" restart="whenNotActive" fill="hold" evtFilter="cancelBubble" nodeType="interactiveSeq">
                <p:stCondLst>
                  <p:cond evt="onClick" delay="0">
                    <p:tgtEl>
                      <p:spTgt spid="10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104"/>
                                        </p:tgtEl>
                                      </p:cBhvr>
                                    </p:animEffect>
                                    <p:anim calcmode="lin" valueType="num">
                                      <p:cBhvr>
                                        <p:cTn id="86" dur="1000"/>
                                        <p:tgtEl>
                                          <p:spTgt spid="104"/>
                                        </p:tgtEl>
                                        <p:attrNameLst>
                                          <p:attrName>ppt_x</p:attrName>
                                        </p:attrNameLst>
                                      </p:cBhvr>
                                      <p:tavLst>
                                        <p:tav tm="0">
                                          <p:val>
                                            <p:strVal val="ppt_x"/>
                                          </p:val>
                                        </p:tav>
                                        <p:tav tm="100000">
                                          <p:val>
                                            <p:strVal val="ppt_x"/>
                                          </p:val>
                                        </p:tav>
                                      </p:tavLst>
                                    </p:anim>
                                    <p:anim calcmode="lin" valueType="num">
                                      <p:cBhvr>
                                        <p:cTn id="87" dur="100" decel="100000"/>
                                        <p:tgtEl>
                                          <p:spTgt spid="10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104"/>
                                        </p:tgtEl>
                                        <p:attrNameLst>
                                          <p:attrName>ppt_y</p:attrName>
                                        </p:attrNameLst>
                                      </p:cBhvr>
                                      <p:tavLst>
                                        <p:tav tm="0">
                                          <p:val>
                                            <p:strVal val="ppt_y"/>
                                          </p:val>
                                        </p:tav>
                                        <p:tav tm="100000">
                                          <p:val>
                                            <p:strVal val="ppt_y+1"/>
                                          </p:val>
                                        </p:tav>
                                      </p:tavLst>
                                    </p:anim>
                                    <p:set>
                                      <p:cBhvr>
                                        <p:cTn id="89"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812800" y="713512"/>
            <a:ext cx="1062877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1: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Đâu là nguồn sáng mạnh có thể gây ảnh hưởng đến mắt con người?</a:t>
            </a:r>
          </a:p>
        </p:txBody>
      </p:sp>
      <p:sp>
        <p:nvSpPr>
          <p:cNvPr id="18" name="Đáp án đúng">
            <a:extLst>
              <a:ext uri="{FF2B5EF4-FFF2-40B4-BE49-F238E27FC236}">
                <a16:creationId xmlns:a16="http://schemas.microsoft.com/office/drawing/2014/main" id="{2FB644CA-CB55-3594-B5C2-C9F8A867CDF0}"/>
              </a:ext>
            </a:extLst>
          </p:cNvPr>
          <p:cNvSpPr/>
          <p:nvPr/>
        </p:nvSpPr>
        <p:spPr>
          <a:xfrm>
            <a:off x="800100"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Ánh sáng của đèn bàn học</a:t>
            </a:r>
          </a:p>
        </p:txBody>
      </p:sp>
      <p:sp>
        <p:nvSpPr>
          <p:cNvPr id="19" name="Đáp án sai 1">
            <a:extLst>
              <a:ext uri="{FF2B5EF4-FFF2-40B4-BE49-F238E27FC236}">
                <a16:creationId xmlns:a16="http://schemas.microsoft.com/office/drawing/2014/main" id="{30828281-61AD-7A62-0775-C0E24C9C1DEB}"/>
              </a:ext>
            </a:extLst>
          </p:cNvPr>
          <p:cNvSpPr/>
          <p:nvPr/>
        </p:nvSpPr>
        <p:spPr>
          <a:xfrm>
            <a:off x="812800"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Ánh sáng của hàn điện</a:t>
            </a:r>
          </a:p>
        </p:txBody>
      </p:sp>
      <p:sp>
        <p:nvSpPr>
          <p:cNvPr id="20" name="Đáp án sai 2">
            <a:extLst>
              <a:ext uri="{FF2B5EF4-FFF2-40B4-BE49-F238E27FC236}">
                <a16:creationId xmlns:a16="http://schemas.microsoft.com/office/drawing/2014/main" id="{E6A889FC-D3A7-FA7C-0DE3-0EA076B22F62}"/>
              </a:ext>
            </a:extLst>
          </p:cNvPr>
          <p:cNvSpPr/>
          <p:nvPr/>
        </p:nvSpPr>
        <p:spPr>
          <a:xfrm>
            <a:off x="6255359"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Ánh sáng của hoàng hôn</a:t>
            </a:r>
          </a:p>
        </p:txBody>
      </p:sp>
      <p:sp>
        <p:nvSpPr>
          <p:cNvPr id="21" name="Đáp án sai 3">
            <a:extLst>
              <a:ext uri="{FF2B5EF4-FFF2-40B4-BE49-F238E27FC236}">
                <a16:creationId xmlns:a16="http://schemas.microsoft.com/office/drawing/2014/main" id="{39170EEF-8452-D761-9524-3629836006CB}"/>
              </a:ext>
            </a:extLst>
          </p:cNvPr>
          <p:cNvSpPr/>
          <p:nvPr/>
        </p:nvSpPr>
        <p:spPr>
          <a:xfrm>
            <a:off x="6255359"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Ánh sáng của đèn ngủ </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812800" y="4648201"/>
            <a:ext cx="5198919" cy="13300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Ánh sáng của hàn điện</a:t>
            </a:r>
          </a:p>
        </p:txBody>
      </p:sp>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A6C02D5E-0A73-5991-08B5-7CA19FDE716C}"/>
              </a:ext>
            </a:extLst>
          </p:cNvPr>
          <p:cNvPicPr>
            <a:picLocks noChangeAspect="1"/>
          </p:cNvPicPr>
          <p:nvPr/>
        </p:nvPicPr>
        <p:blipFill>
          <a:blip r:embed="rId11"/>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323678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1195879" y="717472"/>
            <a:ext cx="9580879"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2: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tránh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tác</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ánh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sáng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quá</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mạnh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gây</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ra</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ta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có</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thể</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539141" y="3017325"/>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Nhìn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tia</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lửa</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hàn</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551841" y="4652159"/>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Nhìn trực tiếp vào Mặt Trời</a:t>
            </a:r>
          </a:p>
        </p:txBody>
      </p:sp>
      <p:sp>
        <p:nvSpPr>
          <p:cNvPr id="20" name="Đáp án sai 2">
            <a:extLst>
              <a:ext uri="{FF2B5EF4-FFF2-40B4-BE49-F238E27FC236}">
                <a16:creationId xmlns:a16="http://schemas.microsoft.com/office/drawing/2014/main" id="{E6A889FC-D3A7-FA7C-0DE3-0EA076B22F62}"/>
              </a:ext>
            </a:extLst>
          </p:cNvPr>
          <p:cNvSpPr/>
          <p:nvPr/>
        </p:nvSpPr>
        <p:spPr>
          <a:xfrm>
            <a:off x="5994400" y="3013367"/>
            <a:ext cx="593176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Không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thoại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quá</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gần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mắt</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5994400" y="4652159"/>
            <a:ext cx="5931768"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Xem</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ti vi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ở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khoảng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cách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gần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nhìn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rõ</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hơn</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5981699" y="3013366"/>
            <a:ext cx="5946294" cy="13300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Không</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thoại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quá</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gần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mắt</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613A994E-678E-1E1C-9D22-88558BA52DFF}"/>
              </a:ext>
            </a:extLst>
          </p:cNvPr>
          <p:cNvPicPr>
            <a:picLocks noChangeAspect="1"/>
          </p:cNvPicPr>
          <p:nvPr/>
        </p:nvPicPr>
        <p:blipFill>
          <a:blip r:embed="rId11"/>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989702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C2ECD5E8-016F-6856-4551-50AF3133F651}"/>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28548513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812800" y="713512"/>
            <a:ext cx="1062877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3: </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Khi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ngồi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học</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 để tránh bị cận thị</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ta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nên</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 làm gì?</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800100"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Sử dụng ánh sáng yếu</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812800"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Dùng ánh sáng quá mạnh</a:t>
            </a:r>
          </a:p>
        </p:txBody>
      </p:sp>
      <p:sp>
        <p:nvSpPr>
          <p:cNvPr id="20" name="Đáp án sai 2">
            <a:extLst>
              <a:ext uri="{FF2B5EF4-FFF2-40B4-BE49-F238E27FC236}">
                <a16:creationId xmlns:a16="http://schemas.microsoft.com/office/drawing/2014/main" id="{E6A889FC-D3A7-FA7C-0DE3-0EA076B22F62}"/>
              </a:ext>
            </a:extLst>
          </p:cNvPr>
          <p:cNvSpPr/>
          <p:nvPr/>
        </p:nvSpPr>
        <p:spPr>
          <a:xfrm>
            <a:off x="6255359"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Ngồi đúng tư thế</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255359"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Để</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mắt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thật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xa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sách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vở</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6242658" y="3013367"/>
            <a:ext cx="5198919" cy="13300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Ngồi đúng tư thế</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6119D9AA-C4D8-5473-3EA4-88FD0CC423F8}"/>
              </a:ext>
            </a:extLst>
          </p:cNvPr>
          <p:cNvPicPr>
            <a:picLocks noChangeAspect="1"/>
          </p:cNvPicPr>
          <p:nvPr/>
        </p:nvPicPr>
        <p:blipFill>
          <a:blip r:embed="rId11"/>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3891643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812800" y="713512"/>
            <a:ext cx="1062877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4: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Việc làm nào sau đây gây hại cho mắt?</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8" name="Đáp án đúng">
            <a:extLst>
              <a:ext uri="{FF2B5EF4-FFF2-40B4-BE49-F238E27FC236}">
                <a16:creationId xmlns:a16="http://schemas.microsoft.com/office/drawing/2014/main" id="{2FB644CA-CB55-3594-B5C2-C9F8A867CDF0}"/>
              </a:ext>
            </a:extLst>
          </p:cNvPr>
          <p:cNvSpPr/>
          <p:nvPr/>
        </p:nvSpPr>
        <p:spPr>
          <a:xfrm>
            <a:off x="800100"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Ngồi học nơi đủ ánh sáng</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812800"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Đeo kính râm khi nắng gắt</a:t>
            </a:r>
          </a:p>
        </p:txBody>
      </p:sp>
      <p:sp>
        <p:nvSpPr>
          <p:cNvPr id="20" name="Đáp án sai 2">
            <a:extLst>
              <a:ext uri="{FF2B5EF4-FFF2-40B4-BE49-F238E27FC236}">
                <a16:creationId xmlns:a16="http://schemas.microsoft.com/office/drawing/2014/main" id="{E6A889FC-D3A7-FA7C-0DE3-0EA076B22F62}"/>
              </a:ext>
            </a:extLst>
          </p:cNvPr>
          <p:cNvSpPr/>
          <p:nvPr/>
        </p:nvSpPr>
        <p:spPr>
          <a:xfrm>
            <a:off x="6255359"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 Không xem ti vi quá lâu</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255359"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Trùm chăn đọc sách</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6255359" y="4648201"/>
            <a:ext cx="5198919" cy="13300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D. Trùm chăn đọc sách</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1CF13697-8265-79E6-8E85-5F49C6AE8EDC}"/>
              </a:ext>
            </a:extLst>
          </p:cNvPr>
          <p:cNvPicPr>
            <a:picLocks noChangeAspect="1"/>
          </p:cNvPicPr>
          <p:nvPr/>
        </p:nvPicPr>
        <p:blipFill>
          <a:blip r:embed="rId11"/>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3209738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0ABDA-19D7-E199-C2CF-DD08C35D7229}"/>
              </a:ext>
            </a:extLst>
          </p:cNvPr>
          <p:cNvSpPr/>
          <p:nvPr/>
        </p:nvSpPr>
        <p:spPr>
          <a:xfrm>
            <a:off x="0" y="5578764"/>
            <a:ext cx="12188952" cy="127527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 fmla="*/ 0 w 12188952"/>
              <a:gd name="connsiteY0" fmla="*/ 490189 h 1570843"/>
              <a:gd name="connsiteX1" fmla="*/ 1302327 w 12188952"/>
              <a:gd name="connsiteY1" fmla="*/ 0 h 1570843"/>
              <a:gd name="connsiteX2" fmla="*/ 12188952 w 12188952"/>
              <a:gd name="connsiteY2" fmla="*/ 490189 h 1570843"/>
              <a:gd name="connsiteX3" fmla="*/ 12188952 w 12188952"/>
              <a:gd name="connsiteY3" fmla="*/ 1570843 h 1570843"/>
              <a:gd name="connsiteX4" fmla="*/ 0 w 12188952"/>
              <a:gd name="connsiteY4" fmla="*/ 1570843 h 1570843"/>
              <a:gd name="connsiteX5" fmla="*/ 0 w 12188952"/>
              <a:gd name="connsiteY5"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12188952 w 12188952"/>
              <a:gd name="connsiteY3" fmla="*/ 490189 h 1570843"/>
              <a:gd name="connsiteX4" fmla="*/ 12188952 w 12188952"/>
              <a:gd name="connsiteY4" fmla="*/ 1570843 h 1570843"/>
              <a:gd name="connsiteX5" fmla="*/ 0 w 12188952"/>
              <a:gd name="connsiteY5" fmla="*/ 1570843 h 1570843"/>
              <a:gd name="connsiteX6" fmla="*/ 0 w 12188952"/>
              <a:gd name="connsiteY6"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12188952 w 12188952"/>
              <a:gd name="connsiteY4" fmla="*/ 490189 h 1570843"/>
              <a:gd name="connsiteX5" fmla="*/ 12188952 w 12188952"/>
              <a:gd name="connsiteY5" fmla="*/ 1570843 h 1570843"/>
              <a:gd name="connsiteX6" fmla="*/ 0 w 12188952"/>
              <a:gd name="connsiteY6" fmla="*/ 1570843 h 1570843"/>
              <a:gd name="connsiteX7" fmla="*/ 0 w 12188952"/>
              <a:gd name="connsiteY7"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12188952 w 12188952"/>
              <a:gd name="connsiteY5" fmla="*/ 490189 h 1570843"/>
              <a:gd name="connsiteX6" fmla="*/ 12188952 w 12188952"/>
              <a:gd name="connsiteY6" fmla="*/ 1570843 h 1570843"/>
              <a:gd name="connsiteX7" fmla="*/ 0 w 12188952"/>
              <a:gd name="connsiteY7" fmla="*/ 1570843 h 1570843"/>
              <a:gd name="connsiteX8" fmla="*/ 0 w 12188952"/>
              <a:gd name="connsiteY8"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12188952 w 12188952"/>
              <a:gd name="connsiteY6" fmla="*/ 490189 h 1570843"/>
              <a:gd name="connsiteX7" fmla="*/ 12188952 w 12188952"/>
              <a:gd name="connsiteY7" fmla="*/ 1570843 h 1570843"/>
              <a:gd name="connsiteX8" fmla="*/ 0 w 12188952"/>
              <a:gd name="connsiteY8" fmla="*/ 1570843 h 1570843"/>
              <a:gd name="connsiteX9" fmla="*/ 0 w 12188952"/>
              <a:gd name="connsiteY9"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2188952 w 12188952"/>
              <a:gd name="connsiteY7" fmla="*/ 490189 h 1570843"/>
              <a:gd name="connsiteX8" fmla="*/ 12188952 w 12188952"/>
              <a:gd name="connsiteY8" fmla="*/ 1570843 h 1570843"/>
              <a:gd name="connsiteX9" fmla="*/ 0 w 12188952"/>
              <a:gd name="connsiteY9" fmla="*/ 1570843 h 1570843"/>
              <a:gd name="connsiteX10" fmla="*/ 0 w 12188952"/>
              <a:gd name="connsiteY10"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2188952 w 12188952"/>
              <a:gd name="connsiteY8" fmla="*/ 490189 h 1570843"/>
              <a:gd name="connsiteX9" fmla="*/ 12188952 w 12188952"/>
              <a:gd name="connsiteY9" fmla="*/ 1570843 h 1570843"/>
              <a:gd name="connsiteX10" fmla="*/ 0 w 12188952"/>
              <a:gd name="connsiteY10" fmla="*/ 1570843 h 1570843"/>
              <a:gd name="connsiteX11" fmla="*/ 0 w 12188952"/>
              <a:gd name="connsiteY11" fmla="*/ 490189 h 1570843"/>
              <a:gd name="connsiteX0" fmla="*/ 0 w 12188952"/>
              <a:gd name="connsiteY0" fmla="*/ 490189 h 1570843"/>
              <a:gd name="connsiteX1" fmla="*/ 1302327 w 12188952"/>
              <a:gd name="connsiteY1" fmla="*/ 0 h 1570843"/>
              <a:gd name="connsiteX2" fmla="*/ 2909455 w 12188952"/>
              <a:gd name="connsiteY2" fmla="*/ 443346 h 1570843"/>
              <a:gd name="connsiteX3" fmla="*/ 3805382 w 12188952"/>
              <a:gd name="connsiteY3" fmla="*/ 184728 h 1570843"/>
              <a:gd name="connsiteX4" fmla="*/ 5929745 w 12188952"/>
              <a:gd name="connsiteY4" fmla="*/ 517237 h 1570843"/>
              <a:gd name="connsiteX5" fmla="*/ 7767782 w 12188952"/>
              <a:gd name="connsiteY5" fmla="*/ 628074 h 1570843"/>
              <a:gd name="connsiteX6" fmla="*/ 8829964 w 12188952"/>
              <a:gd name="connsiteY6" fmla="*/ 360219 h 1570843"/>
              <a:gd name="connsiteX7" fmla="*/ 10418618 w 12188952"/>
              <a:gd name="connsiteY7" fmla="*/ 544946 h 1570843"/>
              <a:gd name="connsiteX8" fmla="*/ 11406909 w 12188952"/>
              <a:gd name="connsiteY8" fmla="*/ 323274 h 1570843"/>
              <a:gd name="connsiteX9" fmla="*/ 12188952 w 12188952"/>
              <a:gd name="connsiteY9" fmla="*/ 490189 h 1570843"/>
              <a:gd name="connsiteX10" fmla="*/ 12188952 w 12188952"/>
              <a:gd name="connsiteY10" fmla="*/ 1570843 h 1570843"/>
              <a:gd name="connsiteX11" fmla="*/ 0 w 12188952"/>
              <a:gd name="connsiteY11" fmla="*/ 1570843 h 1570843"/>
              <a:gd name="connsiteX12" fmla="*/ 0 w 12188952"/>
              <a:gd name="connsiteY12" fmla="*/ 490189 h 1570843"/>
              <a:gd name="connsiteX0" fmla="*/ 0 w 12188952"/>
              <a:gd name="connsiteY0" fmla="*/ 305461 h 1386115"/>
              <a:gd name="connsiteX1" fmla="*/ 1330036 w 12188952"/>
              <a:gd name="connsiteY1" fmla="*/ 18472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93963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305461 h 1386115"/>
              <a:gd name="connsiteX1" fmla="*/ 1366981 w 12188952"/>
              <a:gd name="connsiteY1" fmla="*/ 110836 h 1386115"/>
              <a:gd name="connsiteX2" fmla="*/ 2909455 w 12188952"/>
              <a:gd name="connsiteY2" fmla="*/ 258618 h 1386115"/>
              <a:gd name="connsiteX3" fmla="*/ 3805382 w 12188952"/>
              <a:gd name="connsiteY3" fmla="*/ 0 h 1386115"/>
              <a:gd name="connsiteX4" fmla="*/ 5929745 w 12188952"/>
              <a:gd name="connsiteY4" fmla="*/ 332509 h 1386115"/>
              <a:gd name="connsiteX5" fmla="*/ 7767782 w 12188952"/>
              <a:gd name="connsiteY5" fmla="*/ 443346 h 1386115"/>
              <a:gd name="connsiteX6" fmla="*/ 8829964 w 12188952"/>
              <a:gd name="connsiteY6" fmla="*/ 175491 h 1386115"/>
              <a:gd name="connsiteX7" fmla="*/ 10418618 w 12188952"/>
              <a:gd name="connsiteY7" fmla="*/ 360218 h 1386115"/>
              <a:gd name="connsiteX8" fmla="*/ 11406909 w 12188952"/>
              <a:gd name="connsiteY8" fmla="*/ 138546 h 1386115"/>
              <a:gd name="connsiteX9" fmla="*/ 12188952 w 12188952"/>
              <a:gd name="connsiteY9" fmla="*/ 305461 h 1386115"/>
              <a:gd name="connsiteX10" fmla="*/ 12188952 w 12188952"/>
              <a:gd name="connsiteY10" fmla="*/ 1386115 h 1386115"/>
              <a:gd name="connsiteX11" fmla="*/ 0 w 12188952"/>
              <a:gd name="connsiteY11" fmla="*/ 1386115 h 1386115"/>
              <a:gd name="connsiteX12" fmla="*/ 0 w 12188952"/>
              <a:gd name="connsiteY12" fmla="*/ 305461 h 1386115"/>
              <a:gd name="connsiteX0" fmla="*/ 0 w 12188952"/>
              <a:gd name="connsiteY0" fmla="*/ 194625 h 1275279"/>
              <a:gd name="connsiteX1" fmla="*/ 1366981 w 12188952"/>
              <a:gd name="connsiteY1" fmla="*/ 0 h 1275279"/>
              <a:gd name="connsiteX2" fmla="*/ 2909455 w 12188952"/>
              <a:gd name="connsiteY2" fmla="*/ 147782 h 1275279"/>
              <a:gd name="connsiteX3" fmla="*/ 4359564 w 12188952"/>
              <a:gd name="connsiteY3" fmla="*/ 27709 h 1275279"/>
              <a:gd name="connsiteX4" fmla="*/ 5929745 w 12188952"/>
              <a:gd name="connsiteY4" fmla="*/ 221673 h 1275279"/>
              <a:gd name="connsiteX5" fmla="*/ 7767782 w 12188952"/>
              <a:gd name="connsiteY5" fmla="*/ 332510 h 1275279"/>
              <a:gd name="connsiteX6" fmla="*/ 8829964 w 12188952"/>
              <a:gd name="connsiteY6" fmla="*/ 64655 h 1275279"/>
              <a:gd name="connsiteX7" fmla="*/ 10418618 w 12188952"/>
              <a:gd name="connsiteY7" fmla="*/ 249382 h 1275279"/>
              <a:gd name="connsiteX8" fmla="*/ 11406909 w 12188952"/>
              <a:gd name="connsiteY8" fmla="*/ 27710 h 1275279"/>
              <a:gd name="connsiteX9" fmla="*/ 12188952 w 12188952"/>
              <a:gd name="connsiteY9" fmla="*/ 194625 h 1275279"/>
              <a:gd name="connsiteX10" fmla="*/ 12188952 w 12188952"/>
              <a:gd name="connsiteY10" fmla="*/ 1275279 h 1275279"/>
              <a:gd name="connsiteX11" fmla="*/ 0 w 12188952"/>
              <a:gd name="connsiteY11" fmla="*/ 1275279 h 1275279"/>
              <a:gd name="connsiteX12" fmla="*/ 0 w 12188952"/>
              <a:gd name="connsiteY12" fmla="*/ 194625 h 127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âu hỏi">
            <a:extLst>
              <a:ext uri="{FF2B5EF4-FFF2-40B4-BE49-F238E27FC236}">
                <a16:creationId xmlns:a16="http://schemas.microsoft.com/office/drawing/2014/main" id="{1AB69979-1D5C-6D4F-6590-E0650E70A5B4}"/>
              </a:ext>
            </a:extLst>
          </p:cNvPr>
          <p:cNvSpPr/>
          <p:nvPr/>
        </p:nvSpPr>
        <p:spPr>
          <a:xfrm>
            <a:off x="812800" y="713512"/>
            <a:ext cx="10628777" cy="19950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1">
                <a:ln>
                  <a:noFill/>
                </a:ln>
                <a:solidFill>
                  <a:prstClr val="black"/>
                </a:solidFill>
                <a:effectLst/>
                <a:uLnTx/>
                <a:uFillTx/>
                <a:ea typeface="+mn-ea"/>
                <a:cs typeface="Arial" panose="020B0604020202020204" pitchFamily="34" charset="0"/>
              </a:rPr>
              <a:t>Câu 5: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sao</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nhìn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màn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máy</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tính</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thoại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lâu</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endPar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ta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dễ</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bị</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mỏi</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mắt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khô</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ea typeface="+mn-ea"/>
                <a:cs typeface="Arial" panose="020B0604020202020204" pitchFamily="34" charset="0"/>
              </a:rPr>
              <a:t>mắt</a:t>
            </a:r>
            <a:r>
              <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rPr>
              <a:t>?</a:t>
            </a:r>
          </a:p>
        </p:txBody>
      </p:sp>
      <p:sp>
        <p:nvSpPr>
          <p:cNvPr id="18" name="Đáp án đúng">
            <a:extLst>
              <a:ext uri="{FF2B5EF4-FFF2-40B4-BE49-F238E27FC236}">
                <a16:creationId xmlns:a16="http://schemas.microsoft.com/office/drawing/2014/main" id="{2FB644CA-CB55-3594-B5C2-C9F8A867CDF0}"/>
              </a:ext>
            </a:extLst>
          </p:cNvPr>
          <p:cNvSpPr/>
          <p:nvPr/>
        </p:nvSpPr>
        <p:spPr>
          <a:xfrm>
            <a:off x="800100"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Do ánh sáng xanh phát ra từ màn hình</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sp>
        <p:nvSpPr>
          <p:cNvPr id="19" name="Đáp án sai 1">
            <a:extLst>
              <a:ext uri="{FF2B5EF4-FFF2-40B4-BE49-F238E27FC236}">
                <a16:creationId xmlns:a16="http://schemas.microsoft.com/office/drawing/2014/main" id="{30828281-61AD-7A62-0775-C0E24C9C1DEB}"/>
              </a:ext>
            </a:extLst>
          </p:cNvPr>
          <p:cNvSpPr/>
          <p:nvPr/>
        </p:nvSpPr>
        <p:spPr>
          <a:xfrm>
            <a:off x="812800"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B. </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Do ánh sáng đỏ phát ra từ màn hình</a:t>
            </a:r>
          </a:p>
        </p:txBody>
      </p:sp>
      <p:sp>
        <p:nvSpPr>
          <p:cNvPr id="20" name="Đáp án sai 2">
            <a:extLst>
              <a:ext uri="{FF2B5EF4-FFF2-40B4-BE49-F238E27FC236}">
                <a16:creationId xmlns:a16="http://schemas.microsoft.com/office/drawing/2014/main" id="{E6A889FC-D3A7-FA7C-0DE3-0EA076B22F62}"/>
              </a:ext>
            </a:extLst>
          </p:cNvPr>
          <p:cNvSpPr/>
          <p:nvPr/>
        </p:nvSpPr>
        <p:spPr>
          <a:xfrm>
            <a:off x="6255359" y="3013367"/>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C.</a:t>
            </a:r>
            <a:r>
              <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rPr>
              <a:t> Do ánh sáng vàng phát ra từ màn hình</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21" name="Đáp án sai 3">
            <a:extLst>
              <a:ext uri="{FF2B5EF4-FFF2-40B4-BE49-F238E27FC236}">
                <a16:creationId xmlns:a16="http://schemas.microsoft.com/office/drawing/2014/main" id="{39170EEF-8452-D761-9524-3629836006CB}"/>
              </a:ext>
            </a:extLst>
          </p:cNvPr>
          <p:cNvSpPr/>
          <p:nvPr/>
        </p:nvSpPr>
        <p:spPr>
          <a:xfrm>
            <a:off x="6255359" y="4648201"/>
            <a:ext cx="5186219" cy="133003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D.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Do đủ các loại ánh sáng phát ra từ màn hình</a:t>
            </a: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pic>
        <p:nvPicPr>
          <p:cNvPr id="22" name="Correct sound effect and wrong sound effect (mp3cut.net)">
            <a:hlinkClick r:id="" action="ppaction://media"/>
            <a:extLst>
              <a:ext uri="{FF2B5EF4-FFF2-40B4-BE49-F238E27FC236}">
                <a16:creationId xmlns:a16="http://schemas.microsoft.com/office/drawing/2014/main" id="{C87A0708-BF5E-60E3-09B5-23185294203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442363" y="-637266"/>
            <a:ext cx="487363" cy="487363"/>
          </a:xfrm>
          <a:prstGeom prst="rect">
            <a:avLst/>
          </a:prstGeom>
        </p:spPr>
      </p:pic>
      <p:pic>
        <p:nvPicPr>
          <p:cNvPr id="27" name="Correct sound effect and wrong sound effect (mp3cut.net) (1)">
            <a:hlinkClick r:id="" action="ppaction://media"/>
            <a:extLst>
              <a:ext uri="{FF2B5EF4-FFF2-40B4-BE49-F238E27FC236}">
                <a16:creationId xmlns:a16="http://schemas.microsoft.com/office/drawing/2014/main" id="{60659DA9-CE05-2CF3-365D-2C3F1C750526}"/>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7769226" y="-637266"/>
            <a:ext cx="487363" cy="487363"/>
          </a:xfrm>
          <a:prstGeom prst="rect">
            <a:avLst/>
          </a:prstGeom>
        </p:spPr>
      </p:pic>
      <p:sp>
        <p:nvSpPr>
          <p:cNvPr id="16" name="Đáp án đúng">
            <a:extLst>
              <a:ext uri="{FF2B5EF4-FFF2-40B4-BE49-F238E27FC236}">
                <a16:creationId xmlns:a16="http://schemas.microsoft.com/office/drawing/2014/main" id="{73F5B725-A6FC-F5A2-F2A4-6047B0B0A3CC}"/>
              </a:ext>
            </a:extLst>
          </p:cNvPr>
          <p:cNvSpPr/>
          <p:nvPr/>
        </p:nvSpPr>
        <p:spPr>
          <a:xfrm>
            <a:off x="787400" y="3019569"/>
            <a:ext cx="5198919" cy="133003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ea typeface="+mn-ea"/>
                <a:cs typeface="Arial" panose="020B0604020202020204" pitchFamily="34" charset="0"/>
              </a:rPr>
              <a:t>A. </a:t>
            </a:r>
            <a:r>
              <a:rPr kumimoji="0" lang="vi-VN" sz="2400" b="0" i="0" u="none" strike="noStrike" kern="1200" cap="none" spc="0" normalizeH="0" baseline="0" noProof="0" dirty="0">
                <a:ln>
                  <a:noFill/>
                </a:ln>
                <a:solidFill>
                  <a:prstClr val="black"/>
                </a:solidFill>
                <a:effectLst/>
                <a:uLnTx/>
                <a:uFillTx/>
                <a:ea typeface="+mn-ea"/>
                <a:cs typeface="Arial" panose="020B0604020202020204" pitchFamily="34" charset="0"/>
              </a:rPr>
              <a:t>Do ánh sáng xanh phát ra từ màn hình</a:t>
            </a:r>
            <a:endParaRPr kumimoji="0" lang="vi-VN" sz="2400" b="0" i="0" u="none" strike="noStrike" kern="1200" cap="none" spc="0" normalizeH="0" baseline="0" noProof="1">
              <a:ln>
                <a:noFill/>
              </a:ln>
              <a:solidFill>
                <a:prstClr val="black"/>
              </a:solidFill>
              <a:effectLst/>
              <a:uLnTx/>
              <a:uFillTx/>
              <a:ea typeface="+mn-ea"/>
              <a:cs typeface="Arial" panose="020B0604020202020204" pitchFamily="34" charset="0"/>
            </a:endParaRPr>
          </a:p>
        </p:txBody>
      </p:sp>
      <p:pic>
        <p:nvPicPr>
          <p:cNvPr id="3" name="Picture 2">
            <a:hlinkClick r:id="rId9" action="ppaction://hlinksldjump"/>
            <a:extLst>
              <a:ext uri="{FF2B5EF4-FFF2-40B4-BE49-F238E27FC236}">
                <a16:creationId xmlns:a16="http://schemas.microsoft.com/office/drawing/2014/main" id="{C5A98A0B-4BCC-9C84-8F2C-D246E54C3618}"/>
              </a:ext>
            </a:extLst>
          </p:cNvPr>
          <p:cNvPicPr>
            <a:picLocks noChangeAspect="1"/>
          </p:cNvPicPr>
          <p:nvPr/>
        </p:nvPicPr>
        <p:blipFill>
          <a:blip r:embed="rId10"/>
          <a:stretch>
            <a:fillRect/>
          </a:stretch>
        </p:blipFill>
        <p:spPr>
          <a:xfrm>
            <a:off x="10871555" y="5599666"/>
            <a:ext cx="1357477" cy="1258335"/>
          </a:xfrm>
          <a:prstGeom prst="rect">
            <a:avLst/>
          </a:prstGeom>
        </p:spPr>
      </p:pic>
      <p:pic>
        <p:nvPicPr>
          <p:cNvPr id="2" name="Picture 1">
            <a:extLst>
              <a:ext uri="{FF2B5EF4-FFF2-40B4-BE49-F238E27FC236}">
                <a16:creationId xmlns:a16="http://schemas.microsoft.com/office/drawing/2014/main" id="{DDF67A08-8F9F-8FE5-909F-0334E9B810BE}"/>
              </a:ext>
            </a:extLst>
          </p:cNvPr>
          <p:cNvPicPr>
            <a:picLocks noChangeAspect="1"/>
          </p:cNvPicPr>
          <p:nvPr/>
        </p:nvPicPr>
        <p:blipFill>
          <a:blip r:embed="rId11"/>
          <a:stretch>
            <a:fillRect/>
          </a:stretch>
        </p:blipFill>
        <p:spPr>
          <a:xfrm>
            <a:off x="37736" y="21869"/>
            <a:ext cx="728919" cy="812800"/>
          </a:xfrm>
          <a:prstGeom prst="rect">
            <a:avLst/>
          </a:prstGeom>
        </p:spPr>
      </p:pic>
    </p:spTree>
    <p:custDataLst>
      <p:tags r:id="rId1"/>
    </p:custDataLst>
    <p:extLst>
      <p:ext uri="{BB962C8B-B14F-4D97-AF65-F5344CB8AC3E}">
        <p14:creationId xmlns:p14="http://schemas.microsoft.com/office/powerpoint/2010/main" val="3493766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2"/>
                </p:tgtEl>
              </p:cMediaNode>
            </p:audio>
            <p:audio>
              <p:cMediaNode vol="80000">
                <p:cTn id="3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Google Shape;2070;p44"/>
          <p:cNvSpPr txBox="1">
            <a:spLocks/>
          </p:cNvSpPr>
          <p:nvPr/>
        </p:nvSpPr>
        <p:spPr>
          <a:xfrm>
            <a:off x="3927128" y="780998"/>
            <a:ext cx="4572000" cy="64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Fira Sans Extra Condensed Medium"/>
              <a:buNone/>
              <a:defRPr sz="28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marL="0" marR="0" lvl="0" indent="0" algn="ctr" defTabSz="609630" rtl="0" eaLnBrk="1" fontAlgn="auto" latinLnBrk="0" hangingPunct="1">
              <a:lnSpc>
                <a:spcPct val="100000"/>
              </a:lnSpc>
              <a:spcBef>
                <a:spcPts val="0"/>
              </a:spcBef>
              <a:spcAft>
                <a:spcPts val="0"/>
              </a:spcAft>
              <a:buClr>
                <a:srgbClr val="000000"/>
              </a:buClr>
              <a:buSzPts val="2800"/>
              <a:buFont typeface="Fira Sans Extra Condensed Medium"/>
              <a:buNone/>
              <a:tabLst/>
              <a:defRPr/>
            </a:pPr>
            <a:r>
              <a:rPr kumimoji="0" lang="vi-VN" b="1" i="0" u="none" strike="noStrike" kern="0" cap="none" spc="0" normalizeH="0" baseline="0" noProof="0" dirty="0">
                <a:ln>
                  <a:noFill/>
                </a:ln>
                <a:solidFill>
                  <a:srgbClr val="6491E9">
                    <a:lumMod val="50000"/>
                  </a:srgbClr>
                </a:solidFill>
                <a:effectLst/>
                <a:uLnTx/>
                <a:uFillTx/>
                <a:latin typeface="+mn-lt"/>
                <a:cs typeface="Arial" panose="020B0604020202020204" pitchFamily="34" charset="0"/>
                <a:sym typeface="Fira Sans Extra Condensed Medium"/>
              </a:rPr>
              <a:t>TỔNG KẾT</a:t>
            </a:r>
          </a:p>
        </p:txBody>
      </p:sp>
      <p:grpSp>
        <p:nvGrpSpPr>
          <p:cNvPr id="12" name="Google Shape;2071;p44"/>
          <p:cNvGrpSpPr/>
          <p:nvPr/>
        </p:nvGrpSpPr>
        <p:grpSpPr>
          <a:xfrm>
            <a:off x="660407" y="2678060"/>
            <a:ext cx="1879656" cy="3140936"/>
            <a:chOff x="228600" y="2341966"/>
            <a:chExt cx="1088520" cy="1818935"/>
          </a:xfrm>
        </p:grpSpPr>
        <p:sp>
          <p:nvSpPr>
            <p:cNvPr id="13" name="Google Shape;2072;p44"/>
            <p:cNvSpPr/>
            <p:nvPr/>
          </p:nvSpPr>
          <p:spPr>
            <a:xfrm>
              <a:off x="228600" y="2341966"/>
              <a:ext cx="1088520" cy="1357011"/>
            </a:xfrm>
            <a:custGeom>
              <a:avLst/>
              <a:gdLst/>
              <a:ahLst/>
              <a:cxnLst/>
              <a:rect l="l" t="t" r="r" b="b"/>
              <a:pathLst>
                <a:path w="15717" h="19593" extrusionOk="0">
                  <a:moveTo>
                    <a:pt x="7773" y="0"/>
                  </a:moveTo>
                  <a:cubicBezTo>
                    <a:pt x="3673" y="0"/>
                    <a:pt x="244" y="3241"/>
                    <a:pt x="48" y="7379"/>
                  </a:cubicBezTo>
                  <a:cubicBezTo>
                    <a:pt x="0" y="8439"/>
                    <a:pt x="179" y="9498"/>
                    <a:pt x="548" y="10487"/>
                  </a:cubicBezTo>
                  <a:cubicBezTo>
                    <a:pt x="905" y="11439"/>
                    <a:pt x="1595" y="12225"/>
                    <a:pt x="2060" y="13130"/>
                  </a:cubicBezTo>
                  <a:cubicBezTo>
                    <a:pt x="2762" y="14535"/>
                    <a:pt x="3274" y="16035"/>
                    <a:pt x="3572" y="17583"/>
                  </a:cubicBezTo>
                  <a:cubicBezTo>
                    <a:pt x="3643" y="17964"/>
                    <a:pt x="3703" y="18357"/>
                    <a:pt x="3751" y="18750"/>
                  </a:cubicBezTo>
                  <a:cubicBezTo>
                    <a:pt x="3786" y="19023"/>
                    <a:pt x="3798" y="19404"/>
                    <a:pt x="4132" y="19523"/>
                  </a:cubicBezTo>
                  <a:cubicBezTo>
                    <a:pt x="4239" y="19571"/>
                    <a:pt x="4274" y="19571"/>
                    <a:pt x="4393" y="19571"/>
                  </a:cubicBezTo>
                  <a:cubicBezTo>
                    <a:pt x="5411" y="19565"/>
                    <a:pt x="6429" y="19562"/>
                    <a:pt x="7447" y="19562"/>
                  </a:cubicBezTo>
                  <a:cubicBezTo>
                    <a:pt x="8465" y="19562"/>
                    <a:pt x="9483" y="19565"/>
                    <a:pt x="10501" y="19571"/>
                  </a:cubicBezTo>
                  <a:cubicBezTo>
                    <a:pt x="10620" y="19571"/>
                    <a:pt x="10665" y="19592"/>
                    <a:pt x="10732" y="19592"/>
                  </a:cubicBezTo>
                  <a:cubicBezTo>
                    <a:pt x="10765" y="19592"/>
                    <a:pt x="10803" y="19587"/>
                    <a:pt x="10859" y="19571"/>
                  </a:cubicBezTo>
                  <a:cubicBezTo>
                    <a:pt x="11240" y="19440"/>
                    <a:pt x="11382" y="19071"/>
                    <a:pt x="11430" y="18738"/>
                  </a:cubicBezTo>
                  <a:cubicBezTo>
                    <a:pt x="11573" y="17845"/>
                    <a:pt x="11692" y="16952"/>
                    <a:pt x="11978" y="16094"/>
                  </a:cubicBezTo>
                  <a:cubicBezTo>
                    <a:pt x="12287" y="15154"/>
                    <a:pt x="12728" y="14261"/>
                    <a:pt x="13228" y="13416"/>
                  </a:cubicBezTo>
                  <a:cubicBezTo>
                    <a:pt x="13311" y="13273"/>
                    <a:pt x="13395" y="13142"/>
                    <a:pt x="13490" y="12999"/>
                  </a:cubicBezTo>
                  <a:cubicBezTo>
                    <a:pt x="14526" y="11391"/>
                    <a:pt x="15431" y="10117"/>
                    <a:pt x="15526" y="8105"/>
                  </a:cubicBezTo>
                  <a:cubicBezTo>
                    <a:pt x="15716" y="3831"/>
                    <a:pt x="12418" y="212"/>
                    <a:pt x="8144" y="9"/>
                  </a:cubicBezTo>
                  <a:cubicBezTo>
                    <a:pt x="8020" y="3"/>
                    <a:pt x="7896" y="0"/>
                    <a:pt x="7773" y="0"/>
                  </a:cubicBezTo>
                  <a:close/>
                </a:path>
              </a:pathLst>
            </a:custGeom>
            <a:solidFill>
              <a:srgbClr val="F6E049"/>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4" name="Google Shape;2073;p44"/>
            <p:cNvSpPr/>
            <p:nvPr/>
          </p:nvSpPr>
          <p:spPr>
            <a:xfrm>
              <a:off x="835504" y="2984961"/>
              <a:ext cx="70089" cy="706729"/>
            </a:xfrm>
            <a:custGeom>
              <a:avLst/>
              <a:gdLst/>
              <a:ahLst/>
              <a:cxnLst/>
              <a:rect l="l" t="t" r="r" b="b"/>
              <a:pathLst>
                <a:path w="1012" h="10204" extrusionOk="0">
                  <a:moveTo>
                    <a:pt x="929" y="0"/>
                  </a:moveTo>
                  <a:lnTo>
                    <a:pt x="0" y="10204"/>
                  </a:lnTo>
                  <a:lnTo>
                    <a:pt x="83" y="10204"/>
                  </a:lnTo>
                  <a:lnTo>
                    <a:pt x="1012" y="0"/>
                  </a:lnTo>
                  <a:close/>
                </a:path>
              </a:pathLst>
            </a:custGeom>
            <a:solidFill>
              <a:srgbClr val="595959"/>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5" name="Google Shape;2074;p44"/>
            <p:cNvSpPr/>
            <p:nvPr/>
          </p:nvSpPr>
          <p:spPr>
            <a:xfrm>
              <a:off x="635073" y="2932186"/>
              <a:ext cx="268927" cy="222671"/>
            </a:xfrm>
            <a:custGeom>
              <a:avLst/>
              <a:gdLst/>
              <a:ahLst/>
              <a:cxnLst/>
              <a:rect l="l" t="t" r="r" b="b"/>
              <a:pathLst>
                <a:path w="3883" h="3215" extrusionOk="0">
                  <a:moveTo>
                    <a:pt x="977" y="0"/>
                  </a:moveTo>
                  <a:lnTo>
                    <a:pt x="1" y="2310"/>
                  </a:lnTo>
                  <a:lnTo>
                    <a:pt x="37" y="2429"/>
                  </a:lnTo>
                  <a:lnTo>
                    <a:pt x="918" y="369"/>
                  </a:lnTo>
                  <a:lnTo>
                    <a:pt x="1060" y="3215"/>
                  </a:lnTo>
                  <a:lnTo>
                    <a:pt x="1894" y="964"/>
                  </a:lnTo>
                  <a:lnTo>
                    <a:pt x="2203" y="1512"/>
                  </a:lnTo>
                  <a:lnTo>
                    <a:pt x="3132" y="250"/>
                  </a:lnTo>
                  <a:lnTo>
                    <a:pt x="3823" y="929"/>
                  </a:lnTo>
                  <a:lnTo>
                    <a:pt x="3882" y="869"/>
                  </a:lnTo>
                  <a:lnTo>
                    <a:pt x="3120" y="119"/>
                  </a:lnTo>
                  <a:lnTo>
                    <a:pt x="2203" y="1357"/>
                  </a:lnTo>
                  <a:lnTo>
                    <a:pt x="1870" y="762"/>
                  </a:lnTo>
                  <a:lnTo>
                    <a:pt x="1120" y="2798"/>
                  </a:lnTo>
                  <a:lnTo>
                    <a:pt x="977" y="0"/>
                  </a:lnTo>
                  <a:close/>
                </a:path>
              </a:pathLst>
            </a:custGeom>
            <a:solidFill>
              <a:srgbClr val="595959"/>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6" name="Google Shape;2075;p44"/>
            <p:cNvSpPr/>
            <p:nvPr/>
          </p:nvSpPr>
          <p:spPr>
            <a:xfrm>
              <a:off x="483399" y="3925005"/>
              <a:ext cx="531067" cy="59425"/>
            </a:xfrm>
            <a:custGeom>
              <a:avLst/>
              <a:gdLst/>
              <a:ahLst/>
              <a:cxnLst/>
              <a:rect l="l" t="t" r="r" b="b"/>
              <a:pathLst>
                <a:path w="7668" h="858" extrusionOk="0">
                  <a:moveTo>
                    <a:pt x="191" y="0"/>
                  </a:moveTo>
                  <a:cubicBezTo>
                    <a:pt x="83" y="0"/>
                    <a:pt x="0" y="83"/>
                    <a:pt x="0" y="191"/>
                  </a:cubicBezTo>
                  <a:lnTo>
                    <a:pt x="0" y="667"/>
                  </a:lnTo>
                  <a:cubicBezTo>
                    <a:pt x="0" y="762"/>
                    <a:pt x="83" y="857"/>
                    <a:pt x="191" y="857"/>
                  </a:cubicBezTo>
                  <a:lnTo>
                    <a:pt x="7477" y="857"/>
                  </a:lnTo>
                  <a:cubicBezTo>
                    <a:pt x="7584" y="857"/>
                    <a:pt x="7668" y="762"/>
                    <a:pt x="7668" y="667"/>
                  </a:cubicBezTo>
                  <a:lnTo>
                    <a:pt x="7668" y="191"/>
                  </a:lnTo>
                  <a:cubicBezTo>
                    <a:pt x="7668" y="83"/>
                    <a:pt x="7584" y="0"/>
                    <a:pt x="7477" y="0"/>
                  </a:cubicBezTo>
                  <a:close/>
                </a:path>
              </a:pathLst>
            </a:custGeom>
            <a:solidFill>
              <a:srgbClr val="3C414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7" name="Google Shape;2076;p44"/>
            <p:cNvSpPr/>
            <p:nvPr/>
          </p:nvSpPr>
          <p:spPr>
            <a:xfrm>
              <a:off x="483399" y="3661131"/>
              <a:ext cx="531067" cy="62750"/>
            </a:xfrm>
            <a:custGeom>
              <a:avLst/>
              <a:gdLst/>
              <a:ahLst/>
              <a:cxnLst/>
              <a:rect l="l" t="t" r="r" b="b"/>
              <a:pathLst>
                <a:path w="7668" h="906" extrusionOk="0">
                  <a:moveTo>
                    <a:pt x="191" y="0"/>
                  </a:moveTo>
                  <a:cubicBezTo>
                    <a:pt x="83" y="0"/>
                    <a:pt x="0" y="84"/>
                    <a:pt x="0" y="191"/>
                  </a:cubicBezTo>
                  <a:lnTo>
                    <a:pt x="0" y="715"/>
                  </a:lnTo>
                  <a:cubicBezTo>
                    <a:pt x="0" y="822"/>
                    <a:pt x="83" y="905"/>
                    <a:pt x="191" y="905"/>
                  </a:cubicBezTo>
                  <a:lnTo>
                    <a:pt x="7477" y="905"/>
                  </a:lnTo>
                  <a:cubicBezTo>
                    <a:pt x="7584" y="905"/>
                    <a:pt x="7668" y="822"/>
                    <a:pt x="7668" y="715"/>
                  </a:cubicBezTo>
                  <a:lnTo>
                    <a:pt x="7668" y="191"/>
                  </a:lnTo>
                  <a:cubicBezTo>
                    <a:pt x="7668" y="84"/>
                    <a:pt x="7584" y="0"/>
                    <a:pt x="7477" y="0"/>
                  </a:cubicBezTo>
                  <a:close/>
                </a:path>
              </a:pathLst>
            </a:custGeom>
            <a:solidFill>
              <a:srgbClr val="3C414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8" name="Google Shape;2077;p44"/>
            <p:cNvSpPr/>
            <p:nvPr/>
          </p:nvSpPr>
          <p:spPr>
            <a:xfrm>
              <a:off x="482568" y="3746873"/>
              <a:ext cx="531067" cy="59425"/>
            </a:xfrm>
            <a:custGeom>
              <a:avLst/>
              <a:gdLst/>
              <a:ahLst/>
              <a:cxnLst/>
              <a:rect l="l" t="t" r="r" b="b"/>
              <a:pathLst>
                <a:path w="7668" h="858" extrusionOk="0">
                  <a:moveTo>
                    <a:pt x="191" y="0"/>
                  </a:moveTo>
                  <a:cubicBezTo>
                    <a:pt x="84" y="0"/>
                    <a:pt x="0" y="84"/>
                    <a:pt x="0" y="191"/>
                  </a:cubicBezTo>
                  <a:lnTo>
                    <a:pt x="0" y="667"/>
                  </a:lnTo>
                  <a:cubicBezTo>
                    <a:pt x="0" y="774"/>
                    <a:pt x="84" y="858"/>
                    <a:pt x="191" y="858"/>
                  </a:cubicBezTo>
                  <a:lnTo>
                    <a:pt x="7477" y="858"/>
                  </a:lnTo>
                  <a:cubicBezTo>
                    <a:pt x="7584" y="858"/>
                    <a:pt x="7668" y="774"/>
                    <a:pt x="7668" y="667"/>
                  </a:cubicBezTo>
                  <a:lnTo>
                    <a:pt x="7668" y="191"/>
                  </a:lnTo>
                  <a:cubicBezTo>
                    <a:pt x="7668" y="84"/>
                    <a:pt x="7584" y="0"/>
                    <a:pt x="7477" y="0"/>
                  </a:cubicBezTo>
                  <a:close/>
                </a:path>
              </a:pathLst>
            </a:custGeom>
            <a:solidFill>
              <a:srgbClr val="3C414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19" name="Google Shape;2078;p44"/>
            <p:cNvSpPr/>
            <p:nvPr/>
          </p:nvSpPr>
          <p:spPr>
            <a:xfrm>
              <a:off x="483399" y="3835939"/>
              <a:ext cx="531067" cy="59425"/>
            </a:xfrm>
            <a:custGeom>
              <a:avLst/>
              <a:gdLst/>
              <a:ahLst/>
              <a:cxnLst/>
              <a:rect l="l" t="t" r="r" b="b"/>
              <a:pathLst>
                <a:path w="7668" h="858" extrusionOk="0">
                  <a:moveTo>
                    <a:pt x="191" y="0"/>
                  </a:moveTo>
                  <a:cubicBezTo>
                    <a:pt x="83" y="0"/>
                    <a:pt x="0" y="84"/>
                    <a:pt x="0" y="191"/>
                  </a:cubicBezTo>
                  <a:lnTo>
                    <a:pt x="0" y="667"/>
                  </a:lnTo>
                  <a:cubicBezTo>
                    <a:pt x="0" y="774"/>
                    <a:pt x="83" y="858"/>
                    <a:pt x="191" y="858"/>
                  </a:cubicBezTo>
                  <a:lnTo>
                    <a:pt x="7477" y="858"/>
                  </a:lnTo>
                  <a:cubicBezTo>
                    <a:pt x="7584" y="858"/>
                    <a:pt x="7668" y="774"/>
                    <a:pt x="7668" y="667"/>
                  </a:cubicBezTo>
                  <a:lnTo>
                    <a:pt x="7668" y="191"/>
                  </a:lnTo>
                  <a:cubicBezTo>
                    <a:pt x="7668" y="84"/>
                    <a:pt x="7584" y="0"/>
                    <a:pt x="7477" y="0"/>
                  </a:cubicBezTo>
                  <a:close/>
                </a:path>
              </a:pathLst>
            </a:custGeom>
            <a:solidFill>
              <a:srgbClr val="3C414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0" name="Google Shape;2079;p44"/>
            <p:cNvSpPr/>
            <p:nvPr/>
          </p:nvSpPr>
          <p:spPr>
            <a:xfrm>
              <a:off x="482568" y="4013241"/>
              <a:ext cx="531067" cy="59425"/>
            </a:xfrm>
            <a:custGeom>
              <a:avLst/>
              <a:gdLst/>
              <a:ahLst/>
              <a:cxnLst/>
              <a:rect l="l" t="t" r="r" b="b"/>
              <a:pathLst>
                <a:path w="7668" h="858" extrusionOk="0">
                  <a:moveTo>
                    <a:pt x="191" y="0"/>
                  </a:moveTo>
                  <a:cubicBezTo>
                    <a:pt x="84" y="0"/>
                    <a:pt x="0" y="95"/>
                    <a:pt x="0" y="191"/>
                  </a:cubicBezTo>
                  <a:lnTo>
                    <a:pt x="0" y="667"/>
                  </a:lnTo>
                  <a:cubicBezTo>
                    <a:pt x="0" y="774"/>
                    <a:pt x="84" y="857"/>
                    <a:pt x="191" y="857"/>
                  </a:cubicBezTo>
                  <a:lnTo>
                    <a:pt x="7477" y="857"/>
                  </a:lnTo>
                  <a:cubicBezTo>
                    <a:pt x="7584" y="857"/>
                    <a:pt x="7668" y="774"/>
                    <a:pt x="7668" y="667"/>
                  </a:cubicBezTo>
                  <a:lnTo>
                    <a:pt x="7668" y="191"/>
                  </a:lnTo>
                  <a:cubicBezTo>
                    <a:pt x="7668" y="95"/>
                    <a:pt x="7584" y="0"/>
                    <a:pt x="7477" y="0"/>
                  </a:cubicBezTo>
                  <a:close/>
                </a:path>
              </a:pathLst>
            </a:custGeom>
            <a:solidFill>
              <a:srgbClr val="3C414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1" name="Google Shape;2080;p44"/>
            <p:cNvSpPr/>
            <p:nvPr/>
          </p:nvSpPr>
          <p:spPr>
            <a:xfrm>
              <a:off x="534511" y="3723810"/>
              <a:ext cx="428011" cy="29713"/>
            </a:xfrm>
            <a:custGeom>
              <a:avLst/>
              <a:gdLst/>
              <a:ahLst/>
              <a:cxnLst/>
              <a:rect l="l" t="t" r="r" b="b"/>
              <a:pathLst>
                <a:path w="6180" h="429" extrusionOk="0">
                  <a:moveTo>
                    <a:pt x="107" y="0"/>
                  </a:moveTo>
                  <a:cubicBezTo>
                    <a:pt x="48" y="0"/>
                    <a:pt x="0" y="48"/>
                    <a:pt x="0" y="107"/>
                  </a:cubicBezTo>
                  <a:lnTo>
                    <a:pt x="0" y="322"/>
                  </a:lnTo>
                  <a:cubicBezTo>
                    <a:pt x="0" y="381"/>
                    <a:pt x="48" y="429"/>
                    <a:pt x="107" y="429"/>
                  </a:cubicBezTo>
                  <a:lnTo>
                    <a:pt x="6072" y="429"/>
                  </a:lnTo>
                  <a:cubicBezTo>
                    <a:pt x="6132" y="429"/>
                    <a:pt x="6180" y="381"/>
                    <a:pt x="6180" y="322"/>
                  </a:cubicBezTo>
                  <a:lnTo>
                    <a:pt x="6180" y="107"/>
                  </a:lnTo>
                  <a:cubicBezTo>
                    <a:pt x="6180" y="48"/>
                    <a:pt x="6132" y="0"/>
                    <a:pt x="6072" y="0"/>
                  </a:cubicBezTo>
                  <a:close/>
                </a:path>
              </a:pathLst>
            </a:custGeom>
            <a:solidFill>
              <a:srgbClr val="565A5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2" name="Google Shape;2081;p44"/>
            <p:cNvSpPr/>
            <p:nvPr/>
          </p:nvSpPr>
          <p:spPr>
            <a:xfrm>
              <a:off x="534511" y="3806227"/>
              <a:ext cx="428011" cy="29782"/>
            </a:xfrm>
            <a:custGeom>
              <a:avLst/>
              <a:gdLst/>
              <a:ahLst/>
              <a:cxnLst/>
              <a:rect l="l" t="t" r="r" b="b"/>
              <a:pathLst>
                <a:path w="6180" h="430" extrusionOk="0">
                  <a:moveTo>
                    <a:pt x="107" y="1"/>
                  </a:moveTo>
                  <a:cubicBezTo>
                    <a:pt x="48" y="1"/>
                    <a:pt x="0" y="48"/>
                    <a:pt x="0" y="108"/>
                  </a:cubicBezTo>
                  <a:lnTo>
                    <a:pt x="0" y="322"/>
                  </a:lnTo>
                  <a:cubicBezTo>
                    <a:pt x="0" y="382"/>
                    <a:pt x="48" y="429"/>
                    <a:pt x="107" y="429"/>
                  </a:cubicBezTo>
                  <a:lnTo>
                    <a:pt x="6072" y="429"/>
                  </a:lnTo>
                  <a:cubicBezTo>
                    <a:pt x="6132" y="429"/>
                    <a:pt x="6180" y="382"/>
                    <a:pt x="6180" y="322"/>
                  </a:cubicBezTo>
                  <a:lnTo>
                    <a:pt x="6180" y="108"/>
                  </a:lnTo>
                  <a:cubicBezTo>
                    <a:pt x="6180" y="48"/>
                    <a:pt x="6132" y="1"/>
                    <a:pt x="6072" y="1"/>
                  </a:cubicBezTo>
                  <a:close/>
                </a:path>
              </a:pathLst>
            </a:custGeom>
            <a:solidFill>
              <a:srgbClr val="565A5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3" name="Google Shape;2082;p44"/>
            <p:cNvSpPr/>
            <p:nvPr/>
          </p:nvSpPr>
          <p:spPr>
            <a:xfrm>
              <a:off x="534511" y="3895294"/>
              <a:ext cx="428011" cy="29782"/>
            </a:xfrm>
            <a:custGeom>
              <a:avLst/>
              <a:gdLst/>
              <a:ahLst/>
              <a:cxnLst/>
              <a:rect l="l" t="t" r="r" b="b"/>
              <a:pathLst>
                <a:path w="6180" h="430" extrusionOk="0">
                  <a:moveTo>
                    <a:pt x="107" y="1"/>
                  </a:moveTo>
                  <a:cubicBezTo>
                    <a:pt x="48" y="1"/>
                    <a:pt x="0" y="48"/>
                    <a:pt x="0" y="108"/>
                  </a:cubicBezTo>
                  <a:lnTo>
                    <a:pt x="0" y="322"/>
                  </a:lnTo>
                  <a:cubicBezTo>
                    <a:pt x="0" y="382"/>
                    <a:pt x="48" y="429"/>
                    <a:pt x="107" y="429"/>
                  </a:cubicBezTo>
                  <a:lnTo>
                    <a:pt x="6072" y="429"/>
                  </a:lnTo>
                  <a:cubicBezTo>
                    <a:pt x="6132" y="429"/>
                    <a:pt x="6180" y="382"/>
                    <a:pt x="6180" y="322"/>
                  </a:cubicBezTo>
                  <a:lnTo>
                    <a:pt x="6180" y="108"/>
                  </a:lnTo>
                  <a:cubicBezTo>
                    <a:pt x="6180" y="48"/>
                    <a:pt x="6132" y="1"/>
                    <a:pt x="6072" y="1"/>
                  </a:cubicBezTo>
                  <a:close/>
                </a:path>
              </a:pathLst>
            </a:custGeom>
            <a:solidFill>
              <a:srgbClr val="565A5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4" name="Google Shape;2083;p44"/>
            <p:cNvSpPr/>
            <p:nvPr/>
          </p:nvSpPr>
          <p:spPr>
            <a:xfrm>
              <a:off x="534511" y="3983529"/>
              <a:ext cx="428011" cy="29782"/>
            </a:xfrm>
            <a:custGeom>
              <a:avLst/>
              <a:gdLst/>
              <a:ahLst/>
              <a:cxnLst/>
              <a:rect l="l" t="t" r="r" b="b"/>
              <a:pathLst>
                <a:path w="6180" h="430" extrusionOk="0">
                  <a:moveTo>
                    <a:pt x="107" y="0"/>
                  </a:moveTo>
                  <a:cubicBezTo>
                    <a:pt x="48" y="0"/>
                    <a:pt x="0" y="48"/>
                    <a:pt x="0" y="108"/>
                  </a:cubicBezTo>
                  <a:lnTo>
                    <a:pt x="0" y="334"/>
                  </a:lnTo>
                  <a:cubicBezTo>
                    <a:pt x="0" y="381"/>
                    <a:pt x="48" y="429"/>
                    <a:pt x="107" y="429"/>
                  </a:cubicBezTo>
                  <a:lnTo>
                    <a:pt x="6072" y="429"/>
                  </a:lnTo>
                  <a:cubicBezTo>
                    <a:pt x="6132" y="429"/>
                    <a:pt x="6180" y="381"/>
                    <a:pt x="6180" y="334"/>
                  </a:cubicBezTo>
                  <a:lnTo>
                    <a:pt x="6180" y="108"/>
                  </a:lnTo>
                  <a:cubicBezTo>
                    <a:pt x="6180" y="48"/>
                    <a:pt x="6132" y="0"/>
                    <a:pt x="6072" y="0"/>
                  </a:cubicBezTo>
                  <a:close/>
                </a:path>
              </a:pathLst>
            </a:custGeom>
            <a:solidFill>
              <a:srgbClr val="565A5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5" name="Google Shape;2084;p44"/>
            <p:cNvSpPr/>
            <p:nvPr/>
          </p:nvSpPr>
          <p:spPr>
            <a:xfrm>
              <a:off x="534511" y="4072595"/>
              <a:ext cx="428011" cy="29713"/>
            </a:xfrm>
            <a:custGeom>
              <a:avLst/>
              <a:gdLst/>
              <a:ahLst/>
              <a:cxnLst/>
              <a:rect l="l" t="t" r="r" b="b"/>
              <a:pathLst>
                <a:path w="6180" h="429" extrusionOk="0">
                  <a:moveTo>
                    <a:pt x="107" y="0"/>
                  </a:moveTo>
                  <a:cubicBezTo>
                    <a:pt x="48" y="0"/>
                    <a:pt x="0" y="48"/>
                    <a:pt x="0" y="108"/>
                  </a:cubicBezTo>
                  <a:lnTo>
                    <a:pt x="0" y="322"/>
                  </a:lnTo>
                  <a:cubicBezTo>
                    <a:pt x="0" y="381"/>
                    <a:pt x="48" y="429"/>
                    <a:pt x="107" y="429"/>
                  </a:cubicBezTo>
                  <a:lnTo>
                    <a:pt x="6072" y="429"/>
                  </a:lnTo>
                  <a:cubicBezTo>
                    <a:pt x="6132" y="429"/>
                    <a:pt x="6180" y="381"/>
                    <a:pt x="6180" y="322"/>
                  </a:cubicBezTo>
                  <a:lnTo>
                    <a:pt x="6180" y="108"/>
                  </a:lnTo>
                  <a:cubicBezTo>
                    <a:pt x="6180" y="48"/>
                    <a:pt x="6132" y="0"/>
                    <a:pt x="6072" y="0"/>
                  </a:cubicBezTo>
                  <a:close/>
                </a:path>
              </a:pathLst>
            </a:custGeom>
            <a:solidFill>
              <a:srgbClr val="565A5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sp>
          <p:nvSpPr>
            <p:cNvPr id="26" name="Google Shape;2085;p44"/>
            <p:cNvSpPr/>
            <p:nvPr/>
          </p:nvSpPr>
          <p:spPr>
            <a:xfrm>
              <a:off x="623576" y="4102238"/>
              <a:ext cx="250712" cy="58663"/>
            </a:xfrm>
            <a:custGeom>
              <a:avLst/>
              <a:gdLst/>
              <a:ahLst/>
              <a:cxnLst/>
              <a:rect l="l" t="t" r="r" b="b"/>
              <a:pathLst>
                <a:path w="3620" h="847" extrusionOk="0">
                  <a:moveTo>
                    <a:pt x="0" y="1"/>
                  </a:moveTo>
                  <a:lnTo>
                    <a:pt x="0" y="620"/>
                  </a:lnTo>
                  <a:cubicBezTo>
                    <a:pt x="0" y="739"/>
                    <a:pt x="107" y="846"/>
                    <a:pt x="226" y="846"/>
                  </a:cubicBezTo>
                  <a:lnTo>
                    <a:pt x="3382" y="846"/>
                  </a:lnTo>
                  <a:cubicBezTo>
                    <a:pt x="3512" y="846"/>
                    <a:pt x="3620" y="739"/>
                    <a:pt x="3620" y="620"/>
                  </a:cubicBezTo>
                  <a:lnTo>
                    <a:pt x="3620" y="1"/>
                  </a:lnTo>
                  <a:close/>
                </a:path>
              </a:pathLst>
            </a:custGeom>
            <a:solidFill>
              <a:srgbClr val="565A5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UTM Avo" panose="02040603050506020204" pitchFamily="18" charset="0"/>
                <a:ea typeface="+mn-ea"/>
                <a:sym typeface="Arial"/>
              </a:endParaRPr>
            </a:p>
          </p:txBody>
        </p:sp>
      </p:grpSp>
      <p:grpSp>
        <p:nvGrpSpPr>
          <p:cNvPr id="7" name="Group 6"/>
          <p:cNvGrpSpPr/>
          <p:nvPr/>
        </p:nvGrpSpPr>
        <p:grpSpPr>
          <a:xfrm>
            <a:off x="2758802" y="1546873"/>
            <a:ext cx="9433197" cy="1699316"/>
            <a:chOff x="4138203" y="2320309"/>
            <a:chExt cx="12925798" cy="2548974"/>
          </a:xfrm>
        </p:grpSpPr>
        <p:sp>
          <p:nvSpPr>
            <p:cNvPr id="28" name="Google Shape;2087;p44"/>
            <p:cNvSpPr/>
            <p:nvPr/>
          </p:nvSpPr>
          <p:spPr>
            <a:xfrm>
              <a:off x="6688063" y="2346851"/>
              <a:ext cx="1003290" cy="2522432"/>
            </a:xfrm>
            <a:custGeom>
              <a:avLst/>
              <a:gdLst/>
              <a:ahLst/>
              <a:cxnLst/>
              <a:rect l="l" t="t" r="r" b="b"/>
              <a:pathLst>
                <a:path w="8264" h="20777" extrusionOk="0">
                  <a:moveTo>
                    <a:pt x="8263" y="1"/>
                  </a:moveTo>
                  <a:lnTo>
                    <a:pt x="0" y="16812"/>
                  </a:lnTo>
                  <a:lnTo>
                    <a:pt x="0" y="20777"/>
                  </a:lnTo>
                  <a:lnTo>
                    <a:pt x="8263" y="10609"/>
                  </a:lnTo>
                  <a:lnTo>
                    <a:pt x="8263" y="1"/>
                  </a:lnTo>
                  <a:close/>
                </a:path>
              </a:pathLst>
            </a:custGeom>
            <a:solidFill>
              <a:srgbClr val="E0719E"/>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29" name="Google Shape;2088;p44"/>
            <p:cNvSpPr/>
            <p:nvPr/>
          </p:nvSpPr>
          <p:spPr>
            <a:xfrm>
              <a:off x="4138203" y="4376245"/>
              <a:ext cx="2549990" cy="493026"/>
            </a:xfrm>
            <a:custGeom>
              <a:avLst/>
              <a:gdLst/>
              <a:ahLst/>
              <a:cxnLst/>
              <a:rect l="l" t="t" r="r" b="b"/>
              <a:pathLst>
                <a:path w="21004" h="4061" extrusionOk="0">
                  <a:moveTo>
                    <a:pt x="1" y="1"/>
                  </a:moveTo>
                  <a:lnTo>
                    <a:pt x="2072" y="4061"/>
                  </a:lnTo>
                  <a:lnTo>
                    <a:pt x="21003" y="4061"/>
                  </a:lnTo>
                  <a:lnTo>
                    <a:pt x="21003" y="1"/>
                  </a:lnTo>
                  <a:close/>
                </a:path>
              </a:pathLst>
            </a:custGeom>
            <a:solidFill>
              <a:srgbClr val="A85577"/>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38" name="Google Shape;2097;p44"/>
            <p:cNvSpPr/>
            <p:nvPr/>
          </p:nvSpPr>
          <p:spPr>
            <a:xfrm>
              <a:off x="7696201" y="2338901"/>
              <a:ext cx="8305800" cy="1288200"/>
            </a:xfrm>
            <a:prstGeom prst="rect">
              <a:avLst/>
            </a:prstGeom>
            <a:solidFill>
              <a:srgbClr val="EEEEEE"/>
            </a:solidFill>
            <a:ln>
              <a:noFill/>
            </a:ln>
          </p:spPr>
          <p:txBody>
            <a:bodyPr spcFirstLastPara="1" wrap="square" lIns="121900" tIns="121900" rIns="121900" bIns="121900" anchor="ctr" anchorCtr="0">
              <a:noAutofit/>
            </a:bodyPr>
            <a:lstStyle/>
            <a:p>
              <a:pPr marL="626565" marR="0" lvl="0" indent="0" algn="l" defTabSz="609630" rtl="0" eaLnBrk="1" fontAlgn="auto" latinLnBrk="0" hangingPunct="1">
                <a:lnSpc>
                  <a:spcPct val="15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3" name="Google Shape;2102;p44"/>
            <p:cNvSpPr/>
            <p:nvPr/>
          </p:nvSpPr>
          <p:spPr>
            <a:xfrm>
              <a:off x="16002001" y="2328101"/>
              <a:ext cx="1062000" cy="1288200"/>
            </a:xfrm>
            <a:prstGeom prst="rect">
              <a:avLst/>
            </a:prstGeom>
            <a:solidFill>
              <a:srgbClr val="E0719E"/>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5" name="TextBox 4"/>
            <p:cNvSpPr txBox="1"/>
            <p:nvPr/>
          </p:nvSpPr>
          <p:spPr>
            <a:xfrm>
              <a:off x="8036677" y="2320309"/>
              <a:ext cx="7620000" cy="1406924"/>
            </a:xfrm>
            <a:prstGeom prst="rect">
              <a:avLst/>
            </a:prstGeom>
            <a:noFill/>
          </p:spPr>
          <p:txBody>
            <a:bodyPr wrap="square" rtlCol="0">
              <a:spAutoFit/>
            </a:bodyP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Không để ánh sáng quá mạnh chiếu vào mắt.</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grpSp>
        <p:nvGrpSpPr>
          <p:cNvPr id="52" name="Group 51"/>
          <p:cNvGrpSpPr/>
          <p:nvPr/>
        </p:nvGrpSpPr>
        <p:grpSpPr>
          <a:xfrm>
            <a:off x="2945765" y="2461677"/>
            <a:ext cx="9246234" cy="1160376"/>
            <a:chOff x="4418647" y="3692515"/>
            <a:chExt cx="12645354" cy="1740564"/>
          </a:xfrm>
        </p:grpSpPr>
        <p:sp>
          <p:nvSpPr>
            <p:cNvPr id="30" name="Google Shape;2089;p44"/>
            <p:cNvSpPr/>
            <p:nvPr/>
          </p:nvSpPr>
          <p:spPr>
            <a:xfrm>
              <a:off x="6688063" y="3707065"/>
              <a:ext cx="1003290" cy="1726014"/>
            </a:xfrm>
            <a:custGeom>
              <a:avLst/>
              <a:gdLst/>
              <a:ahLst/>
              <a:cxnLst/>
              <a:rect l="l" t="t" r="r" b="b"/>
              <a:pathLst>
                <a:path w="8264" h="14217" extrusionOk="0">
                  <a:moveTo>
                    <a:pt x="8263" y="0"/>
                  </a:moveTo>
                  <a:lnTo>
                    <a:pt x="0" y="10621"/>
                  </a:lnTo>
                  <a:lnTo>
                    <a:pt x="0" y="14216"/>
                  </a:lnTo>
                  <a:lnTo>
                    <a:pt x="8263" y="10621"/>
                  </a:lnTo>
                  <a:lnTo>
                    <a:pt x="8263" y="0"/>
                  </a:lnTo>
                  <a:close/>
                </a:path>
              </a:pathLst>
            </a:custGeom>
            <a:solidFill>
              <a:srgbClr val="EEBED3"/>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31" name="Google Shape;2090;p44"/>
            <p:cNvSpPr/>
            <p:nvPr/>
          </p:nvSpPr>
          <p:spPr>
            <a:xfrm>
              <a:off x="4418647" y="4996379"/>
              <a:ext cx="2269546" cy="436694"/>
            </a:xfrm>
            <a:custGeom>
              <a:avLst/>
              <a:gdLst/>
              <a:ahLst/>
              <a:cxnLst/>
              <a:rect l="l" t="t" r="r" b="b"/>
              <a:pathLst>
                <a:path w="18694" h="3597" extrusionOk="0">
                  <a:moveTo>
                    <a:pt x="18693" y="1"/>
                  </a:moveTo>
                  <a:lnTo>
                    <a:pt x="0" y="96"/>
                  </a:lnTo>
                  <a:lnTo>
                    <a:pt x="822" y="3596"/>
                  </a:lnTo>
                  <a:lnTo>
                    <a:pt x="18693" y="3596"/>
                  </a:lnTo>
                  <a:lnTo>
                    <a:pt x="18693" y="1"/>
                  </a:lnTo>
                  <a:close/>
                </a:path>
              </a:pathLst>
            </a:custGeom>
            <a:solidFill>
              <a:srgbClr val="B38F9E"/>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39" name="Google Shape;2098;p44"/>
            <p:cNvSpPr/>
            <p:nvPr/>
          </p:nvSpPr>
          <p:spPr>
            <a:xfrm>
              <a:off x="7696201" y="3735163"/>
              <a:ext cx="8305800" cy="1288200"/>
            </a:xfrm>
            <a:prstGeom prst="rect">
              <a:avLst/>
            </a:prstGeom>
            <a:solidFill>
              <a:srgbClr val="EEEEEE"/>
            </a:solidFill>
            <a:ln>
              <a:noFill/>
            </a:ln>
          </p:spPr>
          <p:txBody>
            <a:bodyPr spcFirstLastPara="1" wrap="square" lIns="121900" tIns="121900" rIns="121900" bIns="121900" anchor="ctr" anchorCtr="0">
              <a:noAutofit/>
            </a:bodyPr>
            <a:lstStyle/>
            <a:p>
              <a:pPr marL="609630" marR="0" lvl="0" indent="0" algn="just" defTabSz="609630" rtl="0" eaLnBrk="1" fontAlgn="auto" latinLnBrk="0" hangingPunct="1">
                <a:lnSpc>
                  <a:spcPct val="15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4" name="Google Shape;2103;p44"/>
            <p:cNvSpPr/>
            <p:nvPr/>
          </p:nvSpPr>
          <p:spPr>
            <a:xfrm>
              <a:off x="16002001" y="3724401"/>
              <a:ext cx="1062000" cy="1288200"/>
            </a:xfrm>
            <a:prstGeom prst="rect">
              <a:avLst/>
            </a:prstGeom>
            <a:solidFill>
              <a:srgbClr val="EEBED3"/>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8" name="TextBox 47"/>
            <p:cNvSpPr txBox="1"/>
            <p:nvPr/>
          </p:nvSpPr>
          <p:spPr>
            <a:xfrm>
              <a:off x="8036677" y="3692515"/>
              <a:ext cx="7620000" cy="1406924"/>
            </a:xfrm>
            <a:prstGeom prst="rect">
              <a:avLst/>
            </a:prstGeom>
            <a:noFill/>
          </p:spPr>
          <p:txBody>
            <a:bodyPr wrap="square" rtlCol="0">
              <a:spAutoFit/>
            </a:bodyP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Không đọc viết dưới ánh sáng quá yếu hoặc quá mạnh.</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grpSp>
        <p:nvGrpSpPr>
          <p:cNvPr id="53" name="Group 52"/>
          <p:cNvGrpSpPr/>
          <p:nvPr/>
        </p:nvGrpSpPr>
        <p:grpSpPr>
          <a:xfrm>
            <a:off x="3008410" y="3412887"/>
            <a:ext cx="9183589" cy="937949"/>
            <a:chOff x="4512615" y="5119330"/>
            <a:chExt cx="12551386" cy="1406923"/>
          </a:xfrm>
        </p:grpSpPr>
        <p:sp>
          <p:nvSpPr>
            <p:cNvPr id="32" name="Google Shape;2091;p44"/>
            <p:cNvSpPr/>
            <p:nvPr/>
          </p:nvSpPr>
          <p:spPr>
            <a:xfrm>
              <a:off x="6686607" y="5120697"/>
              <a:ext cx="1008996" cy="1288108"/>
            </a:xfrm>
            <a:custGeom>
              <a:avLst/>
              <a:gdLst/>
              <a:ahLst/>
              <a:cxnLst/>
              <a:rect l="l" t="t" r="r" b="b"/>
              <a:pathLst>
                <a:path w="8311" h="10610" extrusionOk="0">
                  <a:moveTo>
                    <a:pt x="8251" y="1"/>
                  </a:moveTo>
                  <a:lnTo>
                    <a:pt x="0" y="3703"/>
                  </a:lnTo>
                  <a:lnTo>
                    <a:pt x="24" y="7490"/>
                  </a:lnTo>
                  <a:lnTo>
                    <a:pt x="8311" y="10609"/>
                  </a:lnTo>
                  <a:lnTo>
                    <a:pt x="8251" y="1"/>
                  </a:lnTo>
                  <a:close/>
                </a:path>
              </a:pathLst>
            </a:custGeom>
            <a:solidFill>
              <a:srgbClr val="6491E9"/>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33" name="Google Shape;2092;p44"/>
            <p:cNvSpPr/>
            <p:nvPr/>
          </p:nvSpPr>
          <p:spPr>
            <a:xfrm>
              <a:off x="4512615" y="5571713"/>
              <a:ext cx="2177034" cy="472752"/>
            </a:xfrm>
            <a:custGeom>
              <a:avLst/>
              <a:gdLst/>
              <a:ahLst/>
              <a:cxnLst/>
              <a:rect l="l" t="t" r="r" b="b"/>
              <a:pathLst>
                <a:path w="17932" h="3894" extrusionOk="0">
                  <a:moveTo>
                    <a:pt x="17907" y="0"/>
                  </a:moveTo>
                  <a:lnTo>
                    <a:pt x="0" y="203"/>
                  </a:lnTo>
                  <a:lnTo>
                    <a:pt x="60" y="3894"/>
                  </a:lnTo>
                  <a:lnTo>
                    <a:pt x="17931" y="3787"/>
                  </a:lnTo>
                  <a:lnTo>
                    <a:pt x="17907" y="0"/>
                  </a:lnTo>
                  <a:close/>
                </a:path>
              </a:pathLst>
            </a:custGeom>
            <a:solidFill>
              <a:srgbClr val="4B6DAF"/>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0" name="Google Shape;2099;p44"/>
            <p:cNvSpPr/>
            <p:nvPr/>
          </p:nvSpPr>
          <p:spPr>
            <a:xfrm>
              <a:off x="7696201" y="5131427"/>
              <a:ext cx="8305800" cy="1288200"/>
            </a:xfrm>
            <a:prstGeom prst="rect">
              <a:avLst/>
            </a:prstGeom>
            <a:solidFill>
              <a:srgbClr val="EEEEEE"/>
            </a:solidFill>
            <a:ln>
              <a:noFill/>
            </a:ln>
          </p:spPr>
          <p:txBody>
            <a:bodyPr spcFirstLastPara="1" wrap="square" lIns="121900" tIns="121900" rIns="121900" bIns="121900" anchor="ctr" anchorCtr="0">
              <a:noAutofit/>
            </a:bodyPr>
            <a:lstStyle/>
            <a:p>
              <a:pPr marL="609630" marR="0" lvl="0" indent="0" algn="just" defTabSz="609630" rtl="0" eaLnBrk="1" fontAlgn="auto" latinLnBrk="0" hangingPunct="1">
                <a:lnSpc>
                  <a:spcPct val="15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5" name="Google Shape;2104;p44"/>
            <p:cNvSpPr/>
            <p:nvPr/>
          </p:nvSpPr>
          <p:spPr>
            <a:xfrm>
              <a:off x="16002001" y="5120677"/>
              <a:ext cx="1062000" cy="1288200"/>
            </a:xfrm>
            <a:prstGeom prst="rect">
              <a:avLst/>
            </a:prstGeom>
            <a:solidFill>
              <a:srgbClr val="6491E9"/>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9" name="TextBox 48"/>
            <p:cNvSpPr txBox="1"/>
            <p:nvPr/>
          </p:nvSpPr>
          <p:spPr>
            <a:xfrm>
              <a:off x="8036677" y="5119330"/>
              <a:ext cx="7620000" cy="1406923"/>
            </a:xfrm>
            <a:prstGeom prst="rect">
              <a:avLst/>
            </a:prstGeom>
            <a:noFill/>
          </p:spPr>
          <p:txBody>
            <a:bodyPr wrap="square" rtlCol="0">
              <a:spAutoFit/>
            </a:bodyP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Khi đọc viết cần ngồi đúng tư thế và tránh để bị sấp bóng.</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grpSp>
        <p:nvGrpSpPr>
          <p:cNvPr id="54" name="Group 53"/>
          <p:cNvGrpSpPr/>
          <p:nvPr/>
        </p:nvGrpSpPr>
        <p:grpSpPr>
          <a:xfrm>
            <a:off x="2993922" y="4113410"/>
            <a:ext cx="9198077" cy="1178307"/>
            <a:chOff x="4490883" y="6170115"/>
            <a:chExt cx="12573118" cy="1767461"/>
          </a:xfrm>
        </p:grpSpPr>
        <p:sp>
          <p:nvSpPr>
            <p:cNvPr id="34" name="Google Shape;2093;p44"/>
            <p:cNvSpPr/>
            <p:nvPr/>
          </p:nvSpPr>
          <p:spPr>
            <a:xfrm>
              <a:off x="6688063" y="6173029"/>
              <a:ext cx="1003290" cy="1647952"/>
            </a:xfrm>
            <a:custGeom>
              <a:avLst/>
              <a:gdLst/>
              <a:ahLst/>
              <a:cxnLst/>
              <a:rect l="l" t="t" r="r" b="b"/>
              <a:pathLst>
                <a:path w="8264" h="13574" extrusionOk="0">
                  <a:moveTo>
                    <a:pt x="0" y="0"/>
                  </a:moveTo>
                  <a:lnTo>
                    <a:pt x="0" y="3263"/>
                  </a:lnTo>
                  <a:lnTo>
                    <a:pt x="8263" y="13573"/>
                  </a:lnTo>
                  <a:lnTo>
                    <a:pt x="8263" y="2953"/>
                  </a:lnTo>
                  <a:lnTo>
                    <a:pt x="0" y="0"/>
                  </a:lnTo>
                  <a:close/>
                </a:path>
              </a:pathLst>
            </a:custGeom>
            <a:solidFill>
              <a:srgbClr val="AAC6FC"/>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35" name="Google Shape;2094;p44"/>
            <p:cNvSpPr/>
            <p:nvPr/>
          </p:nvSpPr>
          <p:spPr>
            <a:xfrm>
              <a:off x="4490883" y="6170115"/>
              <a:ext cx="2197310" cy="399058"/>
            </a:xfrm>
            <a:custGeom>
              <a:avLst/>
              <a:gdLst/>
              <a:ahLst/>
              <a:cxnLst/>
              <a:rect l="l" t="t" r="r" b="b"/>
              <a:pathLst>
                <a:path w="18099" h="3287" extrusionOk="0">
                  <a:moveTo>
                    <a:pt x="18098" y="1"/>
                  </a:moveTo>
                  <a:lnTo>
                    <a:pt x="179" y="84"/>
                  </a:lnTo>
                  <a:lnTo>
                    <a:pt x="1" y="3287"/>
                  </a:lnTo>
                  <a:lnTo>
                    <a:pt x="18098" y="3287"/>
                  </a:lnTo>
                  <a:lnTo>
                    <a:pt x="18098" y="1"/>
                  </a:lnTo>
                  <a:close/>
                </a:path>
              </a:pathLst>
            </a:custGeom>
            <a:solidFill>
              <a:srgbClr val="8095BD"/>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1" name="Google Shape;2100;p44"/>
            <p:cNvSpPr/>
            <p:nvPr/>
          </p:nvSpPr>
          <p:spPr>
            <a:xfrm>
              <a:off x="7696201" y="6527689"/>
              <a:ext cx="8305800" cy="1288200"/>
            </a:xfrm>
            <a:prstGeom prst="rect">
              <a:avLst/>
            </a:prstGeom>
            <a:solidFill>
              <a:srgbClr val="EEEEEE"/>
            </a:solidFill>
            <a:ln>
              <a:noFill/>
            </a:ln>
          </p:spPr>
          <p:txBody>
            <a:bodyPr spcFirstLastPara="1" wrap="square" lIns="121900" tIns="121900" rIns="121900" bIns="121900" anchor="ctr" anchorCtr="0">
              <a:noAutofit/>
            </a:bodyPr>
            <a:lstStyle/>
            <a:p>
              <a:pPr marL="609630" marR="0" lvl="0" indent="0" algn="just" defTabSz="609630" rtl="0" eaLnBrk="1" fontAlgn="auto" latinLnBrk="0" hangingPunct="1">
                <a:lnSpc>
                  <a:spcPct val="15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6" name="Google Shape;2105;p44"/>
            <p:cNvSpPr/>
            <p:nvPr/>
          </p:nvSpPr>
          <p:spPr>
            <a:xfrm>
              <a:off x="16002001" y="6516927"/>
              <a:ext cx="1062000" cy="1288200"/>
            </a:xfrm>
            <a:prstGeom prst="rect">
              <a:avLst/>
            </a:prstGeom>
            <a:solidFill>
              <a:srgbClr val="AAC6FC"/>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50" name="TextBox 49"/>
            <p:cNvSpPr txBox="1"/>
            <p:nvPr/>
          </p:nvSpPr>
          <p:spPr>
            <a:xfrm>
              <a:off x="8036677" y="6530652"/>
              <a:ext cx="7620000" cy="1406924"/>
            </a:xfrm>
            <a:prstGeom prst="rect">
              <a:avLst/>
            </a:prstGeom>
            <a:noFill/>
          </p:spPr>
          <p:txBody>
            <a:bodyPr wrap="square" rtlCol="0">
              <a:spAutoFit/>
            </a:bodyP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Không nhìn quá lâu vào màn hình điện thoại, máy tính, ti vi.</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grpSp>
        <p:nvGrpSpPr>
          <p:cNvPr id="55" name="Group 54"/>
          <p:cNvGrpSpPr/>
          <p:nvPr/>
        </p:nvGrpSpPr>
        <p:grpSpPr>
          <a:xfrm>
            <a:off x="2859000" y="4457469"/>
            <a:ext cx="9332999" cy="2196309"/>
            <a:chOff x="4288501" y="6686205"/>
            <a:chExt cx="12775500" cy="3294464"/>
          </a:xfrm>
        </p:grpSpPr>
        <p:sp>
          <p:nvSpPr>
            <p:cNvPr id="36" name="Google Shape;2095;p44"/>
            <p:cNvSpPr/>
            <p:nvPr/>
          </p:nvSpPr>
          <p:spPr>
            <a:xfrm>
              <a:off x="6688063" y="6686205"/>
              <a:ext cx="1003290" cy="2518062"/>
            </a:xfrm>
            <a:custGeom>
              <a:avLst/>
              <a:gdLst/>
              <a:ahLst/>
              <a:cxnLst/>
              <a:rect l="l" t="t" r="r" b="b"/>
              <a:pathLst>
                <a:path w="8264" h="20741" extrusionOk="0">
                  <a:moveTo>
                    <a:pt x="0" y="0"/>
                  </a:moveTo>
                  <a:lnTo>
                    <a:pt x="0" y="4024"/>
                  </a:lnTo>
                  <a:lnTo>
                    <a:pt x="8263" y="20741"/>
                  </a:lnTo>
                  <a:lnTo>
                    <a:pt x="8263" y="10120"/>
                  </a:lnTo>
                  <a:lnTo>
                    <a:pt x="0" y="0"/>
                  </a:lnTo>
                  <a:close/>
                </a:path>
              </a:pathLst>
            </a:custGeom>
            <a:solidFill>
              <a:srgbClr val="FCBD2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37" name="Google Shape;2096;p44"/>
            <p:cNvSpPr/>
            <p:nvPr/>
          </p:nvSpPr>
          <p:spPr>
            <a:xfrm>
              <a:off x="4288501" y="6686205"/>
              <a:ext cx="2399692" cy="488656"/>
            </a:xfrm>
            <a:custGeom>
              <a:avLst/>
              <a:gdLst/>
              <a:ahLst/>
              <a:cxnLst/>
              <a:rect l="l" t="t" r="r" b="b"/>
              <a:pathLst>
                <a:path w="19766" h="4025" extrusionOk="0">
                  <a:moveTo>
                    <a:pt x="19765" y="0"/>
                  </a:moveTo>
                  <a:lnTo>
                    <a:pt x="1537" y="107"/>
                  </a:lnTo>
                  <a:lnTo>
                    <a:pt x="1" y="4024"/>
                  </a:lnTo>
                  <a:lnTo>
                    <a:pt x="19765" y="4024"/>
                  </a:lnTo>
                  <a:lnTo>
                    <a:pt x="19765" y="0"/>
                  </a:lnTo>
                  <a:close/>
                </a:path>
              </a:pathLst>
            </a:custGeom>
            <a:solidFill>
              <a:srgbClr val="BD8E1B"/>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2" name="Google Shape;2101;p44"/>
            <p:cNvSpPr/>
            <p:nvPr/>
          </p:nvSpPr>
          <p:spPr>
            <a:xfrm>
              <a:off x="7696201" y="7923951"/>
              <a:ext cx="8305800" cy="1288200"/>
            </a:xfrm>
            <a:prstGeom prst="rect">
              <a:avLst/>
            </a:prstGeom>
            <a:solidFill>
              <a:srgbClr val="EEEEEE"/>
            </a:solidFill>
            <a:ln>
              <a:noFill/>
            </a:ln>
          </p:spPr>
          <p:txBody>
            <a:bodyPr spcFirstLastPara="1" wrap="square" lIns="121900" tIns="121900" rIns="121900" bIns="121900" anchor="ctr" anchorCtr="0">
              <a:noAutofit/>
            </a:bodyPr>
            <a:lstStyle/>
            <a:p>
              <a:pPr marL="609630" marR="0" lvl="0" indent="0" algn="just" defTabSz="609630" rtl="0" eaLnBrk="1" fontAlgn="auto" latinLnBrk="0" hangingPunct="1">
                <a:lnSpc>
                  <a:spcPct val="15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47" name="Google Shape;2106;p44"/>
            <p:cNvSpPr/>
            <p:nvPr/>
          </p:nvSpPr>
          <p:spPr>
            <a:xfrm>
              <a:off x="16002001" y="7913177"/>
              <a:ext cx="1062000" cy="1288200"/>
            </a:xfrm>
            <a:prstGeom prst="rect">
              <a:avLst/>
            </a:prstGeom>
            <a:solidFill>
              <a:srgbClr val="FCBD24"/>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dirty="0">
                <a:ln>
                  <a:noFill/>
                </a:ln>
                <a:solidFill>
                  <a:srgbClr val="000000"/>
                </a:solidFill>
                <a:effectLst/>
                <a:uLnTx/>
                <a:uFillTx/>
                <a:latin typeface="+mn-lt"/>
                <a:ea typeface="+mn-ea"/>
                <a:sym typeface="Arial"/>
              </a:endParaRPr>
            </a:p>
          </p:txBody>
        </p:sp>
        <p:sp>
          <p:nvSpPr>
            <p:cNvPr id="51" name="TextBox 50"/>
            <p:cNvSpPr txBox="1"/>
            <p:nvPr/>
          </p:nvSpPr>
          <p:spPr>
            <a:xfrm>
              <a:off x="8036677" y="7923951"/>
              <a:ext cx="7620000" cy="2056718"/>
            </a:xfrm>
            <a:prstGeom prst="rect">
              <a:avLst/>
            </a:prstGeom>
            <a:noFill/>
          </p:spPr>
          <p:txBody>
            <a:bodyPr wrap="square" rtlCol="0">
              <a:spAutoFit/>
            </a:bodyPr>
            <a:lstStyle/>
            <a:p>
              <a:pPr marL="0" marR="0" lvl="0" indent="0" algn="just" defTabSz="609630" rtl="0" eaLnBrk="1" fontAlgn="auto" latinLnBrk="0" hangingPunct="1">
                <a:lnSpc>
                  <a:spcPct val="12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Tránh xem ti vi, điện thoại ở nơi thiếu ánh sáng hoặc trong nóng tối.</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grpSp>
      <p:pic>
        <p:nvPicPr>
          <p:cNvPr id="56" name="Picture 55"/>
          <p:cNvPicPr>
            <a:picLocks noChangeAspect="1"/>
          </p:cNvPicPr>
          <p:nvPr/>
        </p:nvPicPr>
        <p:blipFill>
          <a:blip r:embed="rId4"/>
          <a:stretch>
            <a:fillRect/>
          </a:stretch>
        </p:blipFill>
        <p:spPr>
          <a:xfrm>
            <a:off x="732586" y="835884"/>
            <a:ext cx="1649792" cy="1663501"/>
          </a:xfrm>
          <a:prstGeom prst="rect">
            <a:avLst/>
          </a:prstGeom>
        </p:spPr>
      </p:pic>
    </p:spTree>
    <p:custDataLst>
      <p:tags r:id="rId1"/>
    </p:custDataLst>
    <p:extLst>
      <p:ext uri="{BB962C8B-B14F-4D97-AF65-F5344CB8AC3E}">
        <p14:creationId xmlns:p14="http://schemas.microsoft.com/office/powerpoint/2010/main" val="570918032"/>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500"/>
                                        <p:tgtEl>
                                          <p:spTgt spid="5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left)">
                                      <p:cBhvr>
                                        <p:cTn id="26" dur="500"/>
                                        <p:tgtEl>
                                          <p:spTgt spid="54"/>
                                        </p:tgtEl>
                                      </p:cBhvr>
                                    </p:animEffect>
                                  </p:childTnLst>
                                </p:cTn>
                              </p:par>
                            </p:childTnLst>
                          </p:cTn>
                        </p:par>
                        <p:par>
                          <p:cTn id="27" fill="hold">
                            <p:stCondLst>
                              <p:cond delay="2000"/>
                            </p:stCondLst>
                            <p:childTnLst>
                              <p:par>
                                <p:cTn id="28" presetID="22" presetClass="entr" presetSubtype="8"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53408" y="2221186"/>
            <a:ext cx="12700675" cy="5473734"/>
            <a:chOff x="0" y="0"/>
            <a:chExt cx="25401350" cy="10947469"/>
          </a:xfrm>
        </p:grpSpPr>
        <p:grpSp>
          <p:nvGrpSpPr>
            <p:cNvPr id="3" name="Group 3"/>
            <p:cNvGrpSpPr/>
            <p:nvPr/>
          </p:nvGrpSpPr>
          <p:grpSpPr>
            <a:xfrm rot="-10800000">
              <a:off x="15494559" y="0"/>
              <a:ext cx="9906790" cy="10947469"/>
              <a:chOff x="0" y="0"/>
              <a:chExt cx="660400" cy="729773"/>
            </a:xfrm>
          </p:grpSpPr>
          <p:sp>
            <p:nvSpPr>
              <p:cNvPr id="4" name="Freeform 4"/>
              <p:cNvSpPr/>
              <p:nvPr/>
            </p:nvSpPr>
            <p:spPr>
              <a:xfrm>
                <a:off x="0" y="0"/>
                <a:ext cx="660400" cy="729773"/>
              </a:xfrm>
              <a:custGeom>
                <a:avLst/>
                <a:gdLst/>
                <a:ahLst/>
                <a:cxnLst/>
                <a:rect l="l" t="t" r="r" b="b"/>
                <a:pathLst>
                  <a:path w="660400" h="729773">
                    <a:moveTo>
                      <a:pt x="220252" y="710704"/>
                    </a:moveTo>
                    <a:cubicBezTo>
                      <a:pt x="254109" y="722218"/>
                      <a:pt x="292600" y="729773"/>
                      <a:pt x="330378" y="729773"/>
                    </a:cubicBezTo>
                    <a:cubicBezTo>
                      <a:pt x="368157" y="729773"/>
                      <a:pt x="404509" y="723296"/>
                      <a:pt x="438009" y="711782"/>
                    </a:cubicBezTo>
                    <a:cubicBezTo>
                      <a:pt x="438723" y="711423"/>
                      <a:pt x="439435" y="711423"/>
                      <a:pt x="440148" y="711063"/>
                    </a:cubicBezTo>
                    <a:cubicBezTo>
                      <a:pt x="565955" y="665008"/>
                      <a:pt x="658618" y="543394"/>
                      <a:pt x="660400" y="403115"/>
                    </a:cubicBezTo>
                    <a:lnTo>
                      <a:pt x="660400" y="0"/>
                    </a:lnTo>
                    <a:lnTo>
                      <a:pt x="0" y="0"/>
                    </a:lnTo>
                    <a:lnTo>
                      <a:pt x="0" y="402816"/>
                    </a:lnTo>
                    <a:cubicBezTo>
                      <a:pt x="1782" y="544113"/>
                      <a:pt x="93019" y="665728"/>
                      <a:pt x="220252" y="710704"/>
                    </a:cubicBezTo>
                    <a:close/>
                  </a:path>
                </a:pathLst>
              </a:custGeom>
              <a:solidFill>
                <a:srgbClr val="FFF8E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0" y="-19050"/>
                <a:ext cx="660400" cy="704850"/>
              </a:xfrm>
              <a:prstGeom prst="rect">
                <a:avLst/>
              </a:prstGeom>
            </p:spPr>
            <p:txBody>
              <a:bodyPr lIns="32081" tIns="32081" rIns="32081" bIns="32081" rtlCol="0" anchor="ctr"/>
              <a:lstStyle/>
              <a:p>
                <a:pPr marL="0" marR="0" lvl="0" indent="0" algn="ctr" defTabSz="609630" rtl="0" eaLnBrk="1" fontAlgn="auto" latinLnBrk="0" hangingPunct="1">
                  <a:lnSpc>
                    <a:spcPts val="13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 name="Group 6"/>
            <p:cNvGrpSpPr/>
            <p:nvPr/>
          </p:nvGrpSpPr>
          <p:grpSpPr>
            <a:xfrm rot="-10800000">
              <a:off x="7745421" y="0"/>
              <a:ext cx="9906790" cy="10947469"/>
              <a:chOff x="0" y="0"/>
              <a:chExt cx="660400" cy="729773"/>
            </a:xfrm>
          </p:grpSpPr>
          <p:sp>
            <p:nvSpPr>
              <p:cNvPr id="7" name="Freeform 7"/>
              <p:cNvSpPr/>
              <p:nvPr/>
            </p:nvSpPr>
            <p:spPr>
              <a:xfrm>
                <a:off x="0" y="0"/>
                <a:ext cx="660400" cy="729773"/>
              </a:xfrm>
              <a:custGeom>
                <a:avLst/>
                <a:gdLst/>
                <a:ahLst/>
                <a:cxnLst/>
                <a:rect l="l" t="t" r="r" b="b"/>
                <a:pathLst>
                  <a:path w="660400" h="729773">
                    <a:moveTo>
                      <a:pt x="220252" y="710704"/>
                    </a:moveTo>
                    <a:cubicBezTo>
                      <a:pt x="254109" y="722218"/>
                      <a:pt x="292600" y="729773"/>
                      <a:pt x="330378" y="729773"/>
                    </a:cubicBezTo>
                    <a:cubicBezTo>
                      <a:pt x="368157" y="729773"/>
                      <a:pt x="404509" y="723296"/>
                      <a:pt x="438009" y="711782"/>
                    </a:cubicBezTo>
                    <a:cubicBezTo>
                      <a:pt x="438723" y="711423"/>
                      <a:pt x="439435" y="711423"/>
                      <a:pt x="440148" y="711063"/>
                    </a:cubicBezTo>
                    <a:cubicBezTo>
                      <a:pt x="565955" y="665008"/>
                      <a:pt x="658618" y="543394"/>
                      <a:pt x="660400" y="403115"/>
                    </a:cubicBezTo>
                    <a:lnTo>
                      <a:pt x="660400" y="0"/>
                    </a:lnTo>
                    <a:lnTo>
                      <a:pt x="0" y="0"/>
                    </a:lnTo>
                    <a:lnTo>
                      <a:pt x="0" y="402816"/>
                    </a:lnTo>
                    <a:cubicBezTo>
                      <a:pt x="1782" y="544113"/>
                      <a:pt x="93019" y="665728"/>
                      <a:pt x="220252" y="710704"/>
                    </a:cubicBezTo>
                    <a:close/>
                  </a:path>
                </a:pathLst>
              </a:custGeom>
              <a:solidFill>
                <a:srgbClr val="FFF8E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8"/>
              <p:cNvSpPr txBox="1"/>
              <p:nvPr/>
            </p:nvSpPr>
            <p:spPr>
              <a:xfrm>
                <a:off x="0" y="-19050"/>
                <a:ext cx="660400" cy="704850"/>
              </a:xfrm>
              <a:prstGeom prst="rect">
                <a:avLst/>
              </a:prstGeom>
            </p:spPr>
            <p:txBody>
              <a:bodyPr lIns="32081" tIns="32081" rIns="32081" bIns="32081" rtlCol="0" anchor="ctr"/>
              <a:lstStyle/>
              <a:p>
                <a:pPr marL="0" marR="0" lvl="0" indent="0" algn="ctr" defTabSz="609630" rtl="0" eaLnBrk="1" fontAlgn="auto" latinLnBrk="0" hangingPunct="1">
                  <a:lnSpc>
                    <a:spcPts val="13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oup 9"/>
            <p:cNvGrpSpPr/>
            <p:nvPr/>
          </p:nvGrpSpPr>
          <p:grpSpPr>
            <a:xfrm rot="-10800000">
              <a:off x="0" y="0"/>
              <a:ext cx="9906790" cy="10947469"/>
              <a:chOff x="0" y="0"/>
              <a:chExt cx="660400" cy="729773"/>
            </a:xfrm>
          </p:grpSpPr>
          <p:sp>
            <p:nvSpPr>
              <p:cNvPr id="10" name="Freeform 10"/>
              <p:cNvSpPr/>
              <p:nvPr/>
            </p:nvSpPr>
            <p:spPr>
              <a:xfrm>
                <a:off x="0" y="0"/>
                <a:ext cx="660400" cy="729773"/>
              </a:xfrm>
              <a:custGeom>
                <a:avLst/>
                <a:gdLst/>
                <a:ahLst/>
                <a:cxnLst/>
                <a:rect l="l" t="t" r="r" b="b"/>
                <a:pathLst>
                  <a:path w="660400" h="729773">
                    <a:moveTo>
                      <a:pt x="220252" y="710704"/>
                    </a:moveTo>
                    <a:cubicBezTo>
                      <a:pt x="254109" y="722218"/>
                      <a:pt x="292600" y="729773"/>
                      <a:pt x="330378" y="729773"/>
                    </a:cubicBezTo>
                    <a:cubicBezTo>
                      <a:pt x="368157" y="729773"/>
                      <a:pt x="404509" y="723296"/>
                      <a:pt x="438009" y="711782"/>
                    </a:cubicBezTo>
                    <a:cubicBezTo>
                      <a:pt x="438723" y="711423"/>
                      <a:pt x="439435" y="711423"/>
                      <a:pt x="440148" y="711063"/>
                    </a:cubicBezTo>
                    <a:cubicBezTo>
                      <a:pt x="565955" y="665008"/>
                      <a:pt x="658618" y="543394"/>
                      <a:pt x="660400" y="403115"/>
                    </a:cubicBezTo>
                    <a:lnTo>
                      <a:pt x="660400" y="0"/>
                    </a:lnTo>
                    <a:lnTo>
                      <a:pt x="0" y="0"/>
                    </a:lnTo>
                    <a:lnTo>
                      <a:pt x="0" y="402816"/>
                    </a:lnTo>
                    <a:cubicBezTo>
                      <a:pt x="1782" y="544113"/>
                      <a:pt x="93019" y="665728"/>
                      <a:pt x="220252" y="710704"/>
                    </a:cubicBezTo>
                    <a:close/>
                  </a:path>
                </a:pathLst>
              </a:custGeom>
              <a:solidFill>
                <a:srgbClr val="FFF8ED"/>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1"/>
              <p:cNvSpPr txBox="1"/>
              <p:nvPr/>
            </p:nvSpPr>
            <p:spPr>
              <a:xfrm>
                <a:off x="0" y="-19050"/>
                <a:ext cx="660400" cy="704850"/>
              </a:xfrm>
              <a:prstGeom prst="rect">
                <a:avLst/>
              </a:prstGeom>
            </p:spPr>
            <p:txBody>
              <a:bodyPr lIns="32081" tIns="32081" rIns="32081" bIns="32081" rtlCol="0" anchor="ctr"/>
              <a:lstStyle/>
              <a:p>
                <a:pPr marL="0" marR="0" lvl="0" indent="0" algn="ctr" defTabSz="609630" rtl="0" eaLnBrk="1" fontAlgn="auto" latinLnBrk="0" hangingPunct="1">
                  <a:lnSpc>
                    <a:spcPts val="1373"/>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grpSp>
      </p:grpSp>
      <p:grpSp>
        <p:nvGrpSpPr>
          <p:cNvPr id="12" name="Group 12"/>
          <p:cNvGrpSpPr/>
          <p:nvPr/>
        </p:nvGrpSpPr>
        <p:grpSpPr>
          <a:xfrm>
            <a:off x="1767494" y="2970322"/>
            <a:ext cx="853741" cy="85374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D9E3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p:txBody>
        </p:sp>
        <p:sp>
          <p:nvSpPr>
            <p:cNvPr id="14" name="TextBox 14"/>
            <p:cNvSpPr txBox="1"/>
            <p:nvPr/>
          </p:nvSpPr>
          <p:spPr>
            <a:xfrm>
              <a:off x="76200" y="161925"/>
              <a:ext cx="660400" cy="574675"/>
            </a:xfrm>
            <a:prstGeom prst="rect">
              <a:avLst/>
            </a:prstGeom>
          </p:spPr>
          <p:txBody>
            <a:bodyPr lIns="0" tIns="0" rIns="0" bIns="0" rtlCol="0" anchor="ctr"/>
            <a:lstStyle/>
            <a:p>
              <a:pPr marL="0" marR="0" lvl="0" indent="0" algn="ctr" defTabSz="609630" rtl="0" eaLnBrk="1" fontAlgn="auto" latinLnBrk="0" hangingPunct="1">
                <a:lnSpc>
                  <a:spcPts val="3334"/>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8ED"/>
                  </a:solidFill>
                  <a:effectLst/>
                  <a:uLnTx/>
                  <a:uFillTx/>
                  <a:latin typeface="+mn-lt"/>
                  <a:ea typeface="+mn-ea"/>
                  <a:cs typeface="Arial" panose="020B0604020202020204" pitchFamily="34" charset="0"/>
                </a:rPr>
                <a:t>1</a:t>
              </a:r>
            </a:p>
          </p:txBody>
        </p:sp>
      </p:grpSp>
      <p:grpSp>
        <p:nvGrpSpPr>
          <p:cNvPr id="15" name="Group 15"/>
          <p:cNvGrpSpPr/>
          <p:nvPr/>
        </p:nvGrpSpPr>
        <p:grpSpPr>
          <a:xfrm>
            <a:off x="5669130" y="2970322"/>
            <a:ext cx="853741" cy="85374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E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p:txBody>
        </p:sp>
        <p:sp>
          <p:nvSpPr>
            <p:cNvPr id="17" name="TextBox 17"/>
            <p:cNvSpPr txBox="1"/>
            <p:nvPr/>
          </p:nvSpPr>
          <p:spPr>
            <a:xfrm>
              <a:off x="76200" y="161925"/>
              <a:ext cx="660400" cy="574675"/>
            </a:xfrm>
            <a:prstGeom prst="rect">
              <a:avLst/>
            </a:prstGeom>
          </p:spPr>
          <p:txBody>
            <a:bodyPr lIns="0" tIns="0" rIns="0" bIns="0" rtlCol="0" anchor="ctr"/>
            <a:lstStyle/>
            <a:p>
              <a:pPr marL="0" marR="0" lvl="0" indent="0" algn="ctr" defTabSz="609630" rtl="0" eaLnBrk="1" fontAlgn="auto" latinLnBrk="0" hangingPunct="1">
                <a:lnSpc>
                  <a:spcPts val="3334"/>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8ED"/>
                  </a:solidFill>
                  <a:effectLst/>
                  <a:uLnTx/>
                  <a:uFillTx/>
                  <a:latin typeface="+mn-lt"/>
                  <a:ea typeface="+mn-ea"/>
                  <a:cs typeface="Arial" panose="020B0604020202020204" pitchFamily="34" charset="0"/>
                </a:rPr>
                <a:t>2</a:t>
              </a:r>
            </a:p>
          </p:txBody>
        </p:sp>
      </p:grpSp>
      <p:grpSp>
        <p:nvGrpSpPr>
          <p:cNvPr id="18" name="Group 18"/>
          <p:cNvGrpSpPr/>
          <p:nvPr/>
        </p:nvGrpSpPr>
        <p:grpSpPr>
          <a:xfrm>
            <a:off x="9567945" y="2972124"/>
            <a:ext cx="853741" cy="85374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6C3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n-lt"/>
                <a:ea typeface="+mn-ea"/>
                <a:cs typeface="+mn-cs"/>
              </a:endParaRPr>
            </a:p>
          </p:txBody>
        </p:sp>
        <p:sp>
          <p:nvSpPr>
            <p:cNvPr id="20" name="TextBox 20"/>
            <p:cNvSpPr txBox="1"/>
            <p:nvPr/>
          </p:nvSpPr>
          <p:spPr>
            <a:xfrm>
              <a:off x="76200" y="161925"/>
              <a:ext cx="660400" cy="574675"/>
            </a:xfrm>
            <a:prstGeom prst="rect">
              <a:avLst/>
            </a:prstGeom>
          </p:spPr>
          <p:txBody>
            <a:bodyPr lIns="0" tIns="0" rIns="0" bIns="0" rtlCol="0" anchor="ctr"/>
            <a:lstStyle/>
            <a:p>
              <a:pPr marL="0" marR="0" lvl="0" indent="0" algn="ctr" defTabSz="609630" rtl="0" eaLnBrk="1" fontAlgn="auto" latinLnBrk="0" hangingPunct="1">
                <a:lnSpc>
                  <a:spcPts val="3334"/>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8ED"/>
                  </a:solidFill>
                  <a:effectLst/>
                  <a:uLnTx/>
                  <a:uFillTx/>
                  <a:latin typeface="+mn-lt"/>
                  <a:ea typeface="+mn-ea"/>
                  <a:cs typeface="Arial" panose="020B0604020202020204" pitchFamily="34" charset="0"/>
                </a:rPr>
                <a:t>3</a:t>
              </a:r>
            </a:p>
          </p:txBody>
        </p:sp>
      </p:grpSp>
      <p:sp>
        <p:nvSpPr>
          <p:cNvPr id="24" name="TextBox 24"/>
          <p:cNvSpPr txBox="1"/>
          <p:nvPr/>
        </p:nvSpPr>
        <p:spPr>
          <a:xfrm>
            <a:off x="1767494" y="972289"/>
            <a:ext cx="8377270" cy="568169"/>
          </a:xfrm>
          <a:prstGeom prst="rect">
            <a:avLst/>
          </a:prstGeom>
        </p:spPr>
        <p:txBody>
          <a:bodyPr lIns="0" tIns="0" rIns="0" bIns="0" rtlCol="0" anchor="t">
            <a:spAutoFit/>
          </a:bodyPr>
          <a:lstStyle/>
          <a:p>
            <a:pPr marL="0" marR="0" lvl="0" indent="0" algn="ctr" defTabSz="609630" rtl="0" eaLnBrk="1" fontAlgn="auto" latinLnBrk="0" hangingPunct="1">
              <a:lnSpc>
                <a:spcPts val="5086"/>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5130D"/>
                </a:solidFill>
                <a:effectLst/>
                <a:uLnTx/>
                <a:uFillTx/>
                <a:latin typeface="+mn-lt"/>
                <a:ea typeface="+mn-ea"/>
                <a:cs typeface="Arial" panose="020B0604020202020204" pitchFamily="34" charset="0"/>
              </a:rPr>
              <a:t>HƯỚNG DẪN VỀ NHÀ</a:t>
            </a:r>
            <a:endParaRPr kumimoji="0" lang="en-US" sz="2800" b="1" i="0" u="none" strike="noStrike" kern="1200" cap="none" spc="0" normalizeH="0" baseline="0" noProof="0" dirty="0">
              <a:ln>
                <a:noFill/>
              </a:ln>
              <a:solidFill>
                <a:srgbClr val="15130D"/>
              </a:solidFill>
              <a:effectLst/>
              <a:uLnTx/>
              <a:uFillTx/>
              <a:latin typeface="+mn-lt"/>
              <a:ea typeface="+mn-ea"/>
              <a:cs typeface="Arial" panose="020B0604020202020204" pitchFamily="34" charset="0"/>
            </a:endParaRPr>
          </a:p>
        </p:txBody>
      </p:sp>
      <p:sp>
        <p:nvSpPr>
          <p:cNvPr id="36" name="Rectangle 35"/>
          <p:cNvSpPr/>
          <p:nvPr/>
        </p:nvSpPr>
        <p:spPr>
          <a:xfrm>
            <a:off x="676326" y="3994145"/>
            <a:ext cx="3005488" cy="1121846"/>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Ôn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tập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kiến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thức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đã</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học</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37" name="Rectangle 36"/>
          <p:cNvSpPr/>
          <p:nvPr/>
        </p:nvSpPr>
        <p:spPr>
          <a:xfrm>
            <a:off x="4637475" y="3994144"/>
            <a:ext cx="3005488" cy="1121846"/>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Làm bài tập trong VBT</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38" name="Rectangle 37"/>
          <p:cNvSpPr/>
          <p:nvPr/>
        </p:nvSpPr>
        <p:spPr>
          <a:xfrm>
            <a:off x="8013615" y="4003946"/>
            <a:ext cx="3962400" cy="1681229"/>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Đọc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chuẩn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bị</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trước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Bài</a:t>
            </a: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9 </a:t>
            </a:r>
            <a:r>
              <a:rPr kumimoji="0" lang="vi-VN"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Sự</a:t>
            </a:r>
            <a:r>
              <a:rPr kumimoji="0" lang="en-US" sz="2400" b="1"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1" i="0" u="none" strike="noStrike" kern="1200" cap="none" spc="0" normalizeH="0" baseline="0" noProof="0" err="1">
                <a:ln>
                  <a:noFill/>
                </a:ln>
                <a:solidFill>
                  <a:prstClr val="black"/>
                </a:solidFill>
                <a:effectLst/>
                <a:uLnTx/>
                <a:uFillTx/>
                <a:latin typeface="+mn-lt"/>
                <a:ea typeface="+mn-ea"/>
                <a:cs typeface="Arial" panose="020B0604020202020204" pitchFamily="34" charset="0"/>
              </a:rPr>
              <a:t>lan</a:t>
            </a:r>
            <a:r>
              <a:rPr kumimoji="0" lang="en-US" sz="2400" b="1" i="0" u="none" strike="noStrike" kern="1200" cap="none" spc="0" normalizeH="0" baseline="0" noProof="0">
                <a:ln>
                  <a:noFill/>
                </a:ln>
                <a:solidFill>
                  <a:prstClr val="black"/>
                </a:solidFill>
                <a:effectLst/>
                <a:uLnTx/>
                <a:uFillTx/>
                <a:latin typeface="+mn-lt"/>
                <a:ea typeface="+mn-ea"/>
                <a:cs typeface="Arial" panose="020B0604020202020204" pitchFamily="34" charset="0"/>
              </a:rPr>
              <a:t> truyền</a:t>
            </a:r>
          </a:p>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mn-lt"/>
                <a:ea typeface="+mn-ea"/>
                <a:cs typeface="Arial" panose="020B0604020202020204" pitchFamily="34" charset="0"/>
              </a:rPr>
              <a:t>âm </a:t>
            </a:r>
            <a:r>
              <a:rPr kumimoji="0" lang="en-US" sz="2400" b="1"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thanh</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39" name="Picture 38"/>
          <p:cNvPicPr>
            <a:picLocks noChangeAspect="1"/>
          </p:cNvPicPr>
          <p:nvPr/>
        </p:nvPicPr>
        <p:blipFill>
          <a:blip r:embed="rId4"/>
          <a:stretch>
            <a:fillRect/>
          </a:stretch>
        </p:blipFill>
        <p:spPr>
          <a:xfrm>
            <a:off x="2212570" y="4834131"/>
            <a:ext cx="3466685" cy="2041548"/>
          </a:xfrm>
          <a:prstGeom prst="rect">
            <a:avLst/>
          </a:prstGeom>
        </p:spPr>
      </p:pic>
    </p:spTree>
    <p:custDataLst>
      <p:tags r:id="rId1"/>
    </p:custData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Effect transition="in" filter="fade">
                                      <p:cBhvr>
                                        <p:cTn id="15" dur="500"/>
                                        <p:tgtEl>
                                          <p:spTgt spid="3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29"/>
        <p:cNvGrpSpPr/>
        <p:nvPr/>
      </p:nvGrpSpPr>
      <p:grpSpPr>
        <a:xfrm>
          <a:off x="0" y="0"/>
          <a:ext cx="0" cy="0"/>
          <a:chOff x="0" y="0"/>
          <a:chExt cx="0" cy="0"/>
        </a:xfrm>
      </p:grpSpPr>
    </p:spTree>
    <p:custDataLst>
      <p:tags r:id="rId1"/>
    </p:custData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856099A-FA44-A101-3A1B-0AEE0350359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4" name="TextBox 3">
            <a:extLst>
              <a:ext uri="{FF2B5EF4-FFF2-40B4-BE49-F238E27FC236}">
                <a16:creationId xmlns:a16="http://schemas.microsoft.com/office/drawing/2014/main" id="{7973B7C4-E93F-005D-97C1-FFA36D6FB195}"/>
              </a:ext>
            </a:extLst>
          </p:cNvPr>
          <p:cNvSpPr txBox="1"/>
          <p:nvPr/>
        </p:nvSpPr>
        <p:spPr>
          <a:xfrm>
            <a:off x="454403" y="574846"/>
            <a:ext cx="11367083" cy="1411990"/>
          </a:xfrm>
          <a:prstGeom prst="rect">
            <a:avLst/>
          </a:prstGeom>
          <a:noFill/>
        </p:spPr>
        <p:txBody>
          <a:bodyPr wrap="square" rtlCol="0">
            <a:spAutoFit/>
          </a:bodyPr>
          <a:lstStyle/>
          <a:p>
            <a:pPr algn="ctr">
              <a:lnSpc>
                <a:spcPct val="150000"/>
              </a:lnSpc>
            </a:pP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kết</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nối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cộng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đồng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giáo</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viên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và</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r>
              <a:rPr lang="en-US" sz="2000" b="1" dirty="0">
                <a:solidFill>
                  <a:schemeClr val="accent2">
                    <a:lumMod val="50000"/>
                  </a:schemeClr>
                </a:solidFill>
                <a:latin typeface="UTM Avo" panose="02040603050506020204" pitchFamily="18" charset="0"/>
              </a:rPr>
              <a:t>, </a:t>
            </a:r>
          </a:p>
          <a:p>
            <a:pPr algn="ctr">
              <a:lnSpc>
                <a:spcPct val="150000"/>
              </a:lnSpc>
            </a:pPr>
            <a:r>
              <a:rPr lang="en-US" sz="2000" dirty="0" err="1">
                <a:solidFill>
                  <a:schemeClr val="accent2">
                    <a:lumMod val="50000"/>
                  </a:schemeClr>
                </a:solidFill>
                <a:latin typeface="UTM Avo" panose="02040603050506020204" pitchFamily="18" charset="0"/>
              </a:rPr>
              <a:t>mời</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quý</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thầy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cô</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tham</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gia</a:t>
            </a:r>
            <a:r>
              <a:rPr lang="en-US" sz="2000" dirty="0">
                <a:solidFill>
                  <a:schemeClr val="accent2">
                    <a:lumMod val="50000"/>
                  </a:schemeClr>
                </a:solidFill>
                <a:latin typeface="UTM Avo" panose="02040603050506020204" pitchFamily="18" charset="0"/>
              </a:rPr>
              <a:t> Group Facebook</a:t>
            </a: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5" name="Rectangle: Rounded Corners 4">
            <a:extLst>
              <a:ext uri="{FF2B5EF4-FFF2-40B4-BE49-F238E27FC236}">
                <a16:creationId xmlns:a16="http://schemas.microsoft.com/office/drawing/2014/main" id="{1873DF6E-0B24-D8E3-B911-EF8F68CE6E6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7" name="TextBox 6">
            <a:hlinkClick r:id="rId4"/>
            <a:extLst>
              <a:ext uri="{FF2B5EF4-FFF2-40B4-BE49-F238E27FC236}">
                <a16:creationId xmlns:a16="http://schemas.microsoft.com/office/drawing/2014/main" id="{514FF621-BF31-89D0-19D4-906FB3D1BE28}"/>
              </a:ext>
            </a:extLst>
          </p:cNvPr>
          <p:cNvSpPr txBox="1"/>
          <p:nvPr/>
        </p:nvSpPr>
        <p:spPr>
          <a:xfrm>
            <a:off x="2644617" y="2000034"/>
            <a:ext cx="7122253" cy="461665"/>
          </a:xfrm>
          <a:prstGeom prst="rect">
            <a:avLst/>
          </a:prstGeom>
          <a:noFill/>
        </p:spPr>
        <p:txBody>
          <a:bodyPr wrap="square" rtlCol="0">
            <a:spAutoFit/>
          </a:bodyPr>
          <a:lstStyle/>
          <a:p>
            <a:r>
              <a:rPr lang="en-US" sz="2400" b="1" u="sng" dirty="0">
                <a:solidFill>
                  <a:schemeClr val="accent2">
                    <a:lumMod val="50000"/>
                  </a:schemeClr>
                </a:solidFill>
                <a:latin typeface="UTM Avo" panose="02040603050506020204" pitchFamily="18" charset="0"/>
              </a:rPr>
              <a:t>Hoc10 – </a:t>
            </a:r>
            <a:r>
              <a:rPr lang="en-US" sz="2400" b="1" u="sng" dirty="0" err="1">
                <a:solidFill>
                  <a:schemeClr val="accent2">
                    <a:lumMod val="50000"/>
                  </a:schemeClr>
                </a:solidFill>
                <a:latin typeface="UTM Avo" panose="02040603050506020204" pitchFamily="18" charset="0"/>
              </a:rPr>
              <a:t>Đồng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hành</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cùng</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giáo</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viên</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tiểu</a:t>
            </a:r>
            <a:r>
              <a:rPr lang="en-US" sz="2400" b="1" u="sng" dirty="0">
                <a:solidFill>
                  <a:schemeClr val="accent2">
                    <a:lumMod val="50000"/>
                  </a:schemeClr>
                </a:solidFill>
                <a:latin typeface="UTM Avo" panose="02040603050506020204" pitchFamily="18" charset="0"/>
              </a:rPr>
              <a:t> </a:t>
            </a:r>
            <a:r>
              <a:rPr lang="en-US" sz="2400" b="1" u="sng" dirty="0" err="1">
                <a:solidFill>
                  <a:schemeClr val="accent2">
                    <a:lumMod val="50000"/>
                  </a:schemeClr>
                </a:solidFill>
                <a:latin typeface="UTM Avo" panose="02040603050506020204" pitchFamily="18" charset="0"/>
              </a:rPr>
              <a:t>học</a:t>
            </a:r>
            <a:endParaRPr lang="en-US" sz="2400" b="1" u="sng" dirty="0">
              <a:solidFill>
                <a:schemeClr val="accent2">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B872354A-D4BB-B5B5-111A-F13E7611898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dirty="0" err="1">
                <a:solidFill>
                  <a:schemeClr val="accent2">
                    <a:lumMod val="50000"/>
                  </a:schemeClr>
                </a:solidFill>
                <a:latin typeface="UTM Avo" panose="02040603050506020204" pitchFamily="18" charset="0"/>
              </a:rPr>
              <a:t>Hoặc</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truy</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cập</a:t>
            </a:r>
            <a:r>
              <a:rPr lang="en-US" sz="2000" dirty="0">
                <a:solidFill>
                  <a:schemeClr val="accent2">
                    <a:lumMod val="50000"/>
                  </a:schemeClr>
                </a:solidFill>
                <a:latin typeface="UTM Avo" panose="02040603050506020204" pitchFamily="18" charset="0"/>
              </a:rPr>
              <a:t>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47B32CF6-A60B-7BB7-A52D-9C23C63D8C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681A7A0-E5B5-C881-6D14-34AAD99952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5"/>
                                        </p:tgtEl>
                                        <p:attrNameLst>
                                          <p:attrName>fillcolor</p:attrName>
                                        </p:attrNameLst>
                                      </p:cBhvr>
                                      <p:to>
                                        <a:srgbClr val="C5E0B3"/>
                                      </p:to>
                                    </p:animClr>
                                    <p:set>
                                      <p:cBhvr>
                                        <p:cTn id="12" dur="1000" fill="hold"/>
                                        <p:tgtEl>
                                          <p:spTgt spid="5"/>
                                        </p:tgtEl>
                                        <p:attrNameLst>
                                          <p:attrName>fill.type</p:attrName>
                                        </p:attrNameLst>
                                      </p:cBhvr>
                                      <p:to>
                                        <p:strVal val="solid"/>
                                      </p:to>
                                    </p:set>
                                    <p:set>
                                      <p:cBhvr>
                                        <p:cTn id="13" dur="1000" fill="hold"/>
                                        <p:tgtEl>
                                          <p:spTgt spid="5"/>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3"/>
                                        </p:tgtEl>
                                        <p:attrNameLst>
                                          <p:attrName>style.color</p:attrName>
                                        </p:attrNameLst>
                                      </p:cBhvr>
                                      <p:by>
                                        <p:hsl h="7200000" s="0" l="0"/>
                                      </p:by>
                                    </p:animClr>
                                    <p:animClr clrSpc="hsl" dir="cw">
                                      <p:cBhvr>
                                        <p:cTn id="16" dur="1000" fill="hold"/>
                                        <p:tgtEl>
                                          <p:spTgt spid="3"/>
                                        </p:tgtEl>
                                        <p:attrNameLst>
                                          <p:attrName>fillcolor</p:attrName>
                                        </p:attrNameLst>
                                      </p:cBhvr>
                                      <p:by>
                                        <p:hsl h="7200000" s="0" l="0"/>
                                      </p:by>
                                    </p:animClr>
                                    <p:animClr clrSpc="hsl" dir="cw">
                                      <p:cBhvr>
                                        <p:cTn id="17" dur="1000" fill="hold"/>
                                        <p:tgtEl>
                                          <p:spTgt spid="3"/>
                                        </p:tgtEl>
                                        <p:attrNameLst>
                                          <p:attrName>stroke.color</p:attrName>
                                        </p:attrNameLst>
                                      </p:cBhvr>
                                      <p:by>
                                        <p:hsl h="7200000" s="0" l="0"/>
                                      </p:by>
                                    </p:animClr>
                                    <p:set>
                                      <p:cBhvr>
                                        <p:cTn id="18" dur="1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ED"/>
        </a:solidFill>
        <a:effectLst/>
      </p:bgPr>
    </p:bg>
    <p:spTree>
      <p:nvGrpSpPr>
        <p:cNvPr id="1" name=""/>
        <p:cNvGrpSpPr/>
        <p:nvPr/>
      </p:nvGrpSpPr>
      <p:grpSpPr>
        <a:xfrm>
          <a:off x="0" y="0"/>
          <a:ext cx="0" cy="0"/>
          <a:chOff x="0" y="0"/>
          <a:chExt cx="0" cy="0"/>
        </a:xfrm>
      </p:grpSpPr>
      <p:pic>
        <p:nvPicPr>
          <p:cNvPr id="5" name="POKI- Câu chuyện về đôi mắt- Kỹ năng sống - Kỹ năng sống tiểu học - YouTube">
            <a:hlinkClick r:id="" action="ppaction://media"/>
          </p:cNvPr>
          <p:cNvPicPr>
            <a:picLocks noChangeAspect="1"/>
          </p:cNvPicPr>
          <p:nvPr>
            <a:videoFile r:link="rId2"/>
            <p:extLst>
              <p:ext uri="{DAA4B4D4-6D71-4841-9C94-3DE7FCFB9230}">
                <p14:media xmlns:p14="http://schemas.microsoft.com/office/powerpoint/2010/main" r:embed="rId3">
                  <p14:trim st="8026" end="5741"/>
                </p14:media>
              </p:ext>
            </p:extLst>
          </p:nvPr>
        </p:nvPicPr>
        <p:blipFill>
          <a:blip r:embed="rId5"/>
          <a:stretch>
            <a:fillRect/>
          </a:stretch>
        </p:blipFill>
        <p:spPr>
          <a:xfrm>
            <a:off x="0" y="0"/>
            <a:ext cx="12192000" cy="6858000"/>
          </a:xfrm>
          <a:prstGeom prst="rect">
            <a:avLst/>
          </a:prstGeom>
        </p:spPr>
      </p:pic>
      <p:grpSp>
        <p:nvGrpSpPr>
          <p:cNvPr id="6" name="Group 5"/>
          <p:cNvGrpSpPr/>
          <p:nvPr/>
        </p:nvGrpSpPr>
        <p:grpSpPr>
          <a:xfrm>
            <a:off x="0" y="0"/>
            <a:ext cx="9245600" cy="990600"/>
            <a:chOff x="0" y="0"/>
            <a:chExt cx="13868400" cy="1485900"/>
          </a:xfrm>
        </p:grpSpPr>
        <p:sp>
          <p:nvSpPr>
            <p:cNvPr id="3" name="Snip Single Corner Rectangle 2"/>
            <p:cNvSpPr/>
            <p:nvPr/>
          </p:nvSpPr>
          <p:spPr>
            <a:xfrm flipV="1">
              <a:off x="0" y="0"/>
              <a:ext cx="13868400" cy="1485900"/>
            </a:xfrm>
            <a:prstGeom prst="snip1Rect">
              <a:avLst>
                <a:gd name="adj" fmla="val 39915"/>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514350" y="389007"/>
              <a:ext cx="12839700" cy="692498"/>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Cả lớp cùng quan sát video: Câu chuyện về đôi mắt</a:t>
              </a:r>
              <a:endParaRPr kumimoji="0" lang="en-US" sz="2400" b="1" i="0" u="none" strike="noStrike" kern="1200" cap="none" spc="0" normalizeH="0" baseline="0" noProof="0" dirty="0">
                <a:ln>
                  <a:noFill/>
                </a:ln>
                <a:solidFill>
                  <a:prstClr val="white"/>
                </a:solidFill>
                <a:effectLst/>
                <a:uLnTx/>
                <a:uFillTx/>
                <a:latin typeface="+mn-lt"/>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6218580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0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êu đề khám phá">
            <a:extLst>
              <a:ext uri="{FF2B5EF4-FFF2-40B4-BE49-F238E27FC236}">
                <a16:creationId xmlns:a16="http://schemas.microsoft.com/office/drawing/2014/main" id="{5BAC77D8-2411-C7BF-130B-D065904C9A0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hlinkClick r:id="rId4"/>
            <a:extLst>
              <a:ext uri="{FF2B5EF4-FFF2-40B4-BE49-F238E27FC236}">
                <a16:creationId xmlns:a16="http://schemas.microsoft.com/office/drawing/2014/main" id="{483E0011-0C5E-912C-E922-B765E70E0BCB}"/>
              </a:ext>
            </a:extLst>
          </p:cNvPr>
          <p:cNvPicPr>
            <a:picLocks noChangeAspect="1"/>
          </p:cNvPicPr>
          <p:nvPr/>
        </p:nvPicPr>
        <p:blipFill>
          <a:blip r:embed="rId5"/>
          <a:stretch>
            <a:fillRect/>
          </a:stretch>
        </p:blipFill>
        <p:spPr>
          <a:xfrm>
            <a:off x="4501083" y="3015453"/>
            <a:ext cx="3189835" cy="1764777"/>
          </a:xfrm>
          <a:prstGeom prst="rect">
            <a:avLst/>
          </a:prstGeom>
        </p:spPr>
      </p:pic>
    </p:spTree>
    <p:custDataLst>
      <p:tags r:id="rId1"/>
    </p:custDataLst>
    <p:extLst>
      <p:ext uri="{BB962C8B-B14F-4D97-AF65-F5344CB8AC3E}">
        <p14:creationId xmlns:p14="http://schemas.microsoft.com/office/powerpoint/2010/main" val="5900038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646695" y="1709120"/>
            <a:ext cx="5197385" cy="523220"/>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latin typeface="+mn-lt"/>
                <a:ea typeface="+mn-ea"/>
                <a:cs typeface="Arial" panose="020B0604020202020204" pitchFamily="34" charset="0"/>
              </a:rPr>
              <a:t>Trò chơi “Nên - Không nên”</a:t>
            </a:r>
            <a:endParaRPr kumimoji="0" lang="en-US" sz="2800" b="1" i="0" u="none" strike="noStrike" kern="1200" cap="none" spc="0" normalizeH="0" baseline="0" noProof="0" dirty="0">
              <a:ln>
                <a:noFill/>
              </a:ln>
              <a:solidFill>
                <a:srgbClr val="C00000"/>
              </a:solidFill>
              <a:effectLst/>
              <a:uLnTx/>
              <a:uFillTx/>
              <a:latin typeface="+mn-lt"/>
              <a:ea typeface="+mn-ea"/>
              <a:cs typeface="Arial" panose="020B0604020202020204" pitchFamily="34" charset="0"/>
            </a:endParaRPr>
          </a:p>
        </p:txBody>
      </p:sp>
      <p:sp>
        <p:nvSpPr>
          <p:cNvPr id="5" name="Rectangle 4"/>
          <p:cNvSpPr/>
          <p:nvPr/>
        </p:nvSpPr>
        <p:spPr>
          <a:xfrm>
            <a:off x="1018703" y="2316751"/>
            <a:ext cx="10034693" cy="112184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1" i="0"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Hướng dẫn:</a:t>
            </a:r>
            <a:r>
              <a:rPr kumimoji="0" lang="vi-VN" sz="2400" b="1"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vi-VN"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Quan sát lần lượt các hình sau và cho biết việc nào </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a:t>
            </a:r>
            <a:r>
              <a:rPr kumimoji="0" lang="en-US" sz="2400" b="0" i="0" u="none" strike="noStrike" kern="1200" cap="none" spc="0" normalizeH="0" baseline="0" noProof="0" dirty="0" err="1">
                <a:ln>
                  <a:noFill/>
                </a:ln>
                <a:solidFill>
                  <a:sysClr val="windowText" lastClr="000000"/>
                </a:solidFill>
                <a:effectLst/>
                <a:uLnTx/>
                <a:uFillTx/>
                <a:latin typeface="+mn-lt"/>
                <a:ea typeface="+mn-ea"/>
                <a:cs typeface="Arial" panose="020B0604020202020204" pitchFamily="34" charset="0"/>
              </a:rPr>
              <a:t>Nên</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sysClr val="windowText" lastClr="000000"/>
                </a:solidFill>
                <a:effectLst/>
                <a:uLnTx/>
                <a:uFillTx/>
                <a:latin typeface="+mn-lt"/>
                <a:ea typeface="+mn-ea"/>
                <a:cs typeface="Arial" panose="020B0604020202020204" pitchFamily="34" charset="0"/>
              </a:rPr>
              <a:t>làm</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sysClr val="windowText" lastClr="000000"/>
                </a:solidFill>
                <a:effectLst/>
                <a:uLnTx/>
                <a:uFillTx/>
                <a:latin typeface="+mn-lt"/>
                <a:ea typeface="+mn-ea"/>
                <a:cs typeface="Arial" panose="020B0604020202020204" pitchFamily="34" charset="0"/>
              </a:rPr>
              <a:t>hoặc</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sysClr val="windowText" lastClr="000000"/>
                </a:solidFill>
                <a:effectLst/>
                <a:uLnTx/>
                <a:uFillTx/>
                <a:latin typeface="+mn-lt"/>
                <a:ea typeface="+mn-ea"/>
                <a:cs typeface="Arial" panose="020B0604020202020204" pitchFamily="34" charset="0"/>
              </a:rPr>
              <a:t>Không</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sysClr val="windowText" lastClr="000000"/>
                </a:solidFill>
                <a:effectLst/>
                <a:uLnTx/>
                <a:uFillTx/>
                <a:latin typeface="+mn-lt"/>
                <a:ea typeface="+mn-ea"/>
                <a:cs typeface="Arial" panose="020B0604020202020204" pitchFamily="34" charset="0"/>
              </a:rPr>
              <a:t>nên</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sysClr val="windowText" lastClr="000000"/>
                </a:solidFill>
                <a:effectLst/>
                <a:uLnTx/>
                <a:uFillTx/>
                <a:latin typeface="+mn-lt"/>
                <a:ea typeface="+mn-ea"/>
                <a:cs typeface="Arial" panose="020B0604020202020204" pitchFamily="34" charset="0"/>
              </a:rPr>
              <a:t>làm</a:t>
            </a:r>
            <a:r>
              <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 </a:t>
            </a:r>
            <a:r>
              <a:rPr kumimoji="0" lang="vi-VN"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rPr>
              <a:t>để bảo vệ mắt. Giải thích.</a:t>
            </a:r>
            <a:endParaRPr kumimoji="0" lang="en-US" sz="2400" b="0" i="0" u="none" strike="noStrike" kern="1200" cap="none" spc="0" normalizeH="0" baseline="0" noProof="0" dirty="0">
              <a:ln>
                <a:noFill/>
              </a:ln>
              <a:solidFill>
                <a:sysClr val="windowText" lastClr="000000"/>
              </a:solidFill>
              <a:effectLst/>
              <a:uLnTx/>
              <a:uFillTx/>
              <a:latin typeface="+mn-lt"/>
              <a:ea typeface="+mn-ea"/>
              <a:cs typeface="Arial" panose="020B0604020202020204" pitchFamily="34" charset="0"/>
            </a:endParaRPr>
          </a:p>
        </p:txBody>
      </p:sp>
      <p:pic>
        <p:nvPicPr>
          <p:cNvPr id="7" name="Picture 6"/>
          <p:cNvPicPr>
            <a:picLocks noChangeAspect="1"/>
          </p:cNvPicPr>
          <p:nvPr/>
        </p:nvPicPr>
        <p:blipFill>
          <a:blip r:embed="rId4"/>
          <a:stretch>
            <a:fillRect/>
          </a:stretch>
        </p:blipFill>
        <p:spPr>
          <a:xfrm>
            <a:off x="2814320" y="1496175"/>
            <a:ext cx="634897" cy="820575"/>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3005" y="3564331"/>
            <a:ext cx="4935388" cy="3169098"/>
          </a:xfrm>
          <a:prstGeom prst="rect">
            <a:avLst/>
          </a:prstGeom>
        </p:spPr>
      </p:pic>
      <p:sp>
        <p:nvSpPr>
          <p:cNvPr id="6" name="Oval 5"/>
          <p:cNvSpPr/>
          <p:nvPr/>
        </p:nvSpPr>
        <p:spPr>
          <a:xfrm>
            <a:off x="5992643" y="4046228"/>
            <a:ext cx="2286729" cy="22867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4395" y="3378930"/>
            <a:ext cx="1027835" cy="1037221"/>
          </a:xfrm>
          <a:prstGeom prst="rect">
            <a:avLst/>
          </a:prstGeom>
        </p:spPr>
      </p:pic>
      <p:sp>
        <p:nvSpPr>
          <p:cNvPr id="14" name="Rectangle 13"/>
          <p:cNvSpPr/>
          <p:nvPr/>
        </p:nvSpPr>
        <p:spPr>
          <a:xfrm>
            <a:off x="8938311" y="4255514"/>
            <a:ext cx="2945671" cy="112184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C</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ần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sử</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dụng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kính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bảo</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hộ</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hàn</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15" name="Oval 14"/>
          <p:cNvSpPr/>
          <p:nvPr/>
        </p:nvSpPr>
        <p:spPr>
          <a:xfrm>
            <a:off x="2946401" y="4085809"/>
            <a:ext cx="1916999" cy="19169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6" name="Multiply 15"/>
          <p:cNvSpPr/>
          <p:nvPr/>
        </p:nvSpPr>
        <p:spPr>
          <a:xfrm>
            <a:off x="2660629" y="3530489"/>
            <a:ext cx="734103" cy="734103"/>
          </a:xfrm>
          <a:prstGeom prst="mathMultiply">
            <a:avLst>
              <a:gd name="adj1" fmla="val 1729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5691" y="4255514"/>
            <a:ext cx="2841519" cy="1121846"/>
          </a:xfrm>
          <a:prstGeom prst="rect">
            <a:avLst/>
          </a:prstGeom>
        </p:spPr>
        <p:txBody>
          <a:bodyPr wrap="square">
            <a:spAutoFit/>
          </a:bodyPr>
          <a:lstStyle/>
          <a:p>
            <a:pPr marL="0" marR="0" lvl="0" indent="0" algn="r" defTabSz="60963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Không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quan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trực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tiếp</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hàn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điện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p>
        </p:txBody>
      </p:sp>
    </p:spTree>
    <p:custDataLst>
      <p:tags r:id="rId1"/>
    </p:custDataLst>
    <p:extLst>
      <p:ext uri="{BB962C8B-B14F-4D97-AF65-F5344CB8AC3E}">
        <p14:creationId xmlns:p14="http://schemas.microsoft.com/office/powerpoint/2010/main" val="42409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500"/>
                                        <p:tgtEl>
                                          <p:spTgt spid="15"/>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righ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4" grpId="0"/>
      <p:bldP spid="15"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501" y="1885106"/>
            <a:ext cx="3530601" cy="2381002"/>
          </a:xfrm>
          <a:prstGeom prst="rect">
            <a:avLst/>
          </a:prstGeom>
        </p:spPr>
      </p:pic>
      <p:pic>
        <p:nvPicPr>
          <p:cNvPr id="5" name="Picture 4"/>
          <p:cNvPicPr>
            <a:picLocks noChangeAspect="1"/>
          </p:cNvPicPr>
          <p:nvPr/>
        </p:nvPicPr>
        <p:blipFill rotWithShape="1">
          <a:blip r:embed="rId5">
            <a:clrChange>
              <a:clrFrom>
                <a:srgbClr val="FEFFFF"/>
              </a:clrFrom>
              <a:clrTo>
                <a:srgbClr val="FEFFFF">
                  <a:alpha val="0"/>
                </a:srgbClr>
              </a:clrTo>
            </a:clrChange>
            <a:extLst>
              <a:ext uri="{28A0092B-C50C-407E-A947-70E740481C1C}">
                <a14:useLocalDpi xmlns:a14="http://schemas.microsoft.com/office/drawing/2010/main" val="0"/>
              </a:ext>
            </a:extLst>
          </a:blip>
          <a:srcRect r="49242" b="52353"/>
          <a:stretch/>
        </p:blipFill>
        <p:spPr>
          <a:xfrm>
            <a:off x="4072052" y="1983636"/>
            <a:ext cx="3977639" cy="228247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1326" r="947" b="51977"/>
          <a:stretch/>
        </p:blipFill>
        <p:spPr>
          <a:xfrm>
            <a:off x="8227900" y="1932835"/>
            <a:ext cx="3876042" cy="238407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8225" y="3426783"/>
            <a:ext cx="1027835" cy="1037221"/>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7848" y="3426782"/>
            <a:ext cx="1027835" cy="1037221"/>
          </a:xfrm>
          <a:prstGeom prst="rect">
            <a:avLst/>
          </a:prstGeom>
        </p:spPr>
      </p:pic>
      <p:sp>
        <p:nvSpPr>
          <p:cNvPr id="22" name="Multiply 21"/>
          <p:cNvSpPr/>
          <p:nvPr/>
        </p:nvSpPr>
        <p:spPr>
          <a:xfrm>
            <a:off x="11225101" y="3581700"/>
            <a:ext cx="878841" cy="878841"/>
          </a:xfrm>
          <a:prstGeom prst="mathMultiply">
            <a:avLst>
              <a:gd name="adj1" fmla="val 19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296340" y="4607851"/>
            <a:ext cx="3804921" cy="1675843"/>
          </a:xfrm>
          <a:prstGeom prst="rect">
            <a:avLst/>
          </a:prstGeom>
          <a:noFill/>
        </p:spPr>
        <p:txBody>
          <a:bodyPr wrap="square" rtlCol="0">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Đeo mũ rộng vành, kính râm để tránh ánh nắng chiếu vào mắt.</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4" name="TextBox 23"/>
          <p:cNvSpPr txBox="1"/>
          <p:nvPr/>
        </p:nvSpPr>
        <p:spPr>
          <a:xfrm>
            <a:off x="4445000" y="4738554"/>
            <a:ext cx="2972666" cy="567848"/>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Ngồi đúng tư thế</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5" name="TextBox 24"/>
          <p:cNvSpPr txBox="1"/>
          <p:nvPr/>
        </p:nvSpPr>
        <p:spPr>
          <a:xfrm>
            <a:off x="8544181" y="4632836"/>
            <a:ext cx="2972666" cy="1121846"/>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Tư thế nằm làm sấp bóng</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87198" y="5907616"/>
            <a:ext cx="2755044" cy="1320800"/>
          </a:xfrm>
          <a:prstGeom prst="rect">
            <a:avLst/>
          </a:prstGeom>
        </p:spPr>
      </p:pic>
    </p:spTree>
    <p:custDataLst>
      <p:tags r:id="rId1"/>
    </p:custDataLst>
    <p:extLst>
      <p:ext uri="{BB962C8B-B14F-4D97-AF65-F5344CB8AC3E}">
        <p14:creationId xmlns:p14="http://schemas.microsoft.com/office/powerpoint/2010/main" val="3925448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anim calcmode="lin" valueType="num">
                                      <p:cBhvr>
                                        <p:cTn id="51" dur="500" fill="hold"/>
                                        <p:tgtEl>
                                          <p:spTgt spid="25"/>
                                        </p:tgtEl>
                                        <p:attrNameLst>
                                          <p:attrName>ppt_x</p:attrName>
                                        </p:attrNameLst>
                                      </p:cBhvr>
                                      <p:tavLst>
                                        <p:tav tm="0">
                                          <p:val>
                                            <p:strVal val="#ppt_x"/>
                                          </p:val>
                                        </p:tav>
                                        <p:tav tm="100000">
                                          <p:val>
                                            <p:strVal val="#ppt_x"/>
                                          </p:val>
                                        </p:tav>
                                      </p:tavLst>
                                    </p:anim>
                                    <p:anim calcmode="lin" valueType="num">
                                      <p:cBhvr>
                                        <p:cTn id="52"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7"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9573"/>
          <a:stretch/>
        </p:blipFill>
        <p:spPr>
          <a:xfrm>
            <a:off x="245646" y="1524000"/>
            <a:ext cx="11700707" cy="3606800"/>
          </a:xfrm>
          <a:prstGeom prst="rect">
            <a:avLst/>
          </a:prstGeom>
        </p:spPr>
      </p:pic>
      <p:sp>
        <p:nvSpPr>
          <p:cNvPr id="15" name="Multiply 14"/>
          <p:cNvSpPr/>
          <p:nvPr/>
        </p:nvSpPr>
        <p:spPr>
          <a:xfrm>
            <a:off x="4648200" y="4114799"/>
            <a:ext cx="1320800" cy="1320800"/>
          </a:xfrm>
          <a:prstGeom prst="mathMultiply">
            <a:avLst>
              <a:gd name="adj1" fmla="val 19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Multiply 19"/>
          <p:cNvSpPr/>
          <p:nvPr/>
        </p:nvSpPr>
        <p:spPr>
          <a:xfrm>
            <a:off x="10544274" y="4114799"/>
            <a:ext cx="1320800" cy="1320800"/>
          </a:xfrm>
          <a:prstGeom prst="mathMultiply">
            <a:avLst>
              <a:gd name="adj1" fmla="val 1936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2"/>
          <p:cNvSpPr/>
          <p:nvPr/>
        </p:nvSpPr>
        <p:spPr>
          <a:xfrm>
            <a:off x="804446" y="5435600"/>
            <a:ext cx="4826000" cy="1121846"/>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D</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ùng</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máy</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tính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thời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gian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dài</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gây mỏi mắt, khô mắt</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
        <p:nvSpPr>
          <p:cNvPr id="21" name="Rectangle 20"/>
          <p:cNvSpPr/>
          <p:nvPr/>
        </p:nvSpPr>
        <p:spPr>
          <a:xfrm>
            <a:off x="6595646" y="5435599"/>
            <a:ext cx="4826000" cy="1121846"/>
          </a:xfrm>
          <a:prstGeom prst="rect">
            <a:avLst/>
          </a:prstGeom>
        </p:spPr>
        <p:txBody>
          <a:bodyPr wrap="square">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Ánh sáng xanh từ điện thoại gây hại cho mắt</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706522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3"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373344" y="1324522"/>
            <a:ext cx="4216400" cy="52322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rPr>
              <a:t>Em có biết?</a:t>
            </a:r>
            <a:endParaRPr kumimoji="0" lang="en-US" sz="2800" b="1" i="0" u="none" strike="noStrike" kern="1200" cap="none" spc="0" normalizeH="0" baseline="0" noProof="0" dirty="0">
              <a:ln>
                <a:noFill/>
              </a:ln>
              <a:solidFill>
                <a:srgbClr val="002060"/>
              </a:solidFill>
              <a:effectLst/>
              <a:uLnTx/>
              <a:uFillTx/>
              <a:latin typeface="+mn-lt"/>
              <a:ea typeface="+mn-ea"/>
              <a:cs typeface="Arial" panose="020B0604020202020204" pitchFamily="34" charset="0"/>
            </a:endParaRPr>
          </a:p>
        </p:txBody>
      </p:sp>
      <p:sp>
        <p:nvSpPr>
          <p:cNvPr id="4" name="Rectangle 3"/>
          <p:cNvSpPr/>
          <p:nvPr/>
        </p:nvSpPr>
        <p:spPr>
          <a:xfrm>
            <a:off x="5499100" y="2417988"/>
            <a:ext cx="6502400" cy="300819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nl-NL"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Việc tiếp xúc thường xuyên và liên tục trong thời gian dài với ánh sáng xanh từ màn hình các thiết bị điện tử như điện thoại, máy tính,... sẽ gây hại cho mắt như mỏi mắt, khô mắt, nhìn mờ....</a:t>
            </a:r>
            <a:endParaRPr kumimoji="0" lang="en-US"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856" y="1586132"/>
            <a:ext cx="4334933" cy="28448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856" y="4512212"/>
            <a:ext cx="4332393" cy="2178575"/>
          </a:xfrm>
          <a:prstGeom prst="rect">
            <a:avLst/>
          </a:prstGeom>
        </p:spPr>
      </p:pic>
    </p:spTree>
    <p:custDataLst>
      <p:tags r:id="rId1"/>
    </p:custDataLst>
    <p:extLst>
      <p:ext uri="{BB962C8B-B14F-4D97-AF65-F5344CB8AC3E}">
        <p14:creationId xmlns:p14="http://schemas.microsoft.com/office/powerpoint/2010/main" val="9291145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anim calcmode="lin" valueType="num">
                                      <p:cBhvr>
                                        <p:cTn id="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21356" y="1556960"/>
            <a:ext cx="9453672" cy="1044115"/>
            <a:chOff x="1074204" y="1165673"/>
            <a:chExt cx="14180507" cy="1566173"/>
          </a:xfrm>
        </p:grpSpPr>
        <p:sp>
          <p:nvSpPr>
            <p:cNvPr id="11" name="Rectangle 10"/>
            <p:cNvSpPr/>
            <p:nvPr/>
          </p:nvSpPr>
          <p:spPr>
            <a:xfrm>
              <a:off x="2665303" y="1732165"/>
              <a:ext cx="12589408" cy="692498"/>
            </a:xfrm>
            <a:prstGeom prst="rect">
              <a:avLst/>
            </a:prstGeom>
          </p:spPr>
          <p:txBody>
            <a:bodyPr wrap="non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Q</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uan</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sát</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hình</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9, 10 SGK tr</a:t>
              </a: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ang </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36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trả</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lời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câu</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mn-lt"/>
                  <a:ea typeface="+mn-ea"/>
                  <a:cs typeface="Arial" panose="020B0604020202020204" pitchFamily="34" charset="0"/>
                </a:rPr>
                <a:t>hỏi</a:t>
              </a:r>
              <a:r>
                <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a:t>
              </a:r>
            </a:p>
          </p:txBody>
        </p:sp>
        <p:pic>
          <p:nvPicPr>
            <p:cNvPr id="12" name="Picture 11"/>
            <p:cNvPicPr>
              <a:picLocks noChangeAspect="1"/>
            </p:cNvPicPr>
            <p:nvPr/>
          </p:nvPicPr>
          <p:blipFill>
            <a:blip r:embed="rId4"/>
            <a:stretch>
              <a:fillRect/>
            </a:stretch>
          </p:blipFill>
          <p:spPr>
            <a:xfrm rot="21208123">
              <a:off x="1074204" y="1165673"/>
              <a:ext cx="1684986" cy="1566173"/>
            </a:xfrm>
            <a:prstGeom prst="rect">
              <a:avLst/>
            </a:prstGeom>
          </p:spPr>
        </p:pic>
      </p:grpSp>
      <p:grpSp>
        <p:nvGrpSpPr>
          <p:cNvPr id="22" name="Group 21"/>
          <p:cNvGrpSpPr/>
          <p:nvPr/>
        </p:nvGrpSpPr>
        <p:grpSpPr>
          <a:xfrm>
            <a:off x="8000197" y="2710900"/>
            <a:ext cx="3949661" cy="4217844"/>
            <a:chOff x="12531148" y="2909090"/>
            <a:chExt cx="5334000" cy="6326767"/>
          </a:xfrm>
        </p:grpSpPr>
        <p:sp>
          <p:nvSpPr>
            <p:cNvPr id="20" name="Rectangle 19"/>
            <p:cNvSpPr/>
            <p:nvPr/>
          </p:nvSpPr>
          <p:spPr>
            <a:xfrm>
              <a:off x="12531148" y="4229101"/>
              <a:ext cx="5334000" cy="5006756"/>
            </a:xfrm>
            <a:prstGeom prst="rect">
              <a:avLst/>
            </a:prstGeom>
          </p:spPr>
          <p:txBody>
            <a:bodyPr wrap="square">
              <a:spAutoFit/>
            </a:bodyPr>
            <a:lstStyle/>
            <a:p>
              <a:pPr marL="0" marR="0" lvl="0" indent="0" algn="just" defTabSz="609630"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Tư thế và vị trí ngồi học của bạn nào trong các hình đó không tốt cho mắt, có thể dẫn tới cận thị? Vì sao?</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p:txBody>
        </p:sp>
        <p:pic>
          <p:nvPicPr>
            <p:cNvPr id="21" name="Picture 20"/>
            <p:cNvPicPr>
              <a:picLocks noChangeAspect="1"/>
            </p:cNvPicPr>
            <p:nvPr/>
          </p:nvPicPr>
          <p:blipFill>
            <a:blip r:embed="rId5"/>
            <a:stretch>
              <a:fillRect/>
            </a:stretch>
          </p:blipFill>
          <p:spPr>
            <a:xfrm>
              <a:off x="14130571" y="2909090"/>
              <a:ext cx="2135155" cy="1149376"/>
            </a:xfrm>
            <a:prstGeom prst="rect">
              <a:avLst/>
            </a:prstGeom>
          </p:spPr>
        </p:pic>
      </p:grpSp>
      <p:pic>
        <p:nvPicPr>
          <p:cNvPr id="24" name="Picture 23"/>
          <p:cNvPicPr>
            <a:picLocks noChangeAspect="1"/>
          </p:cNvPicPr>
          <p:nvPr/>
        </p:nvPicPr>
        <p:blipFill>
          <a:blip r:embed="rId6"/>
          <a:stretch>
            <a:fillRect/>
          </a:stretch>
        </p:blipFill>
        <p:spPr>
          <a:xfrm>
            <a:off x="4435316" y="2872625"/>
            <a:ext cx="3371095" cy="3757883"/>
          </a:xfrm>
          <a:prstGeom prst="rect">
            <a:avLst/>
          </a:prstGeom>
        </p:spPr>
      </p:pic>
      <p:pic>
        <p:nvPicPr>
          <p:cNvPr id="25" name="Picture 24"/>
          <p:cNvPicPr>
            <a:picLocks noChangeAspect="1"/>
          </p:cNvPicPr>
          <p:nvPr/>
        </p:nvPicPr>
        <p:blipFill>
          <a:blip r:embed="rId7"/>
          <a:stretch>
            <a:fillRect/>
          </a:stretch>
        </p:blipFill>
        <p:spPr>
          <a:xfrm>
            <a:off x="521356" y="2819401"/>
            <a:ext cx="3418840" cy="3811107"/>
          </a:xfrm>
          <a:prstGeom prst="rect">
            <a:avLst/>
          </a:prstGeom>
        </p:spPr>
      </p:pic>
    </p:spTree>
    <p:custDataLst>
      <p:tags r:id="rId1"/>
    </p:custDataLst>
    <p:extLst>
      <p:ext uri="{BB962C8B-B14F-4D97-AF65-F5344CB8AC3E}">
        <p14:creationId xmlns:p14="http://schemas.microsoft.com/office/powerpoint/2010/main" val="181893927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anim calcmode="lin" valueType="num">
                                      <p:cBhvr>
                                        <p:cTn id="12" dur="500" fill="hold"/>
                                        <p:tgtEl>
                                          <p:spTgt spid="25"/>
                                        </p:tgtEl>
                                        <p:attrNameLst>
                                          <p:attrName>ppt_x</p:attrName>
                                        </p:attrNameLst>
                                      </p:cBhvr>
                                      <p:tavLst>
                                        <p:tav tm="0">
                                          <p:val>
                                            <p:strVal val="#ppt_x"/>
                                          </p:val>
                                        </p:tav>
                                        <p:tav tm="100000">
                                          <p:val>
                                            <p:strVal val="#ppt_x"/>
                                          </p:val>
                                        </p:tav>
                                      </p:tavLst>
                                    </p:anim>
                                    <p:anim calcmode="lin" valueType="num">
                                      <p:cBhvr>
                                        <p:cTn id="13" dur="500" fill="hold"/>
                                        <p:tgtEl>
                                          <p:spTgt spid="2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anim calcmode="lin" valueType="num">
                                      <p:cBhvr>
                                        <p:cTn id="17" dur="500" fill="hold"/>
                                        <p:tgtEl>
                                          <p:spTgt spid="24"/>
                                        </p:tgtEl>
                                        <p:attrNameLst>
                                          <p:attrName>ppt_x</p:attrName>
                                        </p:attrNameLst>
                                      </p:cBhvr>
                                      <p:tavLst>
                                        <p:tav tm="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BkUTYClu"/>
  <p:tag name="ARTICULATE_SLIDE_THUMBNAIL_REFRESH" val="1"/>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95</TotalTime>
  <Words>1032</Words>
  <Application>Microsoft Office PowerPoint</Application>
  <PresentationFormat>Widescreen</PresentationFormat>
  <Paragraphs>105</Paragraphs>
  <Slides>26</Slides>
  <Notes>8</Notes>
  <HiddenSlides>0</HiddenSlides>
  <MMClips>11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Fira Sans Extra Condensed Medium</vt:lpstr>
      <vt:lpstr>UTM Avo</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admin</dc:creator>
  <dc:description>9Slide.vn</dc:description>
  <cp:lastModifiedBy>Thuynt</cp:lastModifiedBy>
  <cp:revision>29</cp:revision>
  <dcterms:modified xsi:type="dcterms:W3CDTF">2023-11-30T10:32:53Z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