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bQDtHXSerMVWjqPGKLMSXYJMC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bắt đầu để bắt đầu</a:t>
            </a:r>
            <a:endParaRPr/>
          </a:p>
        </p:txBody>
      </p:sp>
      <p:sp>
        <p:nvSpPr>
          <p:cNvPr id="351" name="Google Shape;35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UTM Avo" panose="02040603050506020204" pitchFamily="18" charset="0"/>
              </a:rPr>
              <a:t>5</a:t>
            </a:fld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màn hình 1 lần để hiện đáp án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Thêm 1 lần để chuyển sang slide tiếp theo</a:t>
            </a:r>
            <a:endParaRPr/>
          </a:p>
        </p:txBody>
      </p:sp>
      <p:sp>
        <p:nvSpPr>
          <p:cNvPr id="363" name="Google Shape;36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màn hình 1 lần để hiện đáp án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Thêm 1 lần để chuyển sang slide tiếp theo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0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5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5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5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5" name="Google Shape;115;p5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6" name="Google Shape;116;p5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5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3" name="Google Shape;123;p5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5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5" name="Google Shape;125;p5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6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6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56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5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5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5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9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9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5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2" name="Google Shape;17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6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6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6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6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6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6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1" name="Google Shape;211;p6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2" name="Google Shape;212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6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9" name="Google Shape;219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6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9" name="Google Shape;269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1" name="Google Shape;271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87" name="Google Shape;287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8" name="Google Shape;28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Google Shape;294;p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5" name="Google Shape;29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/>
        </p:nvSpPr>
        <p:spPr>
          <a:xfrm>
            <a:off x="0" y="-27349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FCFCF"/>
                </a:solidFill>
                <a:latin typeface="Calibri"/>
                <a:ea typeface="Calibri"/>
                <a:cs typeface="Calibri"/>
                <a:sym typeface="Calibri"/>
              </a:rPr>
              <a:t>www.9slide.vn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236" name="Google Shape;23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7" name="Google Shape;237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ieng-viet-4-tap-1/1/385/5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ieng-viet-4-tap-1/1/385/55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ieng-viet-4-tap-1/1/385/55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ieng-viet-4-tap-1/1/385/55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4.xml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4.xml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"/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TIẾNG VIỆT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315" name="Google Shape;315;p1"/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1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316" name="Google Shape;316;p1"/>
          <p:cNvSpPr txBox="1"/>
          <p:nvPr/>
        </p:nvSpPr>
        <p:spPr>
          <a:xfrm>
            <a:off x="-406481" y="201786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7</a:t>
            </a:r>
            <a:endParaRPr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Luyện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câu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: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ngoặc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kép</a:t>
            </a:r>
            <a:endParaRPr sz="5200" b="1" i="0" u="none" strike="noStrike" cap="none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"/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421" name="Google Shape;421;p10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Google Shape;422;p10"/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Ấn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để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đến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trang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sách</a:t>
              </a:r>
              <a:endParaRPr sz="1200" b="1" i="0" u="none" strike="noStrike" cap="none" dirty="0">
                <a:solidFill>
                  <a:schemeClr val="accent2"/>
                </a:solidFill>
                <a:latin typeface="UTM Avo" panose="02040603050506020204" pitchFamily="18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11"/>
          <p:cNvGrpSpPr/>
          <p:nvPr/>
        </p:nvGrpSpPr>
        <p:grpSpPr>
          <a:xfrm>
            <a:off x="5339321" y="1422797"/>
            <a:ext cx="5809833" cy="5275154"/>
            <a:chOff x="7871382" y="1038225"/>
            <a:chExt cx="9063737" cy="8229600"/>
          </a:xfrm>
        </p:grpSpPr>
        <p:grpSp>
          <p:nvGrpSpPr>
            <p:cNvPr id="428" name="Google Shape;428;p11"/>
            <p:cNvGrpSpPr/>
            <p:nvPr/>
          </p:nvGrpSpPr>
          <p:grpSpPr>
            <a:xfrm>
              <a:off x="8506347" y="1038225"/>
              <a:ext cx="3581213" cy="1652766"/>
              <a:chOff x="0" y="0"/>
              <a:chExt cx="1034622" cy="477489"/>
            </a:xfrm>
          </p:grpSpPr>
          <p:sp>
            <p:nvSpPr>
              <p:cNvPr id="429" name="Google Shape;429;p11"/>
              <p:cNvSpPr/>
              <p:nvPr/>
            </p:nvSpPr>
            <p:spPr>
              <a:xfrm>
                <a:off x="92710" y="106680"/>
                <a:ext cx="930482" cy="358109"/>
              </a:xfrm>
              <a:custGeom>
                <a:avLst/>
                <a:gdLst/>
                <a:ahLst/>
                <a:cxnLst/>
                <a:rect l="l" t="t" r="r" b="b"/>
                <a:pathLst>
                  <a:path w="930482" h="358109" extrusionOk="0">
                    <a:moveTo>
                      <a:pt x="903812" y="168879"/>
                    </a:moveTo>
                    <a:cubicBezTo>
                      <a:pt x="903812" y="256509"/>
                      <a:pt x="827612" y="327629"/>
                      <a:pt x="746332" y="327629"/>
                    </a:cubicBezTo>
                    <a:lnTo>
                      <a:pt x="66040" y="327629"/>
                    </a:lnTo>
                    <a:cubicBezTo>
                      <a:pt x="43180" y="327629"/>
                      <a:pt x="20320" y="322549"/>
                      <a:pt x="0" y="313659"/>
                    </a:cubicBezTo>
                    <a:cubicBezTo>
                      <a:pt x="26670" y="341599"/>
                      <a:pt x="63500" y="358109"/>
                      <a:pt x="100058" y="358109"/>
                    </a:cubicBezTo>
                    <a:lnTo>
                      <a:pt x="784432" y="358109"/>
                    </a:lnTo>
                    <a:cubicBezTo>
                      <a:pt x="864442" y="358109"/>
                      <a:pt x="930482" y="292069"/>
                      <a:pt x="930482" y="212059"/>
                    </a:cubicBezTo>
                    <a:lnTo>
                      <a:pt x="930482" y="95250"/>
                    </a:lnTo>
                    <a:cubicBezTo>
                      <a:pt x="930482" y="58420"/>
                      <a:pt x="916512" y="25400"/>
                      <a:pt x="894922" y="0"/>
                    </a:cubicBezTo>
                    <a:cubicBezTo>
                      <a:pt x="901272" y="16510"/>
                      <a:pt x="903812" y="34290"/>
                      <a:pt x="903812" y="52070"/>
                    </a:cubicBezTo>
                    <a:lnTo>
                      <a:pt x="903812" y="168879"/>
                    </a:lnTo>
                    <a:lnTo>
                      <a:pt x="903812" y="168879"/>
                    </a:lnTo>
                    <a:close/>
                  </a:path>
                </a:pathLst>
              </a:custGeom>
              <a:solidFill>
                <a:srgbClr val="7044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1"/>
              <p:cNvSpPr/>
              <p:nvPr/>
            </p:nvSpPr>
            <p:spPr>
              <a:xfrm>
                <a:off x="12700" y="12700"/>
                <a:ext cx="969852" cy="408909"/>
              </a:xfrm>
              <a:custGeom>
                <a:avLst/>
                <a:gdLst/>
                <a:ahLst/>
                <a:cxnLst/>
                <a:rect l="l" t="t" r="r" b="b"/>
                <a:pathLst>
                  <a:path w="969852" h="408909" extrusionOk="0">
                    <a:moveTo>
                      <a:pt x="146050" y="408909"/>
                    </a:moveTo>
                    <a:lnTo>
                      <a:pt x="823802" y="408909"/>
                    </a:lnTo>
                    <a:cubicBezTo>
                      <a:pt x="903812" y="408909"/>
                      <a:pt x="969852" y="342869"/>
                      <a:pt x="969852" y="262859"/>
                    </a:cubicBezTo>
                    <a:lnTo>
                      <a:pt x="969852" y="146050"/>
                    </a:lnTo>
                    <a:cubicBezTo>
                      <a:pt x="969852" y="66040"/>
                      <a:pt x="903812" y="0"/>
                      <a:pt x="823802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262859"/>
                    </a:lnTo>
                    <a:cubicBezTo>
                      <a:pt x="0" y="344139"/>
                      <a:pt x="66040" y="408909"/>
                      <a:pt x="146050" y="408909"/>
                    </a:cubicBezTo>
                    <a:close/>
                  </a:path>
                </a:pathLst>
              </a:custGeom>
              <a:solidFill>
                <a:srgbClr val="FFF3E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11"/>
              <p:cNvSpPr/>
              <p:nvPr/>
            </p:nvSpPr>
            <p:spPr>
              <a:xfrm>
                <a:off x="0" y="0"/>
                <a:ext cx="1034622" cy="477489"/>
              </a:xfrm>
              <a:custGeom>
                <a:avLst/>
                <a:gdLst/>
                <a:ahLst/>
                <a:cxnLst/>
                <a:rect l="l" t="t" r="r" b="b"/>
                <a:pathLst>
                  <a:path w="1034622" h="477489" extrusionOk="0">
                    <a:moveTo>
                      <a:pt x="971122" y="74930"/>
                    </a:moveTo>
                    <a:cubicBezTo>
                      <a:pt x="943182" y="30480"/>
                      <a:pt x="893652" y="0"/>
                      <a:pt x="836502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275559"/>
                    </a:lnTo>
                    <a:cubicBezTo>
                      <a:pt x="0" y="327629"/>
                      <a:pt x="25400" y="373349"/>
                      <a:pt x="63500" y="402559"/>
                    </a:cubicBezTo>
                    <a:cubicBezTo>
                      <a:pt x="91440" y="447009"/>
                      <a:pt x="140970" y="477489"/>
                      <a:pt x="193401" y="477489"/>
                    </a:cubicBezTo>
                    <a:lnTo>
                      <a:pt x="875872" y="477489"/>
                    </a:lnTo>
                    <a:cubicBezTo>
                      <a:pt x="963502" y="477489"/>
                      <a:pt x="1034622" y="406369"/>
                      <a:pt x="1034622" y="318739"/>
                    </a:cubicBezTo>
                    <a:lnTo>
                      <a:pt x="1034622" y="201930"/>
                    </a:lnTo>
                    <a:cubicBezTo>
                      <a:pt x="1034622" y="149860"/>
                      <a:pt x="1009222" y="104140"/>
                      <a:pt x="971122" y="74930"/>
                    </a:cubicBezTo>
                    <a:close/>
                    <a:moveTo>
                      <a:pt x="12700" y="275559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836502" y="12700"/>
                    </a:lnTo>
                    <a:cubicBezTo>
                      <a:pt x="916512" y="12700"/>
                      <a:pt x="982552" y="78740"/>
                      <a:pt x="982552" y="158750"/>
                    </a:cubicBezTo>
                    <a:lnTo>
                      <a:pt x="982552" y="275559"/>
                    </a:lnTo>
                    <a:cubicBezTo>
                      <a:pt x="982552" y="355569"/>
                      <a:pt x="916512" y="421609"/>
                      <a:pt x="836502" y="421609"/>
                    </a:cubicBezTo>
                    <a:lnTo>
                      <a:pt x="158750" y="421609"/>
                    </a:lnTo>
                    <a:cubicBezTo>
                      <a:pt x="78740" y="421609"/>
                      <a:pt x="12700" y="356839"/>
                      <a:pt x="12700" y="275559"/>
                    </a:cubicBezTo>
                    <a:close/>
                    <a:moveTo>
                      <a:pt x="1023192" y="318739"/>
                    </a:moveTo>
                    <a:cubicBezTo>
                      <a:pt x="1023192" y="398749"/>
                      <a:pt x="955882" y="464789"/>
                      <a:pt x="875872" y="464789"/>
                    </a:cubicBezTo>
                    <a:lnTo>
                      <a:pt x="193401" y="464789"/>
                    </a:lnTo>
                    <a:cubicBezTo>
                      <a:pt x="157480" y="464789"/>
                      <a:pt x="120650" y="448279"/>
                      <a:pt x="93980" y="420339"/>
                    </a:cubicBezTo>
                    <a:cubicBezTo>
                      <a:pt x="114300" y="429229"/>
                      <a:pt x="135890" y="434309"/>
                      <a:pt x="160020" y="434309"/>
                    </a:cubicBezTo>
                    <a:lnTo>
                      <a:pt x="837772" y="434309"/>
                    </a:lnTo>
                    <a:cubicBezTo>
                      <a:pt x="925402" y="434309"/>
                      <a:pt x="996522" y="363189"/>
                      <a:pt x="996522" y="275559"/>
                    </a:cubicBezTo>
                    <a:lnTo>
                      <a:pt x="996522" y="158750"/>
                    </a:lnTo>
                    <a:cubicBezTo>
                      <a:pt x="996522" y="140970"/>
                      <a:pt x="992712" y="123190"/>
                      <a:pt x="987632" y="106680"/>
                    </a:cubicBezTo>
                    <a:cubicBezTo>
                      <a:pt x="1009222" y="132080"/>
                      <a:pt x="1023192" y="165100"/>
                      <a:pt x="1023192" y="201930"/>
                    </a:cubicBezTo>
                    <a:lnTo>
                      <a:pt x="1023192" y="318739"/>
                    </a:lnTo>
                    <a:cubicBezTo>
                      <a:pt x="1023192" y="318739"/>
                      <a:pt x="1023192" y="318739"/>
                      <a:pt x="1023192" y="318739"/>
                    </a:cubicBezTo>
                    <a:close/>
                  </a:path>
                </a:pathLst>
              </a:custGeom>
              <a:solidFill>
                <a:srgbClr val="7044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2" name="Google Shape;432;p11"/>
            <p:cNvGrpSpPr/>
            <p:nvPr/>
          </p:nvGrpSpPr>
          <p:grpSpPr>
            <a:xfrm>
              <a:off x="12087560" y="1038225"/>
              <a:ext cx="1377979" cy="1652766"/>
              <a:chOff x="0" y="0"/>
              <a:chExt cx="398102" cy="477489"/>
            </a:xfrm>
          </p:grpSpPr>
          <p:sp>
            <p:nvSpPr>
              <p:cNvPr id="433" name="Google Shape;433;p11"/>
              <p:cNvSpPr/>
              <p:nvPr/>
            </p:nvSpPr>
            <p:spPr>
              <a:xfrm>
                <a:off x="92710" y="106680"/>
                <a:ext cx="293962" cy="358109"/>
              </a:xfrm>
              <a:custGeom>
                <a:avLst/>
                <a:gdLst/>
                <a:ahLst/>
                <a:cxnLst/>
                <a:rect l="l" t="t" r="r" b="b"/>
                <a:pathLst>
                  <a:path w="293962" h="358109" extrusionOk="0">
                    <a:moveTo>
                      <a:pt x="267292" y="168879"/>
                    </a:moveTo>
                    <a:cubicBezTo>
                      <a:pt x="267292" y="256509"/>
                      <a:pt x="191092" y="327629"/>
                      <a:pt x="109812" y="327629"/>
                    </a:cubicBezTo>
                    <a:lnTo>
                      <a:pt x="66040" y="327629"/>
                    </a:lnTo>
                    <a:cubicBezTo>
                      <a:pt x="43180" y="327629"/>
                      <a:pt x="20320" y="322549"/>
                      <a:pt x="0" y="313659"/>
                    </a:cubicBezTo>
                    <a:cubicBezTo>
                      <a:pt x="26670" y="341599"/>
                      <a:pt x="63500" y="358109"/>
                      <a:pt x="96001" y="358109"/>
                    </a:cubicBezTo>
                    <a:lnTo>
                      <a:pt x="147912" y="358109"/>
                    </a:lnTo>
                    <a:cubicBezTo>
                      <a:pt x="227922" y="358109"/>
                      <a:pt x="293962" y="292069"/>
                      <a:pt x="293962" y="212059"/>
                    </a:cubicBezTo>
                    <a:lnTo>
                      <a:pt x="293962" y="95250"/>
                    </a:lnTo>
                    <a:cubicBezTo>
                      <a:pt x="293962" y="58420"/>
                      <a:pt x="279992" y="25400"/>
                      <a:pt x="258402" y="0"/>
                    </a:cubicBezTo>
                    <a:cubicBezTo>
                      <a:pt x="264752" y="16510"/>
                      <a:pt x="267292" y="34290"/>
                      <a:pt x="267292" y="52070"/>
                    </a:cubicBezTo>
                    <a:lnTo>
                      <a:pt x="267292" y="168879"/>
                    </a:lnTo>
                    <a:lnTo>
                      <a:pt x="267292" y="168879"/>
                    </a:lnTo>
                    <a:close/>
                  </a:path>
                </a:pathLst>
              </a:custGeom>
              <a:solidFill>
                <a:srgbClr val="7044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1"/>
              <p:cNvSpPr/>
              <p:nvPr/>
            </p:nvSpPr>
            <p:spPr>
              <a:xfrm>
                <a:off x="12700" y="12700"/>
                <a:ext cx="333332" cy="408909"/>
              </a:xfrm>
              <a:custGeom>
                <a:avLst/>
                <a:gdLst/>
                <a:ahLst/>
                <a:cxnLst/>
                <a:rect l="l" t="t" r="r" b="b"/>
                <a:pathLst>
                  <a:path w="333332" h="408909" extrusionOk="0">
                    <a:moveTo>
                      <a:pt x="146050" y="408909"/>
                    </a:moveTo>
                    <a:lnTo>
                      <a:pt x="187282" y="408909"/>
                    </a:lnTo>
                    <a:cubicBezTo>
                      <a:pt x="267292" y="408909"/>
                      <a:pt x="333332" y="342869"/>
                      <a:pt x="333332" y="262859"/>
                    </a:cubicBezTo>
                    <a:lnTo>
                      <a:pt x="333332" y="146050"/>
                    </a:lnTo>
                    <a:cubicBezTo>
                      <a:pt x="333332" y="66040"/>
                      <a:pt x="267292" y="0"/>
                      <a:pt x="187282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262859"/>
                    </a:lnTo>
                    <a:cubicBezTo>
                      <a:pt x="0" y="344139"/>
                      <a:pt x="66040" y="408909"/>
                      <a:pt x="146050" y="408909"/>
                    </a:cubicBezTo>
                    <a:close/>
                  </a:path>
                </a:pathLst>
              </a:custGeom>
              <a:solidFill>
                <a:srgbClr val="FFF3E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1"/>
              <p:cNvSpPr/>
              <p:nvPr/>
            </p:nvSpPr>
            <p:spPr>
              <a:xfrm>
                <a:off x="0" y="0"/>
                <a:ext cx="398102" cy="477489"/>
              </a:xfrm>
              <a:custGeom>
                <a:avLst/>
                <a:gdLst/>
                <a:ahLst/>
                <a:cxnLst/>
                <a:rect l="l" t="t" r="r" b="b"/>
                <a:pathLst>
                  <a:path w="398102" h="477489" extrusionOk="0">
                    <a:moveTo>
                      <a:pt x="334602" y="74930"/>
                    </a:moveTo>
                    <a:cubicBezTo>
                      <a:pt x="306662" y="30480"/>
                      <a:pt x="257132" y="0"/>
                      <a:pt x="199982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275559"/>
                    </a:lnTo>
                    <a:cubicBezTo>
                      <a:pt x="0" y="327629"/>
                      <a:pt x="25400" y="373349"/>
                      <a:pt x="63500" y="402559"/>
                    </a:cubicBezTo>
                    <a:cubicBezTo>
                      <a:pt x="91440" y="447009"/>
                      <a:pt x="140970" y="477489"/>
                      <a:pt x="188711" y="477489"/>
                    </a:cubicBezTo>
                    <a:lnTo>
                      <a:pt x="239352" y="477489"/>
                    </a:lnTo>
                    <a:cubicBezTo>
                      <a:pt x="326982" y="477489"/>
                      <a:pt x="398102" y="406369"/>
                      <a:pt x="398102" y="318739"/>
                    </a:cubicBezTo>
                    <a:lnTo>
                      <a:pt x="398102" y="201930"/>
                    </a:lnTo>
                    <a:cubicBezTo>
                      <a:pt x="398102" y="149860"/>
                      <a:pt x="372702" y="104140"/>
                      <a:pt x="334602" y="74930"/>
                    </a:cubicBezTo>
                    <a:close/>
                    <a:moveTo>
                      <a:pt x="12700" y="275559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99982" y="12700"/>
                    </a:lnTo>
                    <a:cubicBezTo>
                      <a:pt x="279992" y="12700"/>
                      <a:pt x="346032" y="78740"/>
                      <a:pt x="346032" y="158750"/>
                    </a:cubicBezTo>
                    <a:lnTo>
                      <a:pt x="346032" y="275559"/>
                    </a:lnTo>
                    <a:cubicBezTo>
                      <a:pt x="346032" y="355569"/>
                      <a:pt x="279992" y="421609"/>
                      <a:pt x="199982" y="421609"/>
                    </a:cubicBezTo>
                    <a:lnTo>
                      <a:pt x="158750" y="421609"/>
                    </a:lnTo>
                    <a:cubicBezTo>
                      <a:pt x="78740" y="421609"/>
                      <a:pt x="12700" y="356839"/>
                      <a:pt x="12700" y="275559"/>
                    </a:cubicBezTo>
                    <a:close/>
                    <a:moveTo>
                      <a:pt x="386672" y="318739"/>
                    </a:moveTo>
                    <a:cubicBezTo>
                      <a:pt x="386672" y="398749"/>
                      <a:pt x="319362" y="464789"/>
                      <a:pt x="239352" y="464789"/>
                    </a:cubicBezTo>
                    <a:lnTo>
                      <a:pt x="188711" y="464789"/>
                    </a:lnTo>
                    <a:cubicBezTo>
                      <a:pt x="157480" y="464789"/>
                      <a:pt x="120650" y="448279"/>
                      <a:pt x="93980" y="420339"/>
                    </a:cubicBezTo>
                    <a:cubicBezTo>
                      <a:pt x="114300" y="429229"/>
                      <a:pt x="135890" y="434309"/>
                      <a:pt x="160020" y="434309"/>
                    </a:cubicBezTo>
                    <a:lnTo>
                      <a:pt x="201252" y="434309"/>
                    </a:lnTo>
                    <a:cubicBezTo>
                      <a:pt x="288882" y="434309"/>
                      <a:pt x="360002" y="363189"/>
                      <a:pt x="360002" y="275559"/>
                    </a:cubicBezTo>
                    <a:lnTo>
                      <a:pt x="360002" y="158750"/>
                    </a:lnTo>
                    <a:cubicBezTo>
                      <a:pt x="360002" y="140970"/>
                      <a:pt x="356192" y="123190"/>
                      <a:pt x="351112" y="106680"/>
                    </a:cubicBezTo>
                    <a:cubicBezTo>
                      <a:pt x="372702" y="132080"/>
                      <a:pt x="386672" y="165100"/>
                      <a:pt x="386672" y="201930"/>
                    </a:cubicBezTo>
                    <a:lnTo>
                      <a:pt x="386672" y="318739"/>
                    </a:lnTo>
                    <a:cubicBezTo>
                      <a:pt x="386672" y="318739"/>
                      <a:pt x="386672" y="318739"/>
                      <a:pt x="386672" y="318739"/>
                    </a:cubicBezTo>
                    <a:close/>
                  </a:path>
                </a:pathLst>
              </a:custGeom>
              <a:solidFill>
                <a:srgbClr val="7044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36" name="Google Shape;436;p11"/>
            <p:cNvCxnSpPr/>
            <p:nvPr/>
          </p:nvCxnSpPr>
          <p:spPr>
            <a:xfrm>
              <a:off x="12523303" y="1396002"/>
              <a:ext cx="354094" cy="0"/>
            </a:xfrm>
            <a:prstGeom prst="straightConnector1">
              <a:avLst/>
            </a:prstGeom>
            <a:noFill/>
            <a:ln w="47625" cap="rnd" cmpd="sng">
              <a:solidFill>
                <a:srgbClr val="70443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7" name="Google Shape;437;p11"/>
            <p:cNvCxnSpPr/>
            <p:nvPr/>
          </p:nvCxnSpPr>
          <p:spPr>
            <a:xfrm rot="5400000">
              <a:off x="12523303" y="1396002"/>
              <a:ext cx="354094" cy="0"/>
            </a:xfrm>
            <a:prstGeom prst="straightConnector1">
              <a:avLst/>
            </a:prstGeom>
            <a:noFill/>
            <a:ln w="47625" cap="rnd" cmpd="sng">
              <a:solidFill>
                <a:srgbClr val="704430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38" name="Google Shape;438;p11"/>
            <p:cNvGrpSpPr/>
            <p:nvPr/>
          </p:nvGrpSpPr>
          <p:grpSpPr>
            <a:xfrm>
              <a:off x="7871382" y="1735822"/>
              <a:ext cx="9063737" cy="7532003"/>
              <a:chOff x="0" y="0"/>
              <a:chExt cx="2398335" cy="1993026"/>
            </a:xfrm>
          </p:grpSpPr>
          <p:sp>
            <p:nvSpPr>
              <p:cNvPr id="439" name="Google Shape;439;p11"/>
              <p:cNvSpPr/>
              <p:nvPr/>
            </p:nvSpPr>
            <p:spPr>
              <a:xfrm>
                <a:off x="92710" y="106680"/>
                <a:ext cx="2294195" cy="1873646"/>
              </a:xfrm>
              <a:custGeom>
                <a:avLst/>
                <a:gdLst/>
                <a:ahLst/>
                <a:cxnLst/>
                <a:rect l="l" t="t" r="r" b="b"/>
                <a:pathLst>
                  <a:path w="2294195" h="1873646" extrusionOk="0">
                    <a:moveTo>
                      <a:pt x="2267525" y="1684416"/>
                    </a:moveTo>
                    <a:cubicBezTo>
                      <a:pt x="2267525" y="1772046"/>
                      <a:pt x="2191325" y="1843166"/>
                      <a:pt x="2110045" y="1843166"/>
                    </a:cubicBezTo>
                    <a:lnTo>
                      <a:pt x="66040" y="1843166"/>
                    </a:lnTo>
                    <a:cubicBezTo>
                      <a:pt x="43180" y="1843166"/>
                      <a:pt x="20320" y="1838086"/>
                      <a:pt x="0" y="1829196"/>
                    </a:cubicBezTo>
                    <a:cubicBezTo>
                      <a:pt x="26670" y="1857136"/>
                      <a:pt x="63500" y="1873646"/>
                      <a:pt x="108749" y="1873646"/>
                    </a:cubicBezTo>
                    <a:lnTo>
                      <a:pt x="2148145" y="1873646"/>
                    </a:lnTo>
                    <a:cubicBezTo>
                      <a:pt x="2228155" y="1873646"/>
                      <a:pt x="2294195" y="1807606"/>
                      <a:pt x="2294195" y="1727596"/>
                    </a:cubicBezTo>
                    <a:lnTo>
                      <a:pt x="2294195" y="95250"/>
                    </a:lnTo>
                    <a:cubicBezTo>
                      <a:pt x="2294195" y="58420"/>
                      <a:pt x="2280225" y="25400"/>
                      <a:pt x="2258635" y="0"/>
                    </a:cubicBezTo>
                    <a:cubicBezTo>
                      <a:pt x="2264985" y="16510"/>
                      <a:pt x="2267525" y="34290"/>
                      <a:pt x="2267525" y="52070"/>
                    </a:cubicBezTo>
                    <a:lnTo>
                      <a:pt x="2267525" y="1684416"/>
                    </a:lnTo>
                    <a:lnTo>
                      <a:pt x="2267525" y="1684416"/>
                    </a:lnTo>
                    <a:close/>
                  </a:path>
                </a:pathLst>
              </a:custGeom>
              <a:solidFill>
                <a:srgbClr val="7044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12700" y="12700"/>
                <a:ext cx="2333565" cy="1924446"/>
              </a:xfrm>
              <a:custGeom>
                <a:avLst/>
                <a:gdLst/>
                <a:ahLst/>
                <a:cxnLst/>
                <a:rect l="l" t="t" r="r" b="b"/>
                <a:pathLst>
                  <a:path w="2333565" h="1924446" extrusionOk="0">
                    <a:moveTo>
                      <a:pt x="146050" y="1924446"/>
                    </a:moveTo>
                    <a:lnTo>
                      <a:pt x="2187515" y="1924446"/>
                    </a:lnTo>
                    <a:cubicBezTo>
                      <a:pt x="2267525" y="1924446"/>
                      <a:pt x="2333565" y="1858406"/>
                      <a:pt x="2333565" y="1778396"/>
                    </a:cubicBezTo>
                    <a:lnTo>
                      <a:pt x="2333565" y="146050"/>
                    </a:lnTo>
                    <a:cubicBezTo>
                      <a:pt x="2333565" y="66040"/>
                      <a:pt x="2267525" y="0"/>
                      <a:pt x="2187515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78396"/>
                    </a:lnTo>
                    <a:cubicBezTo>
                      <a:pt x="0" y="1859676"/>
                      <a:pt x="66040" y="1924446"/>
                      <a:pt x="146050" y="1924446"/>
                    </a:cubicBezTo>
                    <a:close/>
                  </a:path>
                </a:pathLst>
              </a:custGeom>
              <a:solidFill>
                <a:srgbClr val="FFF3E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1"/>
              <p:cNvSpPr/>
              <p:nvPr/>
            </p:nvSpPr>
            <p:spPr>
              <a:xfrm>
                <a:off x="0" y="0"/>
                <a:ext cx="2398335" cy="1993026"/>
              </a:xfrm>
              <a:custGeom>
                <a:avLst/>
                <a:gdLst/>
                <a:ahLst/>
                <a:cxnLst/>
                <a:rect l="l" t="t" r="r" b="b"/>
                <a:pathLst>
                  <a:path w="2398335" h="1993026" extrusionOk="0">
                    <a:moveTo>
                      <a:pt x="2334835" y="74930"/>
                    </a:moveTo>
                    <a:cubicBezTo>
                      <a:pt x="2306895" y="30480"/>
                      <a:pt x="2257365" y="0"/>
                      <a:pt x="2200215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91096"/>
                    </a:lnTo>
                    <a:cubicBezTo>
                      <a:pt x="0" y="1843166"/>
                      <a:pt x="25400" y="1888886"/>
                      <a:pt x="63500" y="1918096"/>
                    </a:cubicBezTo>
                    <a:cubicBezTo>
                      <a:pt x="91440" y="1962546"/>
                      <a:pt x="140970" y="1993026"/>
                      <a:pt x="203449" y="1993026"/>
                    </a:cubicBezTo>
                    <a:lnTo>
                      <a:pt x="2239585" y="1993026"/>
                    </a:lnTo>
                    <a:cubicBezTo>
                      <a:pt x="2327215" y="1993026"/>
                      <a:pt x="2398335" y="1921906"/>
                      <a:pt x="2398335" y="1834276"/>
                    </a:cubicBezTo>
                    <a:lnTo>
                      <a:pt x="2398335" y="201930"/>
                    </a:lnTo>
                    <a:cubicBezTo>
                      <a:pt x="2398335" y="149860"/>
                      <a:pt x="2372935" y="104140"/>
                      <a:pt x="2334835" y="74930"/>
                    </a:cubicBezTo>
                    <a:close/>
                    <a:moveTo>
                      <a:pt x="12700" y="17910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200215" y="12700"/>
                    </a:lnTo>
                    <a:cubicBezTo>
                      <a:pt x="2280225" y="12700"/>
                      <a:pt x="2346265" y="78740"/>
                      <a:pt x="2346265" y="158750"/>
                    </a:cubicBezTo>
                    <a:lnTo>
                      <a:pt x="2346265" y="1791096"/>
                    </a:lnTo>
                    <a:cubicBezTo>
                      <a:pt x="2346265" y="1871106"/>
                      <a:pt x="2280225" y="1937146"/>
                      <a:pt x="2200215" y="1937146"/>
                    </a:cubicBezTo>
                    <a:lnTo>
                      <a:pt x="158750" y="1937146"/>
                    </a:lnTo>
                    <a:cubicBezTo>
                      <a:pt x="78740" y="1937146"/>
                      <a:pt x="12700" y="1872376"/>
                      <a:pt x="12700" y="1791096"/>
                    </a:cubicBezTo>
                    <a:close/>
                    <a:moveTo>
                      <a:pt x="2386905" y="1834276"/>
                    </a:moveTo>
                    <a:cubicBezTo>
                      <a:pt x="2386905" y="1914286"/>
                      <a:pt x="2319595" y="1980326"/>
                      <a:pt x="2239585" y="1980326"/>
                    </a:cubicBezTo>
                    <a:lnTo>
                      <a:pt x="203449" y="1980326"/>
                    </a:lnTo>
                    <a:cubicBezTo>
                      <a:pt x="157480" y="1980326"/>
                      <a:pt x="120650" y="1963816"/>
                      <a:pt x="93980" y="1935876"/>
                    </a:cubicBezTo>
                    <a:cubicBezTo>
                      <a:pt x="114300" y="1944766"/>
                      <a:pt x="135890" y="1949846"/>
                      <a:pt x="160020" y="1949846"/>
                    </a:cubicBezTo>
                    <a:lnTo>
                      <a:pt x="2201485" y="1949846"/>
                    </a:lnTo>
                    <a:cubicBezTo>
                      <a:pt x="2289115" y="1949846"/>
                      <a:pt x="2360235" y="1878726"/>
                      <a:pt x="2360235" y="1791096"/>
                    </a:cubicBezTo>
                    <a:lnTo>
                      <a:pt x="2360235" y="158750"/>
                    </a:lnTo>
                    <a:cubicBezTo>
                      <a:pt x="2360235" y="140970"/>
                      <a:pt x="2356425" y="123190"/>
                      <a:pt x="2351345" y="106680"/>
                    </a:cubicBezTo>
                    <a:cubicBezTo>
                      <a:pt x="2372935" y="132080"/>
                      <a:pt x="2386905" y="165100"/>
                      <a:pt x="2386905" y="201930"/>
                    </a:cubicBezTo>
                    <a:lnTo>
                      <a:pt x="2386905" y="1834276"/>
                    </a:lnTo>
                    <a:cubicBezTo>
                      <a:pt x="2386905" y="1834276"/>
                      <a:pt x="2386905" y="1834276"/>
                      <a:pt x="2386905" y="1834276"/>
                    </a:cubicBezTo>
                    <a:close/>
                  </a:path>
                </a:pathLst>
              </a:custGeom>
              <a:solidFill>
                <a:srgbClr val="7044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2" name="Google Shape;442;p11"/>
            <p:cNvSpPr/>
            <p:nvPr/>
          </p:nvSpPr>
          <p:spPr>
            <a:xfrm>
              <a:off x="14774795" y="1273025"/>
              <a:ext cx="244856" cy="245953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5256257" y="1273025"/>
              <a:ext cx="244856" cy="245953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5737719" y="1273025"/>
              <a:ext cx="244856" cy="245953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5" name="Google Shape;445;p11"/>
          <p:cNvSpPr txBox="1"/>
          <p:nvPr/>
        </p:nvSpPr>
        <p:spPr>
          <a:xfrm>
            <a:off x="5639311" y="2385510"/>
            <a:ext cx="5283905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Chép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lại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câu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kể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tên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truyện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thơ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hoặc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thơ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đoạn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văn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2800" b="1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800" b="1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1 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SGK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trang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55;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dùng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ngoặc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kép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để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đánh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tên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tác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phẩm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ấy</a:t>
            </a:r>
            <a:r>
              <a:rPr lang="en-US" sz="2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446" name="Google Shape;446;p11"/>
          <p:cNvSpPr/>
          <p:nvPr/>
        </p:nvSpPr>
        <p:spPr>
          <a:xfrm>
            <a:off x="1058668" y="2482216"/>
            <a:ext cx="3638887" cy="2944191"/>
          </a:xfrm>
          <a:custGeom>
            <a:avLst/>
            <a:gdLst/>
            <a:ahLst/>
            <a:cxnLst/>
            <a:rect l="l" t="t" r="r" b="b"/>
            <a:pathLst>
              <a:path w="4627639" h="3744181" extrusionOk="0">
                <a:moveTo>
                  <a:pt x="0" y="0"/>
                </a:moveTo>
                <a:lnTo>
                  <a:pt x="4627639" y="0"/>
                </a:lnTo>
                <a:lnTo>
                  <a:pt x="4627639" y="3744181"/>
                </a:lnTo>
                <a:lnTo>
                  <a:pt x="0" y="3744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2"/>
          <p:cNvGrpSpPr/>
          <p:nvPr/>
        </p:nvGrpSpPr>
        <p:grpSpPr>
          <a:xfrm>
            <a:off x="1388428" y="2043510"/>
            <a:ext cx="9415143" cy="4575004"/>
            <a:chOff x="0" y="0"/>
            <a:chExt cx="2398335" cy="1993026"/>
          </a:xfrm>
        </p:grpSpPr>
        <p:sp>
          <p:nvSpPr>
            <p:cNvPr id="452" name="Google Shape;452;p12"/>
            <p:cNvSpPr/>
            <p:nvPr/>
          </p:nvSpPr>
          <p:spPr>
            <a:xfrm>
              <a:off x="92710" y="106680"/>
              <a:ext cx="2294195" cy="1873646"/>
            </a:xfrm>
            <a:custGeom>
              <a:avLst/>
              <a:gdLst/>
              <a:ahLst/>
              <a:cxnLst/>
              <a:rect l="l" t="t" r="r" b="b"/>
              <a:pathLst>
                <a:path w="2294195" h="1873646" extrusionOk="0">
                  <a:moveTo>
                    <a:pt x="2267525" y="1684416"/>
                  </a:moveTo>
                  <a:cubicBezTo>
                    <a:pt x="2267525" y="1772046"/>
                    <a:pt x="2191325" y="1843166"/>
                    <a:pt x="2110045" y="1843166"/>
                  </a:cubicBezTo>
                  <a:lnTo>
                    <a:pt x="66040" y="1843166"/>
                  </a:lnTo>
                  <a:cubicBezTo>
                    <a:pt x="43180" y="1843166"/>
                    <a:pt x="20320" y="1838086"/>
                    <a:pt x="0" y="1829196"/>
                  </a:cubicBezTo>
                  <a:cubicBezTo>
                    <a:pt x="26670" y="1857136"/>
                    <a:pt x="63500" y="1873646"/>
                    <a:pt x="108749" y="1873646"/>
                  </a:cubicBezTo>
                  <a:lnTo>
                    <a:pt x="2148145" y="1873646"/>
                  </a:lnTo>
                  <a:cubicBezTo>
                    <a:pt x="2228155" y="1873646"/>
                    <a:pt x="2294195" y="1807606"/>
                    <a:pt x="2294195" y="1727596"/>
                  </a:cubicBezTo>
                  <a:lnTo>
                    <a:pt x="2294195" y="95250"/>
                  </a:lnTo>
                  <a:cubicBezTo>
                    <a:pt x="2294195" y="58420"/>
                    <a:pt x="2280225" y="25400"/>
                    <a:pt x="2258635" y="0"/>
                  </a:cubicBezTo>
                  <a:cubicBezTo>
                    <a:pt x="2264985" y="16510"/>
                    <a:pt x="2267525" y="34290"/>
                    <a:pt x="2267525" y="52070"/>
                  </a:cubicBezTo>
                  <a:lnTo>
                    <a:pt x="2267525" y="1684416"/>
                  </a:lnTo>
                  <a:lnTo>
                    <a:pt x="2267525" y="1684416"/>
                  </a:lnTo>
                  <a:close/>
                </a:path>
              </a:pathLst>
            </a:custGeom>
            <a:solidFill>
              <a:srgbClr val="704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2"/>
            <p:cNvSpPr/>
            <p:nvPr/>
          </p:nvSpPr>
          <p:spPr>
            <a:xfrm>
              <a:off x="12700" y="12700"/>
              <a:ext cx="2333565" cy="1924446"/>
            </a:xfrm>
            <a:custGeom>
              <a:avLst/>
              <a:gdLst/>
              <a:ahLst/>
              <a:cxnLst/>
              <a:rect l="l" t="t" r="r" b="b"/>
              <a:pathLst>
                <a:path w="2333565" h="1924446" extrusionOk="0">
                  <a:moveTo>
                    <a:pt x="146050" y="1924446"/>
                  </a:moveTo>
                  <a:lnTo>
                    <a:pt x="2187515" y="1924446"/>
                  </a:lnTo>
                  <a:cubicBezTo>
                    <a:pt x="2267525" y="1924446"/>
                    <a:pt x="2333565" y="1858406"/>
                    <a:pt x="2333565" y="1778396"/>
                  </a:cubicBezTo>
                  <a:lnTo>
                    <a:pt x="2333565" y="146050"/>
                  </a:lnTo>
                  <a:cubicBezTo>
                    <a:pt x="2333565" y="66040"/>
                    <a:pt x="2267525" y="0"/>
                    <a:pt x="218751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778396"/>
                  </a:lnTo>
                  <a:cubicBezTo>
                    <a:pt x="0" y="1859676"/>
                    <a:pt x="66040" y="1924446"/>
                    <a:pt x="146050" y="1924446"/>
                  </a:cubicBez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2"/>
            <p:cNvSpPr/>
            <p:nvPr/>
          </p:nvSpPr>
          <p:spPr>
            <a:xfrm>
              <a:off x="0" y="0"/>
              <a:ext cx="2398335" cy="1993026"/>
            </a:xfrm>
            <a:custGeom>
              <a:avLst/>
              <a:gdLst/>
              <a:ahLst/>
              <a:cxnLst/>
              <a:rect l="l" t="t" r="r" b="b"/>
              <a:pathLst>
                <a:path w="2398335" h="1993026" extrusionOk="0">
                  <a:moveTo>
                    <a:pt x="2334835" y="74930"/>
                  </a:moveTo>
                  <a:cubicBezTo>
                    <a:pt x="2306895" y="30480"/>
                    <a:pt x="2257365" y="0"/>
                    <a:pt x="220021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791096"/>
                  </a:lnTo>
                  <a:cubicBezTo>
                    <a:pt x="0" y="1843166"/>
                    <a:pt x="25400" y="1888886"/>
                    <a:pt x="63500" y="1918096"/>
                  </a:cubicBezTo>
                  <a:cubicBezTo>
                    <a:pt x="91440" y="1962546"/>
                    <a:pt x="140970" y="1993026"/>
                    <a:pt x="203449" y="1993026"/>
                  </a:cubicBezTo>
                  <a:lnTo>
                    <a:pt x="2239585" y="1993026"/>
                  </a:lnTo>
                  <a:cubicBezTo>
                    <a:pt x="2327215" y="1993026"/>
                    <a:pt x="2398335" y="1921906"/>
                    <a:pt x="2398335" y="1834276"/>
                  </a:cubicBezTo>
                  <a:lnTo>
                    <a:pt x="2398335" y="201930"/>
                  </a:lnTo>
                  <a:cubicBezTo>
                    <a:pt x="2398335" y="149860"/>
                    <a:pt x="2372935" y="104140"/>
                    <a:pt x="2334835" y="74930"/>
                  </a:cubicBezTo>
                  <a:close/>
                  <a:moveTo>
                    <a:pt x="12700" y="17910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200215" y="12700"/>
                  </a:lnTo>
                  <a:cubicBezTo>
                    <a:pt x="2280225" y="12700"/>
                    <a:pt x="2346265" y="78740"/>
                    <a:pt x="2346265" y="158750"/>
                  </a:cubicBezTo>
                  <a:lnTo>
                    <a:pt x="2346265" y="1791096"/>
                  </a:lnTo>
                  <a:cubicBezTo>
                    <a:pt x="2346265" y="1871106"/>
                    <a:pt x="2280225" y="1937146"/>
                    <a:pt x="2200215" y="1937146"/>
                  </a:cubicBezTo>
                  <a:lnTo>
                    <a:pt x="158750" y="1937146"/>
                  </a:lnTo>
                  <a:cubicBezTo>
                    <a:pt x="78740" y="1937146"/>
                    <a:pt x="12700" y="1872376"/>
                    <a:pt x="12700" y="1791096"/>
                  </a:cubicBezTo>
                  <a:close/>
                  <a:moveTo>
                    <a:pt x="2386905" y="1834276"/>
                  </a:moveTo>
                  <a:cubicBezTo>
                    <a:pt x="2386905" y="1914286"/>
                    <a:pt x="2319595" y="1980326"/>
                    <a:pt x="2239585" y="1980326"/>
                  </a:cubicBezTo>
                  <a:lnTo>
                    <a:pt x="203449" y="1980326"/>
                  </a:lnTo>
                  <a:cubicBezTo>
                    <a:pt x="157480" y="1980326"/>
                    <a:pt x="120650" y="1963816"/>
                    <a:pt x="93980" y="1935876"/>
                  </a:cubicBezTo>
                  <a:cubicBezTo>
                    <a:pt x="114300" y="1944766"/>
                    <a:pt x="135890" y="1949846"/>
                    <a:pt x="160020" y="1949846"/>
                  </a:cubicBezTo>
                  <a:lnTo>
                    <a:pt x="2201485" y="1949846"/>
                  </a:lnTo>
                  <a:cubicBezTo>
                    <a:pt x="2289115" y="1949846"/>
                    <a:pt x="2360235" y="1878726"/>
                    <a:pt x="2360235" y="1791096"/>
                  </a:cubicBezTo>
                  <a:lnTo>
                    <a:pt x="2360235" y="158750"/>
                  </a:lnTo>
                  <a:cubicBezTo>
                    <a:pt x="2360235" y="140970"/>
                    <a:pt x="2356425" y="123190"/>
                    <a:pt x="2351345" y="106680"/>
                  </a:cubicBezTo>
                  <a:cubicBezTo>
                    <a:pt x="2372935" y="132080"/>
                    <a:pt x="2386905" y="165100"/>
                    <a:pt x="2386905" y="201930"/>
                  </a:cubicBezTo>
                  <a:lnTo>
                    <a:pt x="2386905" y="1834276"/>
                  </a:lnTo>
                  <a:cubicBezTo>
                    <a:pt x="2386905" y="1834276"/>
                    <a:pt x="2386905" y="1834276"/>
                    <a:pt x="2386905" y="1834276"/>
                  </a:cubicBezTo>
                  <a:close/>
                </a:path>
              </a:pathLst>
            </a:custGeom>
            <a:solidFill>
              <a:srgbClr val="704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5" name="Google Shape;455;p12"/>
          <p:cNvSpPr/>
          <p:nvPr/>
        </p:nvSpPr>
        <p:spPr>
          <a:xfrm>
            <a:off x="5654641" y="1710881"/>
            <a:ext cx="148790" cy="149457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3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2"/>
          <p:cNvSpPr/>
          <p:nvPr/>
        </p:nvSpPr>
        <p:spPr>
          <a:xfrm>
            <a:off x="5947209" y="1710881"/>
            <a:ext cx="148790" cy="149457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3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2"/>
          <p:cNvSpPr/>
          <p:nvPr/>
        </p:nvSpPr>
        <p:spPr>
          <a:xfrm>
            <a:off x="6239776" y="1710881"/>
            <a:ext cx="148790" cy="149457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3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8" name="Google Shape;458;p12"/>
          <p:cNvGrpSpPr/>
          <p:nvPr/>
        </p:nvGrpSpPr>
        <p:grpSpPr>
          <a:xfrm>
            <a:off x="1566600" y="1726995"/>
            <a:ext cx="1658096" cy="765228"/>
            <a:chOff x="0" y="0"/>
            <a:chExt cx="1034622" cy="477489"/>
          </a:xfrm>
        </p:grpSpPr>
        <p:sp>
          <p:nvSpPr>
            <p:cNvPr id="459" name="Google Shape;459;p12"/>
            <p:cNvSpPr/>
            <p:nvPr/>
          </p:nvSpPr>
          <p:spPr>
            <a:xfrm>
              <a:off x="92710" y="106680"/>
              <a:ext cx="930482" cy="358109"/>
            </a:xfrm>
            <a:custGeom>
              <a:avLst/>
              <a:gdLst/>
              <a:ahLst/>
              <a:cxnLst/>
              <a:rect l="l" t="t" r="r" b="b"/>
              <a:pathLst>
                <a:path w="930482" h="358109" extrusionOk="0">
                  <a:moveTo>
                    <a:pt x="903812" y="168879"/>
                  </a:moveTo>
                  <a:cubicBezTo>
                    <a:pt x="903812" y="256509"/>
                    <a:pt x="827612" y="327629"/>
                    <a:pt x="74633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100058" y="358109"/>
                  </a:cubicBezTo>
                  <a:lnTo>
                    <a:pt x="784432" y="358109"/>
                  </a:lnTo>
                  <a:cubicBezTo>
                    <a:pt x="864442" y="358109"/>
                    <a:pt x="930482" y="292069"/>
                    <a:pt x="930482" y="212059"/>
                  </a:cubicBezTo>
                  <a:lnTo>
                    <a:pt x="930482" y="95250"/>
                  </a:lnTo>
                  <a:cubicBezTo>
                    <a:pt x="930482" y="58420"/>
                    <a:pt x="916512" y="25400"/>
                    <a:pt x="894922" y="0"/>
                  </a:cubicBezTo>
                  <a:cubicBezTo>
                    <a:pt x="901272" y="16510"/>
                    <a:pt x="903812" y="34290"/>
                    <a:pt x="903812" y="52070"/>
                  </a:cubicBezTo>
                  <a:lnTo>
                    <a:pt x="903812" y="168879"/>
                  </a:lnTo>
                  <a:lnTo>
                    <a:pt x="903812" y="168879"/>
                  </a:lnTo>
                  <a:close/>
                </a:path>
              </a:pathLst>
            </a:custGeom>
            <a:solidFill>
              <a:srgbClr val="704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2"/>
            <p:cNvSpPr/>
            <p:nvPr/>
          </p:nvSpPr>
          <p:spPr>
            <a:xfrm>
              <a:off x="12700" y="12700"/>
              <a:ext cx="969852" cy="408909"/>
            </a:xfrm>
            <a:custGeom>
              <a:avLst/>
              <a:gdLst/>
              <a:ahLst/>
              <a:cxnLst/>
              <a:rect l="l" t="t" r="r" b="b"/>
              <a:pathLst>
                <a:path w="969852" h="408909" extrusionOk="0">
                  <a:moveTo>
                    <a:pt x="146050" y="408909"/>
                  </a:moveTo>
                  <a:lnTo>
                    <a:pt x="823802" y="408909"/>
                  </a:lnTo>
                  <a:cubicBezTo>
                    <a:pt x="903812" y="408909"/>
                    <a:pt x="969852" y="342869"/>
                    <a:pt x="969852" y="262859"/>
                  </a:cubicBezTo>
                  <a:lnTo>
                    <a:pt x="969852" y="146050"/>
                  </a:lnTo>
                  <a:cubicBezTo>
                    <a:pt x="969852" y="66040"/>
                    <a:pt x="903812" y="0"/>
                    <a:pt x="82380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2"/>
            <p:cNvSpPr/>
            <p:nvPr/>
          </p:nvSpPr>
          <p:spPr>
            <a:xfrm>
              <a:off x="0" y="0"/>
              <a:ext cx="1034622" cy="477489"/>
            </a:xfrm>
            <a:custGeom>
              <a:avLst/>
              <a:gdLst/>
              <a:ahLst/>
              <a:cxnLst/>
              <a:rect l="l" t="t" r="r" b="b"/>
              <a:pathLst>
                <a:path w="1034622" h="477489" extrusionOk="0">
                  <a:moveTo>
                    <a:pt x="971122" y="74930"/>
                  </a:moveTo>
                  <a:cubicBezTo>
                    <a:pt x="943182" y="30480"/>
                    <a:pt x="893652" y="0"/>
                    <a:pt x="83650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3401" y="477489"/>
                  </a:cubicBezTo>
                  <a:lnTo>
                    <a:pt x="875872" y="477489"/>
                  </a:lnTo>
                  <a:cubicBezTo>
                    <a:pt x="963502" y="477489"/>
                    <a:pt x="1034622" y="406369"/>
                    <a:pt x="1034622" y="318739"/>
                  </a:cubicBezTo>
                  <a:lnTo>
                    <a:pt x="1034622" y="201930"/>
                  </a:lnTo>
                  <a:cubicBezTo>
                    <a:pt x="1034622" y="149860"/>
                    <a:pt x="1009222" y="104140"/>
                    <a:pt x="97112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836502" y="12700"/>
                  </a:lnTo>
                  <a:cubicBezTo>
                    <a:pt x="916512" y="12700"/>
                    <a:pt x="982552" y="78740"/>
                    <a:pt x="982552" y="158750"/>
                  </a:cubicBezTo>
                  <a:lnTo>
                    <a:pt x="982552" y="275559"/>
                  </a:lnTo>
                  <a:cubicBezTo>
                    <a:pt x="982552" y="355569"/>
                    <a:pt x="916512" y="421609"/>
                    <a:pt x="83650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1023192" y="318739"/>
                  </a:moveTo>
                  <a:cubicBezTo>
                    <a:pt x="1023192" y="398749"/>
                    <a:pt x="955882" y="464789"/>
                    <a:pt x="875872" y="464789"/>
                  </a:cubicBezTo>
                  <a:lnTo>
                    <a:pt x="19340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837772" y="434309"/>
                  </a:lnTo>
                  <a:cubicBezTo>
                    <a:pt x="925402" y="434309"/>
                    <a:pt x="996522" y="363189"/>
                    <a:pt x="996522" y="275559"/>
                  </a:cubicBezTo>
                  <a:lnTo>
                    <a:pt x="996522" y="158750"/>
                  </a:lnTo>
                  <a:cubicBezTo>
                    <a:pt x="996522" y="140970"/>
                    <a:pt x="992712" y="123190"/>
                    <a:pt x="987632" y="106680"/>
                  </a:cubicBezTo>
                  <a:cubicBezTo>
                    <a:pt x="1009222" y="132080"/>
                    <a:pt x="1023192" y="165100"/>
                    <a:pt x="1023192" y="201930"/>
                  </a:cubicBezTo>
                  <a:lnTo>
                    <a:pt x="1023192" y="318739"/>
                  </a:lnTo>
                  <a:cubicBezTo>
                    <a:pt x="1023192" y="318739"/>
                    <a:pt x="1023192" y="318739"/>
                    <a:pt x="1023192" y="318739"/>
                  </a:cubicBezTo>
                  <a:close/>
                </a:path>
              </a:pathLst>
            </a:custGeom>
            <a:solidFill>
              <a:srgbClr val="704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p12"/>
          <p:cNvSpPr txBox="1"/>
          <p:nvPr/>
        </p:nvSpPr>
        <p:spPr>
          <a:xfrm>
            <a:off x="1465386" y="1852203"/>
            <a:ext cx="1797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ĐÁP ÁN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463" name="Google Shape;463;p12"/>
          <p:cNvSpPr txBox="1"/>
          <p:nvPr/>
        </p:nvSpPr>
        <p:spPr>
          <a:xfrm>
            <a:off x="1867375" y="2513940"/>
            <a:ext cx="8457248" cy="382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Phạm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Hổ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thành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công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hơn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cả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trong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lĩnh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vực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viết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cho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thiếu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đặc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biệt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là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lứa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tuổi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đồng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truyện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chính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của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ông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: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Bê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Sáo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Chuyện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chuyện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quả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Lửa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vàng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lửa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trắng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,...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thơ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: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thích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yêu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Những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người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bạn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nhỏ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Bạn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trong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vườn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,...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Nhiều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thơ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thiếu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của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Phạm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Hổ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có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được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sắc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thái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của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đồng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dao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vui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tươi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ngộ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nghĩnh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dễ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hiểu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dễ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nhớ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giàu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tưởng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tượng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có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nhạc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điệu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phù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hợp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với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tâm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lí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trẻ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thơ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: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Ngủ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rồi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Xe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chữa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cháy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Chú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bò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tìm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bạn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,...</a:t>
            </a:r>
            <a:endParaRPr dirty="0">
              <a:latin typeface="UTM Avo" panose="02040603050506020204" pitchFamily="18" charset="0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Theo TRẦN HỮU TÁ</a:t>
            </a:r>
            <a:endParaRPr dirty="0">
              <a:latin typeface="UTM Avo" panose="02040603050506020204" pitchFamily="18" charset="0"/>
            </a:endParaRPr>
          </a:p>
        </p:txBody>
      </p:sp>
      <p:cxnSp>
        <p:nvCxnSpPr>
          <p:cNvPr id="464" name="Google Shape;464;p12"/>
          <p:cNvCxnSpPr>
            <a:cxnSpLocks/>
          </p:cNvCxnSpPr>
          <p:nvPr/>
        </p:nvCxnSpPr>
        <p:spPr>
          <a:xfrm>
            <a:off x="7559399" y="3429000"/>
            <a:ext cx="276522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65" name="Google Shape;465;p12"/>
          <p:cNvCxnSpPr>
            <a:cxnSpLocks/>
          </p:cNvCxnSpPr>
          <p:nvPr/>
        </p:nvCxnSpPr>
        <p:spPr>
          <a:xfrm>
            <a:off x="1855343" y="3882707"/>
            <a:ext cx="367544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66" name="Google Shape;466;p12"/>
          <p:cNvCxnSpPr>
            <a:cxnSpLocks/>
          </p:cNvCxnSpPr>
          <p:nvPr/>
        </p:nvCxnSpPr>
        <p:spPr>
          <a:xfrm>
            <a:off x="7491798" y="3882707"/>
            <a:ext cx="190965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67" name="Google Shape;467;p12"/>
          <p:cNvCxnSpPr>
            <a:cxnSpLocks/>
          </p:cNvCxnSpPr>
          <p:nvPr/>
        </p:nvCxnSpPr>
        <p:spPr>
          <a:xfrm>
            <a:off x="9552373" y="3855651"/>
            <a:ext cx="7722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68" name="Google Shape;468;p12"/>
          <p:cNvCxnSpPr/>
          <p:nvPr/>
        </p:nvCxnSpPr>
        <p:spPr>
          <a:xfrm>
            <a:off x="1855343" y="4312152"/>
            <a:ext cx="167017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69" name="Google Shape;469;p12"/>
          <p:cNvCxnSpPr>
            <a:cxnSpLocks/>
          </p:cNvCxnSpPr>
          <p:nvPr/>
        </p:nvCxnSpPr>
        <p:spPr>
          <a:xfrm>
            <a:off x="3681404" y="4312152"/>
            <a:ext cx="18493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70" name="Google Shape;470;p12"/>
          <p:cNvCxnSpPr>
            <a:cxnSpLocks/>
          </p:cNvCxnSpPr>
          <p:nvPr/>
        </p:nvCxnSpPr>
        <p:spPr>
          <a:xfrm>
            <a:off x="8307270" y="5235429"/>
            <a:ext cx="85448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71" name="Google Shape;471;p12"/>
          <p:cNvCxnSpPr>
            <a:cxnSpLocks/>
          </p:cNvCxnSpPr>
          <p:nvPr/>
        </p:nvCxnSpPr>
        <p:spPr>
          <a:xfrm>
            <a:off x="1841875" y="5721382"/>
            <a:ext cx="5817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72" name="Google Shape;472;p12"/>
          <p:cNvCxnSpPr>
            <a:cxnSpLocks/>
          </p:cNvCxnSpPr>
          <p:nvPr/>
        </p:nvCxnSpPr>
        <p:spPr>
          <a:xfrm>
            <a:off x="2583532" y="5721382"/>
            <a:ext cx="172322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73" name="Google Shape;473;p12"/>
          <p:cNvCxnSpPr/>
          <p:nvPr/>
        </p:nvCxnSpPr>
        <p:spPr>
          <a:xfrm>
            <a:off x="9474227" y="5248469"/>
            <a:ext cx="85039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13"/>
          <p:cNvGrpSpPr/>
          <p:nvPr/>
        </p:nvGrpSpPr>
        <p:grpSpPr>
          <a:xfrm>
            <a:off x="1388428" y="2043510"/>
            <a:ext cx="9415143" cy="4575004"/>
            <a:chOff x="0" y="0"/>
            <a:chExt cx="2398335" cy="1993026"/>
          </a:xfrm>
        </p:grpSpPr>
        <p:sp>
          <p:nvSpPr>
            <p:cNvPr id="479" name="Google Shape;479;p13"/>
            <p:cNvSpPr/>
            <p:nvPr/>
          </p:nvSpPr>
          <p:spPr>
            <a:xfrm>
              <a:off x="92710" y="106680"/>
              <a:ext cx="2294195" cy="1873646"/>
            </a:xfrm>
            <a:custGeom>
              <a:avLst/>
              <a:gdLst/>
              <a:ahLst/>
              <a:cxnLst/>
              <a:rect l="l" t="t" r="r" b="b"/>
              <a:pathLst>
                <a:path w="2294195" h="1873646" extrusionOk="0">
                  <a:moveTo>
                    <a:pt x="2267525" y="1684416"/>
                  </a:moveTo>
                  <a:cubicBezTo>
                    <a:pt x="2267525" y="1772046"/>
                    <a:pt x="2191325" y="1843166"/>
                    <a:pt x="2110045" y="1843166"/>
                  </a:cubicBezTo>
                  <a:lnTo>
                    <a:pt x="66040" y="1843166"/>
                  </a:lnTo>
                  <a:cubicBezTo>
                    <a:pt x="43180" y="1843166"/>
                    <a:pt x="20320" y="1838086"/>
                    <a:pt x="0" y="1829196"/>
                  </a:cubicBezTo>
                  <a:cubicBezTo>
                    <a:pt x="26670" y="1857136"/>
                    <a:pt x="63500" y="1873646"/>
                    <a:pt x="108749" y="1873646"/>
                  </a:cubicBezTo>
                  <a:lnTo>
                    <a:pt x="2148145" y="1873646"/>
                  </a:lnTo>
                  <a:cubicBezTo>
                    <a:pt x="2228155" y="1873646"/>
                    <a:pt x="2294195" y="1807606"/>
                    <a:pt x="2294195" y="1727596"/>
                  </a:cubicBezTo>
                  <a:lnTo>
                    <a:pt x="2294195" y="95250"/>
                  </a:lnTo>
                  <a:cubicBezTo>
                    <a:pt x="2294195" y="58420"/>
                    <a:pt x="2280225" y="25400"/>
                    <a:pt x="2258635" y="0"/>
                  </a:cubicBezTo>
                  <a:cubicBezTo>
                    <a:pt x="2264985" y="16510"/>
                    <a:pt x="2267525" y="34290"/>
                    <a:pt x="2267525" y="52070"/>
                  </a:cubicBezTo>
                  <a:lnTo>
                    <a:pt x="2267525" y="1684416"/>
                  </a:lnTo>
                  <a:lnTo>
                    <a:pt x="2267525" y="1684416"/>
                  </a:lnTo>
                  <a:close/>
                </a:path>
              </a:pathLst>
            </a:custGeom>
            <a:solidFill>
              <a:srgbClr val="704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12700" y="12700"/>
              <a:ext cx="2333565" cy="1924446"/>
            </a:xfrm>
            <a:custGeom>
              <a:avLst/>
              <a:gdLst/>
              <a:ahLst/>
              <a:cxnLst/>
              <a:rect l="l" t="t" r="r" b="b"/>
              <a:pathLst>
                <a:path w="2333565" h="1924446" extrusionOk="0">
                  <a:moveTo>
                    <a:pt x="146050" y="1924446"/>
                  </a:moveTo>
                  <a:lnTo>
                    <a:pt x="2187515" y="1924446"/>
                  </a:lnTo>
                  <a:cubicBezTo>
                    <a:pt x="2267525" y="1924446"/>
                    <a:pt x="2333565" y="1858406"/>
                    <a:pt x="2333565" y="1778396"/>
                  </a:cubicBezTo>
                  <a:lnTo>
                    <a:pt x="2333565" y="146050"/>
                  </a:lnTo>
                  <a:cubicBezTo>
                    <a:pt x="2333565" y="66040"/>
                    <a:pt x="2267525" y="0"/>
                    <a:pt x="218751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778396"/>
                  </a:lnTo>
                  <a:cubicBezTo>
                    <a:pt x="0" y="1859676"/>
                    <a:pt x="66040" y="1924446"/>
                    <a:pt x="146050" y="1924446"/>
                  </a:cubicBez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0" y="0"/>
              <a:ext cx="2398335" cy="1993026"/>
            </a:xfrm>
            <a:custGeom>
              <a:avLst/>
              <a:gdLst/>
              <a:ahLst/>
              <a:cxnLst/>
              <a:rect l="l" t="t" r="r" b="b"/>
              <a:pathLst>
                <a:path w="2398335" h="1993026" extrusionOk="0">
                  <a:moveTo>
                    <a:pt x="2334835" y="74930"/>
                  </a:moveTo>
                  <a:cubicBezTo>
                    <a:pt x="2306895" y="30480"/>
                    <a:pt x="2257365" y="0"/>
                    <a:pt x="220021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791096"/>
                  </a:lnTo>
                  <a:cubicBezTo>
                    <a:pt x="0" y="1843166"/>
                    <a:pt x="25400" y="1888886"/>
                    <a:pt x="63500" y="1918096"/>
                  </a:cubicBezTo>
                  <a:cubicBezTo>
                    <a:pt x="91440" y="1962546"/>
                    <a:pt x="140970" y="1993026"/>
                    <a:pt x="203449" y="1993026"/>
                  </a:cubicBezTo>
                  <a:lnTo>
                    <a:pt x="2239585" y="1993026"/>
                  </a:lnTo>
                  <a:cubicBezTo>
                    <a:pt x="2327215" y="1993026"/>
                    <a:pt x="2398335" y="1921906"/>
                    <a:pt x="2398335" y="1834276"/>
                  </a:cubicBezTo>
                  <a:lnTo>
                    <a:pt x="2398335" y="201930"/>
                  </a:lnTo>
                  <a:cubicBezTo>
                    <a:pt x="2398335" y="149860"/>
                    <a:pt x="2372935" y="104140"/>
                    <a:pt x="2334835" y="74930"/>
                  </a:cubicBezTo>
                  <a:close/>
                  <a:moveTo>
                    <a:pt x="12700" y="17910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200215" y="12700"/>
                  </a:lnTo>
                  <a:cubicBezTo>
                    <a:pt x="2280225" y="12700"/>
                    <a:pt x="2346265" y="78740"/>
                    <a:pt x="2346265" y="158750"/>
                  </a:cubicBezTo>
                  <a:lnTo>
                    <a:pt x="2346265" y="1791096"/>
                  </a:lnTo>
                  <a:cubicBezTo>
                    <a:pt x="2346265" y="1871106"/>
                    <a:pt x="2280225" y="1937146"/>
                    <a:pt x="2200215" y="1937146"/>
                  </a:cubicBezTo>
                  <a:lnTo>
                    <a:pt x="158750" y="1937146"/>
                  </a:lnTo>
                  <a:cubicBezTo>
                    <a:pt x="78740" y="1937146"/>
                    <a:pt x="12700" y="1872376"/>
                    <a:pt x="12700" y="1791096"/>
                  </a:cubicBezTo>
                  <a:close/>
                  <a:moveTo>
                    <a:pt x="2386905" y="1834276"/>
                  </a:moveTo>
                  <a:cubicBezTo>
                    <a:pt x="2386905" y="1914286"/>
                    <a:pt x="2319595" y="1980326"/>
                    <a:pt x="2239585" y="1980326"/>
                  </a:cubicBezTo>
                  <a:lnTo>
                    <a:pt x="203449" y="1980326"/>
                  </a:lnTo>
                  <a:cubicBezTo>
                    <a:pt x="157480" y="1980326"/>
                    <a:pt x="120650" y="1963816"/>
                    <a:pt x="93980" y="1935876"/>
                  </a:cubicBezTo>
                  <a:cubicBezTo>
                    <a:pt x="114300" y="1944766"/>
                    <a:pt x="135890" y="1949846"/>
                    <a:pt x="160020" y="1949846"/>
                  </a:cubicBezTo>
                  <a:lnTo>
                    <a:pt x="2201485" y="1949846"/>
                  </a:lnTo>
                  <a:cubicBezTo>
                    <a:pt x="2289115" y="1949846"/>
                    <a:pt x="2360235" y="1878726"/>
                    <a:pt x="2360235" y="1791096"/>
                  </a:cubicBezTo>
                  <a:lnTo>
                    <a:pt x="2360235" y="158750"/>
                  </a:lnTo>
                  <a:cubicBezTo>
                    <a:pt x="2360235" y="140970"/>
                    <a:pt x="2356425" y="123190"/>
                    <a:pt x="2351345" y="106680"/>
                  </a:cubicBezTo>
                  <a:cubicBezTo>
                    <a:pt x="2372935" y="132080"/>
                    <a:pt x="2386905" y="165100"/>
                    <a:pt x="2386905" y="201930"/>
                  </a:cubicBezTo>
                  <a:lnTo>
                    <a:pt x="2386905" y="1834276"/>
                  </a:lnTo>
                  <a:cubicBezTo>
                    <a:pt x="2386905" y="1834276"/>
                    <a:pt x="2386905" y="1834276"/>
                    <a:pt x="2386905" y="1834276"/>
                  </a:cubicBezTo>
                  <a:close/>
                </a:path>
              </a:pathLst>
            </a:custGeom>
            <a:solidFill>
              <a:srgbClr val="704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2" name="Google Shape;482;p13"/>
          <p:cNvSpPr/>
          <p:nvPr/>
        </p:nvSpPr>
        <p:spPr>
          <a:xfrm>
            <a:off x="5654641" y="1710881"/>
            <a:ext cx="148790" cy="149457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3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3"/>
          <p:cNvSpPr/>
          <p:nvPr/>
        </p:nvSpPr>
        <p:spPr>
          <a:xfrm>
            <a:off x="5947209" y="1710881"/>
            <a:ext cx="148790" cy="149457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3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3"/>
          <p:cNvSpPr/>
          <p:nvPr/>
        </p:nvSpPr>
        <p:spPr>
          <a:xfrm>
            <a:off x="6239776" y="1710881"/>
            <a:ext cx="148790" cy="149457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3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13"/>
          <p:cNvGrpSpPr/>
          <p:nvPr/>
        </p:nvGrpSpPr>
        <p:grpSpPr>
          <a:xfrm>
            <a:off x="1566600" y="1726995"/>
            <a:ext cx="1658096" cy="765228"/>
            <a:chOff x="0" y="0"/>
            <a:chExt cx="1034622" cy="477489"/>
          </a:xfrm>
        </p:grpSpPr>
        <p:sp>
          <p:nvSpPr>
            <p:cNvPr id="486" name="Google Shape;486;p13"/>
            <p:cNvSpPr/>
            <p:nvPr/>
          </p:nvSpPr>
          <p:spPr>
            <a:xfrm>
              <a:off x="92710" y="106680"/>
              <a:ext cx="930482" cy="358109"/>
            </a:xfrm>
            <a:custGeom>
              <a:avLst/>
              <a:gdLst/>
              <a:ahLst/>
              <a:cxnLst/>
              <a:rect l="l" t="t" r="r" b="b"/>
              <a:pathLst>
                <a:path w="930482" h="358109" extrusionOk="0">
                  <a:moveTo>
                    <a:pt x="903812" y="168879"/>
                  </a:moveTo>
                  <a:cubicBezTo>
                    <a:pt x="903812" y="256509"/>
                    <a:pt x="827612" y="327629"/>
                    <a:pt x="74633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100058" y="358109"/>
                  </a:cubicBezTo>
                  <a:lnTo>
                    <a:pt x="784432" y="358109"/>
                  </a:lnTo>
                  <a:cubicBezTo>
                    <a:pt x="864442" y="358109"/>
                    <a:pt x="930482" y="292069"/>
                    <a:pt x="930482" y="212059"/>
                  </a:cubicBezTo>
                  <a:lnTo>
                    <a:pt x="930482" y="95250"/>
                  </a:lnTo>
                  <a:cubicBezTo>
                    <a:pt x="930482" y="58420"/>
                    <a:pt x="916512" y="25400"/>
                    <a:pt x="894922" y="0"/>
                  </a:cubicBezTo>
                  <a:cubicBezTo>
                    <a:pt x="901272" y="16510"/>
                    <a:pt x="903812" y="34290"/>
                    <a:pt x="903812" y="52070"/>
                  </a:cubicBezTo>
                  <a:lnTo>
                    <a:pt x="903812" y="168879"/>
                  </a:lnTo>
                  <a:lnTo>
                    <a:pt x="903812" y="168879"/>
                  </a:lnTo>
                  <a:close/>
                </a:path>
              </a:pathLst>
            </a:custGeom>
            <a:solidFill>
              <a:srgbClr val="704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3"/>
            <p:cNvSpPr/>
            <p:nvPr/>
          </p:nvSpPr>
          <p:spPr>
            <a:xfrm>
              <a:off x="12700" y="12700"/>
              <a:ext cx="969852" cy="408909"/>
            </a:xfrm>
            <a:custGeom>
              <a:avLst/>
              <a:gdLst/>
              <a:ahLst/>
              <a:cxnLst/>
              <a:rect l="l" t="t" r="r" b="b"/>
              <a:pathLst>
                <a:path w="969852" h="408909" extrusionOk="0">
                  <a:moveTo>
                    <a:pt x="146050" y="408909"/>
                  </a:moveTo>
                  <a:lnTo>
                    <a:pt x="823802" y="408909"/>
                  </a:lnTo>
                  <a:cubicBezTo>
                    <a:pt x="903812" y="408909"/>
                    <a:pt x="969852" y="342869"/>
                    <a:pt x="969852" y="262859"/>
                  </a:cubicBezTo>
                  <a:lnTo>
                    <a:pt x="969852" y="146050"/>
                  </a:lnTo>
                  <a:cubicBezTo>
                    <a:pt x="969852" y="66040"/>
                    <a:pt x="903812" y="0"/>
                    <a:pt x="82380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3"/>
            <p:cNvSpPr/>
            <p:nvPr/>
          </p:nvSpPr>
          <p:spPr>
            <a:xfrm>
              <a:off x="0" y="0"/>
              <a:ext cx="1034622" cy="477489"/>
            </a:xfrm>
            <a:custGeom>
              <a:avLst/>
              <a:gdLst/>
              <a:ahLst/>
              <a:cxnLst/>
              <a:rect l="l" t="t" r="r" b="b"/>
              <a:pathLst>
                <a:path w="1034622" h="477489" extrusionOk="0">
                  <a:moveTo>
                    <a:pt x="971122" y="74930"/>
                  </a:moveTo>
                  <a:cubicBezTo>
                    <a:pt x="943182" y="30480"/>
                    <a:pt x="893652" y="0"/>
                    <a:pt x="83650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3401" y="477489"/>
                  </a:cubicBezTo>
                  <a:lnTo>
                    <a:pt x="875872" y="477489"/>
                  </a:lnTo>
                  <a:cubicBezTo>
                    <a:pt x="963502" y="477489"/>
                    <a:pt x="1034622" y="406369"/>
                    <a:pt x="1034622" y="318739"/>
                  </a:cubicBezTo>
                  <a:lnTo>
                    <a:pt x="1034622" y="201930"/>
                  </a:lnTo>
                  <a:cubicBezTo>
                    <a:pt x="1034622" y="149860"/>
                    <a:pt x="1009222" y="104140"/>
                    <a:pt x="97112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836502" y="12700"/>
                  </a:lnTo>
                  <a:cubicBezTo>
                    <a:pt x="916512" y="12700"/>
                    <a:pt x="982552" y="78740"/>
                    <a:pt x="982552" y="158750"/>
                  </a:cubicBezTo>
                  <a:lnTo>
                    <a:pt x="982552" y="275559"/>
                  </a:lnTo>
                  <a:cubicBezTo>
                    <a:pt x="982552" y="355569"/>
                    <a:pt x="916512" y="421609"/>
                    <a:pt x="83650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1023192" y="318739"/>
                  </a:moveTo>
                  <a:cubicBezTo>
                    <a:pt x="1023192" y="398749"/>
                    <a:pt x="955882" y="464789"/>
                    <a:pt x="875872" y="464789"/>
                  </a:cubicBezTo>
                  <a:lnTo>
                    <a:pt x="19340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837772" y="434309"/>
                  </a:lnTo>
                  <a:cubicBezTo>
                    <a:pt x="925402" y="434309"/>
                    <a:pt x="996522" y="363189"/>
                    <a:pt x="996522" y="275559"/>
                  </a:cubicBezTo>
                  <a:lnTo>
                    <a:pt x="996522" y="158750"/>
                  </a:lnTo>
                  <a:cubicBezTo>
                    <a:pt x="996522" y="140970"/>
                    <a:pt x="992712" y="123190"/>
                    <a:pt x="987632" y="106680"/>
                  </a:cubicBezTo>
                  <a:cubicBezTo>
                    <a:pt x="1009222" y="132080"/>
                    <a:pt x="1023192" y="165100"/>
                    <a:pt x="1023192" y="201930"/>
                  </a:cubicBezTo>
                  <a:lnTo>
                    <a:pt x="1023192" y="318739"/>
                  </a:lnTo>
                  <a:cubicBezTo>
                    <a:pt x="1023192" y="318739"/>
                    <a:pt x="1023192" y="318739"/>
                    <a:pt x="1023192" y="318739"/>
                  </a:cubicBezTo>
                  <a:close/>
                </a:path>
              </a:pathLst>
            </a:custGeom>
            <a:solidFill>
              <a:srgbClr val="704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13"/>
          <p:cNvSpPr txBox="1"/>
          <p:nvPr/>
        </p:nvSpPr>
        <p:spPr>
          <a:xfrm>
            <a:off x="1465386" y="1852203"/>
            <a:ext cx="1797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ĐÁP ÁN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490" name="Google Shape;490;p13"/>
          <p:cNvSpPr txBox="1"/>
          <p:nvPr/>
        </p:nvSpPr>
        <p:spPr>
          <a:xfrm>
            <a:off x="2010011" y="3237557"/>
            <a:ext cx="8171975" cy="19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Dùng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ngoặc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kép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để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đánh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tên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tác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phẩm</a:t>
            </a:r>
            <a:endParaRPr dirty="0">
              <a:latin typeface="UTM Avo" panose="020406030505060202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“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Bê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Sáo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”, “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</a:rPr>
              <a:t>C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huyện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chuyện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quả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”, “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Lửa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vàng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lửa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trắng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”; “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thích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yêu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”, “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Những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người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bạn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nhỏ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”, “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Bạn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trong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vườn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”, “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Ngủ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rồi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”, “Xe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chữa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cháy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”,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Chú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bò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tìm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bạn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”.</a:t>
            </a:r>
            <a:endParaRPr sz="2000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4"/>
          <p:cNvGrpSpPr/>
          <p:nvPr/>
        </p:nvGrpSpPr>
        <p:grpSpPr>
          <a:xfrm>
            <a:off x="297915" y="2038350"/>
            <a:ext cx="6617235" cy="4333502"/>
            <a:chOff x="0" y="0"/>
            <a:chExt cx="2500622" cy="2020106"/>
          </a:xfrm>
        </p:grpSpPr>
        <p:sp>
          <p:nvSpPr>
            <p:cNvPr id="496" name="Google Shape;496;p14"/>
            <p:cNvSpPr/>
            <p:nvPr/>
          </p:nvSpPr>
          <p:spPr>
            <a:xfrm>
              <a:off x="92710" y="106680"/>
              <a:ext cx="2396482" cy="1900726"/>
            </a:xfrm>
            <a:custGeom>
              <a:avLst/>
              <a:gdLst/>
              <a:ahLst/>
              <a:cxnLst/>
              <a:rect l="l" t="t" r="r" b="b"/>
              <a:pathLst>
                <a:path w="2396482" h="1900726" extrusionOk="0">
                  <a:moveTo>
                    <a:pt x="2369812" y="1711496"/>
                  </a:moveTo>
                  <a:cubicBezTo>
                    <a:pt x="2369812" y="1799126"/>
                    <a:pt x="2293612" y="1870246"/>
                    <a:pt x="2212332" y="1870246"/>
                  </a:cubicBezTo>
                  <a:lnTo>
                    <a:pt x="66040" y="1870246"/>
                  </a:lnTo>
                  <a:cubicBezTo>
                    <a:pt x="43180" y="1870246"/>
                    <a:pt x="20320" y="1865166"/>
                    <a:pt x="0" y="1856276"/>
                  </a:cubicBezTo>
                  <a:cubicBezTo>
                    <a:pt x="26670" y="1884216"/>
                    <a:pt x="63500" y="1900726"/>
                    <a:pt x="109401" y="1900726"/>
                  </a:cubicBezTo>
                  <a:lnTo>
                    <a:pt x="2250432" y="1900726"/>
                  </a:lnTo>
                  <a:cubicBezTo>
                    <a:pt x="2330442" y="1900726"/>
                    <a:pt x="2396482" y="1834686"/>
                    <a:pt x="2396482" y="1754676"/>
                  </a:cubicBezTo>
                  <a:lnTo>
                    <a:pt x="2396482" y="95250"/>
                  </a:lnTo>
                  <a:cubicBezTo>
                    <a:pt x="2396482" y="58420"/>
                    <a:pt x="2382512" y="25400"/>
                    <a:pt x="2360922" y="0"/>
                  </a:cubicBezTo>
                  <a:cubicBezTo>
                    <a:pt x="2367272" y="16510"/>
                    <a:pt x="2369812" y="34290"/>
                    <a:pt x="2369812" y="52070"/>
                  </a:cubicBezTo>
                  <a:lnTo>
                    <a:pt x="2369812" y="1711496"/>
                  </a:lnTo>
                  <a:lnTo>
                    <a:pt x="2369812" y="1711496"/>
                  </a:lnTo>
                  <a:close/>
                </a:path>
              </a:pathLst>
            </a:custGeom>
            <a:solidFill>
              <a:srgbClr val="704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12700" y="12700"/>
              <a:ext cx="2435852" cy="1951526"/>
            </a:xfrm>
            <a:custGeom>
              <a:avLst/>
              <a:gdLst/>
              <a:ahLst/>
              <a:cxnLst/>
              <a:rect l="l" t="t" r="r" b="b"/>
              <a:pathLst>
                <a:path w="2435852" h="1951526" extrusionOk="0">
                  <a:moveTo>
                    <a:pt x="146050" y="1951526"/>
                  </a:moveTo>
                  <a:lnTo>
                    <a:pt x="2289802" y="1951526"/>
                  </a:lnTo>
                  <a:cubicBezTo>
                    <a:pt x="2369812" y="1951526"/>
                    <a:pt x="2435852" y="1885486"/>
                    <a:pt x="2435852" y="1805476"/>
                  </a:cubicBezTo>
                  <a:lnTo>
                    <a:pt x="2435852" y="146050"/>
                  </a:lnTo>
                  <a:cubicBezTo>
                    <a:pt x="2435852" y="66040"/>
                    <a:pt x="2369812" y="0"/>
                    <a:pt x="228980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805476"/>
                  </a:lnTo>
                  <a:cubicBezTo>
                    <a:pt x="0" y="1886756"/>
                    <a:pt x="66040" y="1951526"/>
                    <a:pt x="146050" y="1951526"/>
                  </a:cubicBez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0" y="0"/>
              <a:ext cx="2500622" cy="2020106"/>
            </a:xfrm>
            <a:custGeom>
              <a:avLst/>
              <a:gdLst/>
              <a:ahLst/>
              <a:cxnLst/>
              <a:rect l="l" t="t" r="r" b="b"/>
              <a:pathLst>
                <a:path w="2500622" h="2020106" extrusionOk="0">
                  <a:moveTo>
                    <a:pt x="2437122" y="74930"/>
                  </a:moveTo>
                  <a:cubicBezTo>
                    <a:pt x="2409182" y="30480"/>
                    <a:pt x="2359652" y="0"/>
                    <a:pt x="230250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818176"/>
                  </a:lnTo>
                  <a:cubicBezTo>
                    <a:pt x="0" y="1870246"/>
                    <a:pt x="25400" y="1915966"/>
                    <a:pt x="63500" y="1945176"/>
                  </a:cubicBezTo>
                  <a:cubicBezTo>
                    <a:pt x="91440" y="1989626"/>
                    <a:pt x="140970" y="2020106"/>
                    <a:pt x="204202" y="2020106"/>
                  </a:cubicBezTo>
                  <a:lnTo>
                    <a:pt x="2341872" y="2020106"/>
                  </a:lnTo>
                  <a:cubicBezTo>
                    <a:pt x="2429502" y="2020106"/>
                    <a:pt x="2500622" y="1948986"/>
                    <a:pt x="2500622" y="1861356"/>
                  </a:cubicBezTo>
                  <a:lnTo>
                    <a:pt x="2500622" y="201930"/>
                  </a:lnTo>
                  <a:cubicBezTo>
                    <a:pt x="2500622" y="149860"/>
                    <a:pt x="2475222" y="104140"/>
                    <a:pt x="2437122" y="74930"/>
                  </a:cubicBezTo>
                  <a:close/>
                  <a:moveTo>
                    <a:pt x="12700" y="181817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302502" y="12700"/>
                  </a:lnTo>
                  <a:cubicBezTo>
                    <a:pt x="2382512" y="12700"/>
                    <a:pt x="2448552" y="78740"/>
                    <a:pt x="2448552" y="158750"/>
                  </a:cubicBezTo>
                  <a:lnTo>
                    <a:pt x="2448552" y="1818176"/>
                  </a:lnTo>
                  <a:cubicBezTo>
                    <a:pt x="2448552" y="1898186"/>
                    <a:pt x="2382512" y="1964226"/>
                    <a:pt x="2302502" y="1964226"/>
                  </a:cubicBezTo>
                  <a:lnTo>
                    <a:pt x="158750" y="1964226"/>
                  </a:lnTo>
                  <a:cubicBezTo>
                    <a:pt x="78740" y="1964226"/>
                    <a:pt x="12700" y="1899456"/>
                    <a:pt x="12700" y="1818176"/>
                  </a:cubicBezTo>
                  <a:close/>
                  <a:moveTo>
                    <a:pt x="2489192" y="1861356"/>
                  </a:moveTo>
                  <a:cubicBezTo>
                    <a:pt x="2489192" y="1941366"/>
                    <a:pt x="2421882" y="2007406"/>
                    <a:pt x="2341872" y="2007406"/>
                  </a:cubicBezTo>
                  <a:lnTo>
                    <a:pt x="204202" y="2007406"/>
                  </a:lnTo>
                  <a:cubicBezTo>
                    <a:pt x="157480" y="2007406"/>
                    <a:pt x="120650" y="1990896"/>
                    <a:pt x="93980" y="1962956"/>
                  </a:cubicBezTo>
                  <a:cubicBezTo>
                    <a:pt x="114300" y="1971846"/>
                    <a:pt x="135890" y="1976926"/>
                    <a:pt x="160020" y="1976926"/>
                  </a:cubicBezTo>
                  <a:lnTo>
                    <a:pt x="2303772" y="1976926"/>
                  </a:lnTo>
                  <a:cubicBezTo>
                    <a:pt x="2391402" y="1976926"/>
                    <a:pt x="2462522" y="1905806"/>
                    <a:pt x="2462522" y="1818176"/>
                  </a:cubicBezTo>
                  <a:lnTo>
                    <a:pt x="2462522" y="158750"/>
                  </a:lnTo>
                  <a:cubicBezTo>
                    <a:pt x="2462522" y="140970"/>
                    <a:pt x="2458712" y="123190"/>
                    <a:pt x="2453632" y="106680"/>
                  </a:cubicBezTo>
                  <a:cubicBezTo>
                    <a:pt x="2475222" y="132080"/>
                    <a:pt x="2489192" y="165100"/>
                    <a:pt x="2489192" y="201930"/>
                  </a:cubicBezTo>
                  <a:lnTo>
                    <a:pt x="2489192" y="1861356"/>
                  </a:lnTo>
                  <a:cubicBezTo>
                    <a:pt x="2489192" y="1861356"/>
                    <a:pt x="2489192" y="1861356"/>
                    <a:pt x="2489192" y="1861356"/>
                  </a:cubicBezTo>
                  <a:close/>
                </a:path>
              </a:pathLst>
            </a:custGeom>
            <a:solidFill>
              <a:srgbClr val="704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9" name="Google Shape;499;p14"/>
          <p:cNvSpPr txBox="1"/>
          <p:nvPr/>
        </p:nvSpPr>
        <p:spPr>
          <a:xfrm>
            <a:off x="625840" y="3407240"/>
            <a:ext cx="5877387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Trong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sách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in,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người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ta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có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thể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đánh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tên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tác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phẩm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bằng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cách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in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nghiêng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.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Hãy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chép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lại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một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câu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có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chữ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in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nghiêng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dưới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đây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dùng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ngoặc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kép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để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đánh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tên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bức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tranh</a:t>
            </a:r>
            <a:r>
              <a:rPr lang="en-US" sz="2400" dirty="0">
                <a:solidFill>
                  <a:srgbClr val="704430"/>
                </a:solidFill>
                <a:latin typeface="UTM Avo" panose="02040603050506020204" pitchFamily="18" charset="0"/>
                <a:sym typeface="Arial"/>
              </a:rPr>
              <a:t>.</a:t>
            </a:r>
            <a:endParaRPr dirty="0">
              <a:latin typeface="UTM Avo" panose="02040603050506020204" pitchFamily="18" charset="0"/>
            </a:endParaRPr>
          </a:p>
        </p:txBody>
      </p:sp>
      <p:grpSp>
        <p:nvGrpSpPr>
          <p:cNvPr id="500" name="Google Shape;500;p14"/>
          <p:cNvGrpSpPr/>
          <p:nvPr/>
        </p:nvGrpSpPr>
        <p:grpSpPr>
          <a:xfrm>
            <a:off x="543248" y="2334290"/>
            <a:ext cx="5877387" cy="953077"/>
            <a:chOff x="313863" y="857164"/>
            <a:chExt cx="7337395" cy="1189831"/>
          </a:xfrm>
        </p:grpSpPr>
        <p:sp>
          <p:nvSpPr>
            <p:cNvPr id="501" name="Google Shape;501;p14"/>
            <p:cNvSpPr/>
            <p:nvPr/>
          </p:nvSpPr>
          <p:spPr>
            <a:xfrm>
              <a:off x="712501" y="857164"/>
              <a:ext cx="6938517" cy="823276"/>
            </a:xfrm>
            <a:custGeom>
              <a:avLst/>
              <a:gdLst/>
              <a:ahLst/>
              <a:cxnLst/>
              <a:rect l="l" t="t" r="r" b="b"/>
              <a:pathLst>
                <a:path w="13328645" h="1913890" extrusionOk="0">
                  <a:moveTo>
                    <a:pt x="13328645" y="956945"/>
                  </a:moveTo>
                  <a:lnTo>
                    <a:pt x="13328645" y="956945"/>
                  </a:lnTo>
                  <a:cubicBezTo>
                    <a:pt x="13328645" y="1485392"/>
                    <a:pt x="12900274" y="1913890"/>
                    <a:pt x="1237170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2371700" y="0"/>
                  </a:lnTo>
                  <a:cubicBezTo>
                    <a:pt x="12900147" y="0"/>
                    <a:pt x="13328645" y="428371"/>
                    <a:pt x="13328645" y="956945"/>
                  </a:cubicBezTo>
                  <a:close/>
                </a:path>
              </a:pathLst>
            </a:custGeom>
            <a:solidFill>
              <a:srgbClr val="F8CD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2" name="Google Shape;502;p14"/>
            <p:cNvCxnSpPr/>
            <p:nvPr/>
          </p:nvCxnSpPr>
          <p:spPr>
            <a:xfrm>
              <a:off x="6853924" y="1076799"/>
              <a:ext cx="391053" cy="0"/>
            </a:xfrm>
            <a:prstGeom prst="straightConnector1">
              <a:avLst/>
            </a:prstGeom>
            <a:noFill/>
            <a:ln w="47625" cap="rnd" cmpd="sng">
              <a:solidFill>
                <a:srgbClr val="70443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3" name="Google Shape;503;p14"/>
            <p:cNvCxnSpPr/>
            <p:nvPr/>
          </p:nvCxnSpPr>
          <p:spPr>
            <a:xfrm>
              <a:off x="6853924" y="1268549"/>
              <a:ext cx="391053" cy="0"/>
            </a:xfrm>
            <a:prstGeom prst="straightConnector1">
              <a:avLst/>
            </a:prstGeom>
            <a:noFill/>
            <a:ln w="47625" cap="rnd" cmpd="sng">
              <a:solidFill>
                <a:srgbClr val="70443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4" name="Google Shape;504;p14"/>
            <p:cNvCxnSpPr/>
            <p:nvPr/>
          </p:nvCxnSpPr>
          <p:spPr>
            <a:xfrm>
              <a:off x="6853924" y="1460298"/>
              <a:ext cx="391053" cy="0"/>
            </a:xfrm>
            <a:prstGeom prst="straightConnector1">
              <a:avLst/>
            </a:prstGeom>
            <a:noFill/>
            <a:ln w="47625" cap="rnd" cmpd="sng">
              <a:solidFill>
                <a:srgbClr val="70443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05" name="Google Shape;505;p14"/>
            <p:cNvSpPr/>
            <p:nvPr/>
          </p:nvSpPr>
          <p:spPr>
            <a:xfrm>
              <a:off x="5258372" y="988360"/>
              <a:ext cx="395887" cy="516849"/>
            </a:xfrm>
            <a:custGeom>
              <a:avLst/>
              <a:gdLst/>
              <a:ahLst/>
              <a:cxnLst/>
              <a:rect l="l" t="t" r="r" b="b"/>
              <a:pathLst>
                <a:path w="456119" h="516849" extrusionOk="0">
                  <a:moveTo>
                    <a:pt x="0" y="0"/>
                  </a:moveTo>
                  <a:lnTo>
                    <a:pt x="456119" y="0"/>
                  </a:lnTo>
                  <a:lnTo>
                    <a:pt x="456119" y="516849"/>
                  </a:lnTo>
                  <a:lnTo>
                    <a:pt x="0" y="516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5889686" y="910326"/>
              <a:ext cx="657922" cy="699771"/>
            </a:xfrm>
            <a:custGeom>
              <a:avLst/>
              <a:gdLst/>
              <a:ahLst/>
              <a:cxnLst/>
              <a:rect l="l" t="t" r="r" b="b"/>
              <a:pathLst>
                <a:path w="758021" h="758021" extrusionOk="0">
                  <a:moveTo>
                    <a:pt x="0" y="0"/>
                  </a:moveTo>
                  <a:lnTo>
                    <a:pt x="758021" y="0"/>
                  </a:lnTo>
                  <a:lnTo>
                    <a:pt x="758021" y="758021"/>
                  </a:lnTo>
                  <a:lnTo>
                    <a:pt x="0" y="7580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1155259" y="988360"/>
              <a:ext cx="467289" cy="516849"/>
            </a:xfrm>
            <a:custGeom>
              <a:avLst/>
              <a:gdLst/>
              <a:ahLst/>
              <a:cxnLst/>
              <a:rect l="l" t="t" r="r" b="b"/>
              <a:pathLst>
                <a:path w="538384" h="516849" extrusionOk="0">
                  <a:moveTo>
                    <a:pt x="0" y="0"/>
                  </a:moveTo>
                  <a:lnTo>
                    <a:pt x="538384" y="0"/>
                  </a:lnTo>
                  <a:lnTo>
                    <a:pt x="538384" y="516849"/>
                  </a:lnTo>
                  <a:lnTo>
                    <a:pt x="0" y="516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1956022" y="988360"/>
              <a:ext cx="342565" cy="516849"/>
            </a:xfrm>
            <a:custGeom>
              <a:avLst/>
              <a:gdLst/>
              <a:ahLst/>
              <a:cxnLst/>
              <a:rect l="l" t="t" r="r" b="b"/>
              <a:pathLst>
                <a:path w="394685" h="516849" extrusionOk="0">
                  <a:moveTo>
                    <a:pt x="0" y="0"/>
                  </a:moveTo>
                  <a:lnTo>
                    <a:pt x="394685" y="0"/>
                  </a:lnTo>
                  <a:lnTo>
                    <a:pt x="394685" y="516849"/>
                  </a:lnTo>
                  <a:lnTo>
                    <a:pt x="0" y="516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9" name="Google Shape;509;p14"/>
            <p:cNvCxnSpPr/>
            <p:nvPr/>
          </p:nvCxnSpPr>
          <p:spPr>
            <a:xfrm>
              <a:off x="313863" y="2046995"/>
              <a:ext cx="7337395" cy="0"/>
            </a:xfrm>
            <a:prstGeom prst="straightConnector1">
              <a:avLst/>
            </a:prstGeom>
            <a:noFill/>
            <a:ln w="47625" cap="flat" cmpd="sng">
              <a:solidFill>
                <a:srgbClr val="70443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10" name="Google Shape;510;p14"/>
            <p:cNvSpPr txBox="1"/>
            <p:nvPr/>
          </p:nvSpPr>
          <p:spPr>
            <a:xfrm>
              <a:off x="2183113" y="958918"/>
              <a:ext cx="2847932" cy="653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Bài</a:t>
              </a:r>
              <a:r>
                <a:rPr lang="en-US" sz="2800" b="1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tập</a:t>
              </a:r>
              <a:r>
                <a:rPr lang="en-US" sz="2800" b="1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2</a:t>
              </a:r>
              <a:endParaRPr dirty="0">
                <a:latin typeface="UTM Avo" panose="02040603050506020204" pitchFamily="18" charset="0"/>
              </a:endParaRPr>
            </a:p>
          </p:txBody>
        </p:sp>
      </p:grpSp>
      <p:pic>
        <p:nvPicPr>
          <p:cNvPr id="511" name="Google Shape;511;p14"/>
          <p:cNvPicPr preferRelativeResize="0"/>
          <p:nvPr/>
        </p:nvPicPr>
        <p:blipFill rotWithShape="1">
          <a:blip r:embed="rId8">
            <a:alphaModFix/>
          </a:blip>
          <a:srcRect l="11220" r="12611" b="7454"/>
          <a:stretch/>
        </p:blipFill>
        <p:spPr>
          <a:xfrm>
            <a:off x="6884904" y="2158646"/>
            <a:ext cx="5359634" cy="39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15"/>
          <p:cNvGrpSpPr/>
          <p:nvPr/>
        </p:nvGrpSpPr>
        <p:grpSpPr>
          <a:xfrm>
            <a:off x="1028402" y="1573904"/>
            <a:ext cx="10135196" cy="5150745"/>
            <a:chOff x="0" y="0"/>
            <a:chExt cx="4030824" cy="2733845"/>
          </a:xfrm>
        </p:grpSpPr>
        <p:sp>
          <p:nvSpPr>
            <p:cNvPr id="517" name="Google Shape;517;p15"/>
            <p:cNvSpPr/>
            <p:nvPr/>
          </p:nvSpPr>
          <p:spPr>
            <a:xfrm>
              <a:off x="92710" y="106680"/>
              <a:ext cx="3926683" cy="2614465"/>
            </a:xfrm>
            <a:custGeom>
              <a:avLst/>
              <a:gdLst/>
              <a:ahLst/>
              <a:cxnLst/>
              <a:rect l="l" t="t" r="r" b="b"/>
              <a:pathLst>
                <a:path w="3926683" h="2614465" extrusionOk="0">
                  <a:moveTo>
                    <a:pt x="3900013" y="2425235"/>
                  </a:moveTo>
                  <a:cubicBezTo>
                    <a:pt x="3900013" y="2512865"/>
                    <a:pt x="3823813" y="2583985"/>
                    <a:pt x="3742533" y="2583985"/>
                  </a:cubicBezTo>
                  <a:lnTo>
                    <a:pt x="66040" y="2583985"/>
                  </a:lnTo>
                  <a:cubicBezTo>
                    <a:pt x="43180" y="2583985"/>
                    <a:pt x="20320" y="2578905"/>
                    <a:pt x="0" y="2570015"/>
                  </a:cubicBezTo>
                  <a:cubicBezTo>
                    <a:pt x="26670" y="2597955"/>
                    <a:pt x="63500" y="2614465"/>
                    <a:pt x="119154" y="2614465"/>
                  </a:cubicBezTo>
                  <a:lnTo>
                    <a:pt x="3780633" y="2614465"/>
                  </a:lnTo>
                  <a:cubicBezTo>
                    <a:pt x="3860644" y="2614465"/>
                    <a:pt x="3926683" y="2548425"/>
                    <a:pt x="3926683" y="2468415"/>
                  </a:cubicBezTo>
                  <a:lnTo>
                    <a:pt x="3926683" y="95250"/>
                  </a:lnTo>
                  <a:cubicBezTo>
                    <a:pt x="3926683" y="58420"/>
                    <a:pt x="3912713" y="25400"/>
                    <a:pt x="3891124" y="0"/>
                  </a:cubicBezTo>
                  <a:cubicBezTo>
                    <a:pt x="3897474" y="16510"/>
                    <a:pt x="3900013" y="34290"/>
                    <a:pt x="3900013" y="52070"/>
                  </a:cubicBezTo>
                  <a:lnTo>
                    <a:pt x="3900013" y="2425235"/>
                  </a:lnTo>
                  <a:lnTo>
                    <a:pt x="3900013" y="2425235"/>
                  </a:lnTo>
                  <a:close/>
                </a:path>
              </a:pathLst>
            </a:custGeom>
            <a:solidFill>
              <a:srgbClr val="704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12700" y="12700"/>
              <a:ext cx="3966054" cy="2665265"/>
            </a:xfrm>
            <a:custGeom>
              <a:avLst/>
              <a:gdLst/>
              <a:ahLst/>
              <a:cxnLst/>
              <a:rect l="l" t="t" r="r" b="b"/>
              <a:pathLst>
                <a:path w="3966054" h="2665265" extrusionOk="0">
                  <a:moveTo>
                    <a:pt x="146050" y="2665265"/>
                  </a:moveTo>
                  <a:lnTo>
                    <a:pt x="3820004" y="2665265"/>
                  </a:lnTo>
                  <a:cubicBezTo>
                    <a:pt x="3900013" y="2665265"/>
                    <a:pt x="3966054" y="2599225"/>
                    <a:pt x="3966054" y="2519215"/>
                  </a:cubicBezTo>
                  <a:lnTo>
                    <a:pt x="3966054" y="146050"/>
                  </a:lnTo>
                  <a:cubicBezTo>
                    <a:pt x="3966054" y="66040"/>
                    <a:pt x="3900013" y="0"/>
                    <a:pt x="382000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519215"/>
                  </a:lnTo>
                  <a:cubicBezTo>
                    <a:pt x="0" y="2600495"/>
                    <a:pt x="66040" y="2665265"/>
                    <a:pt x="146050" y="2665265"/>
                  </a:cubicBezTo>
                  <a:close/>
                </a:path>
              </a:pathLst>
            </a:custGeom>
            <a:solidFill>
              <a:srgbClr val="B9DD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0" y="0"/>
              <a:ext cx="4030824" cy="2733845"/>
            </a:xfrm>
            <a:custGeom>
              <a:avLst/>
              <a:gdLst/>
              <a:ahLst/>
              <a:cxnLst/>
              <a:rect l="l" t="t" r="r" b="b"/>
              <a:pathLst>
                <a:path w="4030824" h="2733845" extrusionOk="0">
                  <a:moveTo>
                    <a:pt x="3967324" y="74930"/>
                  </a:moveTo>
                  <a:cubicBezTo>
                    <a:pt x="3939384" y="30480"/>
                    <a:pt x="3889854" y="0"/>
                    <a:pt x="383270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531915"/>
                  </a:lnTo>
                  <a:cubicBezTo>
                    <a:pt x="0" y="2583985"/>
                    <a:pt x="25400" y="2629705"/>
                    <a:pt x="63500" y="2658915"/>
                  </a:cubicBezTo>
                  <a:cubicBezTo>
                    <a:pt x="91440" y="2703365"/>
                    <a:pt x="140970" y="2733845"/>
                    <a:pt x="215477" y="2733845"/>
                  </a:cubicBezTo>
                  <a:lnTo>
                    <a:pt x="3872074" y="2733845"/>
                  </a:lnTo>
                  <a:cubicBezTo>
                    <a:pt x="3959704" y="2733845"/>
                    <a:pt x="4030824" y="2662725"/>
                    <a:pt x="4030824" y="2575095"/>
                  </a:cubicBezTo>
                  <a:lnTo>
                    <a:pt x="4030824" y="201930"/>
                  </a:lnTo>
                  <a:cubicBezTo>
                    <a:pt x="4030823" y="149860"/>
                    <a:pt x="4005423" y="104140"/>
                    <a:pt x="3967324" y="74930"/>
                  </a:cubicBezTo>
                  <a:close/>
                  <a:moveTo>
                    <a:pt x="12700" y="253191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832704" y="12700"/>
                  </a:lnTo>
                  <a:cubicBezTo>
                    <a:pt x="3912713" y="12700"/>
                    <a:pt x="3978754" y="78740"/>
                    <a:pt x="3978754" y="158750"/>
                  </a:cubicBezTo>
                  <a:lnTo>
                    <a:pt x="3978754" y="2531915"/>
                  </a:lnTo>
                  <a:cubicBezTo>
                    <a:pt x="3978754" y="2611925"/>
                    <a:pt x="3912713" y="2677965"/>
                    <a:pt x="3832704" y="2677965"/>
                  </a:cubicBezTo>
                  <a:lnTo>
                    <a:pt x="158750" y="2677965"/>
                  </a:lnTo>
                  <a:cubicBezTo>
                    <a:pt x="78740" y="2677965"/>
                    <a:pt x="12700" y="2613195"/>
                    <a:pt x="12700" y="2531915"/>
                  </a:cubicBezTo>
                  <a:close/>
                  <a:moveTo>
                    <a:pt x="4019393" y="2575095"/>
                  </a:moveTo>
                  <a:cubicBezTo>
                    <a:pt x="4019393" y="2655105"/>
                    <a:pt x="3952084" y="2721145"/>
                    <a:pt x="3872073" y="2721145"/>
                  </a:cubicBezTo>
                  <a:lnTo>
                    <a:pt x="215477" y="2721145"/>
                  </a:lnTo>
                  <a:cubicBezTo>
                    <a:pt x="157480" y="2721145"/>
                    <a:pt x="120650" y="2704635"/>
                    <a:pt x="93980" y="2676695"/>
                  </a:cubicBezTo>
                  <a:cubicBezTo>
                    <a:pt x="114300" y="2685585"/>
                    <a:pt x="135890" y="2690665"/>
                    <a:pt x="160020" y="2690665"/>
                  </a:cubicBezTo>
                  <a:lnTo>
                    <a:pt x="3833974" y="2690665"/>
                  </a:lnTo>
                  <a:cubicBezTo>
                    <a:pt x="3921604" y="2690665"/>
                    <a:pt x="3992724" y="2619545"/>
                    <a:pt x="3992724" y="2531915"/>
                  </a:cubicBezTo>
                  <a:lnTo>
                    <a:pt x="3992724" y="158750"/>
                  </a:lnTo>
                  <a:cubicBezTo>
                    <a:pt x="3992724" y="140970"/>
                    <a:pt x="3988913" y="123190"/>
                    <a:pt x="3983834" y="106680"/>
                  </a:cubicBezTo>
                  <a:cubicBezTo>
                    <a:pt x="4005424" y="132080"/>
                    <a:pt x="4019393" y="165100"/>
                    <a:pt x="4019393" y="201930"/>
                  </a:cubicBezTo>
                  <a:lnTo>
                    <a:pt x="4019393" y="2575095"/>
                  </a:lnTo>
                  <a:cubicBezTo>
                    <a:pt x="4019393" y="2575095"/>
                    <a:pt x="4019393" y="2575095"/>
                    <a:pt x="4019393" y="2575095"/>
                  </a:cubicBezTo>
                  <a:close/>
                </a:path>
              </a:pathLst>
            </a:custGeom>
            <a:solidFill>
              <a:srgbClr val="704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endParaRPr>
            </a:p>
          </p:txBody>
        </p:sp>
      </p:grpSp>
      <p:grpSp>
        <p:nvGrpSpPr>
          <p:cNvPr id="520" name="Google Shape;520;p15"/>
          <p:cNvGrpSpPr/>
          <p:nvPr/>
        </p:nvGrpSpPr>
        <p:grpSpPr>
          <a:xfrm>
            <a:off x="1268488" y="1835834"/>
            <a:ext cx="9408224" cy="1718337"/>
            <a:chOff x="1594073" y="1365692"/>
            <a:chExt cx="15003344" cy="2740241"/>
          </a:xfrm>
        </p:grpSpPr>
        <p:sp>
          <p:nvSpPr>
            <p:cNvPr id="521" name="Google Shape;521;p15"/>
            <p:cNvSpPr/>
            <p:nvPr/>
          </p:nvSpPr>
          <p:spPr>
            <a:xfrm>
              <a:off x="2063975" y="2488432"/>
              <a:ext cx="13928445" cy="1320173"/>
            </a:xfrm>
            <a:custGeom>
              <a:avLst/>
              <a:gdLst/>
              <a:ahLst/>
              <a:cxnLst/>
              <a:rect l="l" t="t" r="r" b="b"/>
              <a:pathLst>
                <a:path w="20192434" h="1913890" extrusionOk="0">
                  <a:moveTo>
                    <a:pt x="20192434" y="956945"/>
                  </a:moveTo>
                  <a:lnTo>
                    <a:pt x="20192434" y="956945"/>
                  </a:lnTo>
                  <a:cubicBezTo>
                    <a:pt x="20192434" y="1485392"/>
                    <a:pt x="19764063" y="1913890"/>
                    <a:pt x="1923548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9235489" y="0"/>
                  </a:lnTo>
                  <a:cubicBezTo>
                    <a:pt x="19763936" y="0"/>
                    <a:pt x="20192434" y="428371"/>
                    <a:pt x="20192434" y="956945"/>
                  </a:cubicBez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14971929" y="2790810"/>
              <a:ext cx="535653" cy="606973"/>
            </a:xfrm>
            <a:custGeom>
              <a:avLst/>
              <a:gdLst/>
              <a:ahLst/>
              <a:cxnLst/>
              <a:rect l="l" t="t" r="r" b="b"/>
              <a:pathLst>
                <a:path w="535653" h="606973" extrusionOk="0">
                  <a:moveTo>
                    <a:pt x="0" y="0"/>
                  </a:moveTo>
                  <a:lnTo>
                    <a:pt x="535653" y="0"/>
                  </a:lnTo>
                  <a:lnTo>
                    <a:pt x="535653" y="606973"/>
                  </a:lnTo>
                  <a:lnTo>
                    <a:pt x="0" y="6069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cxnSp>
          <p:nvCxnSpPr>
            <p:cNvPr id="523" name="Google Shape;523;p15"/>
            <p:cNvCxnSpPr/>
            <p:nvPr/>
          </p:nvCxnSpPr>
          <p:spPr>
            <a:xfrm>
              <a:off x="15346468" y="1529141"/>
              <a:ext cx="450550" cy="0"/>
            </a:xfrm>
            <a:prstGeom prst="straightConnector1">
              <a:avLst/>
            </a:prstGeom>
            <a:noFill/>
            <a:ln w="47625" cap="rnd" cmpd="sng">
              <a:solidFill>
                <a:srgbClr val="70443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4" name="Google Shape;524;p15"/>
            <p:cNvCxnSpPr/>
            <p:nvPr/>
          </p:nvCxnSpPr>
          <p:spPr>
            <a:xfrm>
              <a:off x="15346468" y="1720890"/>
              <a:ext cx="450550" cy="0"/>
            </a:xfrm>
            <a:prstGeom prst="straightConnector1">
              <a:avLst/>
            </a:prstGeom>
            <a:noFill/>
            <a:ln w="47625" cap="rnd" cmpd="sng">
              <a:solidFill>
                <a:srgbClr val="70443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5" name="Google Shape;525;p15"/>
            <p:cNvCxnSpPr/>
            <p:nvPr/>
          </p:nvCxnSpPr>
          <p:spPr>
            <a:xfrm>
              <a:off x="15346468" y="1912640"/>
              <a:ext cx="450550" cy="0"/>
            </a:xfrm>
            <a:prstGeom prst="straightConnector1">
              <a:avLst/>
            </a:prstGeom>
            <a:noFill/>
            <a:ln w="47625" cap="rnd" cmpd="sng">
              <a:solidFill>
                <a:srgbClr val="70443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6" name="Google Shape;526;p15"/>
            <p:cNvSpPr/>
            <p:nvPr/>
          </p:nvSpPr>
          <p:spPr>
            <a:xfrm>
              <a:off x="13907935" y="1365692"/>
              <a:ext cx="758021" cy="758021"/>
            </a:xfrm>
            <a:custGeom>
              <a:avLst/>
              <a:gdLst/>
              <a:ahLst/>
              <a:cxnLst/>
              <a:rect l="l" t="t" r="r" b="b"/>
              <a:pathLst>
                <a:path w="758021" h="758021" extrusionOk="0">
                  <a:moveTo>
                    <a:pt x="0" y="0"/>
                  </a:moveTo>
                  <a:lnTo>
                    <a:pt x="758021" y="0"/>
                  </a:lnTo>
                  <a:lnTo>
                    <a:pt x="758021" y="758021"/>
                  </a:lnTo>
                  <a:lnTo>
                    <a:pt x="0" y="7580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2607845" y="2775579"/>
              <a:ext cx="663995" cy="637435"/>
            </a:xfrm>
            <a:custGeom>
              <a:avLst/>
              <a:gdLst/>
              <a:ahLst/>
              <a:cxnLst/>
              <a:rect l="l" t="t" r="r" b="b"/>
              <a:pathLst>
                <a:path w="663995" h="637435" extrusionOk="0">
                  <a:moveTo>
                    <a:pt x="0" y="0"/>
                  </a:moveTo>
                  <a:lnTo>
                    <a:pt x="663995" y="0"/>
                  </a:lnTo>
                  <a:lnTo>
                    <a:pt x="663995" y="637435"/>
                  </a:lnTo>
                  <a:lnTo>
                    <a:pt x="0" y="6374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3595435" y="2775579"/>
              <a:ext cx="486769" cy="637435"/>
            </a:xfrm>
            <a:custGeom>
              <a:avLst/>
              <a:gdLst/>
              <a:ahLst/>
              <a:cxnLst/>
              <a:rect l="l" t="t" r="r" b="b"/>
              <a:pathLst>
                <a:path w="486769" h="637435" extrusionOk="0">
                  <a:moveTo>
                    <a:pt x="0" y="0"/>
                  </a:moveTo>
                  <a:lnTo>
                    <a:pt x="486768" y="0"/>
                  </a:lnTo>
                  <a:lnTo>
                    <a:pt x="486768" y="637435"/>
                  </a:lnTo>
                  <a:lnTo>
                    <a:pt x="0" y="6374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2447881" y="1551158"/>
              <a:ext cx="429200" cy="43112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896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3170475" y="1551158"/>
              <a:ext cx="429200" cy="43112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896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3893069" y="1551158"/>
              <a:ext cx="429200" cy="43112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896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cxnSp>
          <p:nvCxnSpPr>
            <p:cNvPr id="532" name="Google Shape;532;p15"/>
            <p:cNvCxnSpPr/>
            <p:nvPr/>
          </p:nvCxnSpPr>
          <p:spPr>
            <a:xfrm>
              <a:off x="1594073" y="2454797"/>
              <a:ext cx="15003344" cy="0"/>
            </a:xfrm>
            <a:prstGeom prst="straightConnector1">
              <a:avLst/>
            </a:prstGeom>
            <a:noFill/>
            <a:ln w="47625" cap="flat" cmpd="sng">
              <a:solidFill>
                <a:srgbClr val="70443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3" name="Google Shape;533;p15"/>
            <p:cNvSpPr txBox="1"/>
            <p:nvPr/>
          </p:nvSpPr>
          <p:spPr>
            <a:xfrm>
              <a:off x="4768039" y="2388088"/>
              <a:ext cx="8520319" cy="1717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ĐÁP ÁN</a:t>
              </a:r>
              <a:endParaRPr dirty="0">
                <a:latin typeface="UTM Avo" panose="02040603050506020204" pitchFamily="18" charset="0"/>
              </a:endParaRPr>
            </a:p>
          </p:txBody>
        </p:sp>
      </p:grpSp>
      <p:sp>
        <p:nvSpPr>
          <p:cNvPr id="534" name="Google Shape;534;p15"/>
          <p:cNvSpPr/>
          <p:nvPr/>
        </p:nvSpPr>
        <p:spPr>
          <a:xfrm>
            <a:off x="5439200" y="4204464"/>
            <a:ext cx="1066800" cy="95110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5"/>
          <p:cNvSpPr txBox="1"/>
          <p:nvPr/>
        </p:nvSpPr>
        <p:spPr>
          <a:xfrm>
            <a:off x="6710083" y="4114884"/>
            <a:ext cx="394457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“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Cá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chép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trông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trăng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”, “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Lí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ngư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vọng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nguyệt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”, “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Công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múa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”.</a:t>
            </a:r>
            <a:endParaRPr dirty="0">
              <a:latin typeface="UTM Avo" panose="02040603050506020204" pitchFamily="18" charset="0"/>
            </a:endParaRPr>
          </a:p>
        </p:txBody>
      </p:sp>
      <p:pic>
        <p:nvPicPr>
          <p:cNvPr id="536" name="Google Shape;536;p15"/>
          <p:cNvPicPr preferRelativeResize="0"/>
          <p:nvPr/>
        </p:nvPicPr>
        <p:blipFill rotWithShape="1">
          <a:blip r:embed="rId8">
            <a:alphaModFix/>
          </a:blip>
          <a:srcRect l="11220" r="12611" b="7454"/>
          <a:stretch/>
        </p:blipFill>
        <p:spPr>
          <a:xfrm>
            <a:off x="1290542" y="3357691"/>
            <a:ext cx="4353343" cy="3200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16"/>
          <p:cNvGrpSpPr/>
          <p:nvPr/>
        </p:nvGrpSpPr>
        <p:grpSpPr>
          <a:xfrm>
            <a:off x="6550803" y="2158279"/>
            <a:ext cx="4787019" cy="4502292"/>
            <a:chOff x="486562" y="2119452"/>
            <a:chExt cx="8306642" cy="7771489"/>
          </a:xfrm>
        </p:grpSpPr>
        <p:grpSp>
          <p:nvGrpSpPr>
            <p:cNvPr id="542" name="Google Shape;542;p16"/>
            <p:cNvGrpSpPr/>
            <p:nvPr/>
          </p:nvGrpSpPr>
          <p:grpSpPr>
            <a:xfrm>
              <a:off x="486562" y="2119452"/>
              <a:ext cx="8306642" cy="7771489"/>
              <a:chOff x="0" y="0"/>
              <a:chExt cx="1783295" cy="1868155"/>
            </a:xfrm>
          </p:grpSpPr>
          <p:sp>
            <p:nvSpPr>
              <p:cNvPr id="543" name="Google Shape;543;p16"/>
              <p:cNvSpPr/>
              <p:nvPr/>
            </p:nvSpPr>
            <p:spPr>
              <a:xfrm>
                <a:off x="92710" y="106680"/>
                <a:ext cx="1679155" cy="1748775"/>
              </a:xfrm>
              <a:custGeom>
                <a:avLst/>
                <a:gdLst/>
                <a:ahLst/>
                <a:cxnLst/>
                <a:rect l="l" t="t" r="r" b="b"/>
                <a:pathLst>
                  <a:path w="1679155" h="1748775" extrusionOk="0">
                    <a:moveTo>
                      <a:pt x="1652485" y="1559545"/>
                    </a:moveTo>
                    <a:cubicBezTo>
                      <a:pt x="1652485" y="1647175"/>
                      <a:pt x="1576285" y="1718295"/>
                      <a:pt x="1495005" y="1718295"/>
                    </a:cubicBezTo>
                    <a:lnTo>
                      <a:pt x="66040" y="1718295"/>
                    </a:lnTo>
                    <a:cubicBezTo>
                      <a:pt x="43180" y="1718295"/>
                      <a:pt x="20320" y="1713215"/>
                      <a:pt x="0" y="1704325"/>
                    </a:cubicBezTo>
                    <a:cubicBezTo>
                      <a:pt x="26670" y="1732265"/>
                      <a:pt x="63500" y="1748775"/>
                      <a:pt x="104829" y="1748775"/>
                    </a:cubicBezTo>
                    <a:lnTo>
                      <a:pt x="1533105" y="1748775"/>
                    </a:lnTo>
                    <a:cubicBezTo>
                      <a:pt x="1613115" y="1748775"/>
                      <a:pt x="1679155" y="1682735"/>
                      <a:pt x="1679155" y="1602725"/>
                    </a:cubicBezTo>
                    <a:lnTo>
                      <a:pt x="1679155" y="95250"/>
                    </a:lnTo>
                    <a:cubicBezTo>
                      <a:pt x="1679155" y="58420"/>
                      <a:pt x="1665185" y="25400"/>
                      <a:pt x="1643595" y="0"/>
                    </a:cubicBezTo>
                    <a:cubicBezTo>
                      <a:pt x="1649945" y="16510"/>
                      <a:pt x="1652485" y="34290"/>
                      <a:pt x="1652485" y="52070"/>
                    </a:cubicBezTo>
                    <a:lnTo>
                      <a:pt x="1652485" y="1559545"/>
                    </a:lnTo>
                    <a:lnTo>
                      <a:pt x="1652485" y="1559545"/>
                    </a:lnTo>
                    <a:close/>
                  </a:path>
                </a:pathLst>
              </a:custGeom>
              <a:solidFill>
                <a:srgbClr val="7044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2700" y="12700"/>
                <a:ext cx="1718525" cy="1799575"/>
              </a:xfrm>
              <a:custGeom>
                <a:avLst/>
                <a:gdLst/>
                <a:ahLst/>
                <a:cxnLst/>
                <a:rect l="l" t="t" r="r" b="b"/>
                <a:pathLst>
                  <a:path w="1718525" h="1799575" extrusionOk="0">
                    <a:moveTo>
                      <a:pt x="146050" y="1799575"/>
                    </a:moveTo>
                    <a:lnTo>
                      <a:pt x="1572475" y="1799575"/>
                    </a:lnTo>
                    <a:cubicBezTo>
                      <a:pt x="1652485" y="1799575"/>
                      <a:pt x="1718525" y="1733535"/>
                      <a:pt x="1718525" y="1653525"/>
                    </a:cubicBezTo>
                    <a:lnTo>
                      <a:pt x="1718525" y="146050"/>
                    </a:lnTo>
                    <a:cubicBezTo>
                      <a:pt x="1718525" y="66040"/>
                      <a:pt x="1652485" y="0"/>
                      <a:pt x="1572475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653525"/>
                    </a:lnTo>
                    <a:cubicBezTo>
                      <a:pt x="0" y="1734805"/>
                      <a:pt x="66040" y="1799575"/>
                      <a:pt x="146050" y="1799575"/>
                    </a:cubicBezTo>
                    <a:close/>
                  </a:path>
                </a:pathLst>
              </a:custGeom>
              <a:solidFill>
                <a:srgbClr val="FFF3E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0" y="0"/>
                <a:ext cx="1783295" cy="1868155"/>
              </a:xfrm>
              <a:custGeom>
                <a:avLst/>
                <a:gdLst/>
                <a:ahLst/>
                <a:cxnLst/>
                <a:rect l="l" t="t" r="r" b="b"/>
                <a:pathLst>
                  <a:path w="1783295" h="1868155" extrusionOk="0">
                    <a:moveTo>
                      <a:pt x="1719795" y="74930"/>
                    </a:moveTo>
                    <a:cubicBezTo>
                      <a:pt x="1691855" y="30480"/>
                      <a:pt x="1642325" y="0"/>
                      <a:pt x="1585175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666225"/>
                    </a:lnTo>
                    <a:cubicBezTo>
                      <a:pt x="0" y="1718295"/>
                      <a:pt x="25400" y="1764015"/>
                      <a:pt x="63500" y="1793225"/>
                    </a:cubicBezTo>
                    <a:cubicBezTo>
                      <a:pt x="91440" y="1837675"/>
                      <a:pt x="140970" y="1868155"/>
                      <a:pt x="198917" y="1868155"/>
                    </a:cubicBezTo>
                    <a:lnTo>
                      <a:pt x="1624545" y="1868155"/>
                    </a:lnTo>
                    <a:cubicBezTo>
                      <a:pt x="1712175" y="1868155"/>
                      <a:pt x="1783295" y="1797035"/>
                      <a:pt x="1783295" y="1709405"/>
                    </a:cubicBezTo>
                    <a:lnTo>
                      <a:pt x="1783295" y="201930"/>
                    </a:lnTo>
                    <a:cubicBezTo>
                      <a:pt x="1783295" y="149860"/>
                      <a:pt x="1757895" y="104140"/>
                      <a:pt x="1719795" y="74930"/>
                    </a:cubicBezTo>
                    <a:close/>
                    <a:moveTo>
                      <a:pt x="12700" y="1666225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585175" y="12700"/>
                    </a:lnTo>
                    <a:cubicBezTo>
                      <a:pt x="1665185" y="12700"/>
                      <a:pt x="1731225" y="78740"/>
                      <a:pt x="1731225" y="158750"/>
                    </a:cubicBezTo>
                    <a:lnTo>
                      <a:pt x="1731225" y="1666225"/>
                    </a:lnTo>
                    <a:cubicBezTo>
                      <a:pt x="1731225" y="1746235"/>
                      <a:pt x="1665185" y="1812275"/>
                      <a:pt x="1585175" y="1812275"/>
                    </a:cubicBezTo>
                    <a:lnTo>
                      <a:pt x="158750" y="1812275"/>
                    </a:lnTo>
                    <a:cubicBezTo>
                      <a:pt x="78740" y="1812275"/>
                      <a:pt x="12700" y="1747505"/>
                      <a:pt x="12700" y="1666225"/>
                    </a:cubicBezTo>
                    <a:close/>
                    <a:moveTo>
                      <a:pt x="1771865" y="1709405"/>
                    </a:moveTo>
                    <a:cubicBezTo>
                      <a:pt x="1771865" y="1789415"/>
                      <a:pt x="1704555" y="1855455"/>
                      <a:pt x="1624545" y="1855455"/>
                    </a:cubicBezTo>
                    <a:lnTo>
                      <a:pt x="198917" y="1855455"/>
                    </a:lnTo>
                    <a:cubicBezTo>
                      <a:pt x="157480" y="1855455"/>
                      <a:pt x="120650" y="1838945"/>
                      <a:pt x="93980" y="1811005"/>
                    </a:cubicBezTo>
                    <a:cubicBezTo>
                      <a:pt x="114300" y="1819895"/>
                      <a:pt x="135890" y="1824975"/>
                      <a:pt x="160020" y="1824975"/>
                    </a:cubicBezTo>
                    <a:lnTo>
                      <a:pt x="1586445" y="1824975"/>
                    </a:lnTo>
                    <a:cubicBezTo>
                      <a:pt x="1674075" y="1824975"/>
                      <a:pt x="1745195" y="1753855"/>
                      <a:pt x="1745195" y="1666225"/>
                    </a:cubicBezTo>
                    <a:lnTo>
                      <a:pt x="1745195" y="158750"/>
                    </a:lnTo>
                    <a:cubicBezTo>
                      <a:pt x="1745195" y="140970"/>
                      <a:pt x="1741385" y="123190"/>
                      <a:pt x="1736305" y="106680"/>
                    </a:cubicBezTo>
                    <a:cubicBezTo>
                      <a:pt x="1757895" y="132080"/>
                      <a:pt x="1771865" y="165100"/>
                      <a:pt x="1771865" y="201930"/>
                    </a:cubicBezTo>
                    <a:lnTo>
                      <a:pt x="1771865" y="1709405"/>
                    </a:lnTo>
                    <a:cubicBezTo>
                      <a:pt x="1771865" y="1709405"/>
                      <a:pt x="1771865" y="1709405"/>
                      <a:pt x="1771865" y="1709405"/>
                    </a:cubicBezTo>
                    <a:close/>
                  </a:path>
                </a:pathLst>
              </a:custGeom>
              <a:solidFill>
                <a:srgbClr val="7044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6" name="Google Shape;546;p16"/>
            <p:cNvSpPr/>
            <p:nvPr/>
          </p:nvSpPr>
          <p:spPr>
            <a:xfrm>
              <a:off x="992754" y="2513464"/>
              <a:ext cx="7133367" cy="989438"/>
            </a:xfrm>
            <a:custGeom>
              <a:avLst/>
              <a:gdLst/>
              <a:ahLst/>
              <a:cxnLst/>
              <a:rect l="l" t="t" r="r" b="b"/>
              <a:pathLst>
                <a:path w="12322884" h="1913890" extrusionOk="0">
                  <a:moveTo>
                    <a:pt x="12322884" y="956945"/>
                  </a:moveTo>
                  <a:lnTo>
                    <a:pt x="12322884" y="956945"/>
                  </a:lnTo>
                  <a:cubicBezTo>
                    <a:pt x="12322884" y="1485392"/>
                    <a:pt x="11894514" y="1913890"/>
                    <a:pt x="1136594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365939" y="0"/>
                  </a:lnTo>
                  <a:cubicBezTo>
                    <a:pt x="11894386" y="0"/>
                    <a:pt x="12322884" y="428371"/>
                    <a:pt x="12322884" y="956945"/>
                  </a:cubicBezTo>
                  <a:close/>
                </a:path>
              </a:pathLst>
            </a:custGeom>
            <a:solidFill>
              <a:srgbClr val="B9DD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6075467" y="2667844"/>
              <a:ext cx="613807" cy="621164"/>
            </a:xfrm>
            <a:custGeom>
              <a:avLst/>
              <a:gdLst/>
              <a:ahLst/>
              <a:cxnLst/>
              <a:rect l="l" t="t" r="r" b="b"/>
              <a:pathLst>
                <a:path w="456119" h="516849" extrusionOk="0">
                  <a:moveTo>
                    <a:pt x="0" y="0"/>
                  </a:moveTo>
                  <a:lnTo>
                    <a:pt x="456119" y="0"/>
                  </a:lnTo>
                  <a:lnTo>
                    <a:pt x="456119" y="516849"/>
                  </a:lnTo>
                  <a:lnTo>
                    <a:pt x="0" y="516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8" name="Google Shape;548;p16"/>
          <p:cNvGrpSpPr/>
          <p:nvPr/>
        </p:nvGrpSpPr>
        <p:grpSpPr>
          <a:xfrm>
            <a:off x="1058061" y="2157551"/>
            <a:ext cx="4787019" cy="4502291"/>
            <a:chOff x="486562" y="2119452"/>
            <a:chExt cx="8306642" cy="7771488"/>
          </a:xfrm>
        </p:grpSpPr>
        <p:grpSp>
          <p:nvGrpSpPr>
            <p:cNvPr id="549" name="Google Shape;549;p16"/>
            <p:cNvGrpSpPr/>
            <p:nvPr/>
          </p:nvGrpSpPr>
          <p:grpSpPr>
            <a:xfrm>
              <a:off x="486562" y="2119452"/>
              <a:ext cx="8306642" cy="7771488"/>
              <a:chOff x="0" y="0"/>
              <a:chExt cx="1783295" cy="1868155"/>
            </a:xfrm>
          </p:grpSpPr>
          <p:sp>
            <p:nvSpPr>
              <p:cNvPr id="550" name="Google Shape;550;p16"/>
              <p:cNvSpPr/>
              <p:nvPr/>
            </p:nvSpPr>
            <p:spPr>
              <a:xfrm>
                <a:off x="92710" y="106680"/>
                <a:ext cx="1679155" cy="1748775"/>
              </a:xfrm>
              <a:custGeom>
                <a:avLst/>
                <a:gdLst/>
                <a:ahLst/>
                <a:cxnLst/>
                <a:rect l="l" t="t" r="r" b="b"/>
                <a:pathLst>
                  <a:path w="1679155" h="1748775" extrusionOk="0">
                    <a:moveTo>
                      <a:pt x="1652485" y="1559545"/>
                    </a:moveTo>
                    <a:cubicBezTo>
                      <a:pt x="1652485" y="1647175"/>
                      <a:pt x="1576285" y="1718295"/>
                      <a:pt x="1495005" y="1718295"/>
                    </a:cubicBezTo>
                    <a:lnTo>
                      <a:pt x="66040" y="1718295"/>
                    </a:lnTo>
                    <a:cubicBezTo>
                      <a:pt x="43180" y="1718295"/>
                      <a:pt x="20320" y="1713215"/>
                      <a:pt x="0" y="1704325"/>
                    </a:cubicBezTo>
                    <a:cubicBezTo>
                      <a:pt x="26670" y="1732265"/>
                      <a:pt x="63500" y="1748775"/>
                      <a:pt x="104829" y="1748775"/>
                    </a:cubicBezTo>
                    <a:lnTo>
                      <a:pt x="1533105" y="1748775"/>
                    </a:lnTo>
                    <a:cubicBezTo>
                      <a:pt x="1613115" y="1748775"/>
                      <a:pt x="1679155" y="1682735"/>
                      <a:pt x="1679155" y="1602725"/>
                    </a:cubicBezTo>
                    <a:lnTo>
                      <a:pt x="1679155" y="95250"/>
                    </a:lnTo>
                    <a:cubicBezTo>
                      <a:pt x="1679155" y="58420"/>
                      <a:pt x="1665185" y="25400"/>
                      <a:pt x="1643595" y="0"/>
                    </a:cubicBezTo>
                    <a:cubicBezTo>
                      <a:pt x="1649945" y="16510"/>
                      <a:pt x="1652485" y="34290"/>
                      <a:pt x="1652485" y="52070"/>
                    </a:cubicBezTo>
                    <a:lnTo>
                      <a:pt x="1652485" y="1559545"/>
                    </a:lnTo>
                    <a:lnTo>
                      <a:pt x="1652485" y="1559545"/>
                    </a:lnTo>
                    <a:close/>
                  </a:path>
                </a:pathLst>
              </a:custGeom>
              <a:solidFill>
                <a:srgbClr val="7044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16"/>
              <p:cNvSpPr/>
              <p:nvPr/>
            </p:nvSpPr>
            <p:spPr>
              <a:xfrm>
                <a:off x="12700" y="12700"/>
                <a:ext cx="1718525" cy="1799575"/>
              </a:xfrm>
              <a:custGeom>
                <a:avLst/>
                <a:gdLst/>
                <a:ahLst/>
                <a:cxnLst/>
                <a:rect l="l" t="t" r="r" b="b"/>
                <a:pathLst>
                  <a:path w="1718525" h="1799575" extrusionOk="0">
                    <a:moveTo>
                      <a:pt x="146050" y="1799575"/>
                    </a:moveTo>
                    <a:lnTo>
                      <a:pt x="1572475" y="1799575"/>
                    </a:lnTo>
                    <a:cubicBezTo>
                      <a:pt x="1652485" y="1799575"/>
                      <a:pt x="1718525" y="1733535"/>
                      <a:pt x="1718525" y="1653525"/>
                    </a:cubicBezTo>
                    <a:lnTo>
                      <a:pt x="1718525" y="146050"/>
                    </a:lnTo>
                    <a:cubicBezTo>
                      <a:pt x="1718525" y="66040"/>
                      <a:pt x="1652485" y="0"/>
                      <a:pt x="1572475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653525"/>
                    </a:lnTo>
                    <a:cubicBezTo>
                      <a:pt x="0" y="1734805"/>
                      <a:pt x="66040" y="1799575"/>
                      <a:pt x="146050" y="1799575"/>
                    </a:cubicBezTo>
                    <a:close/>
                  </a:path>
                </a:pathLst>
              </a:custGeom>
              <a:solidFill>
                <a:srgbClr val="FFF3E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16"/>
              <p:cNvSpPr/>
              <p:nvPr/>
            </p:nvSpPr>
            <p:spPr>
              <a:xfrm>
                <a:off x="0" y="0"/>
                <a:ext cx="1783295" cy="1868155"/>
              </a:xfrm>
              <a:custGeom>
                <a:avLst/>
                <a:gdLst/>
                <a:ahLst/>
                <a:cxnLst/>
                <a:rect l="l" t="t" r="r" b="b"/>
                <a:pathLst>
                  <a:path w="1783295" h="1868155" extrusionOk="0">
                    <a:moveTo>
                      <a:pt x="1719795" y="74930"/>
                    </a:moveTo>
                    <a:cubicBezTo>
                      <a:pt x="1691855" y="30480"/>
                      <a:pt x="1642325" y="0"/>
                      <a:pt x="1585175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666225"/>
                    </a:lnTo>
                    <a:cubicBezTo>
                      <a:pt x="0" y="1718295"/>
                      <a:pt x="25400" y="1764015"/>
                      <a:pt x="63500" y="1793225"/>
                    </a:cubicBezTo>
                    <a:cubicBezTo>
                      <a:pt x="91440" y="1837675"/>
                      <a:pt x="140970" y="1868155"/>
                      <a:pt x="198917" y="1868155"/>
                    </a:cubicBezTo>
                    <a:lnTo>
                      <a:pt x="1624545" y="1868155"/>
                    </a:lnTo>
                    <a:cubicBezTo>
                      <a:pt x="1712175" y="1868155"/>
                      <a:pt x="1783295" y="1797035"/>
                      <a:pt x="1783295" y="1709405"/>
                    </a:cubicBezTo>
                    <a:lnTo>
                      <a:pt x="1783295" y="201930"/>
                    </a:lnTo>
                    <a:cubicBezTo>
                      <a:pt x="1783295" y="149860"/>
                      <a:pt x="1757895" y="104140"/>
                      <a:pt x="1719795" y="74930"/>
                    </a:cubicBezTo>
                    <a:close/>
                    <a:moveTo>
                      <a:pt x="12700" y="1666225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585175" y="12700"/>
                    </a:lnTo>
                    <a:cubicBezTo>
                      <a:pt x="1665185" y="12700"/>
                      <a:pt x="1731225" y="78740"/>
                      <a:pt x="1731225" y="158750"/>
                    </a:cubicBezTo>
                    <a:lnTo>
                      <a:pt x="1731225" y="1666225"/>
                    </a:lnTo>
                    <a:cubicBezTo>
                      <a:pt x="1731225" y="1746235"/>
                      <a:pt x="1665185" y="1812275"/>
                      <a:pt x="1585175" y="1812275"/>
                    </a:cubicBezTo>
                    <a:lnTo>
                      <a:pt x="158750" y="1812275"/>
                    </a:lnTo>
                    <a:cubicBezTo>
                      <a:pt x="78740" y="1812275"/>
                      <a:pt x="12700" y="1747505"/>
                      <a:pt x="12700" y="1666225"/>
                    </a:cubicBezTo>
                    <a:close/>
                    <a:moveTo>
                      <a:pt x="1771865" y="1709405"/>
                    </a:moveTo>
                    <a:cubicBezTo>
                      <a:pt x="1771865" y="1789415"/>
                      <a:pt x="1704555" y="1855455"/>
                      <a:pt x="1624545" y="1855455"/>
                    </a:cubicBezTo>
                    <a:lnTo>
                      <a:pt x="198917" y="1855455"/>
                    </a:lnTo>
                    <a:cubicBezTo>
                      <a:pt x="157480" y="1855455"/>
                      <a:pt x="120650" y="1838945"/>
                      <a:pt x="93980" y="1811005"/>
                    </a:cubicBezTo>
                    <a:cubicBezTo>
                      <a:pt x="114300" y="1819895"/>
                      <a:pt x="135890" y="1824975"/>
                      <a:pt x="160020" y="1824975"/>
                    </a:cubicBezTo>
                    <a:lnTo>
                      <a:pt x="1586445" y="1824975"/>
                    </a:lnTo>
                    <a:cubicBezTo>
                      <a:pt x="1674075" y="1824975"/>
                      <a:pt x="1745195" y="1753855"/>
                      <a:pt x="1745195" y="1666225"/>
                    </a:cubicBezTo>
                    <a:lnTo>
                      <a:pt x="1745195" y="158750"/>
                    </a:lnTo>
                    <a:cubicBezTo>
                      <a:pt x="1745195" y="140970"/>
                      <a:pt x="1741385" y="123190"/>
                      <a:pt x="1736305" y="106680"/>
                    </a:cubicBezTo>
                    <a:cubicBezTo>
                      <a:pt x="1757895" y="132080"/>
                      <a:pt x="1771865" y="165100"/>
                      <a:pt x="1771865" y="201930"/>
                    </a:cubicBezTo>
                    <a:lnTo>
                      <a:pt x="1771865" y="1709405"/>
                    </a:lnTo>
                    <a:cubicBezTo>
                      <a:pt x="1771865" y="1709405"/>
                      <a:pt x="1771865" y="1709405"/>
                      <a:pt x="1771865" y="1709405"/>
                    </a:cubicBezTo>
                    <a:close/>
                  </a:path>
                </a:pathLst>
              </a:custGeom>
              <a:solidFill>
                <a:srgbClr val="7044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3" name="Google Shape;553;p16"/>
            <p:cNvSpPr/>
            <p:nvPr/>
          </p:nvSpPr>
          <p:spPr>
            <a:xfrm>
              <a:off x="992754" y="2513464"/>
              <a:ext cx="7133367" cy="989438"/>
            </a:xfrm>
            <a:custGeom>
              <a:avLst/>
              <a:gdLst/>
              <a:ahLst/>
              <a:cxnLst/>
              <a:rect l="l" t="t" r="r" b="b"/>
              <a:pathLst>
                <a:path w="12322884" h="1913890" extrusionOk="0">
                  <a:moveTo>
                    <a:pt x="12322884" y="956945"/>
                  </a:moveTo>
                  <a:lnTo>
                    <a:pt x="12322884" y="956945"/>
                  </a:lnTo>
                  <a:cubicBezTo>
                    <a:pt x="12322884" y="1485392"/>
                    <a:pt x="11894514" y="1913890"/>
                    <a:pt x="1136594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365939" y="0"/>
                  </a:lnTo>
                  <a:cubicBezTo>
                    <a:pt x="11894386" y="0"/>
                    <a:pt x="12322884" y="428371"/>
                    <a:pt x="12322884" y="956945"/>
                  </a:cubicBezTo>
                  <a:close/>
                </a:path>
              </a:pathLst>
            </a:custGeom>
            <a:solidFill>
              <a:srgbClr val="B9DD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6075467" y="2667844"/>
              <a:ext cx="613807" cy="621164"/>
            </a:xfrm>
            <a:custGeom>
              <a:avLst/>
              <a:gdLst/>
              <a:ahLst/>
              <a:cxnLst/>
              <a:rect l="l" t="t" r="r" b="b"/>
              <a:pathLst>
                <a:path w="456119" h="516849" extrusionOk="0">
                  <a:moveTo>
                    <a:pt x="0" y="0"/>
                  </a:moveTo>
                  <a:lnTo>
                    <a:pt x="456119" y="0"/>
                  </a:lnTo>
                  <a:lnTo>
                    <a:pt x="456119" y="516849"/>
                  </a:lnTo>
                  <a:lnTo>
                    <a:pt x="0" y="516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5" name="Google Shape;555;p16"/>
          <p:cNvSpPr txBox="1"/>
          <p:nvPr/>
        </p:nvSpPr>
        <p:spPr>
          <a:xfrm>
            <a:off x="6774079" y="3186254"/>
            <a:ext cx="411087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Viết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một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đoạn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văn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khoảng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4 – 5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câu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)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nói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về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một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bộ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phim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mà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đã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xem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trong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tháng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này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</a:t>
            </a:r>
            <a:endParaRPr sz="2400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556" name="Google Shape;556;p16"/>
          <p:cNvSpPr txBox="1"/>
          <p:nvPr/>
        </p:nvSpPr>
        <p:spPr>
          <a:xfrm>
            <a:off x="1306928" y="3156690"/>
            <a:ext cx="4037429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Viết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một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đoạn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văn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(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khoảng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4 – 5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câu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)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nói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về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một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câu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chuyện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hoặc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văn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thơ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mà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đã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đọc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trong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tháng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này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 </a:t>
            </a:r>
            <a:endParaRPr sz="2400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557" name="Google Shape;557;p16"/>
          <p:cNvSpPr txBox="1"/>
          <p:nvPr/>
        </p:nvSpPr>
        <p:spPr>
          <a:xfrm>
            <a:off x="2455756" y="2518068"/>
            <a:ext cx="18859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Đề</a:t>
            </a:r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2400" b="1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558" name="Google Shape;558;p16"/>
          <p:cNvSpPr txBox="1"/>
          <p:nvPr/>
        </p:nvSpPr>
        <p:spPr>
          <a:xfrm>
            <a:off x="7948498" y="2518068"/>
            <a:ext cx="18859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Đề</a:t>
            </a:r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559" name="Google Shape;559;p16"/>
          <p:cNvSpPr txBox="1"/>
          <p:nvPr/>
        </p:nvSpPr>
        <p:spPr>
          <a:xfrm>
            <a:off x="2636108" y="1446265"/>
            <a:ext cx="713551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2800" b="1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800" b="1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3: </a:t>
            </a:r>
            <a:r>
              <a:rPr lang="en-US" sz="2800" b="1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Chọn</a:t>
            </a:r>
            <a:r>
              <a:rPr lang="en-US" sz="2800" b="1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1 </a:t>
            </a:r>
            <a:r>
              <a:rPr lang="en-US" sz="2800" b="1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trong</a:t>
            </a:r>
            <a:r>
              <a:rPr lang="en-US" sz="2800" b="1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2 </a:t>
            </a:r>
            <a:r>
              <a:rPr lang="en-US" sz="2800" b="1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đề</a:t>
            </a:r>
            <a:r>
              <a:rPr lang="en-US" sz="2800" b="1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sau</a:t>
            </a:r>
            <a:endParaRPr sz="2800" b="1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17"/>
          <p:cNvGrpSpPr/>
          <p:nvPr/>
        </p:nvGrpSpPr>
        <p:grpSpPr>
          <a:xfrm>
            <a:off x="386264" y="1868556"/>
            <a:ext cx="11247242" cy="4684643"/>
            <a:chOff x="0" y="0"/>
            <a:chExt cx="2398335" cy="1993026"/>
          </a:xfrm>
        </p:grpSpPr>
        <p:sp>
          <p:nvSpPr>
            <p:cNvPr id="565" name="Google Shape;565;p17"/>
            <p:cNvSpPr/>
            <p:nvPr/>
          </p:nvSpPr>
          <p:spPr>
            <a:xfrm>
              <a:off x="92710" y="106680"/>
              <a:ext cx="2294195" cy="1873646"/>
            </a:xfrm>
            <a:custGeom>
              <a:avLst/>
              <a:gdLst/>
              <a:ahLst/>
              <a:cxnLst/>
              <a:rect l="l" t="t" r="r" b="b"/>
              <a:pathLst>
                <a:path w="2294195" h="1873646" extrusionOk="0">
                  <a:moveTo>
                    <a:pt x="2267525" y="1684416"/>
                  </a:moveTo>
                  <a:cubicBezTo>
                    <a:pt x="2267525" y="1772046"/>
                    <a:pt x="2191325" y="1843166"/>
                    <a:pt x="2110045" y="1843166"/>
                  </a:cubicBezTo>
                  <a:lnTo>
                    <a:pt x="66040" y="1843166"/>
                  </a:lnTo>
                  <a:cubicBezTo>
                    <a:pt x="43180" y="1843166"/>
                    <a:pt x="20320" y="1838086"/>
                    <a:pt x="0" y="1829196"/>
                  </a:cubicBezTo>
                  <a:cubicBezTo>
                    <a:pt x="26670" y="1857136"/>
                    <a:pt x="63500" y="1873646"/>
                    <a:pt x="108749" y="1873646"/>
                  </a:cubicBezTo>
                  <a:lnTo>
                    <a:pt x="2148145" y="1873646"/>
                  </a:lnTo>
                  <a:cubicBezTo>
                    <a:pt x="2228155" y="1873646"/>
                    <a:pt x="2294195" y="1807606"/>
                    <a:pt x="2294195" y="1727596"/>
                  </a:cubicBezTo>
                  <a:lnTo>
                    <a:pt x="2294195" y="95250"/>
                  </a:lnTo>
                  <a:cubicBezTo>
                    <a:pt x="2294195" y="58420"/>
                    <a:pt x="2280225" y="25400"/>
                    <a:pt x="2258635" y="0"/>
                  </a:cubicBezTo>
                  <a:cubicBezTo>
                    <a:pt x="2264985" y="16510"/>
                    <a:pt x="2267525" y="34290"/>
                    <a:pt x="2267525" y="52070"/>
                  </a:cubicBezTo>
                  <a:lnTo>
                    <a:pt x="2267525" y="1684416"/>
                  </a:lnTo>
                  <a:lnTo>
                    <a:pt x="2267525" y="1684416"/>
                  </a:lnTo>
                  <a:close/>
                </a:path>
              </a:pathLst>
            </a:custGeom>
            <a:solidFill>
              <a:srgbClr val="704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12700" y="12700"/>
              <a:ext cx="2333565" cy="1924446"/>
            </a:xfrm>
            <a:custGeom>
              <a:avLst/>
              <a:gdLst/>
              <a:ahLst/>
              <a:cxnLst/>
              <a:rect l="l" t="t" r="r" b="b"/>
              <a:pathLst>
                <a:path w="2333565" h="1924446" extrusionOk="0">
                  <a:moveTo>
                    <a:pt x="146050" y="1924446"/>
                  </a:moveTo>
                  <a:lnTo>
                    <a:pt x="2187515" y="1924446"/>
                  </a:lnTo>
                  <a:cubicBezTo>
                    <a:pt x="2267525" y="1924446"/>
                    <a:pt x="2333565" y="1858406"/>
                    <a:pt x="2333565" y="1778396"/>
                  </a:cubicBezTo>
                  <a:lnTo>
                    <a:pt x="2333565" y="146050"/>
                  </a:lnTo>
                  <a:cubicBezTo>
                    <a:pt x="2333565" y="66040"/>
                    <a:pt x="2267525" y="0"/>
                    <a:pt x="218751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778396"/>
                  </a:lnTo>
                  <a:cubicBezTo>
                    <a:pt x="0" y="1859676"/>
                    <a:pt x="66040" y="1924446"/>
                    <a:pt x="146050" y="1924446"/>
                  </a:cubicBez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0" y="0"/>
              <a:ext cx="2398335" cy="1993026"/>
            </a:xfrm>
            <a:custGeom>
              <a:avLst/>
              <a:gdLst/>
              <a:ahLst/>
              <a:cxnLst/>
              <a:rect l="l" t="t" r="r" b="b"/>
              <a:pathLst>
                <a:path w="2398335" h="1993026" extrusionOk="0">
                  <a:moveTo>
                    <a:pt x="2334835" y="74930"/>
                  </a:moveTo>
                  <a:cubicBezTo>
                    <a:pt x="2306895" y="30480"/>
                    <a:pt x="2257365" y="0"/>
                    <a:pt x="220021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791096"/>
                  </a:lnTo>
                  <a:cubicBezTo>
                    <a:pt x="0" y="1843166"/>
                    <a:pt x="25400" y="1888886"/>
                    <a:pt x="63500" y="1918096"/>
                  </a:cubicBezTo>
                  <a:cubicBezTo>
                    <a:pt x="91440" y="1962546"/>
                    <a:pt x="140970" y="1993026"/>
                    <a:pt x="203449" y="1993026"/>
                  </a:cubicBezTo>
                  <a:lnTo>
                    <a:pt x="2239585" y="1993026"/>
                  </a:lnTo>
                  <a:cubicBezTo>
                    <a:pt x="2327215" y="1993026"/>
                    <a:pt x="2398335" y="1921906"/>
                    <a:pt x="2398335" y="1834276"/>
                  </a:cubicBezTo>
                  <a:lnTo>
                    <a:pt x="2398335" y="201930"/>
                  </a:lnTo>
                  <a:cubicBezTo>
                    <a:pt x="2398335" y="149860"/>
                    <a:pt x="2372935" y="104140"/>
                    <a:pt x="2334835" y="74930"/>
                  </a:cubicBezTo>
                  <a:close/>
                  <a:moveTo>
                    <a:pt x="12700" y="17910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200215" y="12700"/>
                  </a:lnTo>
                  <a:cubicBezTo>
                    <a:pt x="2280225" y="12700"/>
                    <a:pt x="2346265" y="78740"/>
                    <a:pt x="2346265" y="158750"/>
                  </a:cubicBezTo>
                  <a:lnTo>
                    <a:pt x="2346265" y="1791096"/>
                  </a:lnTo>
                  <a:cubicBezTo>
                    <a:pt x="2346265" y="1871106"/>
                    <a:pt x="2280225" y="1937146"/>
                    <a:pt x="2200215" y="1937146"/>
                  </a:cubicBezTo>
                  <a:lnTo>
                    <a:pt x="158750" y="1937146"/>
                  </a:lnTo>
                  <a:cubicBezTo>
                    <a:pt x="78740" y="1937146"/>
                    <a:pt x="12700" y="1872376"/>
                    <a:pt x="12700" y="1791096"/>
                  </a:cubicBezTo>
                  <a:close/>
                  <a:moveTo>
                    <a:pt x="2386905" y="1834276"/>
                  </a:moveTo>
                  <a:cubicBezTo>
                    <a:pt x="2386905" y="1914286"/>
                    <a:pt x="2319595" y="1980326"/>
                    <a:pt x="2239585" y="1980326"/>
                  </a:cubicBezTo>
                  <a:lnTo>
                    <a:pt x="203449" y="1980326"/>
                  </a:lnTo>
                  <a:cubicBezTo>
                    <a:pt x="157480" y="1980326"/>
                    <a:pt x="120650" y="1963816"/>
                    <a:pt x="93980" y="1935876"/>
                  </a:cubicBezTo>
                  <a:cubicBezTo>
                    <a:pt x="114300" y="1944766"/>
                    <a:pt x="135890" y="1949846"/>
                    <a:pt x="160020" y="1949846"/>
                  </a:cubicBezTo>
                  <a:lnTo>
                    <a:pt x="2201485" y="1949846"/>
                  </a:lnTo>
                  <a:cubicBezTo>
                    <a:pt x="2289115" y="1949846"/>
                    <a:pt x="2360235" y="1878726"/>
                    <a:pt x="2360235" y="1791096"/>
                  </a:cubicBezTo>
                  <a:lnTo>
                    <a:pt x="2360235" y="158750"/>
                  </a:lnTo>
                  <a:cubicBezTo>
                    <a:pt x="2360235" y="140970"/>
                    <a:pt x="2356425" y="123190"/>
                    <a:pt x="2351345" y="106680"/>
                  </a:cubicBezTo>
                  <a:cubicBezTo>
                    <a:pt x="2372935" y="132080"/>
                    <a:pt x="2386905" y="165100"/>
                    <a:pt x="2386905" y="201930"/>
                  </a:cubicBezTo>
                  <a:lnTo>
                    <a:pt x="2386905" y="1834276"/>
                  </a:lnTo>
                  <a:cubicBezTo>
                    <a:pt x="2386905" y="1834276"/>
                    <a:pt x="2386905" y="1834276"/>
                    <a:pt x="2386905" y="1834276"/>
                  </a:cubicBezTo>
                  <a:close/>
                </a:path>
              </a:pathLst>
            </a:custGeom>
            <a:solidFill>
              <a:srgbClr val="704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endParaRPr>
            </a:p>
          </p:txBody>
        </p:sp>
      </p:grpSp>
      <p:sp>
        <p:nvSpPr>
          <p:cNvPr id="568" name="Google Shape;568;p17"/>
          <p:cNvSpPr txBox="1"/>
          <p:nvPr/>
        </p:nvSpPr>
        <p:spPr>
          <a:xfrm>
            <a:off x="585592" y="2089457"/>
            <a:ext cx="10732539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Tối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chủ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nhật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vừa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rồi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cùng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với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anh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trai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đã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ngồi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xem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bộ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phim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hoạt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hình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: “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Chú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khủng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long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tốt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bụng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”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trên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tivi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Đây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là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bộ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phim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hoạt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hình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của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Mỹ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Nội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dung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chính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kể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về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cuộc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hành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trình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của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chú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khủng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long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xanh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Arlo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tìm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về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với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gia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đình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của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mình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trong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hành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trình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đó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chú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kết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bạn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với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cậu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bé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loài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người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nhỏ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xíu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thích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nhất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nhân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vật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chú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khủng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long.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Chú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vốn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dĩ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rất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nhút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nhát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sợ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sệt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mọi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thứ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nhưng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trải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qua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thử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thách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chú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trở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nên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mạnh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mẽ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dũng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cảm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hơn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rất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nhiều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Nhất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là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chú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cùng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với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bạn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mình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vượt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qua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móng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vuốt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của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loài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khủng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long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ăn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thịt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sống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sót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sau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dòng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lũ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hung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dữ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bạo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tàn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Câu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chuyện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về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tình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bạn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tình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yêu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gia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đình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của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Arlo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để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lại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cho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nhiều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cảm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xúc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học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thật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quý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giá</a:t>
            </a:r>
            <a:r>
              <a:rPr lang="en-US" sz="2000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.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569" name="Google Shape;569;p17"/>
          <p:cNvSpPr txBox="1"/>
          <p:nvPr/>
        </p:nvSpPr>
        <p:spPr>
          <a:xfrm>
            <a:off x="3402970" y="1289701"/>
            <a:ext cx="5029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GỢI Ý</a:t>
            </a:r>
            <a:endParaRPr sz="2800" b="1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18" descr="Tiếng việt (7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5" name="Google Shape;575;p18"/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576" name="Google Shape;576;p18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7" name="Google Shape;577;p18"/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sách</a:t>
              </a:r>
              <a:endParaRPr sz="1200" b="1" dirty="0">
                <a:solidFill>
                  <a:schemeClr val="accent2"/>
                </a:solidFill>
                <a:latin typeface="UTM Avo" panose="02040603050506020204" pitchFamily="18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9"/>
          <p:cNvSpPr/>
          <p:nvPr/>
        </p:nvSpPr>
        <p:spPr>
          <a:xfrm flipH="1">
            <a:off x="763147" y="2492724"/>
            <a:ext cx="3690096" cy="3160064"/>
          </a:xfrm>
          <a:custGeom>
            <a:avLst/>
            <a:gdLst/>
            <a:ahLst/>
            <a:cxnLst/>
            <a:rect l="l" t="t" r="r" b="b"/>
            <a:pathLst>
              <a:path w="4906285" h="4201564" extrusionOk="0">
                <a:moveTo>
                  <a:pt x="4906285" y="0"/>
                </a:moveTo>
                <a:lnTo>
                  <a:pt x="0" y="0"/>
                </a:lnTo>
                <a:lnTo>
                  <a:pt x="0" y="4201564"/>
                </a:lnTo>
                <a:lnTo>
                  <a:pt x="4906285" y="4201564"/>
                </a:lnTo>
                <a:lnTo>
                  <a:pt x="490628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3" name="Google Shape;583;p19"/>
          <p:cNvGrpSpPr/>
          <p:nvPr/>
        </p:nvGrpSpPr>
        <p:grpSpPr>
          <a:xfrm>
            <a:off x="5803007" y="2047742"/>
            <a:ext cx="4906286" cy="3707605"/>
            <a:chOff x="7985767" y="1690305"/>
            <a:chExt cx="8655585" cy="6992340"/>
          </a:xfrm>
        </p:grpSpPr>
        <p:grpSp>
          <p:nvGrpSpPr>
            <p:cNvPr id="584" name="Google Shape;584;p19"/>
            <p:cNvGrpSpPr/>
            <p:nvPr/>
          </p:nvGrpSpPr>
          <p:grpSpPr>
            <a:xfrm>
              <a:off x="7985767" y="1690305"/>
              <a:ext cx="8655585" cy="6992340"/>
              <a:chOff x="0" y="0"/>
              <a:chExt cx="2500622" cy="2020106"/>
            </a:xfrm>
          </p:grpSpPr>
          <p:sp>
            <p:nvSpPr>
              <p:cNvPr id="585" name="Google Shape;585;p19"/>
              <p:cNvSpPr/>
              <p:nvPr/>
            </p:nvSpPr>
            <p:spPr>
              <a:xfrm>
                <a:off x="92710" y="106680"/>
                <a:ext cx="2396482" cy="1900726"/>
              </a:xfrm>
              <a:custGeom>
                <a:avLst/>
                <a:gdLst/>
                <a:ahLst/>
                <a:cxnLst/>
                <a:rect l="l" t="t" r="r" b="b"/>
                <a:pathLst>
                  <a:path w="2396482" h="1900726" extrusionOk="0">
                    <a:moveTo>
                      <a:pt x="2369812" y="1711496"/>
                    </a:moveTo>
                    <a:cubicBezTo>
                      <a:pt x="2369812" y="1799126"/>
                      <a:pt x="2293612" y="1870246"/>
                      <a:pt x="2212332" y="1870246"/>
                    </a:cubicBezTo>
                    <a:lnTo>
                      <a:pt x="66040" y="1870246"/>
                    </a:lnTo>
                    <a:cubicBezTo>
                      <a:pt x="43180" y="1870246"/>
                      <a:pt x="20320" y="1865166"/>
                      <a:pt x="0" y="1856276"/>
                    </a:cubicBezTo>
                    <a:cubicBezTo>
                      <a:pt x="26670" y="1884216"/>
                      <a:pt x="63500" y="1900726"/>
                      <a:pt x="109401" y="1900726"/>
                    </a:cubicBezTo>
                    <a:lnTo>
                      <a:pt x="2250432" y="1900726"/>
                    </a:lnTo>
                    <a:cubicBezTo>
                      <a:pt x="2330442" y="1900726"/>
                      <a:pt x="2396482" y="1834686"/>
                      <a:pt x="2396482" y="1754676"/>
                    </a:cubicBezTo>
                    <a:lnTo>
                      <a:pt x="2396482" y="95250"/>
                    </a:lnTo>
                    <a:cubicBezTo>
                      <a:pt x="2396482" y="58420"/>
                      <a:pt x="2382512" y="25400"/>
                      <a:pt x="2360922" y="0"/>
                    </a:cubicBezTo>
                    <a:cubicBezTo>
                      <a:pt x="2367272" y="16510"/>
                      <a:pt x="2369812" y="34290"/>
                      <a:pt x="2369812" y="52070"/>
                    </a:cubicBezTo>
                    <a:lnTo>
                      <a:pt x="2369812" y="1711496"/>
                    </a:lnTo>
                    <a:lnTo>
                      <a:pt x="2369812" y="1711496"/>
                    </a:lnTo>
                    <a:close/>
                  </a:path>
                </a:pathLst>
              </a:custGeom>
              <a:solidFill>
                <a:srgbClr val="7044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19"/>
              <p:cNvSpPr/>
              <p:nvPr/>
            </p:nvSpPr>
            <p:spPr>
              <a:xfrm>
                <a:off x="12700" y="12700"/>
                <a:ext cx="2435852" cy="1951526"/>
              </a:xfrm>
              <a:custGeom>
                <a:avLst/>
                <a:gdLst/>
                <a:ahLst/>
                <a:cxnLst/>
                <a:rect l="l" t="t" r="r" b="b"/>
                <a:pathLst>
                  <a:path w="2435852" h="1951526" extrusionOk="0">
                    <a:moveTo>
                      <a:pt x="146050" y="1951526"/>
                    </a:moveTo>
                    <a:lnTo>
                      <a:pt x="2289802" y="1951526"/>
                    </a:lnTo>
                    <a:cubicBezTo>
                      <a:pt x="2369812" y="1951526"/>
                      <a:pt x="2435852" y="1885486"/>
                      <a:pt x="2435852" y="1805476"/>
                    </a:cubicBezTo>
                    <a:lnTo>
                      <a:pt x="2435852" y="146050"/>
                    </a:lnTo>
                    <a:cubicBezTo>
                      <a:pt x="2435852" y="66040"/>
                      <a:pt x="2369812" y="0"/>
                      <a:pt x="2289802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805476"/>
                    </a:lnTo>
                    <a:cubicBezTo>
                      <a:pt x="0" y="1886756"/>
                      <a:pt x="66040" y="1951526"/>
                      <a:pt x="146050" y="1951526"/>
                    </a:cubicBezTo>
                    <a:close/>
                  </a:path>
                </a:pathLst>
              </a:custGeom>
              <a:solidFill>
                <a:srgbClr val="FFF3E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19"/>
              <p:cNvSpPr/>
              <p:nvPr/>
            </p:nvSpPr>
            <p:spPr>
              <a:xfrm>
                <a:off x="0" y="0"/>
                <a:ext cx="2500622" cy="2020106"/>
              </a:xfrm>
              <a:custGeom>
                <a:avLst/>
                <a:gdLst/>
                <a:ahLst/>
                <a:cxnLst/>
                <a:rect l="l" t="t" r="r" b="b"/>
                <a:pathLst>
                  <a:path w="2500622" h="2020106" extrusionOk="0">
                    <a:moveTo>
                      <a:pt x="2437122" y="74930"/>
                    </a:moveTo>
                    <a:cubicBezTo>
                      <a:pt x="2409182" y="30480"/>
                      <a:pt x="2359652" y="0"/>
                      <a:pt x="2302502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818176"/>
                    </a:lnTo>
                    <a:cubicBezTo>
                      <a:pt x="0" y="1870246"/>
                      <a:pt x="25400" y="1915966"/>
                      <a:pt x="63500" y="1945176"/>
                    </a:cubicBezTo>
                    <a:cubicBezTo>
                      <a:pt x="91440" y="1989626"/>
                      <a:pt x="140970" y="2020106"/>
                      <a:pt x="204202" y="2020106"/>
                    </a:cubicBezTo>
                    <a:lnTo>
                      <a:pt x="2341872" y="2020106"/>
                    </a:lnTo>
                    <a:cubicBezTo>
                      <a:pt x="2429502" y="2020106"/>
                      <a:pt x="2500622" y="1948986"/>
                      <a:pt x="2500622" y="1861356"/>
                    </a:cubicBezTo>
                    <a:lnTo>
                      <a:pt x="2500622" y="201930"/>
                    </a:lnTo>
                    <a:cubicBezTo>
                      <a:pt x="2500622" y="149860"/>
                      <a:pt x="2475222" y="104140"/>
                      <a:pt x="2437122" y="74930"/>
                    </a:cubicBezTo>
                    <a:close/>
                    <a:moveTo>
                      <a:pt x="12700" y="181817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2302502" y="12700"/>
                    </a:lnTo>
                    <a:cubicBezTo>
                      <a:pt x="2382512" y="12700"/>
                      <a:pt x="2448552" y="78740"/>
                      <a:pt x="2448552" y="158750"/>
                    </a:cubicBezTo>
                    <a:lnTo>
                      <a:pt x="2448552" y="1818176"/>
                    </a:lnTo>
                    <a:cubicBezTo>
                      <a:pt x="2448552" y="1898186"/>
                      <a:pt x="2382512" y="1964226"/>
                      <a:pt x="2302502" y="1964226"/>
                    </a:cubicBezTo>
                    <a:lnTo>
                      <a:pt x="158750" y="1964226"/>
                    </a:lnTo>
                    <a:cubicBezTo>
                      <a:pt x="78740" y="1964226"/>
                      <a:pt x="12700" y="1899456"/>
                      <a:pt x="12700" y="1818176"/>
                    </a:cubicBezTo>
                    <a:close/>
                    <a:moveTo>
                      <a:pt x="2489192" y="1861356"/>
                    </a:moveTo>
                    <a:cubicBezTo>
                      <a:pt x="2489192" y="1941366"/>
                      <a:pt x="2421882" y="2007406"/>
                      <a:pt x="2341872" y="2007406"/>
                    </a:cubicBezTo>
                    <a:lnTo>
                      <a:pt x="204202" y="2007406"/>
                    </a:lnTo>
                    <a:cubicBezTo>
                      <a:pt x="157480" y="2007406"/>
                      <a:pt x="120650" y="1990896"/>
                      <a:pt x="93980" y="1962956"/>
                    </a:cubicBezTo>
                    <a:cubicBezTo>
                      <a:pt x="114300" y="1971846"/>
                      <a:pt x="135890" y="1976926"/>
                      <a:pt x="160020" y="1976926"/>
                    </a:cubicBezTo>
                    <a:lnTo>
                      <a:pt x="2303772" y="1976926"/>
                    </a:lnTo>
                    <a:cubicBezTo>
                      <a:pt x="2391402" y="1976926"/>
                      <a:pt x="2462522" y="1905806"/>
                      <a:pt x="2462522" y="1818176"/>
                    </a:cubicBezTo>
                    <a:lnTo>
                      <a:pt x="2462522" y="158750"/>
                    </a:lnTo>
                    <a:cubicBezTo>
                      <a:pt x="2462522" y="140970"/>
                      <a:pt x="2458712" y="123190"/>
                      <a:pt x="2453632" y="106680"/>
                    </a:cubicBezTo>
                    <a:cubicBezTo>
                      <a:pt x="2475222" y="132080"/>
                      <a:pt x="2489192" y="165100"/>
                      <a:pt x="2489192" y="201930"/>
                    </a:cubicBezTo>
                    <a:lnTo>
                      <a:pt x="2489192" y="1861356"/>
                    </a:lnTo>
                    <a:cubicBezTo>
                      <a:pt x="2489192" y="1861356"/>
                      <a:pt x="2489192" y="1861356"/>
                      <a:pt x="2489192" y="1861356"/>
                    </a:cubicBezTo>
                    <a:close/>
                  </a:path>
                </a:pathLst>
              </a:custGeom>
              <a:solidFill>
                <a:srgbClr val="7044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88" name="Google Shape;588;p19"/>
            <p:cNvSpPr/>
            <p:nvPr/>
          </p:nvSpPr>
          <p:spPr>
            <a:xfrm>
              <a:off x="8412980" y="2141691"/>
              <a:ext cx="5733426" cy="823276"/>
            </a:xfrm>
            <a:custGeom>
              <a:avLst/>
              <a:gdLst/>
              <a:ahLst/>
              <a:cxnLst/>
              <a:rect l="l" t="t" r="r" b="b"/>
              <a:pathLst>
                <a:path w="13328645" h="1913890" extrusionOk="0">
                  <a:moveTo>
                    <a:pt x="13328645" y="956945"/>
                  </a:moveTo>
                  <a:lnTo>
                    <a:pt x="13328645" y="956945"/>
                  </a:lnTo>
                  <a:cubicBezTo>
                    <a:pt x="13328645" y="1485392"/>
                    <a:pt x="12900274" y="1913890"/>
                    <a:pt x="1237170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2371700" y="0"/>
                  </a:lnTo>
                  <a:cubicBezTo>
                    <a:pt x="12900147" y="0"/>
                    <a:pt x="13328645" y="428371"/>
                    <a:pt x="13328645" y="956945"/>
                  </a:cubicBezTo>
                  <a:close/>
                </a:path>
              </a:pathLst>
            </a:custGeom>
            <a:solidFill>
              <a:srgbClr val="F8CD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9" name="Google Shape;589;p19"/>
            <p:cNvCxnSpPr/>
            <p:nvPr/>
          </p:nvCxnSpPr>
          <p:spPr>
            <a:xfrm>
              <a:off x="15555889" y="2337766"/>
              <a:ext cx="450550" cy="0"/>
            </a:xfrm>
            <a:prstGeom prst="straightConnector1">
              <a:avLst/>
            </a:prstGeom>
            <a:noFill/>
            <a:ln w="47625" cap="rnd" cmpd="sng">
              <a:solidFill>
                <a:srgbClr val="70443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0" name="Google Shape;590;p19"/>
            <p:cNvCxnSpPr/>
            <p:nvPr/>
          </p:nvCxnSpPr>
          <p:spPr>
            <a:xfrm>
              <a:off x="15555889" y="2529516"/>
              <a:ext cx="450550" cy="0"/>
            </a:xfrm>
            <a:prstGeom prst="straightConnector1">
              <a:avLst/>
            </a:prstGeom>
            <a:noFill/>
            <a:ln w="47625" cap="rnd" cmpd="sng">
              <a:solidFill>
                <a:srgbClr val="70443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1" name="Google Shape;591;p19"/>
            <p:cNvCxnSpPr/>
            <p:nvPr/>
          </p:nvCxnSpPr>
          <p:spPr>
            <a:xfrm>
              <a:off x="15555889" y="2721265"/>
              <a:ext cx="450550" cy="0"/>
            </a:xfrm>
            <a:prstGeom prst="straightConnector1">
              <a:avLst/>
            </a:prstGeom>
            <a:noFill/>
            <a:ln w="47625" cap="rnd" cmpd="sng">
              <a:solidFill>
                <a:srgbClr val="70443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92" name="Google Shape;592;p19"/>
            <p:cNvSpPr/>
            <p:nvPr/>
          </p:nvSpPr>
          <p:spPr>
            <a:xfrm>
              <a:off x="13302388" y="2272887"/>
              <a:ext cx="456119" cy="516849"/>
            </a:xfrm>
            <a:custGeom>
              <a:avLst/>
              <a:gdLst/>
              <a:ahLst/>
              <a:cxnLst/>
              <a:rect l="l" t="t" r="r" b="b"/>
              <a:pathLst>
                <a:path w="456119" h="516849" extrusionOk="0">
                  <a:moveTo>
                    <a:pt x="0" y="0"/>
                  </a:moveTo>
                  <a:lnTo>
                    <a:pt x="456119" y="0"/>
                  </a:lnTo>
                  <a:lnTo>
                    <a:pt x="456119" y="516849"/>
                  </a:lnTo>
                  <a:lnTo>
                    <a:pt x="0" y="516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14475404" y="2152301"/>
              <a:ext cx="758021" cy="758021"/>
            </a:xfrm>
            <a:custGeom>
              <a:avLst/>
              <a:gdLst/>
              <a:ahLst/>
              <a:cxnLst/>
              <a:rect l="l" t="t" r="r" b="b"/>
              <a:pathLst>
                <a:path w="758021" h="758021" extrusionOk="0">
                  <a:moveTo>
                    <a:pt x="0" y="0"/>
                  </a:moveTo>
                  <a:lnTo>
                    <a:pt x="758021" y="0"/>
                  </a:lnTo>
                  <a:lnTo>
                    <a:pt x="758021" y="758021"/>
                  </a:lnTo>
                  <a:lnTo>
                    <a:pt x="0" y="7580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9"/>
            <p:cNvSpPr/>
            <p:nvPr/>
          </p:nvSpPr>
          <p:spPr>
            <a:xfrm>
              <a:off x="8855738" y="2272887"/>
              <a:ext cx="538384" cy="516849"/>
            </a:xfrm>
            <a:custGeom>
              <a:avLst/>
              <a:gdLst/>
              <a:ahLst/>
              <a:cxnLst/>
              <a:rect l="l" t="t" r="r" b="b"/>
              <a:pathLst>
                <a:path w="538384" h="516849" extrusionOk="0">
                  <a:moveTo>
                    <a:pt x="0" y="0"/>
                  </a:moveTo>
                  <a:lnTo>
                    <a:pt x="538384" y="0"/>
                  </a:lnTo>
                  <a:lnTo>
                    <a:pt x="538384" y="516849"/>
                  </a:lnTo>
                  <a:lnTo>
                    <a:pt x="0" y="516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9"/>
            <p:cNvSpPr/>
            <p:nvPr/>
          </p:nvSpPr>
          <p:spPr>
            <a:xfrm>
              <a:off x="9656501" y="2272887"/>
              <a:ext cx="394685" cy="516849"/>
            </a:xfrm>
            <a:custGeom>
              <a:avLst/>
              <a:gdLst/>
              <a:ahLst/>
              <a:cxnLst/>
              <a:rect l="l" t="t" r="r" b="b"/>
              <a:pathLst>
                <a:path w="394685" h="516849" extrusionOk="0">
                  <a:moveTo>
                    <a:pt x="0" y="0"/>
                  </a:moveTo>
                  <a:lnTo>
                    <a:pt x="394685" y="0"/>
                  </a:lnTo>
                  <a:lnTo>
                    <a:pt x="394685" y="516849"/>
                  </a:lnTo>
                  <a:lnTo>
                    <a:pt x="0" y="516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6" name="Google Shape;596;p19"/>
            <p:cNvCxnSpPr/>
            <p:nvPr/>
          </p:nvCxnSpPr>
          <p:spPr>
            <a:xfrm>
              <a:off x="8014342" y="3331522"/>
              <a:ext cx="8453741" cy="0"/>
            </a:xfrm>
            <a:prstGeom prst="straightConnector1">
              <a:avLst/>
            </a:prstGeom>
            <a:noFill/>
            <a:ln w="47625" cap="flat" cmpd="sng">
              <a:solidFill>
                <a:srgbClr val="70443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97" name="Google Shape;597;p19"/>
            <p:cNvSpPr txBox="1"/>
            <p:nvPr/>
          </p:nvSpPr>
          <p:spPr>
            <a:xfrm>
              <a:off x="8689918" y="5051931"/>
              <a:ext cx="7528620" cy="1625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Chuẩn</a:t>
              </a:r>
              <a:r>
                <a:rPr lang="en-US" sz="2800" b="1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bị</a:t>
              </a:r>
              <a:r>
                <a:rPr lang="en-US" sz="2800" b="1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UTM Avo" panose="02040603050506020204" pitchFamily="18" charset="0"/>
                </a:rPr>
                <a:t>B</a:t>
              </a:r>
              <a:r>
                <a:rPr lang="en-US" sz="2800" b="1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ài</a:t>
              </a:r>
              <a:r>
                <a:rPr lang="en-US" sz="2800" b="1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viết</a:t>
              </a:r>
              <a:r>
                <a:rPr lang="en-US" sz="2800" b="1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2:</a:t>
              </a:r>
              <a:endParaRPr dirty="0">
                <a:latin typeface="UTM Avo" panose="02040603050506020204" pitchFamily="18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1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2800" i="1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Luyện</a:t>
              </a:r>
              <a:r>
                <a:rPr lang="en-US" sz="2800" i="1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2800" i="1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tập</a:t>
              </a:r>
              <a:r>
                <a:rPr lang="en-US" sz="2800" i="1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2800" i="1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tả</a:t>
              </a:r>
              <a:r>
                <a:rPr lang="en-US" sz="2800" i="1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2800" i="1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cây</a:t>
              </a:r>
              <a:r>
                <a:rPr lang="en-US" sz="2800" i="1" dirty="0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2800" i="1" dirty="0" err="1">
                  <a:solidFill>
                    <a:schemeClr val="dk1"/>
                  </a:solidFill>
                  <a:latin typeface="UTM Avo" panose="02040603050506020204" pitchFamily="18" charset="0"/>
                  <a:sym typeface="Arial"/>
                </a:rPr>
                <a:t>cối</a:t>
              </a:r>
              <a:endParaRPr sz="2800" i="1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"/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22" name="Google Shape;322;p2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"/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Ấn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để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đến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trang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sách</a:t>
              </a:r>
              <a:endParaRPr sz="1200" b="1" i="0" u="none" strike="noStrike" cap="none" dirty="0">
                <a:solidFill>
                  <a:schemeClr val="accent2"/>
                </a:solidFill>
                <a:latin typeface="UTM Avo" panose="02040603050506020204" pitchFamily="18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1"/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Để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kết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nối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cộng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đồng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giáo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viên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nhận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thêm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nhiều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tài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liệu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giảng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dạy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, </a:t>
            </a:r>
            <a:endParaRPr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mời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quý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thầy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cô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tham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gia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Group Facebook</a:t>
            </a:r>
            <a:endParaRPr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theo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đường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link:  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608" name="Google Shape;608;p2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21">
            <a:hlinkClick r:id="rId4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400"/>
              <a:buFont typeface="Arial"/>
              <a:buNone/>
            </a:pP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Hoc10 –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Đồng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hành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cùng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giáo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viên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tiểu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học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610" name="Google Shape;610;p2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Hoặc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truy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cập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qua QR code</a:t>
            </a:r>
            <a:endParaRPr dirty="0">
              <a:latin typeface="UTM Avo" panose="02040603050506020204" pitchFamily="18" charset="0"/>
            </a:endParaRPr>
          </a:p>
        </p:txBody>
      </p:sp>
      <p:pic>
        <p:nvPicPr>
          <p:cNvPr id="611" name="Google Shape;611;p2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"/>
          <p:cNvSpPr/>
          <p:nvPr/>
        </p:nvSpPr>
        <p:spPr>
          <a:xfrm>
            <a:off x="8865126" y="2246019"/>
            <a:ext cx="3195905" cy="4461289"/>
          </a:xfrm>
          <a:custGeom>
            <a:avLst/>
            <a:gdLst/>
            <a:ahLst/>
            <a:cxnLst/>
            <a:rect l="l" t="t" r="r" b="b"/>
            <a:pathLst>
              <a:path w="2947693" h="4114800" extrusionOk="0">
                <a:moveTo>
                  <a:pt x="0" y="0"/>
                </a:moveTo>
                <a:lnTo>
                  <a:pt x="2947693" y="0"/>
                </a:lnTo>
                <a:lnTo>
                  <a:pt x="29476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"/>
          <p:cNvSpPr/>
          <p:nvPr/>
        </p:nvSpPr>
        <p:spPr>
          <a:xfrm>
            <a:off x="5257800" y="2246019"/>
            <a:ext cx="4095750" cy="1638300"/>
          </a:xfrm>
          <a:prstGeom prst="wedgeRoundRectCallout">
            <a:avLst>
              <a:gd name="adj1" fmla="val 56753"/>
              <a:gd name="adj2" fmla="val 37645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biết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những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loại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câu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nào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? 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330" name="Google Shape;330;p3"/>
          <p:cNvSpPr/>
          <p:nvPr/>
        </p:nvSpPr>
        <p:spPr>
          <a:xfrm>
            <a:off x="914400" y="2095500"/>
            <a:ext cx="700088" cy="35052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1" name="Google Shape;331;p3"/>
          <p:cNvCxnSpPr/>
          <p:nvPr/>
        </p:nvCxnSpPr>
        <p:spPr>
          <a:xfrm>
            <a:off x="914400" y="2997041"/>
            <a:ext cx="700088" cy="0"/>
          </a:xfrm>
          <a:prstGeom prst="straightConnector1">
            <a:avLst/>
          </a:prstGeom>
          <a:noFill/>
          <a:ln w="381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2" name="Google Shape;332;p3"/>
          <p:cNvCxnSpPr/>
          <p:nvPr/>
        </p:nvCxnSpPr>
        <p:spPr>
          <a:xfrm>
            <a:off x="914400" y="3884319"/>
            <a:ext cx="700088" cy="0"/>
          </a:xfrm>
          <a:prstGeom prst="straightConnector1">
            <a:avLst/>
          </a:prstGeom>
          <a:noFill/>
          <a:ln w="381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3" name="Google Shape;333;p3"/>
          <p:cNvCxnSpPr/>
          <p:nvPr/>
        </p:nvCxnSpPr>
        <p:spPr>
          <a:xfrm>
            <a:off x="914400" y="4714246"/>
            <a:ext cx="700088" cy="0"/>
          </a:xfrm>
          <a:prstGeom prst="straightConnector1">
            <a:avLst/>
          </a:prstGeom>
          <a:noFill/>
          <a:ln w="381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4" name="Google Shape;334;p3"/>
          <p:cNvSpPr/>
          <p:nvPr/>
        </p:nvSpPr>
        <p:spPr>
          <a:xfrm>
            <a:off x="1850231" y="2684298"/>
            <a:ext cx="2721769" cy="616868"/>
          </a:xfrm>
          <a:prstGeom prst="roundRect">
            <a:avLst>
              <a:gd name="adj" fmla="val 16667"/>
            </a:avLst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chấm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335" name="Google Shape;335;p3"/>
          <p:cNvSpPr/>
          <p:nvPr/>
        </p:nvSpPr>
        <p:spPr>
          <a:xfrm>
            <a:off x="1850231" y="1853612"/>
            <a:ext cx="2721769" cy="616868"/>
          </a:xfrm>
          <a:prstGeom prst="roundRect">
            <a:avLst>
              <a:gd name="adj" fmla="val 16667"/>
            </a:avLst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phẩy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36" name="Google Shape;336;p3"/>
          <p:cNvSpPr/>
          <p:nvPr/>
        </p:nvSpPr>
        <p:spPr>
          <a:xfrm>
            <a:off x="1860947" y="3556835"/>
            <a:ext cx="2721769" cy="616868"/>
          </a:xfrm>
          <a:prstGeom prst="roundRect">
            <a:avLst>
              <a:gd name="adj" fmla="val 16667"/>
            </a:avLst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hỏi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 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337" name="Google Shape;337;p3"/>
          <p:cNvSpPr/>
          <p:nvPr/>
        </p:nvSpPr>
        <p:spPr>
          <a:xfrm>
            <a:off x="1860947" y="4405812"/>
            <a:ext cx="2721769" cy="616868"/>
          </a:xfrm>
          <a:prstGeom prst="roundRect">
            <a:avLst>
              <a:gd name="adj" fmla="val 16667"/>
            </a:avLst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ngoặc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kép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338" name="Google Shape;338;p3"/>
          <p:cNvSpPr/>
          <p:nvPr/>
        </p:nvSpPr>
        <p:spPr>
          <a:xfrm>
            <a:off x="1860947" y="5254789"/>
            <a:ext cx="2721769" cy="616868"/>
          </a:xfrm>
          <a:prstGeom prst="roundRect">
            <a:avLst>
              <a:gd name="adj" fmla="val 16667"/>
            </a:avLst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chấm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than 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339" name="Google Shape;339;p3"/>
          <p:cNvSpPr/>
          <p:nvPr/>
        </p:nvSpPr>
        <p:spPr>
          <a:xfrm>
            <a:off x="130969" y="3541419"/>
            <a:ext cx="547688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748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4" descr="Tiếng việt (4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5" name="Google Shape;345;p4"/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46" name="Google Shape;346;p4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4"/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Ấn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để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đến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trang</a:t>
              </a:r>
              <a:r>
                <a:rPr lang="en-US" sz="1200" b="1" i="0" u="none" strike="noStrike" cap="none" dirty="0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1200" b="1" i="0" u="none" strike="noStrike" cap="none" dirty="0" err="1">
                  <a:solidFill>
                    <a:schemeClr val="accent2"/>
                  </a:solidFill>
                  <a:latin typeface="UTM Avo" panose="02040603050506020204" pitchFamily="18" charset="0"/>
                  <a:sym typeface="Arial"/>
                </a:rPr>
                <a:t>sách</a:t>
              </a:r>
              <a:endParaRPr sz="1200" b="1" i="0" u="none" strike="noStrike" cap="none" dirty="0">
                <a:solidFill>
                  <a:schemeClr val="accent2"/>
                </a:solidFill>
                <a:latin typeface="UTM Avo" panose="02040603050506020204" pitchFamily="18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276484" y="2807460"/>
            <a:ext cx="3999737" cy="39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41322" y="297406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"/>
          <p:cNvPicPr preferRelativeResize="0"/>
          <p:nvPr/>
        </p:nvPicPr>
        <p:blipFill rotWithShape="1">
          <a:blip r:embed="rId6">
            <a:alphaModFix/>
          </a:blip>
          <a:srcRect l="13548" t="19986" r="55968" b="17188"/>
          <a:stretch/>
        </p:blipFill>
        <p:spPr>
          <a:xfrm>
            <a:off x="9790235" y="4159002"/>
            <a:ext cx="2401765" cy="278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">
            <a:hlinkClick r:id="" action="ppaction://hlinkshowjump?jump=next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43144" y="4857559"/>
            <a:ext cx="1495945" cy="56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0689681" y="2726274"/>
            <a:ext cx="1476972" cy="147697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"/>
          <p:cNvSpPr/>
          <p:nvPr/>
        </p:nvSpPr>
        <p:spPr>
          <a:xfrm>
            <a:off x="617846" y="1685427"/>
            <a:ext cx="10780825" cy="16205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28575" cap="flat" cmpd="sng">
                  <a:solidFill>
                    <a:srgbClr val="0C0C0C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B701D"/>
                </a:solidFill>
                <a:latin typeface="UTM Avo" panose="02040603050506020204" pitchFamily="18" charset="0"/>
              </a:rPr>
              <a:t>THỢ SĂN HẠT DẺ</a:t>
            </a:r>
          </a:p>
        </p:txBody>
      </p:sp>
      <p:pic>
        <p:nvPicPr>
          <p:cNvPr id="359" name="Google Shape;359;p5" descr="Logo, company nam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775769" cy="865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5000"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6"/>
          <p:cNvGrpSpPr/>
          <p:nvPr/>
        </p:nvGrpSpPr>
        <p:grpSpPr>
          <a:xfrm>
            <a:off x="172638" y="-9637"/>
            <a:ext cx="11028762" cy="2461871"/>
            <a:chOff x="172638" y="-9637"/>
            <a:chExt cx="11028762" cy="2461871"/>
          </a:xfrm>
        </p:grpSpPr>
        <p:sp>
          <p:nvSpPr>
            <p:cNvPr id="366" name="Google Shape;366;p6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7" name="Google Shape;367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2638" y="-9637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8" name="Google Shape;36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8800" y="-330200"/>
            <a:ext cx="29337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6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91630" y="2734697"/>
            <a:ext cx="9008120" cy="3666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6">
            <a:hlinkClick r:id="" action="ppaction://hlinkshowjump?jump=nextslide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950667">
            <a:off x="1375502" y="2456630"/>
            <a:ext cx="1117334" cy="100161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6">
            <a:hlinkClick r:id="rId6" action="ppaction://hlinksldjump"/>
          </p:cNvPr>
          <p:cNvSpPr txBox="1"/>
          <p:nvPr/>
        </p:nvSpPr>
        <p:spPr>
          <a:xfrm>
            <a:off x="2325866" y="3390900"/>
            <a:ext cx="7939573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ngoặc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kép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trong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đọc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đánh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ngữ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(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tên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truyện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)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sau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: “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Tấm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Cám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”, “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Thạch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Sanh”, “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Cây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tre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trăm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đốt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”, “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Đôi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hài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bảy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dặm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”, “Tôn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Ngộ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Không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”, “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Nghìn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lẻ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một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đêm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”, “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Không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gia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đình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”, “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Những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người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khốn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khổ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”. </a:t>
            </a:r>
            <a:endParaRPr dirty="0">
              <a:latin typeface="UTM Avo" panose="02040603050506020204" pitchFamily="18" charset="0"/>
            </a:endParaRPr>
          </a:p>
        </p:txBody>
      </p:sp>
      <p:pic>
        <p:nvPicPr>
          <p:cNvPr id="372" name="Google Shape;372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6600" y="-78798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6"/>
          <p:cNvSpPr/>
          <p:nvPr/>
        </p:nvSpPr>
        <p:spPr>
          <a:xfrm>
            <a:off x="2422884" y="564202"/>
            <a:ext cx="7745539" cy="162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Câu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1: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Tìm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ngoặc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kép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trong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đọc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“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Những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trang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sách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tuổi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thơ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”.</a:t>
            </a:r>
            <a:endParaRPr dirty="0">
              <a:latin typeface="UTM Avo" panose="02040603050506020204" pitchFamily="18" charset="0"/>
            </a:endParaRPr>
          </a:p>
        </p:txBody>
      </p:sp>
      <p:pic>
        <p:nvPicPr>
          <p:cNvPr id="374" name="Google Shape;374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736600" cy="821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5000"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7"/>
          <p:cNvGrpSpPr/>
          <p:nvPr/>
        </p:nvGrpSpPr>
        <p:grpSpPr>
          <a:xfrm>
            <a:off x="172638" y="-9637"/>
            <a:ext cx="11028762" cy="2461871"/>
            <a:chOff x="172638" y="-9637"/>
            <a:chExt cx="11028762" cy="2461871"/>
          </a:xfrm>
        </p:grpSpPr>
        <p:sp>
          <p:nvSpPr>
            <p:cNvPr id="381" name="Google Shape;381;p7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2" name="Google Shape;382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2638" y="-9637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3" name="Google Shape;38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8800" y="-330200"/>
            <a:ext cx="29337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7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91630" y="2734697"/>
            <a:ext cx="9008120" cy="3666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7">
            <a:hlinkClick r:id="" action="ppaction://hlinkshowjump?jump=nextslide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950667">
            <a:off x="1375502" y="2456630"/>
            <a:ext cx="1117334" cy="100161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7">
            <a:hlinkClick r:id="rId6" action="ppaction://hlinksldjump"/>
          </p:cNvPr>
          <p:cNvSpPr txBox="1"/>
          <p:nvPr/>
        </p:nvSpPr>
        <p:spPr>
          <a:xfrm>
            <a:off x="2325866" y="4105483"/>
            <a:ext cx="793957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Tác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dụng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của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ngoặc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kép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trên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: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đánh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tên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truyện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. </a:t>
            </a:r>
            <a:endParaRPr sz="2800" b="1" i="0" u="none" strike="noStrike" cap="none" dirty="0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387" name="Google Shape;387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6600" y="-78798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7"/>
          <p:cNvSpPr/>
          <p:nvPr/>
        </p:nvSpPr>
        <p:spPr>
          <a:xfrm>
            <a:off x="2422884" y="564202"/>
            <a:ext cx="7745539" cy="162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Câu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2: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ngoặc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kép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trong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đọc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nói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trên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được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dùng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làm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gì</a:t>
            </a:r>
            <a:r>
              <a:rPr lang="en-US" sz="2800" b="1" i="0" u="none" strike="noStrike" cap="none" dirty="0">
                <a:solidFill>
                  <a:srgbClr val="EB701D"/>
                </a:solidFill>
                <a:latin typeface="UTM Avo" panose="02040603050506020204" pitchFamily="18" charset="0"/>
                <a:sym typeface="Arial"/>
              </a:rPr>
              <a:t>?</a:t>
            </a:r>
            <a:endParaRPr sz="2800" b="1" i="0" u="none" strike="noStrike" cap="none" dirty="0">
              <a:solidFill>
                <a:srgbClr val="EB701D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389" name="Google Shape;389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736600" cy="821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8"/>
          <p:cNvGrpSpPr/>
          <p:nvPr/>
        </p:nvGrpSpPr>
        <p:grpSpPr>
          <a:xfrm>
            <a:off x="4076743" y="3428999"/>
            <a:ext cx="7407978" cy="2912807"/>
            <a:chOff x="0" y="0"/>
            <a:chExt cx="2999863" cy="1357400"/>
          </a:xfrm>
        </p:grpSpPr>
        <p:sp>
          <p:nvSpPr>
            <p:cNvPr id="395" name="Google Shape;395;p8"/>
            <p:cNvSpPr/>
            <p:nvPr/>
          </p:nvSpPr>
          <p:spPr>
            <a:xfrm>
              <a:off x="92710" y="106680"/>
              <a:ext cx="2895723" cy="1238020"/>
            </a:xfrm>
            <a:custGeom>
              <a:avLst/>
              <a:gdLst/>
              <a:ahLst/>
              <a:cxnLst/>
              <a:rect l="l" t="t" r="r" b="b"/>
              <a:pathLst>
                <a:path w="2895723" h="1238020" extrusionOk="0">
                  <a:moveTo>
                    <a:pt x="2869052" y="1048790"/>
                  </a:moveTo>
                  <a:cubicBezTo>
                    <a:pt x="2869052" y="1136420"/>
                    <a:pt x="2792852" y="1207541"/>
                    <a:pt x="2711573" y="1207541"/>
                  </a:cubicBezTo>
                  <a:lnTo>
                    <a:pt x="66040" y="1207541"/>
                  </a:lnTo>
                  <a:cubicBezTo>
                    <a:pt x="43180" y="1207541"/>
                    <a:pt x="20320" y="1202461"/>
                    <a:pt x="0" y="1193570"/>
                  </a:cubicBezTo>
                  <a:cubicBezTo>
                    <a:pt x="26670" y="1221511"/>
                    <a:pt x="63500" y="1238020"/>
                    <a:pt x="112583" y="1238020"/>
                  </a:cubicBezTo>
                  <a:lnTo>
                    <a:pt x="2749673" y="1238020"/>
                  </a:lnTo>
                  <a:cubicBezTo>
                    <a:pt x="2829683" y="1238020"/>
                    <a:pt x="2895723" y="1171981"/>
                    <a:pt x="2895723" y="1091970"/>
                  </a:cubicBezTo>
                  <a:lnTo>
                    <a:pt x="2895723" y="95250"/>
                  </a:lnTo>
                  <a:cubicBezTo>
                    <a:pt x="2895723" y="58420"/>
                    <a:pt x="2881752" y="25400"/>
                    <a:pt x="2860162" y="0"/>
                  </a:cubicBezTo>
                  <a:cubicBezTo>
                    <a:pt x="2866512" y="16510"/>
                    <a:pt x="2869052" y="34290"/>
                    <a:pt x="2869052" y="52070"/>
                  </a:cubicBezTo>
                  <a:lnTo>
                    <a:pt x="2869052" y="1048790"/>
                  </a:lnTo>
                  <a:lnTo>
                    <a:pt x="2869052" y="1048790"/>
                  </a:lnTo>
                  <a:close/>
                </a:path>
              </a:pathLst>
            </a:custGeom>
            <a:solidFill>
              <a:srgbClr val="704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12700" y="12700"/>
              <a:ext cx="2935093" cy="1288821"/>
            </a:xfrm>
            <a:custGeom>
              <a:avLst/>
              <a:gdLst/>
              <a:ahLst/>
              <a:cxnLst/>
              <a:rect l="l" t="t" r="r" b="b"/>
              <a:pathLst>
                <a:path w="2935093" h="1288821" extrusionOk="0">
                  <a:moveTo>
                    <a:pt x="146050" y="1288821"/>
                  </a:moveTo>
                  <a:lnTo>
                    <a:pt x="2789043" y="1288821"/>
                  </a:lnTo>
                  <a:cubicBezTo>
                    <a:pt x="2869053" y="1288821"/>
                    <a:pt x="2935093" y="1222780"/>
                    <a:pt x="2935093" y="1142770"/>
                  </a:cubicBezTo>
                  <a:lnTo>
                    <a:pt x="2935093" y="146050"/>
                  </a:lnTo>
                  <a:cubicBezTo>
                    <a:pt x="2935093" y="66040"/>
                    <a:pt x="2869053" y="0"/>
                    <a:pt x="2789043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142770"/>
                  </a:lnTo>
                  <a:cubicBezTo>
                    <a:pt x="0" y="1224050"/>
                    <a:pt x="66040" y="1288821"/>
                    <a:pt x="146050" y="1288821"/>
                  </a:cubicBez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0" y="0"/>
              <a:ext cx="2999863" cy="1357400"/>
            </a:xfrm>
            <a:custGeom>
              <a:avLst/>
              <a:gdLst/>
              <a:ahLst/>
              <a:cxnLst/>
              <a:rect l="l" t="t" r="r" b="b"/>
              <a:pathLst>
                <a:path w="2999863" h="1357400" extrusionOk="0">
                  <a:moveTo>
                    <a:pt x="2936363" y="74930"/>
                  </a:moveTo>
                  <a:cubicBezTo>
                    <a:pt x="2908423" y="30480"/>
                    <a:pt x="2858893" y="0"/>
                    <a:pt x="2801743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155470"/>
                  </a:lnTo>
                  <a:cubicBezTo>
                    <a:pt x="0" y="1207541"/>
                    <a:pt x="25400" y="1253261"/>
                    <a:pt x="63500" y="1282471"/>
                  </a:cubicBezTo>
                  <a:cubicBezTo>
                    <a:pt x="91440" y="1326921"/>
                    <a:pt x="140970" y="1357400"/>
                    <a:pt x="207881" y="1357400"/>
                  </a:cubicBezTo>
                  <a:lnTo>
                    <a:pt x="2841113" y="1357400"/>
                  </a:lnTo>
                  <a:cubicBezTo>
                    <a:pt x="2928743" y="1357400"/>
                    <a:pt x="2999863" y="1286280"/>
                    <a:pt x="2999863" y="1198650"/>
                  </a:cubicBezTo>
                  <a:lnTo>
                    <a:pt x="2999863" y="201930"/>
                  </a:lnTo>
                  <a:cubicBezTo>
                    <a:pt x="2999862" y="149860"/>
                    <a:pt x="2974462" y="104140"/>
                    <a:pt x="2936363" y="74930"/>
                  </a:cubicBezTo>
                  <a:close/>
                  <a:moveTo>
                    <a:pt x="12700" y="115547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801743" y="12700"/>
                  </a:lnTo>
                  <a:cubicBezTo>
                    <a:pt x="2881753" y="12700"/>
                    <a:pt x="2947793" y="78740"/>
                    <a:pt x="2947793" y="158750"/>
                  </a:cubicBezTo>
                  <a:lnTo>
                    <a:pt x="2947793" y="1155470"/>
                  </a:lnTo>
                  <a:cubicBezTo>
                    <a:pt x="2947793" y="1235480"/>
                    <a:pt x="2881753" y="1301521"/>
                    <a:pt x="2801743" y="1301521"/>
                  </a:cubicBezTo>
                  <a:lnTo>
                    <a:pt x="158750" y="1301521"/>
                  </a:lnTo>
                  <a:cubicBezTo>
                    <a:pt x="78740" y="1301521"/>
                    <a:pt x="12700" y="1236750"/>
                    <a:pt x="12700" y="1155470"/>
                  </a:cubicBezTo>
                  <a:close/>
                  <a:moveTo>
                    <a:pt x="2988433" y="1198650"/>
                  </a:moveTo>
                  <a:cubicBezTo>
                    <a:pt x="2988433" y="1278660"/>
                    <a:pt x="2921123" y="1344700"/>
                    <a:pt x="2841113" y="1344700"/>
                  </a:cubicBezTo>
                  <a:lnTo>
                    <a:pt x="207881" y="1344700"/>
                  </a:lnTo>
                  <a:cubicBezTo>
                    <a:pt x="157480" y="1344700"/>
                    <a:pt x="120650" y="1328190"/>
                    <a:pt x="93980" y="1300250"/>
                  </a:cubicBezTo>
                  <a:cubicBezTo>
                    <a:pt x="114300" y="1309140"/>
                    <a:pt x="135890" y="1314220"/>
                    <a:pt x="160020" y="1314220"/>
                  </a:cubicBezTo>
                  <a:lnTo>
                    <a:pt x="2803013" y="1314220"/>
                  </a:lnTo>
                  <a:cubicBezTo>
                    <a:pt x="2890643" y="1314220"/>
                    <a:pt x="2961763" y="1243100"/>
                    <a:pt x="2961763" y="1155470"/>
                  </a:cubicBezTo>
                  <a:lnTo>
                    <a:pt x="2961763" y="158750"/>
                  </a:lnTo>
                  <a:cubicBezTo>
                    <a:pt x="2961763" y="140970"/>
                    <a:pt x="2957953" y="123190"/>
                    <a:pt x="2952873" y="106680"/>
                  </a:cubicBezTo>
                  <a:cubicBezTo>
                    <a:pt x="2974463" y="132080"/>
                    <a:pt x="2988433" y="165100"/>
                    <a:pt x="2988433" y="201930"/>
                  </a:cubicBezTo>
                  <a:lnTo>
                    <a:pt x="2988433" y="1198650"/>
                  </a:lnTo>
                  <a:cubicBezTo>
                    <a:pt x="2988433" y="1198650"/>
                    <a:pt x="2988433" y="1198650"/>
                    <a:pt x="2988433" y="1198650"/>
                  </a:cubicBezTo>
                  <a:close/>
                </a:path>
              </a:pathLst>
            </a:custGeom>
            <a:solidFill>
              <a:srgbClr val="704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8" name="Google Shape;398;p8"/>
          <p:cNvSpPr/>
          <p:nvPr/>
        </p:nvSpPr>
        <p:spPr>
          <a:xfrm>
            <a:off x="3645306" y="1689359"/>
            <a:ext cx="7871733" cy="1082474"/>
          </a:xfrm>
          <a:custGeom>
            <a:avLst/>
            <a:gdLst/>
            <a:ahLst/>
            <a:cxnLst/>
            <a:rect l="l" t="t" r="r" b="b"/>
            <a:pathLst>
              <a:path w="16435575" h="1913890" extrusionOk="0">
                <a:moveTo>
                  <a:pt x="16435575" y="956945"/>
                </a:moveTo>
                <a:lnTo>
                  <a:pt x="16435575" y="956945"/>
                </a:lnTo>
                <a:cubicBezTo>
                  <a:pt x="16435575" y="1485392"/>
                  <a:pt x="16007204" y="1913890"/>
                  <a:pt x="15478630" y="1913890"/>
                </a:cubicBezTo>
                <a:lnTo>
                  <a:pt x="956945" y="1913890"/>
                </a:lnTo>
                <a:cubicBezTo>
                  <a:pt x="428371" y="1913890"/>
                  <a:pt x="0" y="1485392"/>
                  <a:pt x="0" y="956945"/>
                </a:cubicBezTo>
                <a:lnTo>
                  <a:pt x="0" y="956945"/>
                </a:lnTo>
                <a:cubicBezTo>
                  <a:pt x="0" y="428371"/>
                  <a:pt x="428371" y="0"/>
                  <a:pt x="956945" y="0"/>
                </a:cubicBezTo>
                <a:lnTo>
                  <a:pt x="15478630" y="0"/>
                </a:lnTo>
                <a:cubicBezTo>
                  <a:pt x="16007077" y="0"/>
                  <a:pt x="16435575" y="428371"/>
                  <a:pt x="16435575" y="956945"/>
                </a:cubicBezTo>
                <a:close/>
              </a:path>
            </a:pathLst>
          </a:custGeom>
          <a:solidFill>
            <a:srgbClr val="FFF3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8"/>
          <p:cNvSpPr/>
          <p:nvPr/>
        </p:nvSpPr>
        <p:spPr>
          <a:xfrm>
            <a:off x="4307968" y="2018241"/>
            <a:ext cx="535653" cy="606973"/>
          </a:xfrm>
          <a:custGeom>
            <a:avLst/>
            <a:gdLst/>
            <a:ahLst/>
            <a:cxnLst/>
            <a:rect l="l" t="t" r="r" b="b"/>
            <a:pathLst>
              <a:path w="535653" h="606973" extrusionOk="0">
                <a:moveTo>
                  <a:pt x="0" y="0"/>
                </a:moveTo>
                <a:lnTo>
                  <a:pt x="535654" y="0"/>
                </a:lnTo>
                <a:lnTo>
                  <a:pt x="535654" y="606973"/>
                </a:lnTo>
                <a:lnTo>
                  <a:pt x="0" y="606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8"/>
          <p:cNvSpPr/>
          <p:nvPr/>
        </p:nvSpPr>
        <p:spPr>
          <a:xfrm>
            <a:off x="585157" y="4648541"/>
            <a:ext cx="3010483" cy="1713238"/>
          </a:xfrm>
          <a:custGeom>
            <a:avLst/>
            <a:gdLst/>
            <a:ahLst/>
            <a:cxnLst/>
            <a:rect l="l" t="t" r="r" b="b"/>
            <a:pathLst>
              <a:path w="5170490" h="2942479" extrusionOk="0">
                <a:moveTo>
                  <a:pt x="0" y="0"/>
                </a:moveTo>
                <a:lnTo>
                  <a:pt x="5170490" y="0"/>
                </a:lnTo>
                <a:lnTo>
                  <a:pt x="5170490" y="2942478"/>
                </a:lnTo>
                <a:lnTo>
                  <a:pt x="0" y="2942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8"/>
          <p:cNvSpPr/>
          <p:nvPr/>
        </p:nvSpPr>
        <p:spPr>
          <a:xfrm>
            <a:off x="974518" y="1841142"/>
            <a:ext cx="2308189" cy="2441354"/>
          </a:xfrm>
          <a:custGeom>
            <a:avLst/>
            <a:gdLst/>
            <a:ahLst/>
            <a:cxnLst/>
            <a:rect l="l" t="t" r="r" b="b"/>
            <a:pathLst>
              <a:path w="3532843" h="3736661" extrusionOk="0">
                <a:moveTo>
                  <a:pt x="0" y="0"/>
                </a:moveTo>
                <a:lnTo>
                  <a:pt x="3532844" y="0"/>
                </a:lnTo>
                <a:lnTo>
                  <a:pt x="3532844" y="3736661"/>
                </a:lnTo>
                <a:lnTo>
                  <a:pt x="0" y="37366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8"/>
          <p:cNvSpPr txBox="1"/>
          <p:nvPr/>
        </p:nvSpPr>
        <p:spPr>
          <a:xfrm>
            <a:off x="3846239" y="1899815"/>
            <a:ext cx="83457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Dựa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vào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SGK,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em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hãy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cho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biết</a:t>
            </a:r>
            <a:endParaRPr sz="2800" b="1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403" name="Google Shape;403;p8"/>
          <p:cNvSpPr txBox="1"/>
          <p:nvPr/>
        </p:nvSpPr>
        <p:spPr>
          <a:xfrm>
            <a:off x="4076743" y="5336376"/>
            <a:ext cx="7279394" cy="73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ngoặc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kép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có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tác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dụng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gì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?</a:t>
            </a:r>
            <a:endParaRPr dirty="0">
              <a:latin typeface="UTM Avo" panose="02040603050506020204" pitchFamily="18" charset="0"/>
            </a:endParaRPr>
          </a:p>
        </p:txBody>
      </p:sp>
      <p:pic>
        <p:nvPicPr>
          <p:cNvPr id="404" name="Google Shape;404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68492" y="3783702"/>
            <a:ext cx="1914176" cy="137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9"/>
          <p:cNvGrpSpPr/>
          <p:nvPr/>
        </p:nvGrpSpPr>
        <p:grpSpPr>
          <a:xfrm>
            <a:off x="4198865" y="2826092"/>
            <a:ext cx="7407978" cy="2912807"/>
            <a:chOff x="0" y="0"/>
            <a:chExt cx="2999863" cy="1357400"/>
          </a:xfrm>
        </p:grpSpPr>
        <p:sp>
          <p:nvSpPr>
            <p:cNvPr id="410" name="Google Shape;410;p9"/>
            <p:cNvSpPr/>
            <p:nvPr/>
          </p:nvSpPr>
          <p:spPr>
            <a:xfrm>
              <a:off x="92710" y="106680"/>
              <a:ext cx="2895723" cy="1238020"/>
            </a:xfrm>
            <a:custGeom>
              <a:avLst/>
              <a:gdLst/>
              <a:ahLst/>
              <a:cxnLst/>
              <a:rect l="l" t="t" r="r" b="b"/>
              <a:pathLst>
                <a:path w="2895723" h="1238020" extrusionOk="0">
                  <a:moveTo>
                    <a:pt x="2869052" y="1048790"/>
                  </a:moveTo>
                  <a:cubicBezTo>
                    <a:pt x="2869052" y="1136420"/>
                    <a:pt x="2792852" y="1207541"/>
                    <a:pt x="2711573" y="1207541"/>
                  </a:cubicBezTo>
                  <a:lnTo>
                    <a:pt x="66040" y="1207541"/>
                  </a:lnTo>
                  <a:cubicBezTo>
                    <a:pt x="43180" y="1207541"/>
                    <a:pt x="20320" y="1202461"/>
                    <a:pt x="0" y="1193570"/>
                  </a:cubicBezTo>
                  <a:cubicBezTo>
                    <a:pt x="26670" y="1221511"/>
                    <a:pt x="63500" y="1238020"/>
                    <a:pt x="112583" y="1238020"/>
                  </a:cubicBezTo>
                  <a:lnTo>
                    <a:pt x="2749673" y="1238020"/>
                  </a:lnTo>
                  <a:cubicBezTo>
                    <a:pt x="2829683" y="1238020"/>
                    <a:pt x="2895723" y="1171981"/>
                    <a:pt x="2895723" y="1091970"/>
                  </a:cubicBezTo>
                  <a:lnTo>
                    <a:pt x="2895723" y="95250"/>
                  </a:lnTo>
                  <a:cubicBezTo>
                    <a:pt x="2895723" y="58420"/>
                    <a:pt x="2881752" y="25400"/>
                    <a:pt x="2860162" y="0"/>
                  </a:cubicBezTo>
                  <a:cubicBezTo>
                    <a:pt x="2866512" y="16510"/>
                    <a:pt x="2869052" y="34290"/>
                    <a:pt x="2869052" y="52070"/>
                  </a:cubicBezTo>
                  <a:lnTo>
                    <a:pt x="2869052" y="1048790"/>
                  </a:lnTo>
                  <a:lnTo>
                    <a:pt x="2869052" y="1048790"/>
                  </a:lnTo>
                  <a:close/>
                </a:path>
              </a:pathLst>
            </a:custGeom>
            <a:solidFill>
              <a:srgbClr val="704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12700" y="12700"/>
              <a:ext cx="2935093" cy="1288821"/>
            </a:xfrm>
            <a:custGeom>
              <a:avLst/>
              <a:gdLst/>
              <a:ahLst/>
              <a:cxnLst/>
              <a:rect l="l" t="t" r="r" b="b"/>
              <a:pathLst>
                <a:path w="2935093" h="1288821" extrusionOk="0">
                  <a:moveTo>
                    <a:pt x="146050" y="1288821"/>
                  </a:moveTo>
                  <a:lnTo>
                    <a:pt x="2789043" y="1288821"/>
                  </a:lnTo>
                  <a:cubicBezTo>
                    <a:pt x="2869053" y="1288821"/>
                    <a:pt x="2935093" y="1222780"/>
                    <a:pt x="2935093" y="1142770"/>
                  </a:cubicBezTo>
                  <a:lnTo>
                    <a:pt x="2935093" y="146050"/>
                  </a:lnTo>
                  <a:cubicBezTo>
                    <a:pt x="2935093" y="66040"/>
                    <a:pt x="2869053" y="0"/>
                    <a:pt x="2789043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142770"/>
                  </a:lnTo>
                  <a:cubicBezTo>
                    <a:pt x="0" y="1224050"/>
                    <a:pt x="66040" y="1288821"/>
                    <a:pt x="146050" y="1288821"/>
                  </a:cubicBez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0" y="0"/>
              <a:ext cx="2999863" cy="1357400"/>
            </a:xfrm>
            <a:custGeom>
              <a:avLst/>
              <a:gdLst/>
              <a:ahLst/>
              <a:cxnLst/>
              <a:rect l="l" t="t" r="r" b="b"/>
              <a:pathLst>
                <a:path w="2999863" h="1357400" extrusionOk="0">
                  <a:moveTo>
                    <a:pt x="2936363" y="74930"/>
                  </a:moveTo>
                  <a:cubicBezTo>
                    <a:pt x="2908423" y="30480"/>
                    <a:pt x="2858893" y="0"/>
                    <a:pt x="2801743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155470"/>
                  </a:lnTo>
                  <a:cubicBezTo>
                    <a:pt x="0" y="1207541"/>
                    <a:pt x="25400" y="1253261"/>
                    <a:pt x="63500" y="1282471"/>
                  </a:cubicBezTo>
                  <a:cubicBezTo>
                    <a:pt x="91440" y="1326921"/>
                    <a:pt x="140970" y="1357400"/>
                    <a:pt x="207881" y="1357400"/>
                  </a:cubicBezTo>
                  <a:lnTo>
                    <a:pt x="2841113" y="1357400"/>
                  </a:lnTo>
                  <a:cubicBezTo>
                    <a:pt x="2928743" y="1357400"/>
                    <a:pt x="2999863" y="1286280"/>
                    <a:pt x="2999863" y="1198650"/>
                  </a:cubicBezTo>
                  <a:lnTo>
                    <a:pt x="2999863" y="201930"/>
                  </a:lnTo>
                  <a:cubicBezTo>
                    <a:pt x="2999862" y="149860"/>
                    <a:pt x="2974462" y="104140"/>
                    <a:pt x="2936363" y="74930"/>
                  </a:cubicBezTo>
                  <a:close/>
                  <a:moveTo>
                    <a:pt x="12700" y="115547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801743" y="12700"/>
                  </a:lnTo>
                  <a:cubicBezTo>
                    <a:pt x="2881753" y="12700"/>
                    <a:pt x="2947793" y="78740"/>
                    <a:pt x="2947793" y="158750"/>
                  </a:cubicBezTo>
                  <a:lnTo>
                    <a:pt x="2947793" y="1155470"/>
                  </a:lnTo>
                  <a:cubicBezTo>
                    <a:pt x="2947793" y="1235480"/>
                    <a:pt x="2881753" y="1301521"/>
                    <a:pt x="2801743" y="1301521"/>
                  </a:cubicBezTo>
                  <a:lnTo>
                    <a:pt x="158750" y="1301521"/>
                  </a:lnTo>
                  <a:cubicBezTo>
                    <a:pt x="78740" y="1301521"/>
                    <a:pt x="12700" y="1236750"/>
                    <a:pt x="12700" y="1155470"/>
                  </a:cubicBezTo>
                  <a:close/>
                  <a:moveTo>
                    <a:pt x="2988433" y="1198650"/>
                  </a:moveTo>
                  <a:cubicBezTo>
                    <a:pt x="2988433" y="1278660"/>
                    <a:pt x="2921123" y="1344700"/>
                    <a:pt x="2841113" y="1344700"/>
                  </a:cubicBezTo>
                  <a:lnTo>
                    <a:pt x="207881" y="1344700"/>
                  </a:lnTo>
                  <a:cubicBezTo>
                    <a:pt x="157480" y="1344700"/>
                    <a:pt x="120650" y="1328190"/>
                    <a:pt x="93980" y="1300250"/>
                  </a:cubicBezTo>
                  <a:cubicBezTo>
                    <a:pt x="114300" y="1309140"/>
                    <a:pt x="135890" y="1314220"/>
                    <a:pt x="160020" y="1314220"/>
                  </a:cubicBezTo>
                  <a:lnTo>
                    <a:pt x="2803013" y="1314220"/>
                  </a:lnTo>
                  <a:cubicBezTo>
                    <a:pt x="2890643" y="1314220"/>
                    <a:pt x="2961763" y="1243100"/>
                    <a:pt x="2961763" y="1155470"/>
                  </a:cubicBezTo>
                  <a:lnTo>
                    <a:pt x="2961763" y="158750"/>
                  </a:lnTo>
                  <a:cubicBezTo>
                    <a:pt x="2961763" y="140970"/>
                    <a:pt x="2957953" y="123190"/>
                    <a:pt x="2952873" y="106680"/>
                  </a:cubicBezTo>
                  <a:cubicBezTo>
                    <a:pt x="2974463" y="132080"/>
                    <a:pt x="2988433" y="165100"/>
                    <a:pt x="2988433" y="201930"/>
                  </a:cubicBezTo>
                  <a:lnTo>
                    <a:pt x="2988433" y="1198650"/>
                  </a:lnTo>
                  <a:cubicBezTo>
                    <a:pt x="2988433" y="1198650"/>
                    <a:pt x="2988433" y="1198650"/>
                    <a:pt x="2988433" y="1198650"/>
                  </a:cubicBezTo>
                  <a:close/>
                </a:path>
              </a:pathLst>
            </a:custGeom>
            <a:solidFill>
              <a:srgbClr val="704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" name="Google Shape;413;p9"/>
          <p:cNvSpPr/>
          <p:nvPr/>
        </p:nvSpPr>
        <p:spPr>
          <a:xfrm>
            <a:off x="585157" y="4648541"/>
            <a:ext cx="3010483" cy="1713238"/>
          </a:xfrm>
          <a:custGeom>
            <a:avLst/>
            <a:gdLst/>
            <a:ahLst/>
            <a:cxnLst/>
            <a:rect l="l" t="t" r="r" b="b"/>
            <a:pathLst>
              <a:path w="5170490" h="2942479" extrusionOk="0">
                <a:moveTo>
                  <a:pt x="0" y="0"/>
                </a:moveTo>
                <a:lnTo>
                  <a:pt x="5170490" y="0"/>
                </a:lnTo>
                <a:lnTo>
                  <a:pt x="5170490" y="2942478"/>
                </a:lnTo>
                <a:lnTo>
                  <a:pt x="0" y="2942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9"/>
          <p:cNvSpPr/>
          <p:nvPr/>
        </p:nvSpPr>
        <p:spPr>
          <a:xfrm>
            <a:off x="974518" y="1841142"/>
            <a:ext cx="2308189" cy="2441354"/>
          </a:xfrm>
          <a:custGeom>
            <a:avLst/>
            <a:gdLst/>
            <a:ahLst/>
            <a:cxnLst/>
            <a:rect l="l" t="t" r="r" b="b"/>
            <a:pathLst>
              <a:path w="3532843" h="3736661" extrusionOk="0">
                <a:moveTo>
                  <a:pt x="0" y="0"/>
                </a:moveTo>
                <a:lnTo>
                  <a:pt x="3532844" y="0"/>
                </a:lnTo>
                <a:lnTo>
                  <a:pt x="3532844" y="3736661"/>
                </a:lnTo>
                <a:lnTo>
                  <a:pt x="0" y="37366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9"/>
          <p:cNvSpPr txBox="1"/>
          <p:nvPr/>
        </p:nvSpPr>
        <p:spPr>
          <a:xfrm>
            <a:off x="4511798" y="3345380"/>
            <a:ext cx="66306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ngoặc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kép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dùng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để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đánh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dấu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tên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tác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phẩm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(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văn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thơ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quyển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sách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vở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kịch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bộ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phim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bức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tranh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bức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tượng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,...).</a:t>
            </a: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842</Words>
  <Application>Microsoft Office PowerPoint</Application>
  <PresentationFormat>Widescreen</PresentationFormat>
  <Paragraphs>55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UTM Avo</vt:lpstr>
      <vt:lpstr>2_Office Theme</vt:lpstr>
      <vt:lpstr>3_Office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hung.nv2510hung.nv2510</dc:creator>
  <cp:lastModifiedBy>OnePercent</cp:lastModifiedBy>
  <cp:revision>2</cp:revision>
  <dcterms:created xsi:type="dcterms:W3CDTF">2023-10-23T02:50:10Z</dcterms:created>
  <dcterms:modified xsi:type="dcterms:W3CDTF">2023-10-26T04:39:42Z</dcterms:modified>
</cp:coreProperties>
</file>