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7" r:id="rId3"/>
    <p:sldId id="256" r:id="rId4"/>
    <p:sldId id="267" r:id="rId5"/>
    <p:sldId id="260" r:id="rId6"/>
    <p:sldId id="262"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1" r:id="rId20"/>
    <p:sldId id="282" r:id="rId21"/>
    <p:sldId id="283" r:id="rId22"/>
    <p:sldId id="259" r:id="rId23"/>
    <p:sldId id="263" r:id="rId24"/>
    <p:sldId id="261" r:id="rId25"/>
    <p:sldId id="258" r:id="rId26"/>
    <p:sldId id="264" r:id="rId27"/>
    <p:sldId id="266" r:id="rId28"/>
    <p:sldId id="287"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UTM Avo" panose="0204060305050602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4" autoAdjust="0"/>
    <p:restoredTop sz="94660"/>
  </p:normalViewPr>
  <p:slideViewPr>
    <p:cSldViewPr snapToGrid="0">
      <p:cViewPr varScale="1">
        <p:scale>
          <a:sx n="110" d="100"/>
          <a:sy n="110" d="100"/>
        </p:scale>
        <p:origin x="2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06F5F-BF5C-4047-A3E4-8BBBAD0EE173}" type="datetimeFigureOut">
              <a:rPr lang="en-VN" smtClean="0"/>
              <a:t>12/06/2023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8EE12-A5C0-4A47-9C3B-235364755811}" type="slidenum">
              <a:rPr lang="en-VN" smtClean="0"/>
              <a:t>‹#›</a:t>
            </a:fld>
            <a:endParaRPr lang="en-VN"/>
          </a:p>
        </p:txBody>
      </p:sp>
    </p:spTree>
    <p:extLst>
      <p:ext uri="{BB962C8B-B14F-4D97-AF65-F5344CB8AC3E}">
        <p14:creationId xmlns:p14="http://schemas.microsoft.com/office/powerpoint/2010/main" val="324063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201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157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554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866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9179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2432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4901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595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5692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1182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07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97963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28.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2.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8.png"/><Relationship Id="rId7"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54.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9.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1.png"/><Relationship Id="rId7" Type="http://schemas.openxmlformats.org/officeDocument/2006/relationships/image" Target="../media/image6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2.sv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t-dong-trai-nghiem-4/1/409/21/"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33.png"/><Relationship Id="rId7" Type="http://schemas.openxmlformats.org/officeDocument/2006/relationships/image" Target="../media/image7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hoat-dong-trai-nghiem-4/1/409/23/" TargetMode="External"/><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hoat-dong-trai-nghiem-4/1/409/23/" TargetMode="External"/><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2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hoat-dong-trai-nghiem-4/1/409/21/"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3DC5DF-FBC3-FC61-DAA2-243A8F719A6E}"/>
              </a:ext>
            </a:extLst>
          </p:cNvPr>
          <p:cNvSpPr txBox="1">
            <a:spLocks/>
          </p:cNvSpPr>
          <p:nvPr/>
        </p:nvSpPr>
        <p:spPr>
          <a:xfrm>
            <a:off x="9063429" y="3094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5" name="Title 1">
            <a:extLst>
              <a:ext uri="{FF2B5EF4-FFF2-40B4-BE49-F238E27FC236}">
                <a16:creationId xmlns:a16="http://schemas.microsoft.com/office/drawing/2014/main" id="{0B99C285-E464-08A8-61A6-1A7FE036D06F}"/>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 </a:t>
            </a:r>
          </a:p>
          <a:p>
            <a:pPr>
              <a:lnSpc>
                <a:spcPct val="100000"/>
              </a:lnSpc>
              <a:spcBef>
                <a:spcPts val="600"/>
              </a:spcBef>
            </a:pPr>
            <a:r>
              <a:rPr lang="en-US" sz="5200" b="1" dirty="0" err="1">
                <a:solidFill>
                  <a:srgbClr val="002060"/>
                </a:solidFill>
                <a:latin typeface="UTM Avo" panose="02040603050506020204" pitchFamily="18" charset="0"/>
              </a:rPr>
              <a:t>Niềm</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tự</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hào</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của</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em</a:t>
            </a:r>
            <a:endParaRPr lang="en-US" sz="52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id="{CC7465A5-C61D-9E37-26F1-F734D661BD50}"/>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7</a:t>
            </a: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Ví dụ về quản trị cảm xúc trong công việc">
            <a:extLst>
              <a:ext uri="{FF2B5EF4-FFF2-40B4-BE49-F238E27FC236}">
                <a16:creationId xmlns:a16="http://schemas.microsoft.com/office/drawing/2014/main" id="{F9D5BC7D-1658-928C-11BF-AEAB24FEAB88}"/>
              </a:ext>
            </a:extLst>
          </p:cNvPr>
          <p:cNvPicPr>
            <a:picLocks noChangeAspect="1" noChangeArrowheads="1"/>
          </p:cNvPicPr>
          <p:nvPr/>
        </p:nvPicPr>
        <p:blipFill rotWithShape="1">
          <a:blip r:embed="rId3">
            <a:alphaModFix amt="74000"/>
            <a:extLst>
              <a:ext uri="{28A0092B-C50C-407E-A947-70E740481C1C}">
                <a14:useLocalDpi xmlns:a14="http://schemas.microsoft.com/office/drawing/2010/main" val="0"/>
              </a:ext>
            </a:extLst>
          </a:blip>
          <a:srcRect t="9769" b="248"/>
          <a:stretch/>
        </p:blipFill>
        <p:spPr bwMode="auto">
          <a:xfrm>
            <a:off x="5869047" y="3086877"/>
            <a:ext cx="6322953" cy="355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20021F-4847-346C-EF74-6A6C42C28C50}"/>
              </a:ext>
            </a:extLst>
          </p:cNvPr>
          <p:cNvGrpSpPr/>
          <p:nvPr/>
        </p:nvGrpSpPr>
        <p:grpSpPr>
          <a:xfrm>
            <a:off x="0" y="1648791"/>
            <a:ext cx="7366000" cy="3556000"/>
            <a:chOff x="-97972" y="3244652"/>
            <a:chExt cx="11049000" cy="5334000"/>
          </a:xfrm>
        </p:grpSpPr>
        <p:sp>
          <p:nvSpPr>
            <p:cNvPr id="4" name="Round Same Side Corner Rectangle 3">
              <a:extLst>
                <a:ext uri="{FF2B5EF4-FFF2-40B4-BE49-F238E27FC236}">
                  <a16:creationId xmlns:a16="http://schemas.microsoft.com/office/drawing/2014/main" id="{633AB3A5-4AC9-AE12-58FB-5058DFEE56DE}"/>
                </a:ext>
              </a:extLst>
            </p:cNvPr>
            <p:cNvSpPr/>
            <p:nvPr/>
          </p:nvSpPr>
          <p:spPr>
            <a:xfrm rot="5400000">
              <a:off x="2759528" y="387152"/>
              <a:ext cx="5334000" cy="110490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A0CCF3BB-1E91-EC50-1400-095030B33753}"/>
                </a:ext>
              </a:extLst>
            </p:cNvPr>
            <p:cNvSpPr txBox="1"/>
            <p:nvPr/>
          </p:nvSpPr>
          <p:spPr>
            <a:xfrm>
              <a:off x="378278" y="3754523"/>
              <a:ext cx="10096500" cy="4314258"/>
            </a:xfrm>
            <a:prstGeom prst="rect">
              <a:avLst/>
            </a:prstGeom>
            <a:noFill/>
          </p:spPr>
          <p:txBody>
            <a:bodyPr wrap="square" rtlCol="0">
              <a:spAutoFit/>
            </a:bodyPr>
            <a:lstStyle/>
            <a:p>
              <a:pPr algn="ctr">
                <a:lnSpc>
                  <a:spcPct val="150000"/>
                </a:lnSpc>
              </a:pPr>
              <a:r>
                <a:rPr lang="en-US" sz="2800" b="1" dirty="0">
                  <a:latin typeface="UTM Avo" panose="02040603050506020204" pitchFamily="18"/>
                  <a:cs typeface="Arial" panose="020B0604020202020204" pitchFamily="34" charset="0"/>
                </a:rPr>
                <a:t>TỔNG KẾT HOẠT ĐỘNG:</a:t>
              </a:r>
            </a:p>
            <a:p>
              <a:pPr algn="just">
                <a:lnSpc>
                  <a:spcPct val="150000"/>
                </a:lnSpc>
              </a:pPr>
              <a:r>
                <a:rPr lang="vi-VN" sz="2400" dirty="0">
                  <a:latin typeface="UTM Avo" panose="02040603050506020204" pitchFamily="18"/>
                  <a:cs typeface="Arial" panose="020B0604020202020204" pitchFamily="34" charset="0"/>
                </a:rPr>
                <a:t>Có rất nhiều tình huống nảy sinh trong cuộc sống hàng ngày ở nhà, ở trường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vi-VN" sz="2400" dirty="0">
                  <a:latin typeface="UTM Avo" panose="02040603050506020204" pitchFamily="18"/>
                  <a:cs typeface="Arial" panose="020B0604020202020204" pitchFamily="34" charset="0"/>
                </a:rPr>
                <a:t> cộng đồng. Các em hãy có những thể hiện cảm xúc phù hợp với mỗi tình huống. </a:t>
              </a:r>
            </a:p>
          </p:txBody>
        </p:sp>
      </p:grpSp>
    </p:spTree>
    <p:extLst>
      <p:ext uri="{BB962C8B-B14F-4D97-AF65-F5344CB8AC3E}">
        <p14:creationId xmlns:p14="http://schemas.microsoft.com/office/powerpoint/2010/main" val="292984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Line Callout 1 (Border and Accent Bar) 3">
            <a:extLst>
              <a:ext uri="{FF2B5EF4-FFF2-40B4-BE49-F238E27FC236}">
                <a16:creationId xmlns:a16="http://schemas.microsoft.com/office/drawing/2014/main" id="{B6454936-D925-52D9-35D3-BA0BF57799BF}"/>
              </a:ext>
            </a:extLst>
          </p:cNvPr>
          <p:cNvSpPr/>
          <p:nvPr/>
        </p:nvSpPr>
        <p:spPr>
          <a:xfrm>
            <a:off x="186200" y="2009503"/>
            <a:ext cx="4836893" cy="1457762"/>
          </a:xfrm>
          <a:prstGeom prst="accentBorderCallout1">
            <a:avLst>
              <a:gd name="adj1" fmla="val 18750"/>
              <a:gd name="adj2" fmla="val -3127"/>
              <a:gd name="adj3" fmla="val 17954"/>
              <a:gd name="adj4" fmla="val -17509"/>
            </a:avLst>
          </a:prstGeom>
          <a:solidFill>
            <a:srgbClr val="FFF9E7"/>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pt-BR" sz="2200" b="1" i="0" u="none" strike="noStrike" kern="0" cap="none" spc="0" normalizeH="0" baseline="0" noProof="0" dirty="0" err="1">
                <a:ln>
                  <a:noFill/>
                </a:ln>
                <a:effectLst/>
                <a:uLnTx/>
                <a:uFillTx/>
                <a:latin typeface="UTM Avo" panose="02040603050506020204" pitchFamily="18"/>
                <a:cs typeface="Arial" panose="020B0604020202020204" pitchFamily="34" charset="0"/>
              </a:rPr>
              <a:t>Hoạt</a:t>
            </a:r>
            <a:r>
              <a:rPr kumimoji="0" lang="pt-BR" sz="22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pt-BR" sz="2200" b="1" i="0" u="none" strike="noStrike" kern="0" cap="none" spc="0" normalizeH="0" baseline="0" noProof="0" dirty="0" err="1">
                <a:ln>
                  <a:noFill/>
                </a:ln>
                <a:effectLst/>
                <a:uLnTx/>
                <a:uFillTx/>
                <a:latin typeface="UTM Avo" panose="02040603050506020204" pitchFamily="18"/>
                <a:cs typeface="Arial" panose="020B0604020202020204" pitchFamily="34" charset="0"/>
              </a:rPr>
              <a:t>động</a:t>
            </a:r>
            <a:r>
              <a:rPr kumimoji="0" lang="pt-BR" sz="22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pt-BR" sz="2200" b="1" i="0" u="none" strike="noStrike" kern="0" cap="none" spc="0" normalizeH="0" baseline="0" noProof="0" dirty="0" err="1">
                <a:ln>
                  <a:noFill/>
                </a:ln>
                <a:effectLst/>
                <a:uLnTx/>
                <a:uFillTx/>
                <a:latin typeface="UTM Avo" panose="02040603050506020204" pitchFamily="18"/>
                <a:cs typeface="Arial" panose="020B0604020202020204" pitchFamily="34" charset="0"/>
              </a:rPr>
              <a:t>nhóm</a:t>
            </a:r>
            <a:endParaRPr kumimoji="0" lang="pt-BR" sz="2200" b="1" i="0" u="none" strike="noStrike" kern="0" cap="none" spc="0" normalizeH="0" baseline="0" noProof="0" dirty="0">
              <a:ln>
                <a:noFill/>
              </a:ln>
              <a:effectLst/>
              <a:uLnTx/>
              <a:uFillTx/>
              <a:latin typeface="UTM Avo" panose="02040603050506020204" pitchFamily="18"/>
              <a:cs typeface="Arial" panose="020B0604020202020204" pitchFamily="34" charset="0"/>
            </a:endParaRP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chia sẻ trong nhóm theo các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nội</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dung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gợi</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ý</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sau: </a:t>
            </a:r>
            <a:endParaRPr kumimoji="0" lang="en-US" sz="2200" b="0" i="1"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30" name="Rounded Rectangle 18">
            <a:extLst>
              <a:ext uri="{FF2B5EF4-FFF2-40B4-BE49-F238E27FC236}">
                <a16:creationId xmlns:a16="http://schemas.microsoft.com/office/drawing/2014/main" id="{57E1B4F5-C2A1-C93C-918D-F10CDAE6CE8E}"/>
              </a:ext>
            </a:extLst>
          </p:cNvPr>
          <p:cNvSpPr/>
          <p:nvPr/>
        </p:nvSpPr>
        <p:spPr>
          <a:xfrm>
            <a:off x="5902868" y="3902000"/>
            <a:ext cx="6095991" cy="1069034"/>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Mô</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tả</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cảm</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xúc</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suy</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nghĩ</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của</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bản</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thân</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trong</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tình</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huống</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200" b="0" i="0" u="none" strike="noStrike" kern="0" cap="none" spc="0" normalizeH="0" baseline="0" noProof="0" dirty="0" err="1">
                <a:ln>
                  <a:noFill/>
                </a:ln>
                <a:effectLst/>
                <a:uLnTx/>
                <a:uFillTx/>
                <a:latin typeface="UTM Avo" panose="02040603050506020204" pitchFamily="18"/>
                <a:cs typeface="Arial" panose="020B0604020202020204" pitchFamily="34" charset="0"/>
              </a:rPr>
              <a:t>đó</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 </a:t>
            </a:r>
          </a:p>
        </p:txBody>
      </p:sp>
      <p:sp>
        <p:nvSpPr>
          <p:cNvPr id="31" name="Rounded Rectangle 19">
            <a:extLst>
              <a:ext uri="{FF2B5EF4-FFF2-40B4-BE49-F238E27FC236}">
                <a16:creationId xmlns:a16="http://schemas.microsoft.com/office/drawing/2014/main" id="{0B7FE4BC-8F45-C035-F96B-C5760EC87494}"/>
              </a:ext>
            </a:extLst>
          </p:cNvPr>
          <p:cNvSpPr/>
          <p:nvPr/>
        </p:nvSpPr>
        <p:spPr>
          <a:xfrm>
            <a:off x="5902868" y="3180263"/>
            <a:ext cx="6096000" cy="558726"/>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Chia sẻ lại tình huống đó với các bạn.</a:t>
            </a:r>
            <a:endPar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32" name="Rounded Rectangle 23">
            <a:extLst>
              <a:ext uri="{FF2B5EF4-FFF2-40B4-BE49-F238E27FC236}">
                <a16:creationId xmlns:a16="http://schemas.microsoft.com/office/drawing/2014/main" id="{0D12D573-AA52-0D65-6C44-F4C96F3DC978}"/>
              </a:ext>
            </a:extLst>
          </p:cNvPr>
          <p:cNvSpPr/>
          <p:nvPr/>
        </p:nvSpPr>
        <p:spPr>
          <a:xfrm>
            <a:off x="5892104" y="5134045"/>
            <a:ext cx="6094573" cy="1608404"/>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Đề xuất cách điều chỉnh cảm xúc, suy nghĩ của bản thân cho phù hợp trong tình huống đó</a:t>
            </a:r>
            <a:r>
              <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sp>
        <p:nvSpPr>
          <p:cNvPr id="33" name="Rounded Rectangle 19">
            <a:extLst>
              <a:ext uri="{FF2B5EF4-FFF2-40B4-BE49-F238E27FC236}">
                <a16:creationId xmlns:a16="http://schemas.microsoft.com/office/drawing/2014/main" id="{13D0157A-B9F2-6C1D-61BC-18E6A7A37122}"/>
              </a:ext>
            </a:extLst>
          </p:cNvPr>
          <p:cNvSpPr/>
          <p:nvPr/>
        </p:nvSpPr>
        <p:spPr>
          <a:xfrm>
            <a:off x="5904286" y="1956545"/>
            <a:ext cx="6094579" cy="1060707"/>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Suy nghĩ về tình huống mình nhớ nhất trong một tuần gần đây.</a:t>
            </a:r>
            <a:endPar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nvGrpSpPr>
          <p:cNvPr id="34" name="Group 33">
            <a:extLst>
              <a:ext uri="{FF2B5EF4-FFF2-40B4-BE49-F238E27FC236}">
                <a16:creationId xmlns:a16="http://schemas.microsoft.com/office/drawing/2014/main" id="{028BE5E5-3658-60C0-43C6-67855820CEFB}"/>
              </a:ext>
            </a:extLst>
          </p:cNvPr>
          <p:cNvGrpSpPr/>
          <p:nvPr/>
        </p:nvGrpSpPr>
        <p:grpSpPr>
          <a:xfrm rot="16200000">
            <a:off x="4975680" y="2777781"/>
            <a:ext cx="1160779" cy="446284"/>
            <a:chOff x="6498137" y="3625822"/>
            <a:chExt cx="558104" cy="973671"/>
          </a:xfrm>
        </p:grpSpPr>
        <p:cxnSp>
          <p:nvCxnSpPr>
            <p:cNvPr id="35" name="Straight Connector 34">
              <a:extLst>
                <a:ext uri="{FF2B5EF4-FFF2-40B4-BE49-F238E27FC236}">
                  <a16:creationId xmlns:a16="http://schemas.microsoft.com/office/drawing/2014/main" id="{4EC92963-6D72-2A96-B41C-18E94C5B2616}"/>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36" name="Straight Connector 35">
              <a:extLst>
                <a:ext uri="{FF2B5EF4-FFF2-40B4-BE49-F238E27FC236}">
                  <a16:creationId xmlns:a16="http://schemas.microsoft.com/office/drawing/2014/main" id="{90C7BD0A-681E-E27F-7D4E-E19CC2826F6A}"/>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37" name="Group 36">
            <a:extLst>
              <a:ext uri="{FF2B5EF4-FFF2-40B4-BE49-F238E27FC236}">
                <a16:creationId xmlns:a16="http://schemas.microsoft.com/office/drawing/2014/main" id="{3F59402A-DB40-DD6C-44A2-7C692328F94C}"/>
              </a:ext>
            </a:extLst>
          </p:cNvPr>
          <p:cNvGrpSpPr/>
          <p:nvPr/>
        </p:nvGrpSpPr>
        <p:grpSpPr>
          <a:xfrm rot="16200000" flipH="1">
            <a:off x="4162311" y="3581061"/>
            <a:ext cx="2790763" cy="449536"/>
            <a:chOff x="6498137" y="3625822"/>
            <a:chExt cx="558104" cy="973671"/>
          </a:xfrm>
        </p:grpSpPr>
        <p:cxnSp>
          <p:nvCxnSpPr>
            <p:cNvPr id="38" name="Straight Connector 37">
              <a:extLst>
                <a:ext uri="{FF2B5EF4-FFF2-40B4-BE49-F238E27FC236}">
                  <a16:creationId xmlns:a16="http://schemas.microsoft.com/office/drawing/2014/main" id="{070927BC-BBD7-6184-9212-B9F67CCC85CD}"/>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39" name="Straight Connector 38">
              <a:extLst>
                <a:ext uri="{FF2B5EF4-FFF2-40B4-BE49-F238E27FC236}">
                  <a16:creationId xmlns:a16="http://schemas.microsoft.com/office/drawing/2014/main" id="{1BE1F097-144A-BC85-F29B-D4C09115325E}"/>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40" name="Group 39">
            <a:extLst>
              <a:ext uri="{FF2B5EF4-FFF2-40B4-BE49-F238E27FC236}">
                <a16:creationId xmlns:a16="http://schemas.microsoft.com/office/drawing/2014/main" id="{127D335B-2851-66E5-8D9A-FC6FF5B081D9}"/>
              </a:ext>
            </a:extLst>
          </p:cNvPr>
          <p:cNvGrpSpPr/>
          <p:nvPr/>
        </p:nvGrpSpPr>
        <p:grpSpPr>
          <a:xfrm rot="16200000">
            <a:off x="4822379" y="3723998"/>
            <a:ext cx="1467387" cy="446282"/>
            <a:chOff x="6498137" y="3625822"/>
            <a:chExt cx="558104" cy="973671"/>
          </a:xfrm>
        </p:grpSpPr>
        <p:cxnSp>
          <p:nvCxnSpPr>
            <p:cNvPr id="41" name="Straight Connector 40">
              <a:extLst>
                <a:ext uri="{FF2B5EF4-FFF2-40B4-BE49-F238E27FC236}">
                  <a16:creationId xmlns:a16="http://schemas.microsoft.com/office/drawing/2014/main" id="{5F3A866E-F5CA-53A1-66B4-1DA42E0FE1BD}"/>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42" name="Straight Connector 41">
              <a:extLst>
                <a:ext uri="{FF2B5EF4-FFF2-40B4-BE49-F238E27FC236}">
                  <a16:creationId xmlns:a16="http://schemas.microsoft.com/office/drawing/2014/main" id="{94994B2E-A291-C327-C9DB-69DB1AC2D254}"/>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pic>
        <p:nvPicPr>
          <p:cNvPr id="46" name="Picture 45" descr="A group of children sitting at a table&#10;&#10;Description automatically generated">
            <a:extLst>
              <a:ext uri="{FF2B5EF4-FFF2-40B4-BE49-F238E27FC236}">
                <a16:creationId xmlns:a16="http://schemas.microsoft.com/office/drawing/2014/main" id="{64E9CE12-33DE-5537-7409-CEBFAFFA1F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59" t="34101" r="16069"/>
          <a:stretch/>
        </p:blipFill>
        <p:spPr>
          <a:xfrm>
            <a:off x="483735" y="3885801"/>
            <a:ext cx="4241824" cy="2790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7" name="TextBox 20">
            <a:extLst>
              <a:ext uri="{FF2B5EF4-FFF2-40B4-BE49-F238E27FC236}">
                <a16:creationId xmlns:a16="http://schemas.microsoft.com/office/drawing/2014/main" id="{86913E8D-B823-7B34-8F89-71EEB4FF2B9A}"/>
              </a:ext>
            </a:extLst>
          </p:cNvPr>
          <p:cNvSpPr txBox="1"/>
          <p:nvPr/>
        </p:nvSpPr>
        <p:spPr>
          <a:xfrm>
            <a:off x="1965183" y="1328575"/>
            <a:ext cx="8261633" cy="562398"/>
          </a:xfrm>
          <a:prstGeom prst="rect">
            <a:avLst/>
          </a:prstGeom>
        </p:spPr>
        <p:txBody>
          <a:bodyPr wrap="square" lIns="0" tIns="0" rIns="0" bIns="0" rtlCol="0" anchor="t">
            <a:spAutoFit/>
          </a:bodyPr>
          <a:lstStyle/>
          <a:p>
            <a:pPr algn="ctr" defTabSz="609630">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HOẠT ĐỘNG 2: CHIA SẺ CẢM XÚC CỦA EM</a:t>
            </a:r>
          </a:p>
        </p:txBody>
      </p:sp>
      <p:grpSp>
        <p:nvGrpSpPr>
          <p:cNvPr id="48" name="Group 47">
            <a:extLst>
              <a:ext uri="{FF2B5EF4-FFF2-40B4-BE49-F238E27FC236}">
                <a16:creationId xmlns:a16="http://schemas.microsoft.com/office/drawing/2014/main" id="{1ACBD9B1-C537-7084-0545-CC3FFB7BA567}"/>
              </a:ext>
            </a:extLst>
          </p:cNvPr>
          <p:cNvGrpSpPr/>
          <p:nvPr/>
        </p:nvGrpSpPr>
        <p:grpSpPr>
          <a:xfrm rot="16200000">
            <a:off x="4520969" y="4798992"/>
            <a:ext cx="2070201" cy="446277"/>
            <a:chOff x="6498137" y="3625822"/>
            <a:chExt cx="558104" cy="973671"/>
          </a:xfrm>
        </p:grpSpPr>
        <p:cxnSp>
          <p:nvCxnSpPr>
            <p:cNvPr id="49" name="Straight Connector 48">
              <a:extLst>
                <a:ext uri="{FF2B5EF4-FFF2-40B4-BE49-F238E27FC236}">
                  <a16:creationId xmlns:a16="http://schemas.microsoft.com/office/drawing/2014/main" id="{7C85F055-F103-4984-9725-E13887C8DBC8}"/>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2E40CD7-3F8B-25B1-4229-94F3EF7836D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77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par>
                                <p:cTn id="13" presetID="14" presetClass="entr" presetSubtype="1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randombar(horizontal)">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3">
            <a:extLst>
              <a:ext uri="{FF2B5EF4-FFF2-40B4-BE49-F238E27FC236}">
                <a16:creationId xmlns:a16="http://schemas.microsoft.com/office/drawing/2014/main" id="{2D362024-1708-F233-6706-C891B737CCC3}"/>
              </a:ext>
            </a:extLst>
          </p:cNvPr>
          <p:cNvSpPr/>
          <p:nvPr/>
        </p:nvSpPr>
        <p:spPr>
          <a:xfrm>
            <a:off x="394371" y="2399619"/>
            <a:ext cx="11188022" cy="432549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22" name="TextBox 21">
            <a:extLst>
              <a:ext uri="{FF2B5EF4-FFF2-40B4-BE49-F238E27FC236}">
                <a16:creationId xmlns:a16="http://schemas.microsoft.com/office/drawing/2014/main" id="{7FF2A82D-C0C1-82F1-E7D1-2B0E4EC2B1E7}"/>
              </a:ext>
            </a:extLst>
          </p:cNvPr>
          <p:cNvSpPr txBox="1"/>
          <p:nvPr/>
        </p:nvSpPr>
        <p:spPr>
          <a:xfrm>
            <a:off x="3736519" y="2719584"/>
            <a:ext cx="7391193" cy="3891835"/>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
            </a:pP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Tình huống: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đi ch</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ợ</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mua đồ giúp mẹ không may bị làm rơi mất tiền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Font typeface="Wingdings" panose="05000000000000000000" pitchFamily="2" charset="2"/>
              <a:buChar char="§"/>
            </a:pP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Cảm xúc và suy nghĩ của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rất sợ hãi và lo lắng.</a:t>
            </a:r>
          </a:p>
          <a:p>
            <a:pPr marL="381019" indent="-381019" algn="just" defTabSz="609630">
              <a:lnSpc>
                <a:spcPct val="150000"/>
              </a:lnSpc>
              <a:buFont typeface="Wingdings" panose="05000000000000000000" pitchFamily="2" charset="2"/>
              <a:buChar char="§"/>
            </a:pP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Cách điều chỉnh cảm xúc, suy nghĩ: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Bình tĩnh suy nghĩ lại xem em đã làm rơi tiền ở đoạn nào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q</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uay lại chỗ làm rơi để tìm lại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DC3F06C-4232-5EA4-8E61-AE83EE9F808C}"/>
              </a:ext>
            </a:extLst>
          </p:cNvPr>
          <p:cNvGrpSpPr/>
          <p:nvPr/>
        </p:nvGrpSpPr>
        <p:grpSpPr>
          <a:xfrm>
            <a:off x="-1822123" y="1465781"/>
            <a:ext cx="5897259" cy="994372"/>
            <a:chOff x="3467284" y="286730"/>
            <a:chExt cx="8845889" cy="1491558"/>
          </a:xfrm>
        </p:grpSpPr>
        <p:grpSp>
          <p:nvGrpSpPr>
            <p:cNvPr id="24" name="Group 18">
              <a:extLst>
                <a:ext uri="{FF2B5EF4-FFF2-40B4-BE49-F238E27FC236}">
                  <a16:creationId xmlns:a16="http://schemas.microsoft.com/office/drawing/2014/main" id="{DF9B908B-4F85-30C7-CED4-520202F200B4}"/>
                </a:ext>
              </a:extLst>
            </p:cNvPr>
            <p:cNvGrpSpPr/>
            <p:nvPr/>
          </p:nvGrpSpPr>
          <p:grpSpPr>
            <a:xfrm>
              <a:off x="3467284" y="286730"/>
              <a:ext cx="8337963" cy="1491558"/>
              <a:chOff x="0" y="-38100"/>
              <a:chExt cx="2275487" cy="444500"/>
            </a:xfrm>
          </p:grpSpPr>
          <p:sp>
            <p:nvSpPr>
              <p:cNvPr id="26" name="Freeform 19">
                <a:extLst>
                  <a:ext uri="{FF2B5EF4-FFF2-40B4-BE49-F238E27FC236}">
                    <a16:creationId xmlns:a16="http://schemas.microsoft.com/office/drawing/2014/main" id="{CC7B957D-66E6-C6C4-0CCF-380278D5E245}"/>
                  </a:ext>
                </a:extLst>
              </p:cNvPr>
              <p:cNvSpPr/>
              <p:nvPr/>
            </p:nvSpPr>
            <p:spPr>
              <a:xfrm>
                <a:off x="203200" y="-326"/>
                <a:ext cx="2072287" cy="2919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9BBB59">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28" name="TextBox 20">
                <a:extLst>
                  <a:ext uri="{FF2B5EF4-FFF2-40B4-BE49-F238E27FC236}">
                    <a16:creationId xmlns:a16="http://schemas.microsoft.com/office/drawing/2014/main" id="{A53A891B-DA2E-3A55-B599-9B463F884CFC}"/>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25" name="TextBox 24">
              <a:extLst>
                <a:ext uri="{FF2B5EF4-FFF2-40B4-BE49-F238E27FC236}">
                  <a16:creationId xmlns:a16="http://schemas.microsoft.com/office/drawing/2014/main" id="{D055325C-C2D5-66D4-F193-D760EA4687D1}"/>
                </a:ext>
              </a:extLst>
            </p:cNvPr>
            <p:cNvSpPr txBox="1"/>
            <p:nvPr/>
          </p:nvSpPr>
          <p:spPr>
            <a:xfrm>
              <a:off x="5165109" y="510887"/>
              <a:ext cx="7148064" cy="784830"/>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Gợi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pic>
        <p:nvPicPr>
          <p:cNvPr id="43" name="Picture 42" descr="Icon&#10;&#10;Description automatically generated">
            <a:extLst>
              <a:ext uri="{FF2B5EF4-FFF2-40B4-BE49-F238E27FC236}">
                <a16:creationId xmlns:a16="http://schemas.microsoft.com/office/drawing/2014/main" id="{8D3B60DE-129F-7DB1-AA3F-5C7ADEBAF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2225" y="1962967"/>
            <a:ext cx="1010919" cy="1010919"/>
          </a:xfrm>
          <a:prstGeom prst="rect">
            <a:avLst/>
          </a:prstGeom>
        </p:spPr>
      </p:pic>
      <p:grpSp>
        <p:nvGrpSpPr>
          <p:cNvPr id="44" name="Group 43">
            <a:extLst>
              <a:ext uri="{FF2B5EF4-FFF2-40B4-BE49-F238E27FC236}">
                <a16:creationId xmlns:a16="http://schemas.microsoft.com/office/drawing/2014/main" id="{DB8D5738-3AD4-F11C-F6F3-8AA1DFC6FFD8}"/>
              </a:ext>
            </a:extLst>
          </p:cNvPr>
          <p:cNvGrpSpPr/>
          <p:nvPr/>
        </p:nvGrpSpPr>
        <p:grpSpPr>
          <a:xfrm>
            <a:off x="699721" y="3386317"/>
            <a:ext cx="2786047" cy="2558369"/>
            <a:chOff x="1201121" y="4113301"/>
            <a:chExt cx="4179071" cy="3837554"/>
          </a:xfrm>
        </p:grpSpPr>
        <p:grpSp>
          <p:nvGrpSpPr>
            <p:cNvPr id="45" name="Group 8">
              <a:extLst>
                <a:ext uri="{FF2B5EF4-FFF2-40B4-BE49-F238E27FC236}">
                  <a16:creationId xmlns:a16="http://schemas.microsoft.com/office/drawing/2014/main" id="{3A4355E0-E652-1859-B590-C1AAE72961FA}"/>
                </a:ext>
              </a:extLst>
            </p:cNvPr>
            <p:cNvGrpSpPr/>
            <p:nvPr/>
          </p:nvGrpSpPr>
          <p:grpSpPr>
            <a:xfrm>
              <a:off x="1201121" y="4113301"/>
              <a:ext cx="4179071" cy="3671134"/>
              <a:chOff x="0" y="0"/>
              <a:chExt cx="1100661" cy="893945"/>
            </a:xfrm>
          </p:grpSpPr>
          <p:sp>
            <p:nvSpPr>
              <p:cNvPr id="52" name="Freeform 9">
                <a:extLst>
                  <a:ext uri="{FF2B5EF4-FFF2-40B4-BE49-F238E27FC236}">
                    <a16:creationId xmlns:a16="http://schemas.microsoft.com/office/drawing/2014/main" id="{4A77BD68-4204-80D4-0B83-B3B17386AA5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3" name="TextBox 10">
                <a:extLst>
                  <a:ext uri="{FF2B5EF4-FFF2-40B4-BE49-F238E27FC236}">
                    <a16:creationId xmlns:a16="http://schemas.microsoft.com/office/drawing/2014/main" id="{C9030F83-BAA9-AD14-7F41-6CFF3784759B}"/>
                  </a:ext>
                </a:extLst>
              </p:cNvPr>
              <p:cNvSpPr txBox="1"/>
              <p:nvPr/>
            </p:nvSpPr>
            <p:spPr>
              <a:xfrm>
                <a:off x="0" y="0"/>
                <a:ext cx="812800" cy="812800"/>
              </a:xfrm>
              <a:prstGeom prst="rect">
                <a:avLst/>
              </a:prstGeom>
            </p:spPr>
            <p:txBody>
              <a:bodyPr lIns="33867" tIns="33867" rIns="33867" bIns="33867" rtlCol="0" anchor="ctr"/>
              <a:lstStyle/>
              <a:p>
                <a:pPr marL="0" marR="0" lvl="0" indent="0" algn="ctr" defTabSz="609630" eaLnBrk="1" fontAlgn="auto" latinLnBrk="0" hangingPunct="1">
                  <a:lnSpc>
                    <a:spcPts val="2059"/>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51" name="Picture 50" descr="Cartoon of a person holding his hands up&#10;&#10;Description automatically generated">
              <a:extLst>
                <a:ext uri="{FF2B5EF4-FFF2-40B4-BE49-F238E27FC236}">
                  <a16:creationId xmlns:a16="http://schemas.microsoft.com/office/drawing/2014/main" id="{D83D8241-9C8C-22AE-0B77-219119E31360}"/>
                </a:ext>
              </a:extLst>
            </p:cNvPr>
            <p:cNvPicPr>
              <a:picLocks noChangeAspect="1"/>
            </p:cNvPicPr>
            <p:nvPr/>
          </p:nvPicPr>
          <p:blipFill rotWithShape="1">
            <a:blip r:embed="rId4">
              <a:extLst>
                <a:ext uri="{28A0092B-C50C-407E-A947-70E740481C1C}">
                  <a14:useLocalDpi xmlns:a14="http://schemas.microsoft.com/office/drawing/2010/main" val="0"/>
                </a:ext>
              </a:extLst>
            </a:blip>
            <a:srcRect t="4437" b="12038"/>
            <a:stretch/>
          </p:blipFill>
          <p:spPr>
            <a:xfrm>
              <a:off x="1547907" y="4612956"/>
              <a:ext cx="3485497" cy="3337899"/>
            </a:xfrm>
            <a:prstGeom prst="rect">
              <a:avLst/>
            </a:prstGeom>
          </p:spPr>
        </p:pic>
      </p:grpSp>
      <p:sp>
        <p:nvSpPr>
          <p:cNvPr id="54" name="Freeform 7">
            <a:extLst>
              <a:ext uri="{FF2B5EF4-FFF2-40B4-BE49-F238E27FC236}">
                <a16:creationId xmlns:a16="http://schemas.microsoft.com/office/drawing/2014/main" id="{8C9EAD45-D65C-38A3-C248-558641091E69}"/>
              </a:ext>
            </a:extLst>
          </p:cNvPr>
          <p:cNvSpPr/>
          <p:nvPr/>
        </p:nvSpPr>
        <p:spPr>
          <a:xfrm>
            <a:off x="-6709" y="6034323"/>
            <a:ext cx="1377209" cy="823677"/>
          </a:xfrm>
          <a:custGeom>
            <a:avLst/>
            <a:gdLst/>
            <a:ahLst/>
            <a:cxnLst/>
            <a:rect l="l" t="t" r="r" b="b"/>
            <a:pathLst>
              <a:path w="5349081" h="2514068">
                <a:moveTo>
                  <a:pt x="0" y="0"/>
                </a:moveTo>
                <a:lnTo>
                  <a:pt x="5349082" y="0"/>
                </a:lnTo>
                <a:lnTo>
                  <a:pt x="5349082" y="2514068"/>
                </a:lnTo>
                <a:lnTo>
                  <a:pt x="0" y="2514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182682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wipe(right)">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righ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wipe(right)">
                                      <p:cBhvr>
                                        <p:cTn id="29"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5" name="Picture 2">
            <a:extLst>
              <a:ext uri="{FF2B5EF4-FFF2-40B4-BE49-F238E27FC236}">
                <a16:creationId xmlns:a16="http://schemas.microsoft.com/office/drawing/2014/main" id="{203FD849-B1E7-E5B4-9E0A-C7EB0B1444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8" y="6143768"/>
            <a:ext cx="902369" cy="685801"/>
          </a:xfrm>
          <a:prstGeom prst="rect">
            <a:avLst/>
          </a:prstGeom>
        </p:spPr>
      </p:pic>
      <p:pic>
        <p:nvPicPr>
          <p:cNvPr id="76" name="Picture 7">
            <a:extLst>
              <a:ext uri="{FF2B5EF4-FFF2-40B4-BE49-F238E27FC236}">
                <a16:creationId xmlns:a16="http://schemas.microsoft.com/office/drawing/2014/main" id="{F0C75EF8-A382-338D-5207-CB4AFD6E4207}"/>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30276" y="2072054"/>
            <a:ext cx="7231095" cy="4785946"/>
          </a:xfrm>
          <a:prstGeom prst="rect">
            <a:avLst/>
          </a:prstGeom>
        </p:spPr>
      </p:pic>
      <p:sp>
        <p:nvSpPr>
          <p:cNvPr id="77" name="Rectangle 76">
            <a:extLst>
              <a:ext uri="{FF2B5EF4-FFF2-40B4-BE49-F238E27FC236}">
                <a16:creationId xmlns:a16="http://schemas.microsoft.com/office/drawing/2014/main" id="{D3338C0D-92CB-D91C-036F-2016E8F5D459}"/>
              </a:ext>
            </a:extLst>
          </p:cNvPr>
          <p:cNvSpPr/>
          <p:nvPr/>
        </p:nvSpPr>
        <p:spPr>
          <a:xfrm>
            <a:off x="5201499" y="2283530"/>
            <a:ext cx="6549804" cy="3891835"/>
          </a:xfrm>
          <a:prstGeom prst="rect">
            <a:avLst/>
          </a:prstGeom>
        </p:spPr>
        <p:txBody>
          <a:bodyPr wrap="square">
            <a:spAutoFit/>
          </a:bodyPr>
          <a:lstStyle/>
          <a:p>
            <a:pPr algn="ctr">
              <a:lnSpc>
                <a:spcPct val="15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Luật</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chơi</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a:p>
            <a:pPr algn="just">
              <a:lnSpc>
                <a:spcPct val="150000"/>
              </a:lnSpc>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Mỗi nhóm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chọn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một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cảm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xúc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bất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kể</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lại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một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huống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mà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đã</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cảm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xúc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bạn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nhóm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nghe</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nhóm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chọn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trùng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cảm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xúc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chọn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nhiều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hoa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cảm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xúc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để</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chia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sẻ</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78" name="TextBox 11">
            <a:extLst>
              <a:ext uri="{FF2B5EF4-FFF2-40B4-BE49-F238E27FC236}">
                <a16:creationId xmlns:a16="http://schemas.microsoft.com/office/drawing/2014/main" id="{713D69CD-B76A-5AE0-1724-58522F3EE0B9}"/>
              </a:ext>
            </a:extLst>
          </p:cNvPr>
          <p:cNvSpPr txBox="1"/>
          <p:nvPr/>
        </p:nvSpPr>
        <p:spPr>
          <a:xfrm>
            <a:off x="2399785" y="1507416"/>
            <a:ext cx="7404088" cy="492443"/>
          </a:xfrm>
          <a:prstGeom prst="rect">
            <a:avLst/>
          </a:prstGeom>
        </p:spPr>
        <p:txBody>
          <a:bodyPr wrap="square" lIns="0" tIns="0" rIns="0" bIns="0" rtlCol="0" anchor="t">
            <a:spAutoFit/>
          </a:bodyPr>
          <a:lstStyle/>
          <a:p>
            <a:pPr algn="ctr">
              <a:spcBef>
                <a:spcPct val="0"/>
              </a:spcBef>
            </a:pPr>
            <a:r>
              <a:rPr lang="en-US" sz="3200" b="1" dirty="0" err="1">
                <a:latin typeface="UTM Avo" panose="02040603050506020204" pitchFamily="18"/>
                <a:cs typeface="Arial" panose="020B0604020202020204" pitchFamily="34" charset="0"/>
              </a:rPr>
              <a:t>Trò</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chơi</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Bông</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hoa</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cảm</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xúc</a:t>
            </a:r>
            <a:r>
              <a:rPr lang="en-US" sz="3200" b="1" dirty="0">
                <a:latin typeface="UTM Avo" panose="02040603050506020204" pitchFamily="18"/>
                <a:cs typeface="Arial" panose="020B0604020202020204" pitchFamily="34" charset="0"/>
              </a:rPr>
              <a:t>”</a:t>
            </a:r>
          </a:p>
        </p:txBody>
      </p:sp>
      <p:grpSp>
        <p:nvGrpSpPr>
          <p:cNvPr id="79" name="Group 78">
            <a:extLst>
              <a:ext uri="{FF2B5EF4-FFF2-40B4-BE49-F238E27FC236}">
                <a16:creationId xmlns:a16="http://schemas.microsoft.com/office/drawing/2014/main" id="{395559DC-D121-D398-5AAA-121FFD077ADA}"/>
              </a:ext>
            </a:extLst>
          </p:cNvPr>
          <p:cNvGrpSpPr/>
          <p:nvPr/>
        </p:nvGrpSpPr>
        <p:grpSpPr>
          <a:xfrm>
            <a:off x="440697" y="2283530"/>
            <a:ext cx="4001262" cy="4310738"/>
            <a:chOff x="2968042" y="208759"/>
            <a:chExt cx="6001893" cy="6466107"/>
          </a:xfrm>
        </p:grpSpPr>
        <p:grpSp>
          <p:nvGrpSpPr>
            <p:cNvPr id="80" name="Picture 12">
              <a:extLst>
                <a:ext uri="{FF2B5EF4-FFF2-40B4-BE49-F238E27FC236}">
                  <a16:creationId xmlns:a16="http://schemas.microsoft.com/office/drawing/2014/main" id="{92075D57-4613-368D-23AF-02591F36B0E2}"/>
                </a:ext>
              </a:extLst>
            </p:cNvPr>
            <p:cNvGrpSpPr/>
            <p:nvPr/>
          </p:nvGrpSpPr>
          <p:grpSpPr>
            <a:xfrm>
              <a:off x="2968042" y="208759"/>
              <a:ext cx="6001893" cy="6466107"/>
              <a:chOff x="6014043" y="2988368"/>
              <a:chExt cx="6001893" cy="6466107"/>
            </a:xfrm>
          </p:grpSpPr>
          <p:sp>
            <p:nvSpPr>
              <p:cNvPr id="93" name="Freeform: Shape 25">
                <a:extLst>
                  <a:ext uri="{FF2B5EF4-FFF2-40B4-BE49-F238E27FC236}">
                    <a16:creationId xmlns:a16="http://schemas.microsoft.com/office/drawing/2014/main" id="{C318AFA7-DD60-83C1-F4E9-A862F1CF141A}"/>
                  </a:ext>
                </a:extLst>
              </p:cNvPr>
              <p:cNvSpPr/>
              <p:nvPr/>
            </p:nvSpPr>
            <p:spPr>
              <a:xfrm>
                <a:off x="7881226" y="6177593"/>
                <a:ext cx="2277052" cy="3276882"/>
              </a:xfrm>
              <a:custGeom>
                <a:avLst/>
                <a:gdLst>
                  <a:gd name="connsiteX0" fmla="*/ 13051 w 2277052"/>
                  <a:gd name="connsiteY0" fmla="*/ 2336846 h 3276882"/>
                  <a:gd name="connsiteX1" fmla="*/ 1086317 w 2277052"/>
                  <a:gd name="connsiteY1" fmla="*/ 0 h 3276882"/>
                  <a:gd name="connsiteX2" fmla="*/ 1190736 w 2277052"/>
                  <a:gd name="connsiteY2" fmla="*/ 0 h 3276882"/>
                  <a:gd name="connsiteX3" fmla="*/ 2264002 w 2277052"/>
                  <a:gd name="connsiteY3" fmla="*/ 2336846 h 3276882"/>
                  <a:gd name="connsiteX4" fmla="*/ 1138527 w 2277052"/>
                  <a:gd name="connsiteY4" fmla="*/ 3276883 h 3276882"/>
                  <a:gd name="connsiteX5" fmla="*/ 13051 w 2277052"/>
                  <a:gd name="connsiteY5" fmla="*/ 2336846 h 32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52" h="3276882">
                    <a:moveTo>
                      <a:pt x="13051" y="2336846"/>
                    </a:moveTo>
                    <a:cubicBezTo>
                      <a:pt x="150490" y="1709028"/>
                      <a:pt x="1086317" y="0"/>
                      <a:pt x="1086317" y="0"/>
                    </a:cubicBezTo>
                    <a:lnTo>
                      <a:pt x="1190736" y="0"/>
                    </a:lnTo>
                    <a:cubicBezTo>
                      <a:pt x="1190736" y="0"/>
                      <a:pt x="2126845" y="1709028"/>
                      <a:pt x="2264002" y="2336846"/>
                    </a:cubicBezTo>
                    <a:cubicBezTo>
                      <a:pt x="2374913" y="2844060"/>
                      <a:pt x="1759965" y="3276883"/>
                      <a:pt x="1138527" y="3276883"/>
                    </a:cubicBezTo>
                    <a:cubicBezTo>
                      <a:pt x="517088" y="3276883"/>
                      <a:pt x="-97860" y="2844060"/>
                      <a:pt x="13051" y="2336846"/>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4" name="Freeform: Shape 26">
                <a:extLst>
                  <a:ext uri="{FF2B5EF4-FFF2-40B4-BE49-F238E27FC236}">
                    <a16:creationId xmlns:a16="http://schemas.microsoft.com/office/drawing/2014/main" id="{27E786B8-9F93-3AB0-BC5E-6FFC69B979AE}"/>
                  </a:ext>
                </a:extLst>
              </p:cNvPr>
              <p:cNvSpPr/>
              <p:nvPr/>
            </p:nvSpPr>
            <p:spPr>
              <a:xfrm>
                <a:off x="7881226" y="2988368"/>
                <a:ext cx="2277052" cy="3277023"/>
              </a:xfrm>
              <a:custGeom>
                <a:avLst/>
                <a:gdLst>
                  <a:gd name="connsiteX0" fmla="*/ 2264002 w 2277052"/>
                  <a:gd name="connsiteY0" fmla="*/ 940177 h 3277023"/>
                  <a:gd name="connsiteX1" fmla="*/ 1190736 w 2277052"/>
                  <a:gd name="connsiteY1" fmla="*/ 3277024 h 3277023"/>
                  <a:gd name="connsiteX2" fmla="*/ 1086317 w 2277052"/>
                  <a:gd name="connsiteY2" fmla="*/ 3277024 h 3277023"/>
                  <a:gd name="connsiteX3" fmla="*/ 13051 w 2277052"/>
                  <a:gd name="connsiteY3" fmla="*/ 940177 h 3277023"/>
                  <a:gd name="connsiteX4" fmla="*/ 1138527 w 2277052"/>
                  <a:gd name="connsiteY4" fmla="*/ 0 h 3277023"/>
                  <a:gd name="connsiteX5" fmla="*/ 2264002 w 2277052"/>
                  <a:gd name="connsiteY5" fmla="*/ 940177 h 327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52" h="3277023">
                    <a:moveTo>
                      <a:pt x="2264002" y="940177"/>
                    </a:moveTo>
                    <a:cubicBezTo>
                      <a:pt x="2126845" y="1567995"/>
                      <a:pt x="1190736" y="3277024"/>
                      <a:pt x="1190736" y="3277024"/>
                    </a:cubicBezTo>
                    <a:lnTo>
                      <a:pt x="1086317" y="3277024"/>
                    </a:lnTo>
                    <a:cubicBezTo>
                      <a:pt x="1086317" y="3277024"/>
                      <a:pt x="150490" y="1567995"/>
                      <a:pt x="13051" y="940177"/>
                    </a:cubicBezTo>
                    <a:cubicBezTo>
                      <a:pt x="-97860" y="432963"/>
                      <a:pt x="517088" y="0"/>
                      <a:pt x="1138527" y="0"/>
                    </a:cubicBezTo>
                    <a:cubicBezTo>
                      <a:pt x="1759965" y="0"/>
                      <a:pt x="2374913" y="432963"/>
                      <a:pt x="2264002" y="940177"/>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5" name="Freeform: Shape 27">
                <a:extLst>
                  <a:ext uri="{FF2B5EF4-FFF2-40B4-BE49-F238E27FC236}">
                    <a16:creationId xmlns:a16="http://schemas.microsoft.com/office/drawing/2014/main" id="{85DFA6CC-2FDE-6317-437D-7C94119F25FA}"/>
                  </a:ext>
                </a:extLst>
              </p:cNvPr>
              <p:cNvSpPr/>
              <p:nvPr/>
            </p:nvSpPr>
            <p:spPr>
              <a:xfrm>
                <a:off x="8914487" y="6222056"/>
                <a:ext cx="3093776" cy="2256538"/>
              </a:xfrm>
              <a:custGeom>
                <a:avLst/>
                <a:gdLst>
                  <a:gd name="connsiteX0" fmla="*/ 1580407 w 3093776"/>
                  <a:gd name="connsiteY0" fmla="*/ 2126072 h 2256538"/>
                  <a:gd name="connsiteX1" fmla="*/ 0 w 3093776"/>
                  <a:gd name="connsiteY1" fmla="*/ 96653 h 2256538"/>
                  <a:gd name="connsiteX2" fmla="*/ 47977 w 3093776"/>
                  <a:gd name="connsiteY2" fmla="*/ 4227 h 2256538"/>
                  <a:gd name="connsiteX3" fmla="*/ 2619525 w 3093776"/>
                  <a:gd name="connsiteY3" fmla="*/ 132158 h 2256538"/>
                  <a:gd name="connsiteX4" fmla="*/ 2935324 w 3093776"/>
                  <a:gd name="connsiteY4" fmla="*/ 1563064 h 2256538"/>
                  <a:gd name="connsiteX5" fmla="*/ 1580407 w 3093776"/>
                  <a:gd name="connsiteY5" fmla="*/ 2126072 h 22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3776" h="2256538">
                    <a:moveTo>
                      <a:pt x="1580407" y="2126072"/>
                    </a:moveTo>
                    <a:cubicBezTo>
                      <a:pt x="1085965" y="1714383"/>
                      <a:pt x="0" y="96653"/>
                      <a:pt x="0" y="96653"/>
                    </a:cubicBezTo>
                    <a:lnTo>
                      <a:pt x="47977" y="4227"/>
                    </a:lnTo>
                    <a:cubicBezTo>
                      <a:pt x="47977" y="4227"/>
                      <a:pt x="1998368" y="-36068"/>
                      <a:pt x="2619525" y="132158"/>
                    </a:cubicBezTo>
                    <a:cubicBezTo>
                      <a:pt x="3121304" y="267979"/>
                      <a:pt x="3222055" y="1012737"/>
                      <a:pt x="2935324" y="1563064"/>
                    </a:cubicBezTo>
                    <a:cubicBezTo>
                      <a:pt x="2648310" y="2113673"/>
                      <a:pt x="1979742" y="2458578"/>
                      <a:pt x="1580407" y="2126072"/>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6" name="Freeform: Shape 28">
                <a:extLst>
                  <a:ext uri="{FF2B5EF4-FFF2-40B4-BE49-F238E27FC236}">
                    <a16:creationId xmlns:a16="http://schemas.microsoft.com/office/drawing/2014/main" id="{84D8ECAC-FAB6-7BE0-E1A9-AA98BD10EDE4}"/>
                  </a:ext>
                </a:extLst>
              </p:cNvPr>
              <p:cNvSpPr/>
              <p:nvPr/>
            </p:nvSpPr>
            <p:spPr>
              <a:xfrm>
                <a:off x="6031168" y="6222056"/>
                <a:ext cx="3094131" cy="2256538"/>
              </a:xfrm>
              <a:custGeom>
                <a:avLst/>
                <a:gdLst>
                  <a:gd name="connsiteX0" fmla="*/ 1513442 w 3094131"/>
                  <a:gd name="connsiteY0" fmla="*/ 2126072 h 2256538"/>
                  <a:gd name="connsiteX1" fmla="*/ 3094132 w 3094131"/>
                  <a:gd name="connsiteY1" fmla="*/ 96653 h 2256538"/>
                  <a:gd name="connsiteX2" fmla="*/ 3045873 w 3094131"/>
                  <a:gd name="connsiteY2" fmla="*/ 4227 h 2256538"/>
                  <a:gd name="connsiteX3" fmla="*/ 474325 w 3094131"/>
                  <a:gd name="connsiteY3" fmla="*/ 132158 h 2256538"/>
                  <a:gd name="connsiteX4" fmla="*/ 158525 w 3094131"/>
                  <a:gd name="connsiteY4" fmla="*/ 1563064 h 2256538"/>
                  <a:gd name="connsiteX5" fmla="*/ 1513442 w 3094131"/>
                  <a:gd name="connsiteY5" fmla="*/ 2126072 h 225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4131" h="2256538">
                    <a:moveTo>
                      <a:pt x="1513442" y="2126072"/>
                    </a:moveTo>
                    <a:cubicBezTo>
                      <a:pt x="2007884" y="1714383"/>
                      <a:pt x="3094132" y="96653"/>
                      <a:pt x="3094132" y="96653"/>
                    </a:cubicBezTo>
                    <a:lnTo>
                      <a:pt x="3045873" y="4227"/>
                    </a:lnTo>
                    <a:cubicBezTo>
                      <a:pt x="3045873" y="4227"/>
                      <a:pt x="1095763" y="-36068"/>
                      <a:pt x="474325" y="132158"/>
                    </a:cubicBezTo>
                    <a:cubicBezTo>
                      <a:pt x="-27737" y="267979"/>
                      <a:pt x="-128206" y="1012737"/>
                      <a:pt x="158525" y="1563064"/>
                    </a:cubicBezTo>
                    <a:cubicBezTo>
                      <a:pt x="445539" y="2113673"/>
                      <a:pt x="1114107" y="2458578"/>
                      <a:pt x="1513442" y="2126072"/>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7" name="Freeform: Shape 29">
                <a:extLst>
                  <a:ext uri="{FF2B5EF4-FFF2-40B4-BE49-F238E27FC236}">
                    <a16:creationId xmlns:a16="http://schemas.microsoft.com/office/drawing/2014/main" id="{4F3FAE15-EE11-9499-E9D3-131475B4F543}"/>
                  </a:ext>
                </a:extLst>
              </p:cNvPr>
              <p:cNvSpPr/>
              <p:nvPr/>
            </p:nvSpPr>
            <p:spPr>
              <a:xfrm>
                <a:off x="8969801" y="3988278"/>
                <a:ext cx="3046135" cy="2354100"/>
              </a:xfrm>
              <a:custGeom>
                <a:avLst/>
                <a:gdLst>
                  <a:gd name="connsiteX0" fmla="*/ 2613598 w 3046135"/>
                  <a:gd name="connsiteY0" fmla="*/ 2085559 h 2354100"/>
                  <a:gd name="connsiteX1" fmla="*/ 53057 w 3046135"/>
                  <a:gd name="connsiteY1" fmla="*/ 2354100 h 2354100"/>
                  <a:gd name="connsiteX2" fmla="*/ 0 w 3046135"/>
                  <a:gd name="connsiteY2" fmla="*/ 2264493 h 2354100"/>
                  <a:gd name="connsiteX3" fmla="*/ 1466675 w 3046135"/>
                  <a:gd name="connsiteY3" fmla="*/ 151665 h 2354100"/>
                  <a:gd name="connsiteX4" fmla="*/ 2850378 w 3046135"/>
                  <a:gd name="connsiteY4" fmla="*/ 639436 h 2354100"/>
                  <a:gd name="connsiteX5" fmla="*/ 2613598 w 3046135"/>
                  <a:gd name="connsiteY5" fmla="*/ 2085559 h 23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135" h="2354100">
                    <a:moveTo>
                      <a:pt x="2613598" y="2085559"/>
                    </a:moveTo>
                    <a:cubicBezTo>
                      <a:pt x="2002602" y="2287317"/>
                      <a:pt x="53057" y="2354100"/>
                      <a:pt x="53057" y="2354100"/>
                    </a:cubicBezTo>
                    <a:lnTo>
                      <a:pt x="0" y="2264493"/>
                    </a:lnTo>
                    <a:cubicBezTo>
                      <a:pt x="0" y="2264493"/>
                      <a:pt x="995374" y="589560"/>
                      <a:pt x="1466675" y="151665"/>
                    </a:cubicBezTo>
                    <a:cubicBezTo>
                      <a:pt x="1847383" y="-202257"/>
                      <a:pt x="2533732" y="105453"/>
                      <a:pt x="2850378" y="639436"/>
                    </a:cubicBezTo>
                    <a:cubicBezTo>
                      <a:pt x="3167023" y="1173138"/>
                      <a:pt x="3107476" y="1922405"/>
                      <a:pt x="2613598" y="2085559"/>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8" name="Freeform: Shape 30">
                <a:extLst>
                  <a:ext uri="{FF2B5EF4-FFF2-40B4-BE49-F238E27FC236}">
                    <a16:creationId xmlns:a16="http://schemas.microsoft.com/office/drawing/2014/main" id="{FAB2AC77-110D-D114-3419-67BAB58E0D82}"/>
                  </a:ext>
                </a:extLst>
              </p:cNvPr>
              <p:cNvSpPr/>
              <p:nvPr/>
            </p:nvSpPr>
            <p:spPr>
              <a:xfrm>
                <a:off x="6014043" y="3950178"/>
                <a:ext cx="3046135" cy="2354100"/>
              </a:xfrm>
              <a:custGeom>
                <a:avLst/>
                <a:gdLst>
                  <a:gd name="connsiteX0" fmla="*/ 432537 w 3046135"/>
                  <a:gd name="connsiteY0" fmla="*/ 2085559 h 2354100"/>
                  <a:gd name="connsiteX1" fmla="*/ 2993079 w 3046135"/>
                  <a:gd name="connsiteY1" fmla="*/ 2354100 h 2354100"/>
                  <a:gd name="connsiteX2" fmla="*/ 3046135 w 3046135"/>
                  <a:gd name="connsiteY2" fmla="*/ 2264493 h 2354100"/>
                  <a:gd name="connsiteX3" fmla="*/ 1579461 w 3046135"/>
                  <a:gd name="connsiteY3" fmla="*/ 151665 h 2354100"/>
                  <a:gd name="connsiteX4" fmla="*/ 195758 w 3046135"/>
                  <a:gd name="connsiteY4" fmla="*/ 639436 h 2354100"/>
                  <a:gd name="connsiteX5" fmla="*/ 432537 w 3046135"/>
                  <a:gd name="connsiteY5" fmla="*/ 2085559 h 23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135" h="2354100">
                    <a:moveTo>
                      <a:pt x="432537" y="2085559"/>
                    </a:moveTo>
                    <a:cubicBezTo>
                      <a:pt x="1043533" y="2287317"/>
                      <a:pt x="2993079" y="2354100"/>
                      <a:pt x="2993079" y="2354100"/>
                    </a:cubicBezTo>
                    <a:lnTo>
                      <a:pt x="3046135" y="2264493"/>
                    </a:lnTo>
                    <a:cubicBezTo>
                      <a:pt x="3046135" y="2264493"/>
                      <a:pt x="2050761" y="589560"/>
                      <a:pt x="1579461" y="151665"/>
                    </a:cubicBezTo>
                    <a:cubicBezTo>
                      <a:pt x="1199035" y="-202257"/>
                      <a:pt x="512404" y="105453"/>
                      <a:pt x="195758" y="639436"/>
                    </a:cubicBezTo>
                    <a:cubicBezTo>
                      <a:pt x="-120888" y="1173138"/>
                      <a:pt x="-61340" y="1922405"/>
                      <a:pt x="432537" y="2085559"/>
                    </a:cubicBezTo>
                  </a:path>
                </a:pathLst>
              </a:custGeom>
              <a:solidFill>
                <a:srgbClr val="FFCCCC"/>
              </a:solidFill>
              <a:ln w="28182" cap="flat">
                <a:noFill/>
                <a:prstDash val="solid"/>
                <a:miter/>
              </a:ln>
            </p:spPr>
            <p:txBody>
              <a:bodyPr rtlCol="0" anchor="ctr"/>
              <a:lstStyle/>
              <a:p>
                <a:endParaRPr lang="en-US" sz="800">
                  <a:latin typeface="UTM Avo" panose="02040603050506020204" pitchFamily="18"/>
                </a:endParaRPr>
              </a:p>
            </p:txBody>
          </p:sp>
          <p:sp>
            <p:nvSpPr>
              <p:cNvPr id="99" name="Freeform: Shape 31">
                <a:extLst>
                  <a:ext uri="{FF2B5EF4-FFF2-40B4-BE49-F238E27FC236}">
                    <a16:creationId xmlns:a16="http://schemas.microsoft.com/office/drawing/2014/main" id="{DEB7AAF1-9913-EE6F-9DFC-C7F823029013}"/>
                  </a:ext>
                </a:extLst>
              </p:cNvPr>
              <p:cNvSpPr/>
              <p:nvPr/>
            </p:nvSpPr>
            <p:spPr>
              <a:xfrm>
                <a:off x="8065592" y="5353376"/>
                <a:ext cx="1737360" cy="1737360"/>
              </a:xfrm>
              <a:custGeom>
                <a:avLst/>
                <a:gdLst>
                  <a:gd name="connsiteX0" fmla="*/ 1277307 w 1277307"/>
                  <a:gd name="connsiteY0" fmla="*/ 637680 h 1275360"/>
                  <a:gd name="connsiteX1" fmla="*/ 638654 w 1277307"/>
                  <a:gd name="connsiteY1" fmla="*/ 1275361 h 1275360"/>
                  <a:gd name="connsiteX2" fmla="*/ 0 w 1277307"/>
                  <a:gd name="connsiteY2" fmla="*/ 637680 h 1275360"/>
                  <a:gd name="connsiteX3" fmla="*/ 638654 w 1277307"/>
                  <a:gd name="connsiteY3" fmla="*/ 0 h 1275360"/>
                  <a:gd name="connsiteX4" fmla="*/ 1277307 w 1277307"/>
                  <a:gd name="connsiteY4" fmla="*/ 637680 h 12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307" h="1275360">
                    <a:moveTo>
                      <a:pt x="1277307" y="637680"/>
                    </a:moveTo>
                    <a:cubicBezTo>
                      <a:pt x="1277307" y="989912"/>
                      <a:pt x="991423" y="1275361"/>
                      <a:pt x="638654" y="1275361"/>
                    </a:cubicBezTo>
                    <a:cubicBezTo>
                      <a:pt x="285885" y="1275361"/>
                      <a:pt x="0" y="989912"/>
                      <a:pt x="0" y="637680"/>
                    </a:cubicBezTo>
                    <a:cubicBezTo>
                      <a:pt x="0" y="285448"/>
                      <a:pt x="285885" y="0"/>
                      <a:pt x="638654" y="0"/>
                    </a:cubicBezTo>
                    <a:cubicBezTo>
                      <a:pt x="991423" y="0"/>
                      <a:pt x="1277307" y="285448"/>
                      <a:pt x="1277307" y="637680"/>
                    </a:cubicBezTo>
                  </a:path>
                </a:pathLst>
              </a:custGeom>
              <a:solidFill>
                <a:srgbClr val="FFFFCC"/>
              </a:solidFill>
              <a:ln w="28182" cap="flat">
                <a:noFill/>
                <a:prstDash val="solid"/>
                <a:miter/>
              </a:ln>
            </p:spPr>
            <p:txBody>
              <a:bodyPr rtlCol="0" anchor="ctr"/>
              <a:lstStyle/>
              <a:p>
                <a:endParaRPr lang="en-US" sz="800">
                  <a:latin typeface="UTM Avo" panose="02040603050506020204" pitchFamily="18"/>
                </a:endParaRPr>
              </a:p>
            </p:txBody>
          </p:sp>
        </p:grpSp>
        <p:pic>
          <p:nvPicPr>
            <p:cNvPr id="81" name="Picture 23">
              <a:extLst>
                <a:ext uri="{FF2B5EF4-FFF2-40B4-BE49-F238E27FC236}">
                  <a16:creationId xmlns:a16="http://schemas.microsoft.com/office/drawing/2014/main" id="{744698F6-B189-3681-F467-866CFDF4F434}"/>
                </a:ext>
              </a:extLst>
            </p:cNvPr>
            <p:cNvPicPr>
              <a:picLocks noChangeAspect="1"/>
            </p:cNvPicPr>
            <p:nvPr/>
          </p:nvPicPr>
          <p:blipFill>
            <a:blip r:embed="rId7"/>
            <a:srcRect/>
            <a:stretch>
              <a:fillRect/>
            </a:stretch>
          </p:blipFill>
          <p:spPr>
            <a:xfrm>
              <a:off x="4643172" y="2441654"/>
              <a:ext cx="823319" cy="822960"/>
            </a:xfrm>
            <a:prstGeom prst="rect">
              <a:avLst/>
            </a:prstGeom>
          </p:spPr>
        </p:pic>
        <p:pic>
          <p:nvPicPr>
            <p:cNvPr id="82" name="Picture 27">
              <a:extLst>
                <a:ext uri="{FF2B5EF4-FFF2-40B4-BE49-F238E27FC236}">
                  <a16:creationId xmlns:a16="http://schemas.microsoft.com/office/drawing/2014/main" id="{9EC33C28-16F3-E033-F330-841443E3D656}"/>
                </a:ext>
              </a:extLst>
            </p:cNvPr>
            <p:cNvPicPr>
              <a:picLocks noChangeAspect="1"/>
            </p:cNvPicPr>
            <p:nvPr/>
          </p:nvPicPr>
          <p:blipFill>
            <a:blip r:embed="rId8"/>
            <a:srcRect/>
            <a:stretch>
              <a:fillRect/>
            </a:stretch>
          </p:blipFill>
          <p:spPr>
            <a:xfrm>
              <a:off x="5512140" y="2042646"/>
              <a:ext cx="823319" cy="822960"/>
            </a:xfrm>
            <a:prstGeom prst="rect">
              <a:avLst/>
            </a:prstGeom>
          </p:spPr>
        </p:pic>
        <p:pic>
          <p:nvPicPr>
            <p:cNvPr id="83" name="Picture 16">
              <a:extLst>
                <a:ext uri="{FF2B5EF4-FFF2-40B4-BE49-F238E27FC236}">
                  <a16:creationId xmlns:a16="http://schemas.microsoft.com/office/drawing/2014/main" id="{13D765AD-3EA3-328A-7AD1-861D35980D20}"/>
                </a:ext>
              </a:extLst>
            </p:cNvPr>
            <p:cNvPicPr>
              <a:picLocks noChangeAspect="1"/>
            </p:cNvPicPr>
            <p:nvPr/>
          </p:nvPicPr>
          <p:blipFill>
            <a:blip r:embed="rId9"/>
            <a:srcRect/>
            <a:stretch>
              <a:fillRect/>
            </a:stretch>
          </p:blipFill>
          <p:spPr>
            <a:xfrm>
              <a:off x="6380772" y="2549520"/>
              <a:ext cx="823991" cy="822960"/>
            </a:xfrm>
            <a:prstGeom prst="rect">
              <a:avLst/>
            </a:prstGeom>
          </p:spPr>
        </p:pic>
        <p:pic>
          <p:nvPicPr>
            <p:cNvPr id="84" name="Picture 28">
              <a:extLst>
                <a:ext uri="{FF2B5EF4-FFF2-40B4-BE49-F238E27FC236}">
                  <a16:creationId xmlns:a16="http://schemas.microsoft.com/office/drawing/2014/main" id="{259696D0-E6A0-DB66-4CB4-0B1DE372BB6D}"/>
                </a:ext>
              </a:extLst>
            </p:cNvPr>
            <p:cNvPicPr>
              <a:picLocks noChangeAspect="1"/>
            </p:cNvPicPr>
            <p:nvPr/>
          </p:nvPicPr>
          <p:blipFill>
            <a:blip r:embed="rId10"/>
            <a:srcRect/>
            <a:stretch>
              <a:fillRect/>
            </a:stretch>
          </p:blipFill>
          <p:spPr>
            <a:xfrm>
              <a:off x="6394422" y="3492121"/>
              <a:ext cx="823318" cy="822960"/>
            </a:xfrm>
            <a:prstGeom prst="rect">
              <a:avLst/>
            </a:prstGeom>
          </p:spPr>
        </p:pic>
        <p:pic>
          <p:nvPicPr>
            <p:cNvPr id="85" name="Picture 19">
              <a:extLst>
                <a:ext uri="{FF2B5EF4-FFF2-40B4-BE49-F238E27FC236}">
                  <a16:creationId xmlns:a16="http://schemas.microsoft.com/office/drawing/2014/main" id="{263E4EAA-08AA-E5D5-8EA3-92AF2FC6E479}"/>
                </a:ext>
              </a:extLst>
            </p:cNvPr>
            <p:cNvPicPr>
              <a:picLocks noChangeAspect="1"/>
            </p:cNvPicPr>
            <p:nvPr/>
          </p:nvPicPr>
          <p:blipFill>
            <a:blip r:embed="rId11"/>
            <a:srcRect/>
            <a:stretch>
              <a:fillRect/>
            </a:stretch>
          </p:blipFill>
          <p:spPr>
            <a:xfrm>
              <a:off x="5394225" y="3942321"/>
              <a:ext cx="1023900" cy="822960"/>
            </a:xfrm>
            <a:prstGeom prst="rect">
              <a:avLst/>
            </a:prstGeom>
          </p:spPr>
        </p:pic>
        <p:pic>
          <p:nvPicPr>
            <p:cNvPr id="86" name="Picture 25">
              <a:extLst>
                <a:ext uri="{FF2B5EF4-FFF2-40B4-BE49-F238E27FC236}">
                  <a16:creationId xmlns:a16="http://schemas.microsoft.com/office/drawing/2014/main" id="{4E8B57D0-1D1B-8748-01ED-3052C71C1EDE}"/>
                </a:ext>
              </a:extLst>
            </p:cNvPr>
            <p:cNvPicPr>
              <a:picLocks noChangeAspect="1"/>
            </p:cNvPicPr>
            <p:nvPr/>
          </p:nvPicPr>
          <p:blipFill>
            <a:blip r:embed="rId12"/>
            <a:srcRect/>
            <a:stretch>
              <a:fillRect/>
            </a:stretch>
          </p:blipFill>
          <p:spPr>
            <a:xfrm>
              <a:off x="4664265" y="3438493"/>
              <a:ext cx="823319" cy="822960"/>
            </a:xfrm>
            <a:prstGeom prst="rect">
              <a:avLst/>
            </a:prstGeom>
          </p:spPr>
        </p:pic>
        <p:sp>
          <p:nvSpPr>
            <p:cNvPr id="87" name="TextBox 86">
              <a:extLst>
                <a:ext uri="{FF2B5EF4-FFF2-40B4-BE49-F238E27FC236}">
                  <a16:creationId xmlns:a16="http://schemas.microsoft.com/office/drawing/2014/main" id="{622069D7-34C6-3729-9A4A-C90614826347}"/>
                </a:ext>
              </a:extLst>
            </p:cNvPr>
            <p:cNvSpPr txBox="1"/>
            <p:nvPr/>
          </p:nvSpPr>
          <p:spPr>
            <a:xfrm>
              <a:off x="3079749" y="1602154"/>
              <a:ext cx="1729631" cy="1168013"/>
            </a:xfrm>
            <a:prstGeom prst="rect">
              <a:avLst/>
            </a:prstGeom>
            <a:noFill/>
          </p:spPr>
          <p:txBody>
            <a:bodyPr wrap="square">
              <a:spAutoFit/>
            </a:bodyPr>
            <a:lstStyle/>
            <a:p>
              <a:pPr algn="ctr">
                <a:lnSpc>
                  <a:spcPct val="150000"/>
                </a:lnSpc>
              </a:pPr>
              <a:r>
                <a:rPr lang="en-US" sz="1600" dirty="0">
                  <a:latin typeface="UTM Avo" panose="02040603050506020204" pitchFamily="18"/>
                  <a:ea typeface="Calibri" panose="020F0502020204030204" pitchFamily="34" charset="0"/>
                  <a:cs typeface="Arial" panose="020B0604020202020204" pitchFamily="34" charset="0"/>
                </a:rPr>
                <a:t>Khi được </a:t>
              </a:r>
              <a:r>
                <a:rPr lang="en-US" sz="1600" dirty="0" err="1">
                  <a:latin typeface="UTM Avo" panose="02040603050506020204" pitchFamily="18"/>
                  <a:ea typeface="Calibri" panose="020F0502020204030204" pitchFamily="34" charset="0"/>
                  <a:cs typeface="Arial" panose="020B0604020202020204" pitchFamily="34" charset="0"/>
                </a:rPr>
                <a:t>nhận</a:t>
              </a:r>
              <a:r>
                <a:rPr lang="en-US" sz="1600" dirty="0">
                  <a:latin typeface="UTM Avo" panose="02040603050506020204" pitchFamily="18"/>
                  <a:ea typeface="Calibri" panose="020F0502020204030204" pitchFamily="34" charset="0"/>
                  <a:cs typeface="Arial" panose="020B0604020202020204" pitchFamily="34" charset="0"/>
                </a:rPr>
                <a:t> </a:t>
              </a:r>
              <a:r>
                <a:rPr lang="en-US" sz="1600" dirty="0" err="1">
                  <a:latin typeface="UTM Avo" panose="02040603050506020204" pitchFamily="18"/>
                  <a:ea typeface="Calibri" panose="020F0502020204030204" pitchFamily="34" charset="0"/>
                  <a:cs typeface="Arial" panose="020B0604020202020204" pitchFamily="34" charset="0"/>
                </a:rPr>
                <a:t>quà</a:t>
              </a:r>
              <a:endParaRPr lang="en-US" sz="1600" dirty="0">
                <a:latin typeface="UTM Avo" panose="02040603050506020204" pitchFamily="18"/>
                <a:ea typeface="Calibri" panose="020F050202020403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5668C217-C580-6D1D-0794-F6EC843E940D}"/>
                </a:ext>
              </a:extLst>
            </p:cNvPr>
            <p:cNvSpPr txBox="1"/>
            <p:nvPr/>
          </p:nvSpPr>
          <p:spPr>
            <a:xfrm>
              <a:off x="5316526" y="771958"/>
              <a:ext cx="1314450" cy="754149"/>
            </a:xfrm>
            <a:prstGeom prst="rect">
              <a:avLst/>
            </a:prstGeom>
            <a:noFill/>
          </p:spPr>
          <p:txBody>
            <a:bodyPr wrap="square">
              <a:spAutoFit/>
            </a:bodyPr>
            <a:lstStyle/>
            <a:p>
              <a:pPr algn="ctr"/>
              <a:r>
                <a:rPr lang="en-US" sz="2667">
                  <a:latin typeface="UTM Avo" panose="02040603050506020204" pitchFamily="18"/>
                  <a:ea typeface="Calibri" panose="020F0502020204030204" pitchFamily="34" charset="0"/>
                  <a:cs typeface="Arial" panose="020B0604020202020204" pitchFamily="34" charset="0"/>
                </a:rPr>
                <a:t>…</a:t>
              </a:r>
            </a:p>
          </p:txBody>
        </p:sp>
        <p:sp>
          <p:nvSpPr>
            <p:cNvPr id="89" name="TextBox 88">
              <a:extLst>
                <a:ext uri="{FF2B5EF4-FFF2-40B4-BE49-F238E27FC236}">
                  <a16:creationId xmlns:a16="http://schemas.microsoft.com/office/drawing/2014/main" id="{D820CDA9-EDBE-CD0B-9DB4-80D2FD6C9781}"/>
                </a:ext>
              </a:extLst>
            </p:cNvPr>
            <p:cNvSpPr txBox="1"/>
            <p:nvPr/>
          </p:nvSpPr>
          <p:spPr>
            <a:xfrm>
              <a:off x="7335015" y="1993677"/>
              <a:ext cx="1314450" cy="754149"/>
            </a:xfrm>
            <a:prstGeom prst="rect">
              <a:avLst/>
            </a:prstGeom>
            <a:noFill/>
          </p:spPr>
          <p:txBody>
            <a:bodyPr wrap="square">
              <a:spAutoFit/>
            </a:bodyPr>
            <a:lstStyle/>
            <a:p>
              <a:pPr algn="ctr"/>
              <a:r>
                <a:rPr lang="en-US" sz="2667">
                  <a:latin typeface="UTM Avo" panose="02040603050506020204" pitchFamily="18"/>
                  <a:ea typeface="Calibri" panose="020F0502020204030204" pitchFamily="34" charset="0"/>
                  <a:cs typeface="Arial" panose="020B0604020202020204" pitchFamily="34" charset="0"/>
                </a:rPr>
                <a:t>…</a:t>
              </a:r>
            </a:p>
          </p:txBody>
        </p:sp>
        <p:sp>
          <p:nvSpPr>
            <p:cNvPr id="90" name="TextBox 89">
              <a:extLst>
                <a:ext uri="{FF2B5EF4-FFF2-40B4-BE49-F238E27FC236}">
                  <a16:creationId xmlns:a16="http://schemas.microsoft.com/office/drawing/2014/main" id="{2EFF59CD-7740-BBFC-F1A0-4D1E32FB34AD}"/>
                </a:ext>
              </a:extLst>
            </p:cNvPr>
            <p:cNvSpPr txBox="1"/>
            <p:nvPr/>
          </p:nvSpPr>
          <p:spPr>
            <a:xfrm>
              <a:off x="7231212" y="4124758"/>
              <a:ext cx="1314450" cy="754149"/>
            </a:xfrm>
            <a:prstGeom prst="rect">
              <a:avLst/>
            </a:prstGeom>
            <a:noFill/>
          </p:spPr>
          <p:txBody>
            <a:bodyPr wrap="square">
              <a:spAutoFit/>
            </a:bodyPr>
            <a:lstStyle/>
            <a:p>
              <a:pPr algn="ctr"/>
              <a:r>
                <a:rPr lang="en-US" sz="2667">
                  <a:latin typeface="UTM Avo" panose="02040603050506020204" pitchFamily="18"/>
                  <a:ea typeface="Calibri" panose="020F0502020204030204" pitchFamily="34" charset="0"/>
                  <a:cs typeface="Arial" panose="020B0604020202020204" pitchFamily="34" charset="0"/>
                </a:rPr>
                <a:t>…</a:t>
              </a:r>
            </a:p>
          </p:txBody>
        </p:sp>
        <p:sp>
          <p:nvSpPr>
            <p:cNvPr id="91" name="TextBox 90">
              <a:extLst>
                <a:ext uri="{FF2B5EF4-FFF2-40B4-BE49-F238E27FC236}">
                  <a16:creationId xmlns:a16="http://schemas.microsoft.com/office/drawing/2014/main" id="{D0BD35D0-4ED8-3DD1-CC6E-0CBD7E73F6AB}"/>
                </a:ext>
              </a:extLst>
            </p:cNvPr>
            <p:cNvSpPr txBox="1"/>
            <p:nvPr/>
          </p:nvSpPr>
          <p:spPr>
            <a:xfrm>
              <a:off x="5316526" y="5244967"/>
              <a:ext cx="1314450" cy="754149"/>
            </a:xfrm>
            <a:prstGeom prst="rect">
              <a:avLst/>
            </a:prstGeom>
            <a:noFill/>
          </p:spPr>
          <p:txBody>
            <a:bodyPr wrap="square">
              <a:spAutoFit/>
            </a:bodyPr>
            <a:lstStyle/>
            <a:p>
              <a:pPr algn="ctr"/>
              <a:r>
                <a:rPr lang="en-US" sz="2667">
                  <a:latin typeface="UTM Avo" panose="02040603050506020204" pitchFamily="18"/>
                  <a:ea typeface="Calibri" panose="020F0502020204030204" pitchFamily="34" charset="0"/>
                  <a:cs typeface="Arial" panose="020B0604020202020204" pitchFamily="34" charset="0"/>
                </a:rPr>
                <a:t>…</a:t>
              </a:r>
            </a:p>
          </p:txBody>
        </p:sp>
        <p:sp>
          <p:nvSpPr>
            <p:cNvPr id="92" name="TextBox 91">
              <a:extLst>
                <a:ext uri="{FF2B5EF4-FFF2-40B4-BE49-F238E27FC236}">
                  <a16:creationId xmlns:a16="http://schemas.microsoft.com/office/drawing/2014/main" id="{3FC012BE-F397-56BE-AEEF-0182170C2175}"/>
                </a:ext>
              </a:extLst>
            </p:cNvPr>
            <p:cNvSpPr txBox="1"/>
            <p:nvPr/>
          </p:nvSpPr>
          <p:spPr>
            <a:xfrm>
              <a:off x="3349815" y="4113172"/>
              <a:ext cx="1314450" cy="754149"/>
            </a:xfrm>
            <a:prstGeom prst="rect">
              <a:avLst/>
            </a:prstGeom>
            <a:noFill/>
          </p:spPr>
          <p:txBody>
            <a:bodyPr wrap="square">
              <a:spAutoFit/>
            </a:bodyPr>
            <a:lstStyle/>
            <a:p>
              <a:pPr algn="ctr"/>
              <a:r>
                <a:rPr lang="en-US" sz="2667" dirty="0">
                  <a:latin typeface="UTM Avo" panose="02040603050506020204" pitchFamily="18"/>
                  <a:ea typeface="Calibri" panose="020F0502020204030204" pitchFamily="34" charset="0"/>
                  <a:cs typeface="Arial" panose="020B0604020202020204" pitchFamily="34" charset="0"/>
                </a:rPr>
                <a:t>…</a:t>
              </a:r>
            </a:p>
          </p:txBody>
        </p:sp>
      </p:grpSp>
      <p:pic>
        <p:nvPicPr>
          <p:cNvPr id="100" name="Picture 99">
            <a:extLst>
              <a:ext uri="{FF2B5EF4-FFF2-40B4-BE49-F238E27FC236}">
                <a16:creationId xmlns:a16="http://schemas.microsoft.com/office/drawing/2014/main" id="{DB07924E-19EF-7A6D-75AC-1520D508D5EA}"/>
              </a:ext>
            </a:extLst>
          </p:cNvPr>
          <p:cNvPicPr>
            <a:picLocks noChangeAspect="1"/>
          </p:cNvPicPr>
          <p:nvPr/>
        </p:nvPicPr>
        <p:blipFill>
          <a:blip r:embed="rId13"/>
          <a:stretch>
            <a:fillRect/>
          </a:stretch>
        </p:blipFill>
        <p:spPr>
          <a:xfrm>
            <a:off x="10715658" y="1713332"/>
            <a:ext cx="1223937" cy="1223937"/>
          </a:xfrm>
          <a:prstGeom prst="rect">
            <a:avLst/>
          </a:prstGeom>
        </p:spPr>
      </p:pic>
    </p:spTree>
    <p:extLst>
      <p:ext uri="{BB962C8B-B14F-4D97-AF65-F5344CB8AC3E}">
        <p14:creationId xmlns:p14="http://schemas.microsoft.com/office/powerpoint/2010/main" val="6715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randombar(horizontal)">
                                      <p:cBhvr>
                                        <p:cTn id="14" dur="500"/>
                                        <p:tgtEl>
                                          <p:spTgt spid="76"/>
                                        </p:tgtEl>
                                      </p:cBhvr>
                                    </p:animEffect>
                                  </p:childTnLst>
                                </p:cTn>
                              </p:par>
                              <p:par>
                                <p:cTn id="15" presetID="14" presetClass="entr" presetSubtype="1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randombar(horizontal)">
                                      <p:cBhvr>
                                        <p:cTn id="17" dur="500"/>
                                        <p:tgtEl>
                                          <p:spTgt spid="79"/>
                                        </p:tgtEl>
                                      </p:cBhvr>
                                    </p:animEffect>
                                  </p:childTnLst>
                                </p:cTn>
                              </p:par>
                              <p:par>
                                <p:cTn id="18" presetID="14" presetClass="entr" presetSubtype="10" fill="hold" nodeType="with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randombar(horizontal)">
                                      <p:cBhvr>
                                        <p:cTn id="20" dur="500"/>
                                        <p:tgtEl>
                                          <p:spTgt spid="10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77">
                                            <p:txEl>
                                              <p:pRg st="0" end="0"/>
                                            </p:txEl>
                                          </p:spTgt>
                                        </p:tgtEl>
                                        <p:attrNameLst>
                                          <p:attrName>style.visibility</p:attrName>
                                        </p:attrNameLst>
                                      </p:cBhvr>
                                      <p:to>
                                        <p:strVal val="visible"/>
                                      </p:to>
                                    </p:set>
                                    <p:animEffect transition="in" filter="randombar(horizontal)">
                                      <p:cBhvr>
                                        <p:cTn id="24" dur="500"/>
                                        <p:tgtEl>
                                          <p:spTgt spid="7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7">
                                            <p:txEl>
                                              <p:pRg st="1" end="1"/>
                                            </p:txEl>
                                          </p:spTgt>
                                        </p:tgtEl>
                                        <p:attrNameLst>
                                          <p:attrName>style.visibility</p:attrName>
                                        </p:attrNameLst>
                                      </p:cBhvr>
                                      <p:to>
                                        <p:strVal val="visible"/>
                                      </p:to>
                                    </p:set>
                                    <p:animEffect transition="in" filter="wipe(left)">
                                      <p:cBhvr>
                                        <p:cTn id="29" dur="500"/>
                                        <p:tgtEl>
                                          <p:spTgt spid="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0F75773E-F12E-3852-EADF-DE3153492932}"/>
              </a:ext>
            </a:extLst>
          </p:cNvPr>
          <p:cNvSpPr/>
          <p:nvPr/>
        </p:nvSpPr>
        <p:spPr>
          <a:xfrm flipH="1">
            <a:off x="-9072" y="6323514"/>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24" name="Freeform 55">
            <a:extLst>
              <a:ext uri="{FF2B5EF4-FFF2-40B4-BE49-F238E27FC236}">
                <a16:creationId xmlns:a16="http://schemas.microsoft.com/office/drawing/2014/main" id="{0F190450-869F-8371-70FC-984532193E3A}"/>
              </a:ext>
            </a:extLst>
          </p:cNvPr>
          <p:cNvSpPr/>
          <p:nvPr/>
        </p:nvSpPr>
        <p:spPr>
          <a:xfrm>
            <a:off x="11011179" y="1524860"/>
            <a:ext cx="1939876" cy="888816"/>
          </a:xfrm>
          <a:custGeom>
            <a:avLst/>
            <a:gdLst/>
            <a:ahLst/>
            <a:cxnLst/>
            <a:rect l="l" t="t" r="r" b="b"/>
            <a:pathLst>
              <a:path w="2909814" h="1333224">
                <a:moveTo>
                  <a:pt x="0" y="0"/>
                </a:moveTo>
                <a:lnTo>
                  <a:pt x="2909814" y="0"/>
                </a:lnTo>
                <a:lnTo>
                  <a:pt x="2909814" y="1333224"/>
                </a:lnTo>
                <a:lnTo>
                  <a:pt x="0" y="1333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26" name="Group 25">
            <a:extLst>
              <a:ext uri="{FF2B5EF4-FFF2-40B4-BE49-F238E27FC236}">
                <a16:creationId xmlns:a16="http://schemas.microsoft.com/office/drawing/2014/main" id="{5F40CC17-8394-E0DF-41B8-5025B29EF892}"/>
              </a:ext>
            </a:extLst>
          </p:cNvPr>
          <p:cNvGrpSpPr/>
          <p:nvPr/>
        </p:nvGrpSpPr>
        <p:grpSpPr>
          <a:xfrm>
            <a:off x="0" y="2245917"/>
            <a:ext cx="9803874" cy="1080933"/>
            <a:chOff x="1" y="1409596"/>
            <a:chExt cx="14705811" cy="1621400"/>
          </a:xfrm>
        </p:grpSpPr>
        <p:sp>
          <p:nvSpPr>
            <p:cNvPr id="27" name="Rectangle 26">
              <a:extLst>
                <a:ext uri="{FF2B5EF4-FFF2-40B4-BE49-F238E27FC236}">
                  <a16:creationId xmlns:a16="http://schemas.microsoft.com/office/drawing/2014/main" id="{33CBFDC1-90B9-2715-9FE4-58E674D49360}"/>
                </a:ext>
              </a:extLst>
            </p:cNvPr>
            <p:cNvSpPr/>
            <p:nvPr/>
          </p:nvSpPr>
          <p:spPr>
            <a:xfrm>
              <a:off x="1" y="1832646"/>
              <a:ext cx="14257523" cy="1063106"/>
            </a:xfrm>
            <a:prstGeom prst="rect">
              <a:avLst/>
            </a:prstGeom>
            <a:solidFill>
              <a:srgbClr val="DAEFC3"/>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Vui</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vẻ</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28" name="Picture 12">
              <a:extLst>
                <a:ext uri="{FF2B5EF4-FFF2-40B4-BE49-F238E27FC236}">
                  <a16:creationId xmlns:a16="http://schemas.microsoft.com/office/drawing/2014/main" id="{3B443B35-8AFC-8A7B-ACDB-8E06EFC63248}"/>
                </a:ext>
              </a:extLst>
            </p:cNvPr>
            <p:cNvPicPr>
              <a:picLocks noChangeAspect="1"/>
            </p:cNvPicPr>
            <p:nvPr/>
          </p:nvPicPr>
          <p:blipFill>
            <a:blip r:embed="rId7"/>
            <a:srcRect b="4791"/>
            <a:stretch>
              <a:fillRect/>
            </a:stretch>
          </p:blipFill>
          <p:spPr>
            <a:xfrm>
              <a:off x="13603122" y="1409596"/>
              <a:ext cx="1102690" cy="1621400"/>
            </a:xfrm>
            <a:prstGeom prst="rect">
              <a:avLst/>
            </a:prstGeom>
          </p:spPr>
        </p:pic>
      </p:grpSp>
      <p:grpSp>
        <p:nvGrpSpPr>
          <p:cNvPr id="29" name="Group 28">
            <a:extLst>
              <a:ext uri="{FF2B5EF4-FFF2-40B4-BE49-F238E27FC236}">
                <a16:creationId xmlns:a16="http://schemas.microsoft.com/office/drawing/2014/main" id="{5119F397-E706-5B7C-64C0-D23BEDE3B975}"/>
              </a:ext>
            </a:extLst>
          </p:cNvPr>
          <p:cNvGrpSpPr/>
          <p:nvPr/>
        </p:nvGrpSpPr>
        <p:grpSpPr>
          <a:xfrm>
            <a:off x="177213" y="3192426"/>
            <a:ext cx="5561096" cy="1646664"/>
            <a:chOff x="267595" y="3566887"/>
            <a:chExt cx="8341644" cy="2469996"/>
          </a:xfrm>
        </p:grpSpPr>
        <p:sp>
          <p:nvSpPr>
            <p:cNvPr id="30" name="Rectangle: Rounded Corners 21">
              <a:extLst>
                <a:ext uri="{FF2B5EF4-FFF2-40B4-BE49-F238E27FC236}">
                  <a16:creationId xmlns:a16="http://schemas.microsoft.com/office/drawing/2014/main" id="{31B287D5-C86A-EFD0-80B0-B39FA3CEEDF6}"/>
                </a:ext>
              </a:extLst>
            </p:cNvPr>
            <p:cNvSpPr/>
            <p:nvPr/>
          </p:nvSpPr>
          <p:spPr>
            <a:xfrm>
              <a:off x="1446439" y="4036344"/>
              <a:ext cx="7162800" cy="1866279"/>
            </a:xfrm>
            <a:prstGeom prst="roundRect">
              <a:avLst/>
            </a:prstGeom>
            <a:solidFill>
              <a:srgbClr val="C0504D">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được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nhận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quà</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1" name="Picture 30" descr="A picture containing person&#10;&#10;Description automatically generated">
              <a:extLst>
                <a:ext uri="{FF2B5EF4-FFF2-40B4-BE49-F238E27FC236}">
                  <a16:creationId xmlns:a16="http://schemas.microsoft.com/office/drawing/2014/main" id="{34404955-ECFB-E8D9-8C96-01602F655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595" y="3566887"/>
              <a:ext cx="2469996" cy="2469996"/>
            </a:xfrm>
            <a:prstGeom prst="rect">
              <a:avLst/>
            </a:prstGeom>
          </p:spPr>
        </p:pic>
      </p:grpSp>
      <p:grpSp>
        <p:nvGrpSpPr>
          <p:cNvPr id="32" name="Group 31">
            <a:extLst>
              <a:ext uri="{FF2B5EF4-FFF2-40B4-BE49-F238E27FC236}">
                <a16:creationId xmlns:a16="http://schemas.microsoft.com/office/drawing/2014/main" id="{DE1D40C5-830A-DEBE-1D45-C93C952DE6EB}"/>
              </a:ext>
            </a:extLst>
          </p:cNvPr>
          <p:cNvGrpSpPr/>
          <p:nvPr/>
        </p:nvGrpSpPr>
        <p:grpSpPr>
          <a:xfrm>
            <a:off x="6723382" y="2866626"/>
            <a:ext cx="5563265" cy="1972159"/>
            <a:chOff x="10134600" y="2944384"/>
            <a:chExt cx="8344898" cy="2958239"/>
          </a:xfrm>
        </p:grpSpPr>
        <p:sp>
          <p:nvSpPr>
            <p:cNvPr id="33" name="Rectangle: Rounded Corners 24">
              <a:extLst>
                <a:ext uri="{FF2B5EF4-FFF2-40B4-BE49-F238E27FC236}">
                  <a16:creationId xmlns:a16="http://schemas.microsoft.com/office/drawing/2014/main" id="{FD9F549D-96A9-0A5E-4466-0706A306DB65}"/>
                </a:ext>
              </a:extLst>
            </p:cNvPr>
            <p:cNvSpPr/>
            <p:nvPr/>
          </p:nvSpPr>
          <p:spPr>
            <a:xfrm>
              <a:off x="10134600" y="4036342"/>
              <a:ext cx="7133250" cy="1866281"/>
            </a:xfrm>
            <a:prstGeom prst="roundRect">
              <a:avLst/>
            </a:prstGeom>
            <a:solidFill>
              <a:srgbClr val="C0504D">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được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mẹ</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khen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4" name="Picture 33" descr="A picture containing vector graphics&#10;&#10;Description automatically generated">
              <a:extLst>
                <a:ext uri="{FF2B5EF4-FFF2-40B4-BE49-F238E27FC236}">
                  <a16:creationId xmlns:a16="http://schemas.microsoft.com/office/drawing/2014/main" id="{8B102755-A631-4EE5-42D9-7724B23B1B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03624" y="2944384"/>
              <a:ext cx="3275874" cy="2183916"/>
            </a:xfrm>
            <a:prstGeom prst="rect">
              <a:avLst/>
            </a:prstGeom>
          </p:spPr>
        </p:pic>
      </p:grpSp>
      <p:grpSp>
        <p:nvGrpSpPr>
          <p:cNvPr id="35" name="Group 34">
            <a:extLst>
              <a:ext uri="{FF2B5EF4-FFF2-40B4-BE49-F238E27FC236}">
                <a16:creationId xmlns:a16="http://schemas.microsoft.com/office/drawing/2014/main" id="{6AFD1F0C-736F-BC9F-96D1-8845B190B4DF}"/>
              </a:ext>
            </a:extLst>
          </p:cNvPr>
          <p:cNvGrpSpPr/>
          <p:nvPr/>
        </p:nvGrpSpPr>
        <p:grpSpPr>
          <a:xfrm>
            <a:off x="963109" y="5215592"/>
            <a:ext cx="5225951" cy="1512895"/>
            <a:chOff x="1446439" y="7421786"/>
            <a:chExt cx="7838927" cy="2157844"/>
          </a:xfrm>
        </p:grpSpPr>
        <p:sp>
          <p:nvSpPr>
            <p:cNvPr id="36" name="Rectangle: Rounded Corners 27">
              <a:extLst>
                <a:ext uri="{FF2B5EF4-FFF2-40B4-BE49-F238E27FC236}">
                  <a16:creationId xmlns:a16="http://schemas.microsoft.com/office/drawing/2014/main" id="{62147294-F3BA-4A1C-EB86-FFF550360913}"/>
                </a:ext>
              </a:extLst>
            </p:cNvPr>
            <p:cNvSpPr/>
            <p:nvPr/>
          </p:nvSpPr>
          <p:spPr>
            <a:xfrm>
              <a:off x="1446439" y="7421786"/>
              <a:ext cx="7133250" cy="1774586"/>
            </a:xfrm>
            <a:prstGeom prst="roundRect">
              <a:avLst/>
            </a:prstGeom>
            <a:solidFill>
              <a:srgbClr val="C0504D">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đạt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cao</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7" name="Picture 36" descr="A picture containing text&#10;&#10;Description automatically generated">
              <a:extLst>
                <a:ext uri="{FF2B5EF4-FFF2-40B4-BE49-F238E27FC236}">
                  <a16:creationId xmlns:a16="http://schemas.microsoft.com/office/drawing/2014/main" id="{F6C2ED22-ACB0-DEFA-55BC-2D01F95259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9917" y="7880544"/>
              <a:ext cx="2265449" cy="1699086"/>
            </a:xfrm>
            <a:prstGeom prst="rect">
              <a:avLst/>
            </a:prstGeom>
          </p:spPr>
        </p:pic>
      </p:grpSp>
      <p:grpSp>
        <p:nvGrpSpPr>
          <p:cNvPr id="38" name="Group 37">
            <a:extLst>
              <a:ext uri="{FF2B5EF4-FFF2-40B4-BE49-F238E27FC236}">
                <a16:creationId xmlns:a16="http://schemas.microsoft.com/office/drawing/2014/main" id="{0588F961-1938-27A3-2668-5F6210DEDFEA}"/>
              </a:ext>
            </a:extLst>
          </p:cNvPr>
          <p:cNvGrpSpPr/>
          <p:nvPr/>
        </p:nvGrpSpPr>
        <p:grpSpPr>
          <a:xfrm>
            <a:off x="6189060" y="4705871"/>
            <a:ext cx="5335308" cy="1771330"/>
            <a:chOff x="9367368" y="6428641"/>
            <a:chExt cx="8002962" cy="2656995"/>
          </a:xfrm>
        </p:grpSpPr>
        <p:sp>
          <p:nvSpPr>
            <p:cNvPr id="39" name="Rectangle: Rounded Corners 30">
              <a:extLst>
                <a:ext uri="{FF2B5EF4-FFF2-40B4-BE49-F238E27FC236}">
                  <a16:creationId xmlns:a16="http://schemas.microsoft.com/office/drawing/2014/main" id="{DC5B246E-C304-DBBE-C9EB-C70812159A6A}"/>
                </a:ext>
              </a:extLst>
            </p:cNvPr>
            <p:cNvSpPr/>
            <p:nvPr/>
          </p:nvSpPr>
          <p:spPr>
            <a:xfrm>
              <a:off x="10207530" y="7219355"/>
              <a:ext cx="7162800" cy="1866281"/>
            </a:xfrm>
            <a:prstGeom prst="roundRect">
              <a:avLst/>
            </a:prstGeom>
            <a:solidFill>
              <a:srgbClr val="C0504D">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được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đưa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ăn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40" name="Picture 39" descr="A picture containing text&#10;&#10;Description automatically generated">
              <a:extLst>
                <a:ext uri="{FF2B5EF4-FFF2-40B4-BE49-F238E27FC236}">
                  <a16:creationId xmlns:a16="http://schemas.microsoft.com/office/drawing/2014/main" id="{17C57FB5-C1D4-AD6A-C05E-43EC4434F0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67368" y="6428641"/>
              <a:ext cx="2390778" cy="1786880"/>
            </a:xfrm>
            <a:prstGeom prst="rect">
              <a:avLst/>
            </a:prstGeom>
          </p:spPr>
        </p:pic>
      </p:grpSp>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8623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1+#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grpSp>
        <p:nvGrpSpPr>
          <p:cNvPr id="15" name="Group 14">
            <a:extLst>
              <a:ext uri="{FF2B5EF4-FFF2-40B4-BE49-F238E27FC236}">
                <a16:creationId xmlns:a16="http://schemas.microsoft.com/office/drawing/2014/main" id="{B6B6B0C0-B175-C1A7-480A-5CDE24F119B2}"/>
              </a:ext>
            </a:extLst>
          </p:cNvPr>
          <p:cNvGrpSpPr/>
          <p:nvPr/>
        </p:nvGrpSpPr>
        <p:grpSpPr>
          <a:xfrm>
            <a:off x="-4585" y="2166463"/>
            <a:ext cx="9920813" cy="1026497"/>
            <a:chOff x="1" y="1441293"/>
            <a:chExt cx="14881219" cy="1539746"/>
          </a:xfrm>
        </p:grpSpPr>
        <p:sp>
          <p:nvSpPr>
            <p:cNvPr id="16" name="Rectangle 15">
              <a:extLst>
                <a:ext uri="{FF2B5EF4-FFF2-40B4-BE49-F238E27FC236}">
                  <a16:creationId xmlns:a16="http://schemas.microsoft.com/office/drawing/2014/main" id="{E2D249C4-73E3-DD1C-0E5B-8D8274ADABA7}"/>
                </a:ext>
              </a:extLst>
            </p:cNvPr>
            <p:cNvSpPr/>
            <p:nvPr/>
          </p:nvSpPr>
          <p:spPr>
            <a:xfrm>
              <a:off x="1" y="1832646"/>
              <a:ext cx="14257523" cy="1148393"/>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Buồn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bã</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17" name="Picture 12">
              <a:extLst>
                <a:ext uri="{FF2B5EF4-FFF2-40B4-BE49-F238E27FC236}">
                  <a16:creationId xmlns:a16="http://schemas.microsoft.com/office/drawing/2014/main" id="{E3FC4B73-D321-48E0-D925-B32200689119}"/>
                </a:ext>
              </a:extLst>
            </p:cNvPr>
            <p:cNvPicPr>
              <a:picLocks noChangeAspect="1"/>
            </p:cNvPicPr>
            <p:nvPr/>
          </p:nvPicPr>
          <p:blipFill>
            <a:blip r:embed="rId3"/>
            <a:srcRect b="6539"/>
            <a:stretch>
              <a:fillRect/>
            </a:stretch>
          </p:blipFill>
          <p:spPr>
            <a:xfrm>
              <a:off x="13396425" y="1441293"/>
              <a:ext cx="1484795" cy="1539746"/>
            </a:xfrm>
            <a:prstGeom prst="rect">
              <a:avLst/>
            </a:prstGeom>
          </p:spPr>
        </p:pic>
      </p:grpSp>
      <p:grpSp>
        <p:nvGrpSpPr>
          <p:cNvPr id="18" name="Group 17">
            <a:extLst>
              <a:ext uri="{FF2B5EF4-FFF2-40B4-BE49-F238E27FC236}">
                <a16:creationId xmlns:a16="http://schemas.microsoft.com/office/drawing/2014/main" id="{43311A3B-4823-A6A2-7707-919A896E7C7F}"/>
              </a:ext>
            </a:extLst>
          </p:cNvPr>
          <p:cNvGrpSpPr/>
          <p:nvPr/>
        </p:nvGrpSpPr>
        <p:grpSpPr>
          <a:xfrm>
            <a:off x="186183" y="3741944"/>
            <a:ext cx="5186172" cy="1731500"/>
            <a:chOff x="630693" y="3840918"/>
            <a:chExt cx="7779257" cy="2597249"/>
          </a:xfrm>
        </p:grpSpPr>
        <p:sp>
          <p:nvSpPr>
            <p:cNvPr id="19" name="Rectangle: Rounded Corners 11">
              <a:extLst>
                <a:ext uri="{FF2B5EF4-FFF2-40B4-BE49-F238E27FC236}">
                  <a16:creationId xmlns:a16="http://schemas.microsoft.com/office/drawing/2014/main" id="{AE533C62-9FD4-56CA-0822-CEFB9947AF18}"/>
                </a:ext>
              </a:extLst>
            </p:cNvPr>
            <p:cNvSpPr/>
            <p:nvPr/>
          </p:nvSpPr>
          <p:spPr>
            <a:xfrm>
              <a:off x="1438662" y="3840918"/>
              <a:ext cx="6971288" cy="1679043"/>
            </a:xfrm>
            <a:prstGeom prst="roundRect">
              <a:avLst/>
            </a:prstGeom>
            <a:solidFill>
              <a:srgbClr val="8064A2">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mẹ</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ốm</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id="{044AE8B5-1E1F-61BA-E7DA-BD4845329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93" y="3864637"/>
              <a:ext cx="2573530" cy="2573530"/>
            </a:xfrm>
            <a:prstGeom prst="rect">
              <a:avLst/>
            </a:prstGeom>
          </p:spPr>
        </p:pic>
      </p:grpSp>
      <p:grpSp>
        <p:nvGrpSpPr>
          <p:cNvPr id="21" name="Group 20">
            <a:extLst>
              <a:ext uri="{FF2B5EF4-FFF2-40B4-BE49-F238E27FC236}">
                <a16:creationId xmlns:a16="http://schemas.microsoft.com/office/drawing/2014/main" id="{025383F7-73E7-22AA-BAD2-6A71D1303C72}"/>
              </a:ext>
            </a:extLst>
          </p:cNvPr>
          <p:cNvGrpSpPr/>
          <p:nvPr/>
        </p:nvGrpSpPr>
        <p:grpSpPr>
          <a:xfrm>
            <a:off x="3055682" y="5124805"/>
            <a:ext cx="6080634" cy="1526351"/>
            <a:chOff x="473615" y="6608872"/>
            <a:chExt cx="9120951" cy="2289526"/>
          </a:xfrm>
        </p:grpSpPr>
        <p:sp>
          <p:nvSpPr>
            <p:cNvPr id="22" name="Rectangle: Rounded Corners 14">
              <a:extLst>
                <a:ext uri="{FF2B5EF4-FFF2-40B4-BE49-F238E27FC236}">
                  <a16:creationId xmlns:a16="http://schemas.microsoft.com/office/drawing/2014/main" id="{E81D63B2-5771-B697-3E17-63D4C4B63AB5}"/>
                </a:ext>
              </a:extLst>
            </p:cNvPr>
            <p:cNvSpPr/>
            <p:nvPr/>
          </p:nvSpPr>
          <p:spPr>
            <a:xfrm>
              <a:off x="473615" y="7219355"/>
              <a:ext cx="8076281" cy="1679043"/>
            </a:xfrm>
            <a:prstGeom prst="roundRect">
              <a:avLst/>
            </a:prstGeom>
            <a:solidFill>
              <a:srgbClr val="8064A2">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hi em làm hỏng món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đồ chơi yêu thích của mình</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5" name="Picture 24" descr="A picture containing pinwheel, outdoor object, propeller, scissors&#10;&#10;Description automatically generated">
              <a:extLst>
                <a:ext uri="{FF2B5EF4-FFF2-40B4-BE49-F238E27FC236}">
                  <a16:creationId xmlns:a16="http://schemas.microsoft.com/office/drawing/2014/main" id="{A055F49C-1728-9255-3B57-1013EA747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026" y="6608872"/>
              <a:ext cx="3277540" cy="1683442"/>
            </a:xfrm>
            <a:prstGeom prst="rect">
              <a:avLst/>
            </a:prstGeom>
          </p:spPr>
        </p:pic>
      </p:grpSp>
      <p:grpSp>
        <p:nvGrpSpPr>
          <p:cNvPr id="44" name="Group 43">
            <a:extLst>
              <a:ext uri="{FF2B5EF4-FFF2-40B4-BE49-F238E27FC236}">
                <a16:creationId xmlns:a16="http://schemas.microsoft.com/office/drawing/2014/main" id="{7F4D2B5A-FCEA-B1DC-F249-517243DCA65E}"/>
              </a:ext>
            </a:extLst>
          </p:cNvPr>
          <p:cNvGrpSpPr/>
          <p:nvPr/>
        </p:nvGrpSpPr>
        <p:grpSpPr>
          <a:xfrm>
            <a:off x="6494812" y="3494257"/>
            <a:ext cx="5364263" cy="1893778"/>
            <a:chOff x="9829800" y="3440226"/>
            <a:chExt cx="8046394" cy="2840667"/>
          </a:xfrm>
        </p:grpSpPr>
        <p:sp>
          <p:nvSpPr>
            <p:cNvPr id="45" name="Rectangle: Rounded Corners 35">
              <a:extLst>
                <a:ext uri="{FF2B5EF4-FFF2-40B4-BE49-F238E27FC236}">
                  <a16:creationId xmlns:a16="http://schemas.microsoft.com/office/drawing/2014/main" id="{BEAE9D94-986C-8E8A-4A5A-76B0AD3BEC87}"/>
                </a:ext>
              </a:extLst>
            </p:cNvPr>
            <p:cNvSpPr/>
            <p:nvPr/>
          </p:nvSpPr>
          <p:spPr>
            <a:xfrm>
              <a:off x="9829800" y="3835474"/>
              <a:ext cx="7133251" cy="1679045"/>
            </a:xfrm>
            <a:prstGeom prst="roundRect">
              <a:avLst/>
            </a:prstGeom>
            <a:solidFill>
              <a:srgbClr val="8064A2">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con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mèo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đau</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46" name="Picture 45">
              <a:extLst>
                <a:ext uri="{FF2B5EF4-FFF2-40B4-BE49-F238E27FC236}">
                  <a16:creationId xmlns:a16="http://schemas.microsoft.com/office/drawing/2014/main" id="{13658750-A559-3058-94A3-8A22E6E416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5527" y="3440226"/>
              <a:ext cx="2840667" cy="2840667"/>
            </a:xfrm>
            <a:prstGeom prst="rect">
              <a:avLst/>
            </a:prstGeom>
          </p:spPr>
        </p:pic>
      </p:grpSp>
      <p:sp>
        <p:nvSpPr>
          <p:cNvPr id="47" name="Freeform 2">
            <a:extLst>
              <a:ext uri="{FF2B5EF4-FFF2-40B4-BE49-F238E27FC236}">
                <a16:creationId xmlns:a16="http://schemas.microsoft.com/office/drawing/2014/main" id="{91ED6D4F-CCEA-CB53-B2C1-1D4D5700792D}"/>
              </a:ext>
            </a:extLst>
          </p:cNvPr>
          <p:cNvSpPr/>
          <p:nvPr/>
        </p:nvSpPr>
        <p:spPr>
          <a:xfrm flipH="1">
            <a:off x="-55008" y="6318118"/>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250410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
        <p:nvSpPr>
          <p:cNvPr id="27" name="Freeform 2">
            <a:extLst>
              <a:ext uri="{FF2B5EF4-FFF2-40B4-BE49-F238E27FC236}">
                <a16:creationId xmlns:a16="http://schemas.microsoft.com/office/drawing/2014/main" id="{83F19C2C-C2A2-35E8-3B06-5DF0267DA171}"/>
              </a:ext>
            </a:extLst>
          </p:cNvPr>
          <p:cNvSpPr/>
          <p:nvPr/>
        </p:nvSpPr>
        <p:spPr>
          <a:xfrm flipH="1">
            <a:off x="-22646" y="6309127"/>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28" name="Group 27">
            <a:extLst>
              <a:ext uri="{FF2B5EF4-FFF2-40B4-BE49-F238E27FC236}">
                <a16:creationId xmlns:a16="http://schemas.microsoft.com/office/drawing/2014/main" id="{4303083D-B59C-A693-8737-535370DE6D40}"/>
              </a:ext>
            </a:extLst>
          </p:cNvPr>
          <p:cNvGrpSpPr/>
          <p:nvPr/>
        </p:nvGrpSpPr>
        <p:grpSpPr>
          <a:xfrm>
            <a:off x="75622" y="2120094"/>
            <a:ext cx="9829825" cy="1083533"/>
            <a:chOff x="1" y="1359586"/>
            <a:chExt cx="14744737" cy="1625299"/>
          </a:xfrm>
        </p:grpSpPr>
        <p:sp>
          <p:nvSpPr>
            <p:cNvPr id="29" name="Rectangle 28">
              <a:extLst>
                <a:ext uri="{FF2B5EF4-FFF2-40B4-BE49-F238E27FC236}">
                  <a16:creationId xmlns:a16="http://schemas.microsoft.com/office/drawing/2014/main" id="{82B91691-2AD4-AD0C-648A-24400F54C897}"/>
                </a:ext>
              </a:extLst>
            </p:cNvPr>
            <p:cNvSpPr/>
            <p:nvPr/>
          </p:nvSpPr>
          <p:spPr>
            <a:xfrm>
              <a:off x="1" y="1832646"/>
              <a:ext cx="14257523" cy="1148393"/>
            </a:xfrm>
            <a:prstGeom prst="rect">
              <a:avLst/>
            </a:prstGeom>
            <a:solidFill>
              <a:srgbClr val="8064A2">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Tức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giận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30" name="Picture 12">
              <a:extLst>
                <a:ext uri="{FF2B5EF4-FFF2-40B4-BE49-F238E27FC236}">
                  <a16:creationId xmlns:a16="http://schemas.microsoft.com/office/drawing/2014/main" id="{9912FE4D-AE96-C9DA-B8C7-BCCB9900A289}"/>
                </a:ext>
              </a:extLst>
            </p:cNvPr>
            <p:cNvPicPr>
              <a:picLocks noChangeAspect="1"/>
            </p:cNvPicPr>
            <p:nvPr/>
          </p:nvPicPr>
          <p:blipFill>
            <a:blip r:embed="rId5"/>
            <a:srcRect b="13099"/>
            <a:stretch>
              <a:fillRect/>
            </a:stretch>
          </p:blipFill>
          <p:spPr>
            <a:xfrm>
              <a:off x="13554760" y="1359586"/>
              <a:ext cx="1189978" cy="1625299"/>
            </a:xfrm>
            <a:prstGeom prst="rect">
              <a:avLst/>
            </a:prstGeom>
          </p:spPr>
        </p:pic>
      </p:grpSp>
      <p:grpSp>
        <p:nvGrpSpPr>
          <p:cNvPr id="31" name="Group 30">
            <a:extLst>
              <a:ext uri="{FF2B5EF4-FFF2-40B4-BE49-F238E27FC236}">
                <a16:creationId xmlns:a16="http://schemas.microsoft.com/office/drawing/2014/main" id="{8171F90C-EDD6-C82A-9F25-EBA174AA02CD}"/>
              </a:ext>
            </a:extLst>
          </p:cNvPr>
          <p:cNvGrpSpPr/>
          <p:nvPr/>
        </p:nvGrpSpPr>
        <p:grpSpPr>
          <a:xfrm>
            <a:off x="510912" y="3112348"/>
            <a:ext cx="5282783" cy="1597105"/>
            <a:chOff x="677286" y="3155832"/>
            <a:chExt cx="7924175" cy="2395658"/>
          </a:xfrm>
        </p:grpSpPr>
        <p:sp>
          <p:nvSpPr>
            <p:cNvPr id="32" name="Rectangle: Rounded Corners 11">
              <a:extLst>
                <a:ext uri="{FF2B5EF4-FFF2-40B4-BE49-F238E27FC236}">
                  <a16:creationId xmlns:a16="http://schemas.microsoft.com/office/drawing/2014/main" id="{7C76C03F-350E-CF15-D923-DF43997A2E31}"/>
                </a:ext>
              </a:extLst>
            </p:cNvPr>
            <p:cNvSpPr/>
            <p:nvPr/>
          </p:nvSpPr>
          <p:spPr>
            <a:xfrm>
              <a:off x="1438661" y="3840920"/>
              <a:ext cx="7162800" cy="1710570"/>
            </a:xfrm>
            <a:prstGeom prst="roundRect">
              <a:avLst/>
            </a:prstGeom>
            <a:solidFill>
              <a:srgbClr val="F79646">
                <a:lumMod val="40000"/>
                <a:lumOff val="6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bạn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viết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bẩn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sách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9826EA3E-E879-D07E-B246-F45CF57E03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86" y="3155832"/>
              <a:ext cx="2183915" cy="2183915"/>
            </a:xfrm>
            <a:prstGeom prst="rect">
              <a:avLst/>
            </a:prstGeom>
          </p:spPr>
        </p:pic>
      </p:grpSp>
      <p:grpSp>
        <p:nvGrpSpPr>
          <p:cNvPr id="34" name="Group 33">
            <a:extLst>
              <a:ext uri="{FF2B5EF4-FFF2-40B4-BE49-F238E27FC236}">
                <a16:creationId xmlns:a16="http://schemas.microsoft.com/office/drawing/2014/main" id="{9E7A620F-2F05-0FB1-C4A5-664B3E0A6465}"/>
              </a:ext>
            </a:extLst>
          </p:cNvPr>
          <p:cNvGrpSpPr/>
          <p:nvPr/>
        </p:nvGrpSpPr>
        <p:grpSpPr>
          <a:xfrm>
            <a:off x="6625047" y="3517782"/>
            <a:ext cx="4974161" cy="1149351"/>
            <a:chOff x="9757085" y="3827464"/>
            <a:chExt cx="7461241" cy="1724027"/>
          </a:xfrm>
        </p:grpSpPr>
        <p:sp>
          <p:nvSpPr>
            <p:cNvPr id="35" name="Rectangle: Rounded Corners 14">
              <a:extLst>
                <a:ext uri="{FF2B5EF4-FFF2-40B4-BE49-F238E27FC236}">
                  <a16:creationId xmlns:a16="http://schemas.microsoft.com/office/drawing/2014/main" id="{E994DE8E-0F2D-037A-925D-9A78BE045913}"/>
                </a:ext>
              </a:extLst>
            </p:cNvPr>
            <p:cNvSpPr/>
            <p:nvPr/>
          </p:nvSpPr>
          <p:spPr>
            <a:xfrm>
              <a:off x="10085075" y="3840919"/>
              <a:ext cx="7133251" cy="1710572"/>
            </a:xfrm>
            <a:prstGeom prst="roundRect">
              <a:avLst/>
            </a:prstGeom>
            <a:solidFill>
              <a:srgbClr val="F79646">
                <a:lumMod val="40000"/>
                <a:lumOff val="6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em của em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làm hỏng bút mực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6" name="Picture 35" descr="A close-up of a light bulb&#10;&#10;Description automatically generated with low confidence">
              <a:extLst>
                <a:ext uri="{FF2B5EF4-FFF2-40B4-BE49-F238E27FC236}">
                  <a16:creationId xmlns:a16="http://schemas.microsoft.com/office/drawing/2014/main" id="{FC9F80EE-DDE7-ADB5-3801-F4E2F5E8F9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085" y="3827464"/>
              <a:ext cx="1990330" cy="1493610"/>
            </a:xfrm>
            <a:prstGeom prst="rect">
              <a:avLst/>
            </a:prstGeom>
          </p:spPr>
        </p:pic>
      </p:grpSp>
      <p:grpSp>
        <p:nvGrpSpPr>
          <p:cNvPr id="37" name="Group 36">
            <a:extLst>
              <a:ext uri="{FF2B5EF4-FFF2-40B4-BE49-F238E27FC236}">
                <a16:creationId xmlns:a16="http://schemas.microsoft.com/office/drawing/2014/main" id="{87CBDB5B-2552-9B08-0E12-441F1570F384}"/>
              </a:ext>
            </a:extLst>
          </p:cNvPr>
          <p:cNvGrpSpPr/>
          <p:nvPr/>
        </p:nvGrpSpPr>
        <p:grpSpPr>
          <a:xfrm>
            <a:off x="1018495" y="5155580"/>
            <a:ext cx="5308046" cy="1637941"/>
            <a:chOff x="1416644" y="7219356"/>
            <a:chExt cx="7962069" cy="2456912"/>
          </a:xfrm>
        </p:grpSpPr>
        <p:sp>
          <p:nvSpPr>
            <p:cNvPr id="38" name="Rectangle: Rounded Corners 35">
              <a:extLst>
                <a:ext uri="{FF2B5EF4-FFF2-40B4-BE49-F238E27FC236}">
                  <a16:creationId xmlns:a16="http://schemas.microsoft.com/office/drawing/2014/main" id="{4A5D36A6-80FA-8820-146A-1BC8A74CA285}"/>
                </a:ext>
              </a:extLst>
            </p:cNvPr>
            <p:cNvSpPr/>
            <p:nvPr/>
          </p:nvSpPr>
          <p:spPr>
            <a:xfrm>
              <a:off x="1416644" y="7219356"/>
              <a:ext cx="7133252" cy="1710572"/>
            </a:xfrm>
            <a:prstGeom prst="roundRect">
              <a:avLst/>
            </a:prstGeom>
            <a:solidFill>
              <a:srgbClr val="F79646">
                <a:lumMod val="40000"/>
                <a:lumOff val="6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bạn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giựt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tóc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9" name="Picture 38" descr="A picture containing text, toy, doll, vector graphics&#10;&#10;Description automatically generated">
              <a:extLst>
                <a:ext uri="{FF2B5EF4-FFF2-40B4-BE49-F238E27FC236}">
                  <a16:creationId xmlns:a16="http://schemas.microsoft.com/office/drawing/2014/main" id="{9E30C0BB-DABF-DC35-8D4B-AA1E674D1C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7463" y="7295018"/>
              <a:ext cx="2381250" cy="2381250"/>
            </a:xfrm>
            <a:prstGeom prst="rect">
              <a:avLst/>
            </a:prstGeom>
          </p:spPr>
        </p:pic>
      </p:grpSp>
      <p:grpSp>
        <p:nvGrpSpPr>
          <p:cNvPr id="40" name="Group 39">
            <a:extLst>
              <a:ext uri="{FF2B5EF4-FFF2-40B4-BE49-F238E27FC236}">
                <a16:creationId xmlns:a16="http://schemas.microsoft.com/office/drawing/2014/main" id="{30A52D99-1629-6547-C1A3-58685E97B8A2}"/>
              </a:ext>
            </a:extLst>
          </p:cNvPr>
          <p:cNvGrpSpPr/>
          <p:nvPr/>
        </p:nvGrpSpPr>
        <p:grpSpPr>
          <a:xfrm>
            <a:off x="6843707" y="4823039"/>
            <a:ext cx="5052829" cy="1486088"/>
            <a:chOff x="10207530" y="6700796"/>
            <a:chExt cx="7579244" cy="2229133"/>
          </a:xfrm>
        </p:grpSpPr>
        <p:sp>
          <p:nvSpPr>
            <p:cNvPr id="48" name="Rectangle: Rounded Corners 38">
              <a:extLst>
                <a:ext uri="{FF2B5EF4-FFF2-40B4-BE49-F238E27FC236}">
                  <a16:creationId xmlns:a16="http://schemas.microsoft.com/office/drawing/2014/main" id="{046C7993-8CA8-E9C4-B1FD-0080740AF6FE}"/>
                </a:ext>
              </a:extLst>
            </p:cNvPr>
            <p:cNvSpPr/>
            <p:nvPr/>
          </p:nvSpPr>
          <p:spPr>
            <a:xfrm>
              <a:off x="10207530" y="7219357"/>
              <a:ext cx="7162800" cy="1710572"/>
            </a:xfrm>
            <a:prstGeom prst="roundRect">
              <a:avLst/>
            </a:prstGeom>
            <a:solidFill>
              <a:srgbClr val="F79646">
                <a:lumMod val="40000"/>
                <a:lumOff val="6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bạn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hỏng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bức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tranh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vừa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vẽ</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xong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49" name="Picture 48" descr="A picture containing text, toy, doll&#10;&#10;Description automatically generated">
              <a:extLst>
                <a:ext uri="{FF2B5EF4-FFF2-40B4-BE49-F238E27FC236}">
                  <a16:creationId xmlns:a16="http://schemas.microsoft.com/office/drawing/2014/main" id="{21432206-97A9-8751-7064-0647B8C87A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55937" y="6700796"/>
              <a:ext cx="1830837" cy="1333224"/>
            </a:xfrm>
            <a:prstGeom prst="rect">
              <a:avLst/>
            </a:prstGeom>
          </p:spPr>
        </p:pic>
      </p:grpSp>
    </p:spTree>
    <p:extLst>
      <p:ext uri="{BB962C8B-B14F-4D97-AF65-F5344CB8AC3E}">
        <p14:creationId xmlns:p14="http://schemas.microsoft.com/office/powerpoint/2010/main" val="24746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par>
                                <p:cTn id="21" presetID="14" presetClass="entr" presetSubtype="1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
        <p:nvSpPr>
          <p:cNvPr id="12" name="Freeform 2">
            <a:extLst>
              <a:ext uri="{FF2B5EF4-FFF2-40B4-BE49-F238E27FC236}">
                <a16:creationId xmlns:a16="http://schemas.microsoft.com/office/drawing/2014/main" id="{FD8485DC-C1B1-2998-537B-978A8B3B8EEB}"/>
              </a:ext>
            </a:extLst>
          </p:cNvPr>
          <p:cNvSpPr/>
          <p:nvPr/>
        </p:nvSpPr>
        <p:spPr>
          <a:xfrm flipH="1">
            <a:off x="0" y="6308540"/>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13" name="Group 12">
            <a:extLst>
              <a:ext uri="{FF2B5EF4-FFF2-40B4-BE49-F238E27FC236}">
                <a16:creationId xmlns:a16="http://schemas.microsoft.com/office/drawing/2014/main" id="{84EEFBCB-7096-C276-CB58-28FA43A4DE49}"/>
              </a:ext>
            </a:extLst>
          </p:cNvPr>
          <p:cNvGrpSpPr/>
          <p:nvPr/>
        </p:nvGrpSpPr>
        <p:grpSpPr>
          <a:xfrm>
            <a:off x="783566" y="3227612"/>
            <a:ext cx="7094060" cy="1764749"/>
            <a:chOff x="1219200" y="3282134"/>
            <a:chExt cx="10641089" cy="2647124"/>
          </a:xfrm>
        </p:grpSpPr>
        <p:sp>
          <p:nvSpPr>
            <p:cNvPr id="14" name="Rectangle: Rounded Corners 7">
              <a:extLst>
                <a:ext uri="{FF2B5EF4-FFF2-40B4-BE49-F238E27FC236}">
                  <a16:creationId xmlns:a16="http://schemas.microsoft.com/office/drawing/2014/main" id="{FFD071D2-709B-159B-585F-2A3E083EA4BA}"/>
                </a:ext>
              </a:extLst>
            </p:cNvPr>
            <p:cNvSpPr/>
            <p:nvPr/>
          </p:nvSpPr>
          <p:spPr>
            <a:xfrm>
              <a:off x="1219200" y="3810085"/>
              <a:ext cx="9160644" cy="1810745"/>
            </a:xfrm>
            <a:prstGeom prst="roundRect">
              <a:avLst/>
            </a:prstGeom>
            <a:solidFill>
              <a:srgbClr val="FFEF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gái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bất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ngờ</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mua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tặng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chiếc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váy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xinh</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5" name="Picture 14" descr="A picture containing lamp, doll&#10;&#10;Description automatically generated">
              <a:extLst>
                <a:ext uri="{FF2B5EF4-FFF2-40B4-BE49-F238E27FC236}">
                  <a16:creationId xmlns:a16="http://schemas.microsoft.com/office/drawing/2014/main" id="{2C967657-F6E9-5119-FB23-CD887901BE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8461" y="3282134"/>
              <a:ext cx="2641828" cy="2647124"/>
            </a:xfrm>
            <a:prstGeom prst="rect">
              <a:avLst/>
            </a:prstGeom>
          </p:spPr>
        </p:pic>
      </p:grpSp>
      <p:grpSp>
        <p:nvGrpSpPr>
          <p:cNvPr id="16" name="Group 15">
            <a:extLst>
              <a:ext uri="{FF2B5EF4-FFF2-40B4-BE49-F238E27FC236}">
                <a16:creationId xmlns:a16="http://schemas.microsoft.com/office/drawing/2014/main" id="{E7BCEB25-9484-5ADA-2D9C-69A807CF797E}"/>
              </a:ext>
            </a:extLst>
          </p:cNvPr>
          <p:cNvGrpSpPr/>
          <p:nvPr/>
        </p:nvGrpSpPr>
        <p:grpSpPr>
          <a:xfrm>
            <a:off x="0" y="2259241"/>
            <a:ext cx="9876641" cy="925373"/>
            <a:chOff x="1" y="1592980"/>
            <a:chExt cx="14814962" cy="1388059"/>
          </a:xfrm>
        </p:grpSpPr>
        <p:sp>
          <p:nvSpPr>
            <p:cNvPr id="17" name="Rectangle 16">
              <a:extLst>
                <a:ext uri="{FF2B5EF4-FFF2-40B4-BE49-F238E27FC236}">
                  <a16:creationId xmlns:a16="http://schemas.microsoft.com/office/drawing/2014/main" id="{C408665B-CE06-C02F-89B4-0C9E742BAAB1}"/>
                </a:ext>
              </a:extLst>
            </p:cNvPr>
            <p:cNvSpPr/>
            <p:nvPr/>
          </p:nvSpPr>
          <p:spPr>
            <a:xfrm>
              <a:off x="1" y="1832646"/>
              <a:ext cx="14257523" cy="1148393"/>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Ngạc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nhiên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18" name="Picture 17">
              <a:extLst>
                <a:ext uri="{FF2B5EF4-FFF2-40B4-BE49-F238E27FC236}">
                  <a16:creationId xmlns:a16="http://schemas.microsoft.com/office/drawing/2014/main" id="{74A5FBEB-8DFD-25E9-D1E2-A22D09EC6052}"/>
                </a:ext>
              </a:extLst>
            </p:cNvPr>
            <p:cNvPicPr>
              <a:picLocks noChangeAspect="1"/>
            </p:cNvPicPr>
            <p:nvPr/>
          </p:nvPicPr>
          <p:blipFill>
            <a:blip r:embed="rId6"/>
            <a:srcRect b="7030"/>
            <a:stretch>
              <a:fillRect/>
            </a:stretch>
          </p:blipFill>
          <p:spPr>
            <a:xfrm>
              <a:off x="13335001" y="1592980"/>
              <a:ext cx="1479962" cy="1388059"/>
            </a:xfrm>
            <a:prstGeom prst="rect">
              <a:avLst/>
            </a:prstGeom>
          </p:spPr>
        </p:pic>
      </p:grpSp>
      <p:grpSp>
        <p:nvGrpSpPr>
          <p:cNvPr id="19" name="Group 18">
            <a:extLst>
              <a:ext uri="{FF2B5EF4-FFF2-40B4-BE49-F238E27FC236}">
                <a16:creationId xmlns:a16="http://schemas.microsoft.com/office/drawing/2014/main" id="{F50C9EB3-130F-E6B6-BD33-4773F73F56F5}"/>
              </a:ext>
            </a:extLst>
          </p:cNvPr>
          <p:cNvGrpSpPr/>
          <p:nvPr/>
        </p:nvGrpSpPr>
        <p:grpSpPr>
          <a:xfrm>
            <a:off x="4752507" y="4992361"/>
            <a:ext cx="6802226" cy="1764750"/>
            <a:chOff x="7064511" y="6701712"/>
            <a:chExt cx="10203340" cy="2647125"/>
          </a:xfrm>
        </p:grpSpPr>
        <p:sp>
          <p:nvSpPr>
            <p:cNvPr id="20" name="Rectangle: Rounded Corners 21">
              <a:extLst>
                <a:ext uri="{FF2B5EF4-FFF2-40B4-BE49-F238E27FC236}">
                  <a16:creationId xmlns:a16="http://schemas.microsoft.com/office/drawing/2014/main" id="{908933F9-249A-CC56-A625-1AF8333E7117}"/>
                </a:ext>
              </a:extLst>
            </p:cNvPr>
            <p:cNvSpPr/>
            <p:nvPr/>
          </p:nvSpPr>
          <p:spPr>
            <a:xfrm>
              <a:off x="8107208" y="7130793"/>
              <a:ext cx="9160643" cy="1987184"/>
            </a:xfrm>
            <a:prstGeom prst="roundRect">
              <a:avLst/>
            </a:prstGeom>
            <a:solidFill>
              <a:srgbClr val="FFEFB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bố mẹ bất ngờ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pt-BR"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tổ chức tiệc sinh nhật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1" name="Picture 20" descr="A picture containing cake, toy, decorated&#10;&#10;Description automatically generated">
              <a:extLst>
                <a:ext uri="{FF2B5EF4-FFF2-40B4-BE49-F238E27FC236}">
                  <a16:creationId xmlns:a16="http://schemas.microsoft.com/office/drawing/2014/main" id="{A8291125-87AA-9E22-8E41-E257FC31DF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4511" y="6701712"/>
              <a:ext cx="2647125" cy="2647125"/>
            </a:xfrm>
            <a:prstGeom prst="rect">
              <a:avLst/>
            </a:prstGeom>
          </p:spPr>
        </p:pic>
      </p:grpSp>
    </p:spTree>
    <p:extLst>
      <p:ext uri="{BB962C8B-B14F-4D97-AF65-F5344CB8AC3E}">
        <p14:creationId xmlns:p14="http://schemas.microsoft.com/office/powerpoint/2010/main" val="72411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
        <p:nvSpPr>
          <p:cNvPr id="25" name="Freeform 2">
            <a:extLst>
              <a:ext uri="{FF2B5EF4-FFF2-40B4-BE49-F238E27FC236}">
                <a16:creationId xmlns:a16="http://schemas.microsoft.com/office/drawing/2014/main" id="{89058852-21A1-D9A3-6896-6244DE72E1D5}"/>
              </a:ext>
            </a:extLst>
          </p:cNvPr>
          <p:cNvSpPr/>
          <p:nvPr/>
        </p:nvSpPr>
        <p:spPr>
          <a:xfrm flipH="1">
            <a:off x="43893" y="6283758"/>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26" name="Group 25">
            <a:extLst>
              <a:ext uri="{FF2B5EF4-FFF2-40B4-BE49-F238E27FC236}">
                <a16:creationId xmlns:a16="http://schemas.microsoft.com/office/drawing/2014/main" id="{A8F31AAA-C143-5A14-C007-5E471E2A1FB9}"/>
              </a:ext>
            </a:extLst>
          </p:cNvPr>
          <p:cNvGrpSpPr/>
          <p:nvPr/>
        </p:nvGrpSpPr>
        <p:grpSpPr>
          <a:xfrm>
            <a:off x="-21254" y="2120094"/>
            <a:ext cx="9731959" cy="1095035"/>
            <a:chOff x="1" y="1403462"/>
            <a:chExt cx="14597939" cy="1642552"/>
          </a:xfrm>
        </p:grpSpPr>
        <p:sp>
          <p:nvSpPr>
            <p:cNvPr id="27" name="Rectangle 26">
              <a:extLst>
                <a:ext uri="{FF2B5EF4-FFF2-40B4-BE49-F238E27FC236}">
                  <a16:creationId xmlns:a16="http://schemas.microsoft.com/office/drawing/2014/main" id="{65EB9C99-EA7B-6BDC-4751-09708A087915}"/>
                </a:ext>
              </a:extLst>
            </p:cNvPr>
            <p:cNvSpPr/>
            <p:nvPr/>
          </p:nvSpPr>
          <p:spPr>
            <a:xfrm>
              <a:off x="1" y="1832646"/>
              <a:ext cx="14257523" cy="1148393"/>
            </a:xfrm>
            <a:prstGeom prst="rect">
              <a:avLst/>
            </a:prstGeom>
            <a:solidFill>
              <a:srgbClr val="FFCDC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Xấu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hổ</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28" name="Picture 12">
              <a:extLst>
                <a:ext uri="{FF2B5EF4-FFF2-40B4-BE49-F238E27FC236}">
                  <a16:creationId xmlns:a16="http://schemas.microsoft.com/office/drawing/2014/main" id="{87C8A4E6-99A1-0DD5-8E74-A12A29F43F38}"/>
                </a:ext>
              </a:extLst>
            </p:cNvPr>
            <p:cNvPicPr>
              <a:picLocks noChangeAspect="1"/>
            </p:cNvPicPr>
            <p:nvPr/>
          </p:nvPicPr>
          <p:blipFill rotWithShape="1">
            <a:blip r:embed="rId5"/>
            <a:srcRect l="14574" r="15795" b="7736"/>
            <a:stretch/>
          </p:blipFill>
          <p:spPr>
            <a:xfrm>
              <a:off x="13456433" y="1403462"/>
              <a:ext cx="1141507" cy="1642552"/>
            </a:xfrm>
            <a:prstGeom prst="rect">
              <a:avLst/>
            </a:prstGeom>
          </p:spPr>
        </p:pic>
      </p:grpSp>
      <p:grpSp>
        <p:nvGrpSpPr>
          <p:cNvPr id="29" name="Group 28">
            <a:extLst>
              <a:ext uri="{FF2B5EF4-FFF2-40B4-BE49-F238E27FC236}">
                <a16:creationId xmlns:a16="http://schemas.microsoft.com/office/drawing/2014/main" id="{D38C5DE9-5FCD-73FA-74FF-2D7059423F46}"/>
              </a:ext>
            </a:extLst>
          </p:cNvPr>
          <p:cNvGrpSpPr/>
          <p:nvPr/>
        </p:nvGrpSpPr>
        <p:grpSpPr>
          <a:xfrm>
            <a:off x="139979" y="3223313"/>
            <a:ext cx="5227565" cy="1759480"/>
            <a:chOff x="152400" y="3055818"/>
            <a:chExt cx="7841347" cy="2639220"/>
          </a:xfrm>
        </p:grpSpPr>
        <p:sp>
          <p:nvSpPr>
            <p:cNvPr id="30" name="Rectangle: Rounded Corners 11">
              <a:extLst>
                <a:ext uri="{FF2B5EF4-FFF2-40B4-BE49-F238E27FC236}">
                  <a16:creationId xmlns:a16="http://schemas.microsoft.com/office/drawing/2014/main" id="{08AC4E1A-DE4D-221E-7D69-6D55BAC6A342}"/>
                </a:ext>
              </a:extLst>
            </p:cNvPr>
            <p:cNvSpPr/>
            <p:nvPr/>
          </p:nvSpPr>
          <p:spPr>
            <a:xfrm>
              <a:off x="1022458" y="3813705"/>
              <a:ext cx="6971289" cy="1881333"/>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đang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ngã</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sân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khấu</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1" name="Picture 30">
              <a:extLst>
                <a:ext uri="{FF2B5EF4-FFF2-40B4-BE49-F238E27FC236}">
                  <a16:creationId xmlns:a16="http://schemas.microsoft.com/office/drawing/2014/main" id="{6E470965-97D1-3775-705A-4D763B72782B}"/>
                </a:ext>
              </a:extLst>
            </p:cNvPr>
            <p:cNvPicPr>
              <a:picLocks noChangeAspect="1"/>
            </p:cNvPicPr>
            <p:nvPr/>
          </p:nvPicPr>
          <p:blipFill rotWithShape="1">
            <a:blip r:embed="rId6">
              <a:extLst>
                <a:ext uri="{28A0092B-C50C-407E-A947-70E740481C1C}">
                  <a14:useLocalDpi xmlns:a14="http://schemas.microsoft.com/office/drawing/2010/main" val="0"/>
                </a:ext>
              </a:extLst>
            </a:blip>
            <a:srcRect l="10000" t="22078" r="3599" b="19599"/>
            <a:stretch/>
          </p:blipFill>
          <p:spPr>
            <a:xfrm>
              <a:off x="152400" y="3055818"/>
              <a:ext cx="2985954" cy="2015596"/>
            </a:xfrm>
            <a:prstGeom prst="rect">
              <a:avLst/>
            </a:prstGeom>
          </p:spPr>
        </p:pic>
      </p:grpSp>
      <p:grpSp>
        <p:nvGrpSpPr>
          <p:cNvPr id="32" name="Group 31">
            <a:extLst>
              <a:ext uri="{FF2B5EF4-FFF2-40B4-BE49-F238E27FC236}">
                <a16:creationId xmlns:a16="http://schemas.microsoft.com/office/drawing/2014/main" id="{B721B56C-F57F-FE92-BF2B-9D0AA21C627B}"/>
              </a:ext>
            </a:extLst>
          </p:cNvPr>
          <p:cNvGrpSpPr/>
          <p:nvPr/>
        </p:nvGrpSpPr>
        <p:grpSpPr>
          <a:xfrm>
            <a:off x="6668988" y="3681302"/>
            <a:ext cx="5016487" cy="1316508"/>
            <a:chOff x="9924141" y="3813704"/>
            <a:chExt cx="7524731" cy="1974762"/>
          </a:xfrm>
        </p:grpSpPr>
        <p:sp>
          <p:nvSpPr>
            <p:cNvPr id="33" name="Rectangle: Rounded Corners 14">
              <a:extLst>
                <a:ext uri="{FF2B5EF4-FFF2-40B4-BE49-F238E27FC236}">
                  <a16:creationId xmlns:a16="http://schemas.microsoft.com/office/drawing/2014/main" id="{C930D2BA-F10C-F44F-74EA-B4C4D8F78BE6}"/>
                </a:ext>
              </a:extLst>
            </p:cNvPr>
            <p:cNvSpPr/>
            <p:nvPr/>
          </p:nvSpPr>
          <p:spPr>
            <a:xfrm>
              <a:off x="9924141" y="3813704"/>
              <a:ext cx="6971288" cy="1879959"/>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kém</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4" name="Picture 33" descr="A picture containing text, vector graphics&#10;&#10;Description automatically generated">
              <a:extLst>
                <a:ext uri="{FF2B5EF4-FFF2-40B4-BE49-F238E27FC236}">
                  <a16:creationId xmlns:a16="http://schemas.microsoft.com/office/drawing/2014/main" id="{6C851B57-B5E4-549E-FB86-26EB2A65FA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4880" y="4134518"/>
              <a:ext cx="2203992" cy="1653948"/>
            </a:xfrm>
            <a:prstGeom prst="rect">
              <a:avLst/>
            </a:prstGeom>
          </p:spPr>
        </p:pic>
      </p:grpSp>
      <p:grpSp>
        <p:nvGrpSpPr>
          <p:cNvPr id="35" name="Group 34">
            <a:extLst>
              <a:ext uri="{FF2B5EF4-FFF2-40B4-BE49-F238E27FC236}">
                <a16:creationId xmlns:a16="http://schemas.microsoft.com/office/drawing/2014/main" id="{0F56BDB5-1732-DB30-AF2B-291037AA0FE8}"/>
              </a:ext>
            </a:extLst>
          </p:cNvPr>
          <p:cNvGrpSpPr/>
          <p:nvPr/>
        </p:nvGrpSpPr>
        <p:grpSpPr>
          <a:xfrm>
            <a:off x="3321827" y="4982793"/>
            <a:ext cx="5548344" cy="1700670"/>
            <a:chOff x="5615218" y="6498748"/>
            <a:chExt cx="8322517" cy="2551005"/>
          </a:xfrm>
        </p:grpSpPr>
        <p:sp>
          <p:nvSpPr>
            <p:cNvPr id="36" name="Rectangle: Rounded Corners 23">
              <a:extLst>
                <a:ext uri="{FF2B5EF4-FFF2-40B4-BE49-F238E27FC236}">
                  <a16:creationId xmlns:a16="http://schemas.microsoft.com/office/drawing/2014/main" id="{EE897497-A4B5-79E6-FAE0-AFC5027E4377}"/>
                </a:ext>
              </a:extLst>
            </p:cNvPr>
            <p:cNvSpPr/>
            <p:nvPr/>
          </p:nvSpPr>
          <p:spPr>
            <a:xfrm>
              <a:off x="5615218" y="7125584"/>
              <a:ext cx="7133250" cy="1879959"/>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hi em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phê</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bình</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trước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lớp</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7" name="Picture 36" descr="A picture containing text, silhouette, vector graphics&#10;&#10;Description automatically generated">
              <a:extLst>
                <a:ext uri="{FF2B5EF4-FFF2-40B4-BE49-F238E27FC236}">
                  <a16:creationId xmlns:a16="http://schemas.microsoft.com/office/drawing/2014/main" id="{FFA0B224-8698-FE16-7744-5385A20B90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6665" y="6498748"/>
              <a:ext cx="3421070" cy="2551005"/>
            </a:xfrm>
            <a:prstGeom prst="rect">
              <a:avLst/>
            </a:prstGeom>
          </p:spPr>
        </p:pic>
      </p:grpSp>
    </p:spTree>
    <p:extLst>
      <p:ext uri="{BB962C8B-B14F-4D97-AF65-F5344CB8AC3E}">
        <p14:creationId xmlns:p14="http://schemas.microsoft.com/office/powerpoint/2010/main" val="16924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D11556F-AC38-01EE-9A76-205ECA7B650C}"/>
              </a:ext>
            </a:extLst>
          </p:cNvPr>
          <p:cNvGrpSpPr/>
          <p:nvPr/>
        </p:nvGrpSpPr>
        <p:grpSpPr>
          <a:xfrm>
            <a:off x="3568041" y="1550505"/>
            <a:ext cx="5055917" cy="708736"/>
            <a:chOff x="4834930" y="84191"/>
            <a:chExt cx="7359542" cy="943714"/>
          </a:xfrm>
        </p:grpSpPr>
        <p:sp>
          <p:nvSpPr>
            <p:cNvPr id="42" name="Round Same Side Corner Rectangle 11">
              <a:extLst>
                <a:ext uri="{FF2B5EF4-FFF2-40B4-BE49-F238E27FC236}">
                  <a16:creationId xmlns:a16="http://schemas.microsoft.com/office/drawing/2014/main" id="{7B58A610-D8FC-9D4F-4095-1AB4F3F0B326}"/>
                </a:ext>
              </a:extLst>
            </p:cNvPr>
            <p:cNvSpPr/>
            <p:nvPr/>
          </p:nvSpPr>
          <p:spPr>
            <a:xfrm flipV="1">
              <a:off x="4834930" y="84191"/>
              <a:ext cx="7359542" cy="943714"/>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4BB16674-D4BC-6695-9A7B-03F73FF69A79}"/>
                </a:ext>
              </a:extLst>
            </p:cNvPr>
            <p:cNvSpPr txBox="1"/>
            <p:nvPr/>
          </p:nvSpPr>
          <p:spPr>
            <a:xfrm>
              <a:off x="5210931" y="145933"/>
              <a:ext cx="6403317" cy="696691"/>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
        <p:nvSpPr>
          <p:cNvPr id="17" name="Freeform 2">
            <a:extLst>
              <a:ext uri="{FF2B5EF4-FFF2-40B4-BE49-F238E27FC236}">
                <a16:creationId xmlns:a16="http://schemas.microsoft.com/office/drawing/2014/main" id="{B980C6A3-7A4E-B7B9-7AFD-A34797A9BA8D}"/>
              </a:ext>
            </a:extLst>
          </p:cNvPr>
          <p:cNvSpPr/>
          <p:nvPr/>
        </p:nvSpPr>
        <p:spPr>
          <a:xfrm flipH="1">
            <a:off x="0" y="6296902"/>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18" name="Group 17">
            <a:extLst>
              <a:ext uri="{FF2B5EF4-FFF2-40B4-BE49-F238E27FC236}">
                <a16:creationId xmlns:a16="http://schemas.microsoft.com/office/drawing/2014/main" id="{9A90C252-A3B4-BB41-EA43-7E6358E6AB8A}"/>
              </a:ext>
            </a:extLst>
          </p:cNvPr>
          <p:cNvGrpSpPr/>
          <p:nvPr/>
        </p:nvGrpSpPr>
        <p:grpSpPr>
          <a:xfrm>
            <a:off x="-1377" y="2298998"/>
            <a:ext cx="9853685" cy="925372"/>
            <a:chOff x="1" y="1643090"/>
            <a:chExt cx="14780528" cy="1388058"/>
          </a:xfrm>
        </p:grpSpPr>
        <p:sp>
          <p:nvSpPr>
            <p:cNvPr id="19" name="Rectangle 18">
              <a:extLst>
                <a:ext uri="{FF2B5EF4-FFF2-40B4-BE49-F238E27FC236}">
                  <a16:creationId xmlns:a16="http://schemas.microsoft.com/office/drawing/2014/main" id="{D3203E85-39EE-802C-998F-6310626368E4}"/>
                </a:ext>
              </a:extLst>
            </p:cNvPr>
            <p:cNvSpPr/>
            <p:nvPr/>
          </p:nvSpPr>
          <p:spPr>
            <a:xfrm>
              <a:off x="1" y="1832646"/>
              <a:ext cx="14257523" cy="1148393"/>
            </a:xfrm>
            <a:prstGeom prst="rect">
              <a:avLst/>
            </a:prstGeom>
            <a:solidFill>
              <a:srgbClr val="F79646">
                <a:lumMod val="40000"/>
                <a:lumOff val="6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Cảm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Sợ</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hãi</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20" name="Picture 18">
              <a:extLst>
                <a:ext uri="{FF2B5EF4-FFF2-40B4-BE49-F238E27FC236}">
                  <a16:creationId xmlns:a16="http://schemas.microsoft.com/office/drawing/2014/main" id="{5D1CCF6A-DF9D-1CB4-DF2D-5DCE0E3FE78F}"/>
                </a:ext>
              </a:extLst>
            </p:cNvPr>
            <p:cNvPicPr>
              <a:picLocks noChangeAspect="1"/>
            </p:cNvPicPr>
            <p:nvPr/>
          </p:nvPicPr>
          <p:blipFill>
            <a:blip r:embed="rId5"/>
            <a:srcRect b="11997"/>
            <a:stretch>
              <a:fillRect/>
            </a:stretch>
          </p:blipFill>
          <p:spPr>
            <a:xfrm>
              <a:off x="13358996" y="1643090"/>
              <a:ext cx="1421533" cy="1388058"/>
            </a:xfrm>
            <a:prstGeom prst="rect">
              <a:avLst/>
            </a:prstGeom>
          </p:spPr>
        </p:pic>
      </p:grpSp>
      <p:grpSp>
        <p:nvGrpSpPr>
          <p:cNvPr id="21" name="Group 20">
            <a:extLst>
              <a:ext uri="{FF2B5EF4-FFF2-40B4-BE49-F238E27FC236}">
                <a16:creationId xmlns:a16="http://schemas.microsoft.com/office/drawing/2014/main" id="{04C73D29-F817-8020-2A82-BB55ED402A1A}"/>
              </a:ext>
            </a:extLst>
          </p:cNvPr>
          <p:cNvGrpSpPr/>
          <p:nvPr/>
        </p:nvGrpSpPr>
        <p:grpSpPr>
          <a:xfrm>
            <a:off x="775738" y="3207515"/>
            <a:ext cx="5064194" cy="1785947"/>
            <a:chOff x="1100878" y="3131746"/>
            <a:chExt cx="7596290" cy="2678922"/>
          </a:xfrm>
        </p:grpSpPr>
        <p:sp>
          <p:nvSpPr>
            <p:cNvPr id="22" name="Rectangle: Rounded Corners 16">
              <a:extLst>
                <a:ext uri="{FF2B5EF4-FFF2-40B4-BE49-F238E27FC236}">
                  <a16:creationId xmlns:a16="http://schemas.microsoft.com/office/drawing/2014/main" id="{F7F9653A-90C1-7B79-82E1-26A20DD7FEF6}"/>
                </a:ext>
              </a:extLst>
            </p:cNvPr>
            <p:cNvSpPr/>
            <p:nvPr/>
          </p:nvSpPr>
          <p:spPr>
            <a:xfrm>
              <a:off x="1100878" y="4106637"/>
              <a:ext cx="6971289" cy="1704031"/>
            </a:xfrm>
            <a:prstGeom prst="roundRect">
              <a:avLst/>
            </a:prstGeom>
            <a:solidFill>
              <a:srgbClr val="EBF6F9"/>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nhìn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thấy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chuột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gián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grpSp>
          <p:nvGrpSpPr>
            <p:cNvPr id="23" name="Group 22">
              <a:extLst>
                <a:ext uri="{FF2B5EF4-FFF2-40B4-BE49-F238E27FC236}">
                  <a16:creationId xmlns:a16="http://schemas.microsoft.com/office/drawing/2014/main" id="{D5C9B3D3-66E2-0F8D-87CB-CBAA0995CD28}"/>
                </a:ext>
              </a:extLst>
            </p:cNvPr>
            <p:cNvGrpSpPr/>
            <p:nvPr/>
          </p:nvGrpSpPr>
          <p:grpSpPr>
            <a:xfrm>
              <a:off x="5676794" y="3131746"/>
              <a:ext cx="3020374" cy="1949780"/>
              <a:chOff x="530401" y="2968770"/>
              <a:chExt cx="3020374" cy="1949780"/>
            </a:xfrm>
          </p:grpSpPr>
          <p:pic>
            <p:nvPicPr>
              <p:cNvPr id="24" name="Picture 23" descr="A picture containing toy, doll, vector graphics&#10;&#10;Description automatically generated">
                <a:extLst>
                  <a:ext uri="{FF2B5EF4-FFF2-40B4-BE49-F238E27FC236}">
                    <a16:creationId xmlns:a16="http://schemas.microsoft.com/office/drawing/2014/main" id="{3F451648-9D9B-4A4C-BAB1-3021F27C7A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995" y="2968770"/>
                <a:ext cx="1949780" cy="1949780"/>
              </a:xfrm>
              <a:prstGeom prst="rect">
                <a:avLst/>
              </a:prstGeom>
            </p:spPr>
          </p:pic>
          <p:pic>
            <p:nvPicPr>
              <p:cNvPr id="38" name="Picture 37" descr="A picture containing text, vector graphics&#10;&#10;Description automatically generated">
                <a:extLst>
                  <a:ext uri="{FF2B5EF4-FFF2-40B4-BE49-F238E27FC236}">
                    <a16:creationId xmlns:a16="http://schemas.microsoft.com/office/drawing/2014/main" id="{16524E68-2BB0-C4A7-DCEC-C3FDC65A0A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401" y="3695406"/>
                <a:ext cx="1502042" cy="814388"/>
              </a:xfrm>
              <a:prstGeom prst="rect">
                <a:avLst/>
              </a:prstGeom>
            </p:spPr>
          </p:pic>
        </p:grpSp>
      </p:grpSp>
      <p:grpSp>
        <p:nvGrpSpPr>
          <p:cNvPr id="39" name="Group 38">
            <a:extLst>
              <a:ext uri="{FF2B5EF4-FFF2-40B4-BE49-F238E27FC236}">
                <a16:creationId xmlns:a16="http://schemas.microsoft.com/office/drawing/2014/main" id="{E630260C-1DFA-0622-64EE-B89188B6C1A0}"/>
              </a:ext>
            </a:extLst>
          </p:cNvPr>
          <p:cNvGrpSpPr/>
          <p:nvPr/>
        </p:nvGrpSpPr>
        <p:grpSpPr>
          <a:xfrm>
            <a:off x="6620614" y="3849723"/>
            <a:ext cx="5076329" cy="1508673"/>
            <a:chOff x="9906000" y="4106636"/>
            <a:chExt cx="7614494" cy="2263010"/>
          </a:xfrm>
        </p:grpSpPr>
        <p:sp>
          <p:nvSpPr>
            <p:cNvPr id="40" name="Rectangle: Rounded Corners 22">
              <a:extLst>
                <a:ext uri="{FF2B5EF4-FFF2-40B4-BE49-F238E27FC236}">
                  <a16:creationId xmlns:a16="http://schemas.microsoft.com/office/drawing/2014/main" id="{55F4F77C-0647-DD47-66AB-A6A167F1BB15}"/>
                </a:ext>
              </a:extLst>
            </p:cNvPr>
            <p:cNvSpPr/>
            <p:nvPr/>
          </p:nvSpPr>
          <p:spPr>
            <a:xfrm>
              <a:off x="9906000" y="4106636"/>
              <a:ext cx="6971288" cy="1704030"/>
            </a:xfrm>
            <a:prstGeom prst="roundRect">
              <a:avLst/>
            </a:prstGeom>
            <a:solidFill>
              <a:srgbClr val="EBF6F9"/>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ngủ</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mình</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44" name="Picture 43" descr="A child reading a book&#10;&#10;Description automatically generated with low confidence">
              <a:extLst>
                <a:ext uri="{FF2B5EF4-FFF2-40B4-BE49-F238E27FC236}">
                  <a16:creationId xmlns:a16="http://schemas.microsoft.com/office/drawing/2014/main" id="{838D9914-4781-96E4-81C3-54B8160E6A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72594" y="4121746"/>
              <a:ext cx="2247900" cy="2247900"/>
            </a:xfrm>
            <a:prstGeom prst="rect">
              <a:avLst/>
            </a:prstGeom>
          </p:spPr>
        </p:pic>
      </p:grpSp>
      <p:grpSp>
        <p:nvGrpSpPr>
          <p:cNvPr id="45" name="Group 44">
            <a:extLst>
              <a:ext uri="{FF2B5EF4-FFF2-40B4-BE49-F238E27FC236}">
                <a16:creationId xmlns:a16="http://schemas.microsoft.com/office/drawing/2014/main" id="{A365E4E8-6A68-CC55-B9E8-4089D7A3E159}"/>
              </a:ext>
            </a:extLst>
          </p:cNvPr>
          <p:cNvGrpSpPr/>
          <p:nvPr/>
        </p:nvGrpSpPr>
        <p:grpSpPr>
          <a:xfrm>
            <a:off x="3442214" y="5151246"/>
            <a:ext cx="5167271" cy="1432777"/>
            <a:chOff x="5034831" y="6802604"/>
            <a:chExt cx="7750906" cy="2149165"/>
          </a:xfrm>
        </p:grpSpPr>
        <p:sp>
          <p:nvSpPr>
            <p:cNvPr id="46" name="Rectangle: Rounded Corners 27">
              <a:extLst>
                <a:ext uri="{FF2B5EF4-FFF2-40B4-BE49-F238E27FC236}">
                  <a16:creationId xmlns:a16="http://schemas.microsoft.com/office/drawing/2014/main" id="{6A22E1DD-F358-CC2D-BD47-28F3D206910C}"/>
                </a:ext>
              </a:extLst>
            </p:cNvPr>
            <p:cNvSpPr/>
            <p:nvPr/>
          </p:nvSpPr>
          <p:spPr>
            <a:xfrm>
              <a:off x="5652486" y="7247738"/>
              <a:ext cx="7133251" cy="1704031"/>
            </a:xfrm>
            <a:prstGeom prst="roundRect">
              <a:avLst/>
            </a:prstGeom>
            <a:solidFill>
              <a:srgbClr val="EBF6F9"/>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K</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hi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phim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ma</a:t>
              </a:r>
            </a:p>
          </p:txBody>
        </p:sp>
        <p:pic>
          <p:nvPicPr>
            <p:cNvPr id="47" name="Picture 46" descr="A picture containing text, doll, toy, vector graphics&#10;&#10;Description automatically generated">
              <a:extLst>
                <a:ext uri="{FF2B5EF4-FFF2-40B4-BE49-F238E27FC236}">
                  <a16:creationId xmlns:a16="http://schemas.microsoft.com/office/drawing/2014/main" id="{4A9C2C97-9C0B-0EC5-FB48-8636464B99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4831" y="6802604"/>
              <a:ext cx="2149165" cy="2149165"/>
            </a:xfrm>
            <a:prstGeom prst="rect">
              <a:avLst/>
            </a:prstGeom>
          </p:spPr>
        </p:pic>
      </p:grpSp>
    </p:spTree>
    <p:extLst>
      <p:ext uri="{BB962C8B-B14F-4D97-AF65-F5344CB8AC3E}">
        <p14:creationId xmlns:p14="http://schemas.microsoft.com/office/powerpoint/2010/main" val="42824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out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outVertic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6AB3CD2-0557-688A-C19D-42442F435069}"/>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2753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B22F54F9-E9E3-4DE0-6B78-80CC0F3FDE62}"/>
              </a:ext>
            </a:extLst>
          </p:cNvPr>
          <p:cNvSpPr/>
          <p:nvPr/>
        </p:nvSpPr>
        <p:spPr>
          <a:xfrm>
            <a:off x="794" y="6034323"/>
            <a:ext cx="1377209" cy="823677"/>
          </a:xfrm>
          <a:custGeom>
            <a:avLst/>
            <a:gdLst/>
            <a:ahLst/>
            <a:cxnLst/>
            <a:rect l="l" t="t" r="r" b="b"/>
            <a:pathLst>
              <a:path w="5349081" h="2514068">
                <a:moveTo>
                  <a:pt x="0" y="0"/>
                </a:moveTo>
                <a:lnTo>
                  <a:pt x="5349082" y="0"/>
                </a:lnTo>
                <a:lnTo>
                  <a:pt x="5349082" y="2514068"/>
                </a:lnTo>
                <a:lnTo>
                  <a:pt x="0" y="25140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pic>
        <p:nvPicPr>
          <p:cNvPr id="4" name="Picture 29">
            <a:extLst>
              <a:ext uri="{FF2B5EF4-FFF2-40B4-BE49-F238E27FC236}">
                <a16:creationId xmlns:a16="http://schemas.microsoft.com/office/drawing/2014/main" id="{7AF6CA77-06B0-DE10-69B2-088C1E49F83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37840" y="6257401"/>
            <a:ext cx="166462" cy="158555"/>
          </a:xfrm>
          <a:prstGeom prst="rect">
            <a:avLst/>
          </a:prstGeom>
        </p:spPr>
      </p:pic>
      <p:pic>
        <p:nvPicPr>
          <p:cNvPr id="5" name="Picture 5">
            <a:extLst>
              <a:ext uri="{FF2B5EF4-FFF2-40B4-BE49-F238E27FC236}">
                <a16:creationId xmlns:a16="http://schemas.microsoft.com/office/drawing/2014/main" id="{8E34E22E-D95A-1022-DF40-B29A593241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914" t="38319"/>
          <a:stretch>
            <a:fillRect/>
          </a:stretch>
        </p:blipFill>
        <p:spPr>
          <a:xfrm rot="10800000">
            <a:off x="2723322" y="2217550"/>
            <a:ext cx="9467728" cy="4640450"/>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AD0EC2A2-660E-F136-8E79-79BEBBE17EDD}"/>
              </a:ext>
            </a:extLst>
          </p:cNvPr>
          <p:cNvPicPr>
            <a:picLocks noChangeAspect="1"/>
          </p:cNvPicPr>
          <p:nvPr/>
        </p:nvPicPr>
        <p:blipFill rotWithShape="1">
          <a:blip r:embed="rId9">
            <a:extLst>
              <a:ext uri="{28A0092B-C50C-407E-A947-70E740481C1C}">
                <a14:useLocalDpi xmlns:a14="http://schemas.microsoft.com/office/drawing/2010/main" val="0"/>
              </a:ext>
            </a:extLst>
          </a:blip>
          <a:srcRect t="26331"/>
          <a:stretch/>
        </p:blipFill>
        <p:spPr>
          <a:xfrm rot="19756178">
            <a:off x="1416161" y="1746739"/>
            <a:ext cx="4099182" cy="2247915"/>
          </a:xfrm>
          <a:prstGeom prst="rect">
            <a:avLst/>
          </a:prstGeom>
        </p:spPr>
      </p:pic>
      <p:sp>
        <p:nvSpPr>
          <p:cNvPr id="7" name="TextBox 6">
            <a:extLst>
              <a:ext uri="{FF2B5EF4-FFF2-40B4-BE49-F238E27FC236}">
                <a16:creationId xmlns:a16="http://schemas.microsoft.com/office/drawing/2014/main" id="{FB07E488-21FF-64FC-F8D5-4B4C10F2683D}"/>
              </a:ext>
            </a:extLst>
          </p:cNvPr>
          <p:cNvSpPr txBox="1"/>
          <p:nvPr/>
        </p:nvSpPr>
        <p:spPr>
          <a:xfrm>
            <a:off x="4393395" y="3460506"/>
            <a:ext cx="7144445" cy="2876172"/>
          </a:xfrm>
          <a:prstGeom prst="rect">
            <a:avLst/>
          </a:prstGeom>
          <a:noFill/>
        </p:spPr>
        <p:txBody>
          <a:bodyPr wrap="square" rtlCol="0">
            <a:spAutoFit/>
          </a:bodyPr>
          <a:lstStyle/>
          <a:p>
            <a:pPr algn="ctr">
              <a:lnSpc>
                <a:spcPct val="150000"/>
              </a:lnSpc>
            </a:pPr>
            <a:r>
              <a:rPr lang="en-US" sz="2800" b="1" dirty="0">
                <a:latin typeface="UTM Avo" panose="02040603050506020204" pitchFamily="18"/>
                <a:cs typeface="Arial" panose="020B0604020202020204" pitchFamily="34" charset="0"/>
              </a:rPr>
              <a:t>TỔNG KẾT HOẠT ĐỘNG:</a:t>
            </a:r>
          </a:p>
          <a:p>
            <a:pPr algn="just">
              <a:lnSpc>
                <a:spcPct val="150000"/>
              </a:lnSpc>
            </a:pP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đã </a:t>
            </a:r>
            <a:r>
              <a:rPr lang="en-US" sz="2400" dirty="0" err="1">
                <a:latin typeface="UTM Avo" panose="02040603050506020204" pitchFamily="18"/>
                <a:cs typeface="Arial" panose="020B0604020202020204" pitchFamily="34" charset="0"/>
              </a:rPr>
              <a:t>đưa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ra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phân tích được tình huống </a:t>
            </a:r>
            <a:r>
              <a:rPr lang="en-US" sz="2400" dirty="0" err="1">
                <a:latin typeface="UTM Avo" panose="02040603050506020204" pitchFamily="18"/>
                <a:cs typeface="Arial" panose="020B0604020202020204" pitchFamily="34" charset="0"/>
              </a:rPr>
              <a:t>cũng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như</a:t>
            </a:r>
            <a:r>
              <a:rPr lang="vi-VN" sz="2400" dirty="0">
                <a:latin typeface="UTM Avo" panose="02040603050506020204" pitchFamily="18"/>
                <a:cs typeface="Arial" panose="020B0604020202020204" pitchFamily="34" charset="0"/>
              </a:rPr>
              <a:t> đề xuất được cách điều chỉnh cảm xúc, suy nghĩ của bản thân cho phù hợp trong tình huống</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7207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CA4CDA4-33B6-0408-F431-69AF092BA34C}"/>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146BAC-5A38-7B21-DC5F-D39E96B6BD10}"/>
              </a:ext>
            </a:extLst>
          </p:cNvPr>
          <p:cNvSpPr/>
          <p:nvPr/>
        </p:nvSpPr>
        <p:spPr>
          <a:xfrm>
            <a:off x="448400" y="2623529"/>
            <a:ext cx="7662870" cy="3817029"/>
          </a:xfrm>
          <a:custGeom>
            <a:avLst/>
            <a:gdLst>
              <a:gd name="connsiteX0" fmla="*/ 0 w 7662870"/>
              <a:gd name="connsiteY0" fmla="*/ 636184 h 3817029"/>
              <a:gd name="connsiteX1" fmla="*/ 636184 w 7662870"/>
              <a:gd name="connsiteY1" fmla="*/ 0 h 3817029"/>
              <a:gd name="connsiteX2" fmla="*/ 7026686 w 7662870"/>
              <a:gd name="connsiteY2" fmla="*/ 0 h 3817029"/>
              <a:gd name="connsiteX3" fmla="*/ 7662870 w 7662870"/>
              <a:gd name="connsiteY3" fmla="*/ 636184 h 3817029"/>
              <a:gd name="connsiteX4" fmla="*/ 7662870 w 7662870"/>
              <a:gd name="connsiteY4" fmla="*/ 3180845 h 3817029"/>
              <a:gd name="connsiteX5" fmla="*/ 7026686 w 7662870"/>
              <a:gd name="connsiteY5" fmla="*/ 3817029 h 3817029"/>
              <a:gd name="connsiteX6" fmla="*/ 636184 w 7662870"/>
              <a:gd name="connsiteY6" fmla="*/ 3817029 h 3817029"/>
              <a:gd name="connsiteX7" fmla="*/ 0 w 7662870"/>
              <a:gd name="connsiteY7" fmla="*/ 3180845 h 3817029"/>
              <a:gd name="connsiteX8" fmla="*/ 0 w 7662870"/>
              <a:gd name="connsiteY8" fmla="*/ 636184 h 38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2870" h="3817029" fill="none" extrusionOk="0">
                <a:moveTo>
                  <a:pt x="0" y="636184"/>
                </a:moveTo>
                <a:cubicBezTo>
                  <a:pt x="-49760" y="276781"/>
                  <a:pt x="327569" y="34954"/>
                  <a:pt x="636184" y="0"/>
                </a:cubicBezTo>
                <a:cubicBezTo>
                  <a:pt x="1752049" y="130954"/>
                  <a:pt x="5811531" y="43574"/>
                  <a:pt x="7026686" y="0"/>
                </a:cubicBezTo>
                <a:cubicBezTo>
                  <a:pt x="7408956" y="47619"/>
                  <a:pt x="7700386" y="330783"/>
                  <a:pt x="7662870" y="636184"/>
                </a:cubicBezTo>
                <a:cubicBezTo>
                  <a:pt x="7512431" y="953530"/>
                  <a:pt x="7748749" y="2549617"/>
                  <a:pt x="7662870" y="3180845"/>
                </a:cubicBezTo>
                <a:cubicBezTo>
                  <a:pt x="7656545" y="3533239"/>
                  <a:pt x="7329634" y="3783629"/>
                  <a:pt x="7026686" y="3817029"/>
                </a:cubicBezTo>
                <a:cubicBezTo>
                  <a:pt x="5323884" y="3972226"/>
                  <a:pt x="1387601" y="3980049"/>
                  <a:pt x="636184" y="3817029"/>
                </a:cubicBezTo>
                <a:cubicBezTo>
                  <a:pt x="287816" y="3776628"/>
                  <a:pt x="-56506" y="3565194"/>
                  <a:pt x="0" y="3180845"/>
                </a:cubicBezTo>
                <a:cubicBezTo>
                  <a:pt x="64656" y="2508147"/>
                  <a:pt x="-17807" y="1186502"/>
                  <a:pt x="0" y="636184"/>
                </a:cubicBezTo>
                <a:close/>
              </a:path>
              <a:path w="7662870" h="3817029" stroke="0" extrusionOk="0">
                <a:moveTo>
                  <a:pt x="0" y="636184"/>
                </a:moveTo>
                <a:cubicBezTo>
                  <a:pt x="-25456" y="269127"/>
                  <a:pt x="267191" y="6620"/>
                  <a:pt x="636184" y="0"/>
                </a:cubicBezTo>
                <a:cubicBezTo>
                  <a:pt x="2030264" y="132882"/>
                  <a:pt x="4330324" y="-84951"/>
                  <a:pt x="7026686" y="0"/>
                </a:cubicBezTo>
                <a:cubicBezTo>
                  <a:pt x="7367444" y="10348"/>
                  <a:pt x="7657001" y="317266"/>
                  <a:pt x="7662870" y="636184"/>
                </a:cubicBezTo>
                <a:cubicBezTo>
                  <a:pt x="7683057" y="1383437"/>
                  <a:pt x="7815350" y="1931249"/>
                  <a:pt x="7662870" y="3180845"/>
                </a:cubicBezTo>
                <a:cubicBezTo>
                  <a:pt x="7729729" y="3540131"/>
                  <a:pt x="7407571" y="3756257"/>
                  <a:pt x="7026686" y="3817029"/>
                </a:cubicBezTo>
                <a:cubicBezTo>
                  <a:pt x="4218558" y="3904668"/>
                  <a:pt x="2942445" y="3744350"/>
                  <a:pt x="636184" y="3817029"/>
                </a:cubicBezTo>
                <a:cubicBezTo>
                  <a:pt x="278293" y="3754703"/>
                  <a:pt x="-33406" y="3578625"/>
                  <a:pt x="0" y="3180845"/>
                </a:cubicBezTo>
                <a:cubicBezTo>
                  <a:pt x="-38581" y="2043409"/>
                  <a:pt x="63341" y="1224829"/>
                  <a:pt x="0" y="636184"/>
                </a:cubicBezTo>
                <a:close/>
              </a:path>
            </a:pathLst>
          </a:custGeom>
          <a:solidFill>
            <a:srgbClr val="D3F3F4"/>
          </a:solidFill>
          <a:ln>
            <a:prstDash val="sys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VN" sz="2000" dirty="0">
                <a:solidFill>
                  <a:schemeClr val="tx1"/>
                </a:solidFill>
                <a:latin typeface="UTM Avo" panose="02040603050506020204" pitchFamily="18"/>
              </a:rPr>
              <a:t>Chia sẻ về sự thay đổi cảm xúc, suy nghĩ của em trước những tình huống gặp phải và kinh nghiệm điều chỉnh cảm xúc, suy nghĩ của bản thân theo gợi ý:</a:t>
            </a:r>
          </a:p>
          <a:p>
            <a:pPr>
              <a:lnSpc>
                <a:spcPct val="150000"/>
              </a:lnSpc>
            </a:pPr>
            <a:r>
              <a:rPr lang="en-VN" sz="2000" dirty="0">
                <a:solidFill>
                  <a:schemeClr val="tx1"/>
                </a:solidFill>
                <a:latin typeface="UTM Avo" panose="02040603050506020204" pitchFamily="18"/>
              </a:rPr>
              <a:t>    - Những tình huống em đã gặp;</a:t>
            </a:r>
          </a:p>
          <a:p>
            <a:pPr>
              <a:lnSpc>
                <a:spcPct val="150000"/>
              </a:lnSpc>
            </a:pPr>
            <a:r>
              <a:rPr lang="en-VN" sz="2000" dirty="0">
                <a:solidFill>
                  <a:schemeClr val="tx1"/>
                </a:solidFill>
                <a:latin typeface="UTM Avo" panose="02040603050506020204" pitchFamily="18"/>
              </a:rPr>
              <a:t>    - Cách điều chỉnh cảm xúc, suy nghĩ của em;</a:t>
            </a:r>
          </a:p>
          <a:p>
            <a:pPr>
              <a:lnSpc>
                <a:spcPct val="150000"/>
              </a:lnSpc>
            </a:pPr>
            <a:r>
              <a:rPr lang="en-VN" sz="2000" dirty="0">
                <a:solidFill>
                  <a:schemeClr val="tx1"/>
                </a:solidFill>
                <a:latin typeface="UTM Avo" panose="02040603050506020204" pitchFamily="18"/>
              </a:rPr>
              <a:t>    - Kết quả điều chỉnh cảm xúc.</a:t>
            </a:r>
          </a:p>
          <a:p>
            <a:pPr marL="342900" indent="-342900">
              <a:lnSpc>
                <a:spcPct val="150000"/>
              </a:lnSpc>
              <a:buFont typeface="Arial" panose="020B0604020202020204" pitchFamily="34" charset="0"/>
              <a:buChar char="•"/>
            </a:pPr>
            <a:r>
              <a:rPr lang="en-VN" sz="2000" dirty="0">
                <a:solidFill>
                  <a:schemeClr val="tx1"/>
                </a:solidFill>
                <a:latin typeface="UTM Avo" panose="02040603050506020204" pitchFamily="18"/>
              </a:rPr>
              <a:t>Nêu cảm nghĩ của em về những chia sẻ của các bạn.</a:t>
            </a:r>
          </a:p>
          <a:p>
            <a:pPr marL="342900" indent="-342900">
              <a:lnSpc>
                <a:spcPct val="150000"/>
              </a:lnSpc>
              <a:buFont typeface="Arial" panose="020B0604020202020204" pitchFamily="34" charset="0"/>
              <a:buChar char="•"/>
            </a:pPr>
            <a:endParaRPr lang="en-VN" sz="2000" dirty="0">
              <a:solidFill>
                <a:schemeClr val="tx1"/>
              </a:solidFill>
              <a:latin typeface="UTM Avo" panose="02040603050506020204" pitchFamily="18"/>
            </a:endParaRPr>
          </a:p>
        </p:txBody>
      </p:sp>
      <p:sp>
        <p:nvSpPr>
          <p:cNvPr id="11" name="Rectangle 10">
            <a:extLst>
              <a:ext uri="{FF2B5EF4-FFF2-40B4-BE49-F238E27FC236}">
                <a16:creationId xmlns:a16="http://schemas.microsoft.com/office/drawing/2014/main" id="{A108D049-F843-6CE4-0405-585CFA2D00F3}"/>
              </a:ext>
            </a:extLst>
          </p:cNvPr>
          <p:cNvSpPr/>
          <p:nvPr/>
        </p:nvSpPr>
        <p:spPr>
          <a:xfrm>
            <a:off x="-6244" y="1682464"/>
            <a:ext cx="4975809" cy="765596"/>
          </a:xfrm>
          <a:prstGeom prst="rect">
            <a:avLst/>
          </a:prstGeom>
          <a:solidFill>
            <a:srgbClr val="FFCDC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Điều</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chỉnh</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cảm</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endPar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3" name="Picture 12">
            <a:extLst>
              <a:ext uri="{FF2B5EF4-FFF2-40B4-BE49-F238E27FC236}">
                <a16:creationId xmlns:a16="http://schemas.microsoft.com/office/drawing/2014/main" id="{65472C3B-8C46-24AC-0275-49F06EB2DAAB}"/>
              </a:ext>
            </a:extLst>
          </p:cNvPr>
          <p:cNvPicPr>
            <a:picLocks noChangeAspect="1"/>
          </p:cNvPicPr>
          <p:nvPr/>
        </p:nvPicPr>
        <p:blipFill rotWithShape="1">
          <a:blip r:embed="rId3"/>
          <a:srcRect l="9441" t="33333" r="7820"/>
          <a:stretch/>
        </p:blipFill>
        <p:spPr>
          <a:xfrm>
            <a:off x="7866036" y="2981339"/>
            <a:ext cx="4325964" cy="3817028"/>
          </a:xfrm>
          <a:prstGeom prst="rect">
            <a:avLst/>
          </a:prstGeom>
        </p:spPr>
      </p:pic>
    </p:spTree>
    <p:extLst>
      <p:ext uri="{BB962C8B-B14F-4D97-AF65-F5344CB8AC3E}">
        <p14:creationId xmlns:p14="http://schemas.microsoft.com/office/powerpoint/2010/main" val="5225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0ECEA3F-F90C-EAAC-4055-52F334D0D7FF}"/>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92253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F3290F6-041A-EBA9-F662-BC7A3369E8A3}"/>
              </a:ext>
            </a:extLst>
          </p:cNvPr>
          <p:cNvSpPr/>
          <p:nvPr/>
        </p:nvSpPr>
        <p:spPr>
          <a:xfrm>
            <a:off x="366146" y="1706686"/>
            <a:ext cx="11361033" cy="508282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rgbClr val="F79646">
                  <a:shade val="45000"/>
                  <a:satMod val="135000"/>
                </a:srgb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8" name="TextBox 11">
            <a:extLst>
              <a:ext uri="{FF2B5EF4-FFF2-40B4-BE49-F238E27FC236}">
                <a16:creationId xmlns:a16="http://schemas.microsoft.com/office/drawing/2014/main" id="{ED60A8D0-02D6-A60A-0355-CF8D6CE58336}"/>
              </a:ext>
            </a:extLst>
          </p:cNvPr>
          <p:cNvSpPr txBox="1"/>
          <p:nvPr/>
        </p:nvSpPr>
        <p:spPr>
          <a:xfrm>
            <a:off x="2091983" y="3000326"/>
            <a:ext cx="8008034" cy="2137508"/>
          </a:xfrm>
          <a:prstGeom prst="rect">
            <a:avLst/>
          </a:prstGeom>
        </p:spPr>
        <p:txBody>
          <a:bodyPr wrap="square" lIns="0" tIns="0" rIns="0" bIns="0" rtlCol="0" anchor="t">
            <a:spAutoFit/>
          </a:bodyPr>
          <a:lstStyle/>
          <a:p>
            <a:pPr marL="381019" indent="-381019">
              <a:lnSpc>
                <a:spcPct val="150000"/>
              </a:lnSpc>
              <a:spcBef>
                <a:spcPct val="0"/>
              </a:spcBef>
              <a:buFont typeface="Arial" panose="020B0604020202020204" pitchFamily="34" charset="0"/>
              <a:buChar char="•"/>
            </a:pPr>
            <a:r>
              <a:rPr lang="en-US" sz="2400" dirty="0" err="1">
                <a:latin typeface="UTM Avo" panose="02040603050506020204" pitchFamily="18"/>
                <a:cs typeface="Arial" panose="020B0604020202020204" pitchFamily="34" charset="0"/>
              </a:rPr>
              <a:t>Hỏi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điều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chỉnh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cảm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suy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nghĩ</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a:t>
            </a:r>
          </a:p>
          <a:p>
            <a:pPr marL="381019" indent="-381019">
              <a:lnSpc>
                <a:spcPct val="150000"/>
              </a:lnSpc>
              <a:spcBef>
                <a:spcPct val="0"/>
              </a:spcBef>
              <a:buFont typeface="Arial" panose="020B0604020202020204" pitchFamily="34" charset="0"/>
              <a:buChar char="•"/>
            </a:pP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điều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chỉnh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cảm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cuộc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a:t>
            </a:r>
          </a:p>
        </p:txBody>
      </p:sp>
      <p:pic>
        <p:nvPicPr>
          <p:cNvPr id="9" name="Picture 8" descr="A picture containing vector graphics&#10;&#10;Description automatically generated">
            <a:extLst>
              <a:ext uri="{FF2B5EF4-FFF2-40B4-BE49-F238E27FC236}">
                <a16:creationId xmlns:a16="http://schemas.microsoft.com/office/drawing/2014/main" id="{CC513C45-B557-642D-5C76-1C5C2D50481B}"/>
              </a:ext>
            </a:extLst>
          </p:cNvPr>
          <p:cNvPicPr>
            <a:picLocks noChangeAspect="1"/>
          </p:cNvPicPr>
          <p:nvPr/>
        </p:nvPicPr>
        <p:blipFill rotWithShape="1">
          <a:blip r:embed="rId5">
            <a:extLst>
              <a:ext uri="{28A0092B-C50C-407E-A947-70E740481C1C}">
                <a14:useLocalDpi xmlns:a14="http://schemas.microsoft.com/office/drawing/2010/main" val="0"/>
              </a:ext>
            </a:extLst>
          </a:blip>
          <a:srcRect l="5596" r="11864"/>
          <a:stretch/>
        </p:blipFill>
        <p:spPr>
          <a:xfrm>
            <a:off x="153194" y="4069080"/>
            <a:ext cx="2343567" cy="2839342"/>
          </a:xfrm>
          <a:prstGeom prst="rect">
            <a:avLst/>
          </a:prstGeom>
        </p:spPr>
      </p:pic>
      <p:pic>
        <p:nvPicPr>
          <p:cNvPr id="10" name="Picture 9" descr="Logo&#10;&#10;Description automatically generated">
            <a:extLst>
              <a:ext uri="{FF2B5EF4-FFF2-40B4-BE49-F238E27FC236}">
                <a16:creationId xmlns:a16="http://schemas.microsoft.com/office/drawing/2014/main" id="{2660B730-DAB3-F8AD-CBB0-400B2C069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65514">
            <a:off x="9696491" y="1449587"/>
            <a:ext cx="1996443" cy="2040556"/>
          </a:xfrm>
          <a:prstGeom prst="rect">
            <a:avLst/>
          </a:prstGeom>
        </p:spPr>
      </p:pic>
    </p:spTree>
    <p:extLst>
      <p:ext uri="{BB962C8B-B14F-4D97-AF65-F5344CB8AC3E}">
        <p14:creationId xmlns:p14="http://schemas.microsoft.com/office/powerpoint/2010/main" val="15672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Freeform 5">
            <a:extLst>
              <a:ext uri="{FF2B5EF4-FFF2-40B4-BE49-F238E27FC236}">
                <a16:creationId xmlns:a16="http://schemas.microsoft.com/office/drawing/2014/main" id="{4501AD87-0F9D-3877-6D49-087F7899DF69}"/>
              </a:ext>
            </a:extLst>
          </p:cNvPr>
          <p:cNvSpPr/>
          <p:nvPr/>
        </p:nvSpPr>
        <p:spPr>
          <a:xfrm flipH="1">
            <a:off x="10848498" y="-42303"/>
            <a:ext cx="1496786" cy="685800"/>
          </a:xfrm>
          <a:custGeom>
            <a:avLst/>
            <a:gdLst/>
            <a:ahLst/>
            <a:cxnLst/>
            <a:rect l="l" t="t" r="r" b="b"/>
            <a:pathLst>
              <a:path w="2245179" h="1028700">
                <a:moveTo>
                  <a:pt x="2245178" y="0"/>
                </a:moveTo>
                <a:lnTo>
                  <a:pt x="0" y="0"/>
                </a:lnTo>
                <a:lnTo>
                  <a:pt x="0" y="1028700"/>
                </a:lnTo>
                <a:lnTo>
                  <a:pt x="2245178" y="1028700"/>
                </a:lnTo>
                <a:lnTo>
                  <a:pt x="224517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37" name="Group 36">
            <a:extLst>
              <a:ext uri="{FF2B5EF4-FFF2-40B4-BE49-F238E27FC236}">
                <a16:creationId xmlns:a16="http://schemas.microsoft.com/office/drawing/2014/main" id="{704FAC03-988C-32D1-7863-3B0AAE33BE02}"/>
              </a:ext>
            </a:extLst>
          </p:cNvPr>
          <p:cNvGrpSpPr/>
          <p:nvPr/>
        </p:nvGrpSpPr>
        <p:grpSpPr>
          <a:xfrm>
            <a:off x="475700" y="1045819"/>
            <a:ext cx="3868501" cy="3897102"/>
            <a:chOff x="594846" y="2089506"/>
            <a:chExt cx="6229033" cy="6275086"/>
          </a:xfrm>
        </p:grpSpPr>
        <p:grpSp>
          <p:nvGrpSpPr>
            <p:cNvPr id="38" name="Group 6">
              <a:extLst>
                <a:ext uri="{FF2B5EF4-FFF2-40B4-BE49-F238E27FC236}">
                  <a16:creationId xmlns:a16="http://schemas.microsoft.com/office/drawing/2014/main" id="{EA906A00-319D-1F2F-D79F-A3036A921008}"/>
                </a:ext>
              </a:extLst>
            </p:cNvPr>
            <p:cNvGrpSpPr/>
            <p:nvPr/>
          </p:nvGrpSpPr>
          <p:grpSpPr>
            <a:xfrm>
              <a:off x="594846" y="2135559"/>
              <a:ext cx="6229033" cy="6229033"/>
              <a:chOff x="0" y="0"/>
              <a:chExt cx="812800" cy="812800"/>
            </a:xfrm>
          </p:grpSpPr>
          <p:sp>
            <p:nvSpPr>
              <p:cNvPr id="41" name="Freeform 7">
                <a:extLst>
                  <a:ext uri="{FF2B5EF4-FFF2-40B4-BE49-F238E27FC236}">
                    <a16:creationId xmlns:a16="http://schemas.microsoft.com/office/drawing/2014/main" id="{D1CCB71A-5263-E148-9121-A6F2E4606CC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504D">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42" name="TextBox 8">
                <a:extLst>
                  <a:ext uri="{FF2B5EF4-FFF2-40B4-BE49-F238E27FC236}">
                    <a16:creationId xmlns:a16="http://schemas.microsoft.com/office/drawing/2014/main" id="{BD02E7C1-4905-5BA2-1189-B258643C3082}"/>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39" name="Picture 11">
              <a:extLst>
                <a:ext uri="{FF2B5EF4-FFF2-40B4-BE49-F238E27FC236}">
                  <a16:creationId xmlns:a16="http://schemas.microsoft.com/office/drawing/2014/main" id="{F1974D47-F324-9683-F04B-4C3F44D9AE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912829" y="2089506"/>
              <a:ext cx="3587523" cy="926233"/>
            </a:xfrm>
            <a:prstGeom prst="rect">
              <a:avLst/>
            </a:prstGeom>
          </p:spPr>
        </p:pic>
        <p:sp>
          <p:nvSpPr>
            <p:cNvPr id="40" name="TextBox 39">
              <a:extLst>
                <a:ext uri="{FF2B5EF4-FFF2-40B4-BE49-F238E27FC236}">
                  <a16:creationId xmlns:a16="http://schemas.microsoft.com/office/drawing/2014/main" id="{61169E50-BCA0-A7B2-4ABD-672CC71580F0}"/>
                </a:ext>
              </a:extLst>
            </p:cNvPr>
            <p:cNvSpPr txBox="1"/>
            <p:nvPr/>
          </p:nvSpPr>
          <p:spPr>
            <a:xfrm>
              <a:off x="1061140" y="3950296"/>
              <a:ext cx="5290902" cy="1951593"/>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HƯỚNG DẪN </a:t>
              </a:r>
              <a:br>
                <a:rPr kumimoji="0" lang="en-US" sz="28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28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VỀ NHÀ</a:t>
              </a:r>
            </a:p>
          </p:txBody>
        </p:sp>
      </p:grpSp>
      <p:pic>
        <p:nvPicPr>
          <p:cNvPr id="43" name="Picture 11">
            <a:extLst>
              <a:ext uri="{FF2B5EF4-FFF2-40B4-BE49-F238E27FC236}">
                <a16:creationId xmlns:a16="http://schemas.microsoft.com/office/drawing/2014/main" id="{74FB7121-76E0-ED0E-E4C7-1F5C9E72F5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9214" y="3527666"/>
            <a:ext cx="1623868" cy="3295673"/>
          </a:xfrm>
          <a:prstGeom prst="rect">
            <a:avLst/>
          </a:prstGeom>
        </p:spPr>
      </p:pic>
      <p:grpSp>
        <p:nvGrpSpPr>
          <p:cNvPr id="44" name="Group 43">
            <a:extLst>
              <a:ext uri="{FF2B5EF4-FFF2-40B4-BE49-F238E27FC236}">
                <a16:creationId xmlns:a16="http://schemas.microsoft.com/office/drawing/2014/main" id="{F8194A4E-70A8-CCDA-BEC9-75C02D4DCD42}"/>
              </a:ext>
            </a:extLst>
          </p:cNvPr>
          <p:cNvGrpSpPr/>
          <p:nvPr/>
        </p:nvGrpSpPr>
        <p:grpSpPr>
          <a:xfrm>
            <a:off x="4980252" y="964345"/>
            <a:ext cx="6446459" cy="1756414"/>
            <a:chOff x="7682169" y="342900"/>
            <a:chExt cx="9669689" cy="2634621"/>
          </a:xfrm>
        </p:grpSpPr>
        <p:sp>
          <p:nvSpPr>
            <p:cNvPr id="45" name="Freeform 3">
              <a:extLst>
                <a:ext uri="{FF2B5EF4-FFF2-40B4-BE49-F238E27FC236}">
                  <a16:creationId xmlns:a16="http://schemas.microsoft.com/office/drawing/2014/main" id="{BE17C3C3-98C1-50A5-05E9-3D374BEEE6E9}"/>
                </a:ext>
              </a:extLst>
            </p:cNvPr>
            <p:cNvSpPr/>
            <p:nvPr/>
          </p:nvSpPr>
          <p:spPr>
            <a:xfrm>
              <a:off x="8289299" y="910281"/>
              <a:ext cx="9062559" cy="2067240"/>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46" name="TextBox 45">
              <a:extLst>
                <a:ext uri="{FF2B5EF4-FFF2-40B4-BE49-F238E27FC236}">
                  <a16:creationId xmlns:a16="http://schemas.microsoft.com/office/drawing/2014/main" id="{362E641B-F497-72A5-340B-7E78400C5865}"/>
                </a:ext>
              </a:extLst>
            </p:cNvPr>
            <p:cNvSpPr txBox="1"/>
            <p:nvPr/>
          </p:nvSpPr>
          <p:spPr>
            <a:xfrm>
              <a:off x="9148559" y="1005966"/>
              <a:ext cx="7409303" cy="1690848"/>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Ôn</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lại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thức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đã</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học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hôm</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nay</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710B93AD-7EB3-9640-DE72-D77FCDE9325B}"/>
                </a:ext>
              </a:extLst>
            </p:cNvPr>
            <p:cNvGrpSpPr/>
            <p:nvPr/>
          </p:nvGrpSpPr>
          <p:grpSpPr>
            <a:xfrm>
              <a:off x="7682169" y="342900"/>
              <a:ext cx="1504583" cy="1459808"/>
              <a:chOff x="9596389" y="1335906"/>
              <a:chExt cx="1851794" cy="1851794"/>
            </a:xfrm>
          </p:grpSpPr>
          <p:grpSp>
            <p:nvGrpSpPr>
              <p:cNvPr id="48" name="Group 17">
                <a:extLst>
                  <a:ext uri="{FF2B5EF4-FFF2-40B4-BE49-F238E27FC236}">
                    <a16:creationId xmlns:a16="http://schemas.microsoft.com/office/drawing/2014/main" id="{144F0203-9AFD-9578-60F2-6ACCE50CE53B}"/>
                  </a:ext>
                </a:extLst>
              </p:cNvPr>
              <p:cNvGrpSpPr/>
              <p:nvPr/>
            </p:nvGrpSpPr>
            <p:grpSpPr>
              <a:xfrm>
                <a:off x="9596389" y="1335906"/>
                <a:ext cx="1851794" cy="1851794"/>
                <a:chOff x="0" y="0"/>
                <a:chExt cx="812800" cy="812800"/>
              </a:xfrm>
            </p:grpSpPr>
            <p:sp>
              <p:nvSpPr>
                <p:cNvPr id="50" name="Freeform 18">
                  <a:extLst>
                    <a:ext uri="{FF2B5EF4-FFF2-40B4-BE49-F238E27FC236}">
                      <a16:creationId xmlns:a16="http://schemas.microsoft.com/office/drawing/2014/main" id="{86806D25-2F64-FBE1-753E-3B3175FFF4D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1" name="TextBox 19">
                  <a:extLst>
                    <a:ext uri="{FF2B5EF4-FFF2-40B4-BE49-F238E27FC236}">
                      <a16:creationId xmlns:a16="http://schemas.microsoft.com/office/drawing/2014/main" id="{845134AA-2F62-0D1A-4BBD-4E2810BD45B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49" name="Freeform 20">
                <a:extLst>
                  <a:ext uri="{FF2B5EF4-FFF2-40B4-BE49-F238E27FC236}">
                    <a16:creationId xmlns:a16="http://schemas.microsoft.com/office/drawing/2014/main" id="{B24BA6FE-7A6E-2700-E999-C38B84039F8C}"/>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grpSp>
      <p:grpSp>
        <p:nvGrpSpPr>
          <p:cNvPr id="52" name="Group 51">
            <a:extLst>
              <a:ext uri="{FF2B5EF4-FFF2-40B4-BE49-F238E27FC236}">
                <a16:creationId xmlns:a16="http://schemas.microsoft.com/office/drawing/2014/main" id="{D61C30FD-40B6-C53A-AB03-B88C2DF25E55}"/>
              </a:ext>
            </a:extLst>
          </p:cNvPr>
          <p:cNvGrpSpPr/>
          <p:nvPr/>
        </p:nvGrpSpPr>
        <p:grpSpPr>
          <a:xfrm>
            <a:off x="5505221" y="2794539"/>
            <a:ext cx="6570248" cy="1785711"/>
            <a:chOff x="8295121" y="3443873"/>
            <a:chExt cx="9855372" cy="2678566"/>
          </a:xfrm>
        </p:grpSpPr>
        <p:sp>
          <p:nvSpPr>
            <p:cNvPr id="53" name="Freeform 3">
              <a:extLst>
                <a:ext uri="{FF2B5EF4-FFF2-40B4-BE49-F238E27FC236}">
                  <a16:creationId xmlns:a16="http://schemas.microsoft.com/office/drawing/2014/main" id="{8AAAF642-0C52-8734-DE0F-97D2A53CFBCC}"/>
                </a:ext>
              </a:extLst>
            </p:cNvPr>
            <p:cNvSpPr/>
            <p:nvPr/>
          </p:nvSpPr>
          <p:spPr>
            <a:xfrm>
              <a:off x="8295121" y="3942169"/>
              <a:ext cx="9051294" cy="2180270"/>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4" name="TextBox 53">
              <a:extLst>
                <a:ext uri="{FF2B5EF4-FFF2-40B4-BE49-F238E27FC236}">
                  <a16:creationId xmlns:a16="http://schemas.microsoft.com/office/drawing/2014/main" id="{9716B791-9818-75EA-088E-88D0CE8CE7F5}"/>
                </a:ext>
              </a:extLst>
            </p:cNvPr>
            <p:cNvSpPr txBox="1"/>
            <p:nvPr/>
          </p:nvSpPr>
          <p:spPr>
            <a:xfrm>
              <a:off x="9539550" y="4203137"/>
              <a:ext cx="6711899" cy="1682769"/>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Chia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sẻ</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với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người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thân</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bài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học</a:t>
              </a:r>
              <a:endParaRPr kumimoji="0" lang="fr-FR"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10F0771E-1CA9-6B49-656D-6CE0114F728D}"/>
                </a:ext>
              </a:extLst>
            </p:cNvPr>
            <p:cNvGrpSpPr/>
            <p:nvPr/>
          </p:nvGrpSpPr>
          <p:grpSpPr>
            <a:xfrm>
              <a:off x="16637801" y="3443873"/>
              <a:ext cx="1512692" cy="1491613"/>
              <a:chOff x="10227627" y="4217603"/>
              <a:chExt cx="1851794" cy="1851794"/>
            </a:xfrm>
          </p:grpSpPr>
          <p:grpSp>
            <p:nvGrpSpPr>
              <p:cNvPr id="56" name="Group 14">
                <a:extLst>
                  <a:ext uri="{FF2B5EF4-FFF2-40B4-BE49-F238E27FC236}">
                    <a16:creationId xmlns:a16="http://schemas.microsoft.com/office/drawing/2014/main" id="{FBFC9A19-A9CB-2249-C77C-543141A45002}"/>
                  </a:ext>
                </a:extLst>
              </p:cNvPr>
              <p:cNvGrpSpPr/>
              <p:nvPr/>
            </p:nvGrpSpPr>
            <p:grpSpPr>
              <a:xfrm>
                <a:off x="10227627" y="4217603"/>
                <a:ext cx="1851794" cy="1851794"/>
                <a:chOff x="0" y="0"/>
                <a:chExt cx="812800" cy="812800"/>
              </a:xfrm>
            </p:grpSpPr>
            <p:sp>
              <p:nvSpPr>
                <p:cNvPr id="58" name="Freeform 15">
                  <a:extLst>
                    <a:ext uri="{FF2B5EF4-FFF2-40B4-BE49-F238E27FC236}">
                      <a16:creationId xmlns:a16="http://schemas.microsoft.com/office/drawing/2014/main" id="{2A7332B8-8E4C-1C6E-9794-EB69E447A3F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6BB"/>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9" name="TextBox 16">
                  <a:extLst>
                    <a:ext uri="{FF2B5EF4-FFF2-40B4-BE49-F238E27FC236}">
                      <a16:creationId xmlns:a16="http://schemas.microsoft.com/office/drawing/2014/main" id="{FF44F8E8-10C9-5CBF-C18C-8B73065FDB9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57" name="Freeform 21">
                <a:extLst>
                  <a:ext uri="{FF2B5EF4-FFF2-40B4-BE49-F238E27FC236}">
                    <a16:creationId xmlns:a16="http://schemas.microsoft.com/office/drawing/2014/main" id="{52EBCE3B-59BE-ACE6-D766-1DFA447FA672}"/>
                  </a:ext>
                </a:extLst>
              </p:cNvPr>
              <p:cNvSpPr/>
              <p:nvPr/>
            </p:nvSpPr>
            <p:spPr>
              <a:xfrm>
                <a:off x="10570443" y="4579193"/>
                <a:ext cx="1169553" cy="1128618"/>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grpSp>
      <p:grpSp>
        <p:nvGrpSpPr>
          <p:cNvPr id="60" name="Group 59">
            <a:extLst>
              <a:ext uri="{FF2B5EF4-FFF2-40B4-BE49-F238E27FC236}">
                <a16:creationId xmlns:a16="http://schemas.microsoft.com/office/drawing/2014/main" id="{F3C25551-BA60-7094-6F18-5AF5E83432C5}"/>
              </a:ext>
            </a:extLst>
          </p:cNvPr>
          <p:cNvGrpSpPr/>
          <p:nvPr/>
        </p:nvGrpSpPr>
        <p:grpSpPr>
          <a:xfrm>
            <a:off x="4972140" y="5041682"/>
            <a:ext cx="6589049" cy="1209464"/>
            <a:chOff x="7729674" y="6992386"/>
            <a:chExt cx="9883573" cy="1814196"/>
          </a:xfrm>
        </p:grpSpPr>
        <p:sp>
          <p:nvSpPr>
            <p:cNvPr id="61" name="Freeform 3">
              <a:extLst>
                <a:ext uri="{FF2B5EF4-FFF2-40B4-BE49-F238E27FC236}">
                  <a16:creationId xmlns:a16="http://schemas.microsoft.com/office/drawing/2014/main" id="{D12F5AD3-52BA-DA57-989D-BC6ADB349F93}"/>
                </a:ext>
              </a:extLst>
            </p:cNvPr>
            <p:cNvSpPr/>
            <p:nvPr/>
          </p:nvSpPr>
          <p:spPr>
            <a:xfrm>
              <a:off x="8587102" y="7262110"/>
              <a:ext cx="9026145" cy="1544472"/>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62" name="TextBox 61">
              <a:extLst>
                <a:ext uri="{FF2B5EF4-FFF2-40B4-BE49-F238E27FC236}">
                  <a16:creationId xmlns:a16="http://schemas.microsoft.com/office/drawing/2014/main" id="{C8A9F7E5-9973-3A56-6957-CFCD5E76B8D0}"/>
                </a:ext>
              </a:extLst>
            </p:cNvPr>
            <p:cNvSpPr txBox="1"/>
            <p:nvPr/>
          </p:nvSpPr>
          <p:spPr>
            <a:xfrm>
              <a:off x="9382974" y="7588318"/>
              <a:ext cx="7741827" cy="859851"/>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Chuẩn bị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trước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bài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học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Tuần</a:t>
              </a:r>
              <a:r>
                <a:rPr kumimoji="0" lang="en-US" sz="2400" b="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8</a:t>
              </a:r>
              <a:endParaRPr kumimoji="0" lang="fr-FR" sz="2400" b="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B98E8975-75D3-9483-EBD9-C86D50C27FDB}"/>
                </a:ext>
              </a:extLst>
            </p:cNvPr>
            <p:cNvGrpSpPr/>
            <p:nvPr/>
          </p:nvGrpSpPr>
          <p:grpSpPr>
            <a:xfrm>
              <a:off x="7729674" y="6992386"/>
              <a:ext cx="1599247" cy="1544472"/>
              <a:chOff x="9596389" y="7228610"/>
              <a:chExt cx="1851794" cy="1851794"/>
            </a:xfrm>
          </p:grpSpPr>
          <p:grpSp>
            <p:nvGrpSpPr>
              <p:cNvPr id="64" name="Group 11">
                <a:extLst>
                  <a:ext uri="{FF2B5EF4-FFF2-40B4-BE49-F238E27FC236}">
                    <a16:creationId xmlns:a16="http://schemas.microsoft.com/office/drawing/2014/main" id="{8DB43F5C-8942-C3DC-B903-062457A81713}"/>
                  </a:ext>
                </a:extLst>
              </p:cNvPr>
              <p:cNvGrpSpPr/>
              <p:nvPr/>
            </p:nvGrpSpPr>
            <p:grpSpPr>
              <a:xfrm>
                <a:off x="9596389" y="7228610"/>
                <a:ext cx="1851794" cy="1851794"/>
                <a:chOff x="0" y="0"/>
                <a:chExt cx="812800" cy="812800"/>
              </a:xfrm>
            </p:grpSpPr>
            <p:sp>
              <p:nvSpPr>
                <p:cNvPr id="66" name="Freeform 12">
                  <a:extLst>
                    <a:ext uri="{FF2B5EF4-FFF2-40B4-BE49-F238E27FC236}">
                      <a16:creationId xmlns:a16="http://schemas.microsoft.com/office/drawing/2014/main" id="{33C8A90D-EE10-C732-841E-8F86F63864E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67" name="TextBox 13">
                  <a:extLst>
                    <a:ext uri="{FF2B5EF4-FFF2-40B4-BE49-F238E27FC236}">
                      <a16:creationId xmlns:a16="http://schemas.microsoft.com/office/drawing/2014/main" id="{19B52CDF-C232-B657-A51E-DA07ED4DED1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65" name="Freeform 22">
                <a:extLst>
                  <a:ext uri="{FF2B5EF4-FFF2-40B4-BE49-F238E27FC236}">
                    <a16:creationId xmlns:a16="http://schemas.microsoft.com/office/drawing/2014/main" id="{CD9C02B1-3024-6E9C-1693-02A984D0260A}"/>
                  </a:ext>
                </a:extLst>
              </p:cNvPr>
              <p:cNvSpPr/>
              <p:nvPr/>
            </p:nvSpPr>
            <p:spPr>
              <a:xfrm>
                <a:off x="10101025" y="7733246"/>
                <a:ext cx="842521" cy="842521"/>
              </a:xfrm>
              <a:custGeom>
                <a:avLst/>
                <a:gdLst/>
                <a:ahLst/>
                <a:cxnLst/>
                <a:rect l="l" t="t" r="r" b="b"/>
                <a:pathLst>
                  <a:path w="842521" h="842521">
                    <a:moveTo>
                      <a:pt x="0" y="0"/>
                    </a:moveTo>
                    <a:lnTo>
                      <a:pt x="842521" y="0"/>
                    </a:lnTo>
                    <a:lnTo>
                      <a:pt x="842521" y="842521"/>
                    </a:lnTo>
                    <a:lnTo>
                      <a:pt x="0" y="8425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grpSp>
    </p:spTree>
    <p:extLst>
      <p:ext uri="{BB962C8B-B14F-4D97-AF65-F5344CB8AC3E}">
        <p14:creationId xmlns:p14="http://schemas.microsoft.com/office/powerpoint/2010/main" val="34305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outVertic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sp>
        <p:nvSpPr>
          <p:cNvPr id="85" name="Google Shape;85;p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Để</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kết</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nối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cộng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và</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nhận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thêm</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nhiều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tài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liệu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giảng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dạy</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mời</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quý</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thầy</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cô</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tham</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gia</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Group Facebook</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theo</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đường</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link: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8" name="Google Shape;88;p1">
            <a:hlinkClick r:id="rId4"/>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Hoc10 –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hành</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cùng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tiểu</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học</a:t>
            </a:r>
            <a:endParaRPr kumimoji="0" sz="1400" b="0" i="0" u="sng"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a:ea typeface="+mn-ea"/>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5">
            <a:alphaModFix/>
          </a:blip>
          <a:srcRect/>
          <a:stretch/>
        </p:blipFill>
        <p:spPr>
          <a:xfrm rot="-5400000">
            <a:off x="5679086" y="2851979"/>
            <a:ext cx="1053311" cy="749021"/>
          </a:xfrm>
          <a:prstGeom prst="rect">
            <a:avLst/>
          </a:prstGeom>
          <a:noFill/>
          <a:ln>
            <a:noFill/>
          </a:ln>
        </p:spPr>
      </p:pic>
      <p:pic>
        <p:nvPicPr>
          <p:cNvPr id="91" name="Google Shape;91;p1"/>
          <p:cNvPicPr preferRelativeResize="0"/>
          <p:nvPr/>
        </p:nvPicPr>
        <p:blipFill rotWithShape="1">
          <a:blip r:embed="rId6">
            <a:alphaModFix/>
          </a:blip>
          <a:srcRect/>
          <a:stretch/>
        </p:blipFill>
        <p:spPr>
          <a:xfrm>
            <a:off x="4905420" y="3722149"/>
            <a:ext cx="2684400" cy="2684400"/>
          </a:xfrm>
          <a:prstGeom prst="roundRect">
            <a:avLst>
              <a:gd name="adj" fmla="val 1295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2FE144-6496-3CED-F098-CC6CB2F9A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637" y="2632915"/>
            <a:ext cx="5278052" cy="5278052"/>
          </a:xfrm>
          <a:prstGeom prst="rect">
            <a:avLst/>
          </a:prstGeom>
        </p:spPr>
      </p:pic>
      <p:sp>
        <p:nvSpPr>
          <p:cNvPr id="8" name="TextBox 7">
            <a:extLst>
              <a:ext uri="{FF2B5EF4-FFF2-40B4-BE49-F238E27FC236}">
                <a16:creationId xmlns:a16="http://schemas.microsoft.com/office/drawing/2014/main" id="{4CFC3F30-F467-7447-97AD-C6C3EF32719E}"/>
              </a:ext>
            </a:extLst>
          </p:cNvPr>
          <p:cNvSpPr txBox="1"/>
          <p:nvPr/>
        </p:nvSpPr>
        <p:spPr>
          <a:xfrm>
            <a:off x="372025" y="1648654"/>
            <a:ext cx="11447949" cy="1675843"/>
          </a:xfrm>
          <a:prstGeom prst="rect">
            <a:avLst/>
          </a:prstGeom>
          <a:noFill/>
        </p:spPr>
        <p:txBody>
          <a:bodyPr wrap="square" rtlCol="0">
            <a:spAutoFit/>
          </a:bodyPr>
          <a:lstStyle/>
          <a:p>
            <a:pPr>
              <a:lnSpc>
                <a:spcPct val="150000"/>
              </a:lnSpc>
            </a:pPr>
            <a:r>
              <a:rPr lang="en-VN" sz="2400" b="1" dirty="0">
                <a:latin typeface="UTM Avo" panose="02040603050506020204" pitchFamily="18"/>
              </a:rPr>
              <a:t>Chào mừng ngày phụ nữ Việt Nam 20-10</a:t>
            </a:r>
            <a:endParaRPr lang="en-US" sz="2400" dirty="0">
              <a:latin typeface="UTM Avo" panose="02040603050506020204" pitchFamily="18"/>
            </a:endParaRPr>
          </a:p>
          <a:p>
            <a:pPr marL="342900" indent="-342900">
              <a:lnSpc>
                <a:spcPct val="150000"/>
              </a:lnSpc>
              <a:buFont typeface="Arial" panose="020B0604020202020204" pitchFamily="34" charset="0"/>
              <a:buChar char="•"/>
            </a:pPr>
            <a:r>
              <a:rPr lang="en-VN" sz="2400" dirty="0">
                <a:latin typeface="UTM Avo" panose="02040603050506020204" pitchFamily="18"/>
              </a:rPr>
              <a:t>Tham gia biểu diễn văn nghệ chào mừng ngày Phụ nữ Việt Nam 20-10.</a:t>
            </a:r>
          </a:p>
          <a:p>
            <a:pPr marL="342900" indent="-342900">
              <a:lnSpc>
                <a:spcPct val="150000"/>
              </a:lnSpc>
              <a:buFont typeface="Arial" panose="020B0604020202020204" pitchFamily="34" charset="0"/>
              <a:buChar char="•"/>
            </a:pPr>
            <a:r>
              <a:rPr lang="en-VN" sz="2400" dirty="0">
                <a:latin typeface="UTM Avo" panose="02040603050506020204" pitchFamily="18"/>
              </a:rPr>
              <a:t>Lắng nghe khách mời chia sẻ về lịch sử và ý nghĩa ngày Phụ nữ Việt Nam.</a:t>
            </a:r>
          </a:p>
        </p:txBody>
      </p:sp>
    </p:spTree>
    <p:extLst>
      <p:ext uri="{BB962C8B-B14F-4D97-AF65-F5344CB8AC3E}">
        <p14:creationId xmlns:p14="http://schemas.microsoft.com/office/powerpoint/2010/main" val="13081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CA7C54-8FFB-E433-C7EA-AF07D14115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896A64-404D-E467-76B4-E8656A3099BA}"/>
              </a:ext>
            </a:extLst>
          </p:cNvPr>
          <p:cNvSpPr txBox="1"/>
          <p:nvPr/>
        </p:nvSpPr>
        <p:spPr>
          <a:xfrm>
            <a:off x="325142" y="2709821"/>
            <a:ext cx="6288721" cy="3575274"/>
          </a:xfrm>
          <a:prstGeom prst="rect">
            <a:avLst/>
          </a:prstGeom>
          <a:noFill/>
        </p:spPr>
        <p:txBody>
          <a:bodyPr wrap="square">
            <a:spAutoFit/>
          </a:bodyPr>
          <a:lstStyle/>
          <a:p>
            <a:pPr marL="381019" indent="-381019" algn="just" defTabSz="609630">
              <a:lnSpc>
                <a:spcPct val="150000"/>
              </a:lnSpc>
              <a:buClr>
                <a:prstClr val="black"/>
              </a:buClr>
              <a:buFont typeface="Wingdings" panose="05000000000000000000" pitchFamily="2" charset="2"/>
              <a:buChar char="v"/>
            </a:pPr>
            <a:r>
              <a:rPr lang="en-US" sz="2200" b="1" dirty="0" err="1">
                <a:latin typeface="UTM Avo" panose="02040603050506020204" pitchFamily="18"/>
                <a:ea typeface="Calibri" panose="020F0502020204030204" pitchFamily="34" charset="0"/>
                <a:cs typeface="Arial" panose="020B0604020202020204" pitchFamily="34" charset="0"/>
              </a:rPr>
              <a:t>Yêu</a:t>
            </a:r>
            <a:r>
              <a:rPr lang="en-US" sz="2200" b="1" dirty="0">
                <a:latin typeface="UTM Avo" panose="02040603050506020204" pitchFamily="18"/>
                <a:ea typeface="Calibri" panose="020F0502020204030204" pitchFamily="34" charset="0"/>
                <a:cs typeface="Arial" panose="020B0604020202020204" pitchFamily="34" charset="0"/>
              </a:rPr>
              <a:t> </a:t>
            </a:r>
            <a:r>
              <a:rPr lang="en-US" sz="2200" b="1" dirty="0" err="1">
                <a:latin typeface="UTM Avo" panose="02040603050506020204" pitchFamily="18"/>
                <a:ea typeface="Calibri" panose="020F0502020204030204" pitchFamily="34" charset="0"/>
                <a:cs typeface="Arial" panose="020B0604020202020204" pitchFamily="34" charset="0"/>
              </a:rPr>
              <a:t>cầu</a:t>
            </a:r>
            <a:r>
              <a:rPr lang="en-US" sz="2200" b="1"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Các</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em</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hoạt</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động</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theo</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nhóm</a:t>
            </a:r>
            <a:r>
              <a:rPr lang="en-US" sz="2200" dirty="0">
                <a:latin typeface="UTM Avo" panose="02040603050506020204" pitchFamily="18"/>
                <a:ea typeface="Calibri" panose="020F0502020204030204" pitchFamily="34" charset="0"/>
                <a:cs typeface="Arial" panose="020B0604020202020204" pitchFamily="34" charset="0"/>
              </a:rPr>
              <a:t> (4 – 6 HS) </a:t>
            </a:r>
            <a:r>
              <a:rPr lang="en-US" sz="2200" dirty="0" err="1">
                <a:latin typeface="UTM Avo" panose="02040603050506020204" pitchFamily="18"/>
                <a:ea typeface="Calibri" panose="020F0502020204030204" pitchFamily="34" charset="0"/>
                <a:cs typeface="Arial" panose="020B0604020202020204" pitchFamily="34" charset="0"/>
              </a:rPr>
              <a:t>và</a:t>
            </a:r>
            <a:r>
              <a:rPr lang="en-US" sz="2200" dirty="0">
                <a:latin typeface="UTM Avo" panose="02040603050506020204" pitchFamily="18"/>
                <a:ea typeface="Calibri" panose="020F0502020204030204" pitchFamily="34" charset="0"/>
                <a:cs typeface="Arial" panose="020B0604020202020204" pitchFamily="34" charset="0"/>
              </a:rPr>
              <a:t> </a:t>
            </a:r>
            <a:r>
              <a:rPr lang="vi-VN" sz="2200" dirty="0">
                <a:latin typeface="UTM Avo" panose="02040603050506020204" pitchFamily="18"/>
                <a:ea typeface="Calibri" panose="020F0502020204030204" pitchFamily="34" charset="0"/>
                <a:cs typeface="Arial" panose="020B0604020202020204" pitchFamily="34" charset="0"/>
              </a:rPr>
              <a:t>cùng</a:t>
            </a:r>
            <a:r>
              <a:rPr lang="en-US" sz="2200" dirty="0">
                <a:latin typeface="UTM Avo" panose="02040603050506020204" pitchFamily="18"/>
                <a:ea typeface="Calibri" panose="020F0502020204030204" pitchFamily="34" charset="0"/>
                <a:cs typeface="Arial" panose="020B0604020202020204" pitchFamily="34" charset="0"/>
              </a:rPr>
              <a:t> </a:t>
            </a:r>
            <a:r>
              <a:rPr lang="en-US" sz="2200" dirty="0" err="1">
                <a:latin typeface="UTM Avo" panose="02040603050506020204" pitchFamily="18"/>
                <a:ea typeface="Calibri" panose="020F0502020204030204" pitchFamily="34" charset="0"/>
                <a:cs typeface="Arial" panose="020B0604020202020204" pitchFamily="34" charset="0"/>
              </a:rPr>
              <a:t>nhau</a:t>
            </a:r>
            <a:r>
              <a:rPr lang="vi-VN" sz="2200" dirty="0">
                <a:latin typeface="UTM Avo" panose="02040603050506020204" pitchFamily="18"/>
                <a:ea typeface="Calibri" panose="020F0502020204030204" pitchFamily="34" charset="0"/>
                <a:cs typeface="Arial" panose="020B0604020202020204" pitchFamily="34" charset="0"/>
              </a:rPr>
              <a:t> chơi </a:t>
            </a:r>
            <a:r>
              <a:rPr lang="vi-VN" sz="2200" i="1" dirty="0">
                <a:latin typeface="UTM Avo" panose="02040603050506020204" pitchFamily="18"/>
                <a:ea typeface="Calibri" panose="020F0502020204030204" pitchFamily="34" charset="0"/>
                <a:cs typeface="Arial" panose="020B0604020202020204" pitchFamily="34" charset="0"/>
              </a:rPr>
              <a:t>Thể hiện cảm xúc</a:t>
            </a:r>
            <a:r>
              <a:rPr lang="vi-VN" sz="2200" dirty="0">
                <a:latin typeface="UTM Avo" panose="02040603050506020204" pitchFamily="18"/>
                <a:ea typeface="Calibri" panose="020F0502020204030204" pitchFamily="34" charset="0"/>
                <a:cs typeface="Arial" panose="020B0604020202020204" pitchFamily="34" charset="0"/>
              </a:rPr>
              <a:t>.</a:t>
            </a:r>
            <a:endParaRPr lang="en-US" sz="2200" dirty="0">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Clr>
                <a:prstClr val="black"/>
              </a:buClr>
              <a:buFont typeface="Wingdings" panose="05000000000000000000" pitchFamily="2" charset="2"/>
              <a:buChar char="v"/>
            </a:pPr>
            <a:r>
              <a:rPr lang="en-US" sz="2200" b="1" dirty="0" err="1">
                <a:latin typeface="UTM Avo" panose="02040603050506020204" pitchFamily="18"/>
                <a:ea typeface="Calibri" panose="020F0502020204030204" pitchFamily="34" charset="0"/>
                <a:cs typeface="Arial" panose="020B0604020202020204" pitchFamily="34" charset="0"/>
              </a:rPr>
              <a:t>Cách</a:t>
            </a:r>
            <a:r>
              <a:rPr lang="en-US" sz="2200" b="1" dirty="0">
                <a:latin typeface="UTM Avo" panose="02040603050506020204" pitchFamily="18"/>
                <a:ea typeface="Calibri" panose="020F0502020204030204" pitchFamily="34" charset="0"/>
                <a:cs typeface="Arial" panose="020B0604020202020204" pitchFamily="34" charset="0"/>
              </a:rPr>
              <a:t> </a:t>
            </a:r>
            <a:r>
              <a:rPr lang="en-US" sz="2200" b="1" dirty="0" err="1">
                <a:latin typeface="UTM Avo" panose="02040603050506020204" pitchFamily="18"/>
                <a:ea typeface="Calibri" panose="020F0502020204030204" pitchFamily="34" charset="0"/>
                <a:cs typeface="Arial" panose="020B0604020202020204" pitchFamily="34" charset="0"/>
              </a:rPr>
              <a:t>chơi</a:t>
            </a:r>
            <a:r>
              <a:rPr lang="en-US" sz="2200" b="1" dirty="0">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Clr>
                <a:prstClr val="black"/>
              </a:buClr>
              <a:buFont typeface="Courier New" panose="02070309020205020404" pitchFamily="49" charset="0"/>
              <a:buChar char="o"/>
            </a:pPr>
            <a:r>
              <a:rPr lang="vi-VN" sz="2200" dirty="0">
                <a:latin typeface="UTM Avo" panose="02040603050506020204" pitchFamily="18"/>
                <a:ea typeface="Calibri" panose="020F0502020204030204" pitchFamily="34" charset="0"/>
                <a:cs typeface="Arial" panose="020B0604020202020204" pitchFamily="34" charset="0"/>
              </a:rPr>
              <a:t>Đại diện các đội lên chơi bốc thăm một tấm thẻ và thể hiện cảm xúc phù hợp với tình huống được ghi trong tấm thẻ.</a:t>
            </a:r>
          </a:p>
        </p:txBody>
      </p:sp>
      <p:sp>
        <p:nvSpPr>
          <p:cNvPr id="13" name="TextBox 11">
            <a:extLst>
              <a:ext uri="{FF2B5EF4-FFF2-40B4-BE49-F238E27FC236}">
                <a16:creationId xmlns:a16="http://schemas.microsoft.com/office/drawing/2014/main" id="{0F998FCC-17FD-7249-E70C-E87DBEC3B66C}"/>
              </a:ext>
            </a:extLst>
          </p:cNvPr>
          <p:cNvSpPr txBox="1"/>
          <p:nvPr/>
        </p:nvSpPr>
        <p:spPr>
          <a:xfrm>
            <a:off x="-699294" y="1991211"/>
            <a:ext cx="7404088" cy="369332"/>
          </a:xfrm>
          <a:prstGeom prst="rect">
            <a:avLst/>
          </a:prstGeom>
        </p:spPr>
        <p:txBody>
          <a:bodyPr wrap="square" lIns="0" tIns="0" rIns="0" bIns="0" rtlCol="0" anchor="t">
            <a:spAutoFit/>
          </a:bodyPr>
          <a:lstStyle/>
          <a:p>
            <a:pPr algn="ctr" defTabSz="609630">
              <a:spcBef>
                <a:spcPct val="0"/>
              </a:spcBef>
            </a:pPr>
            <a:r>
              <a:rPr lang="en-US" sz="2400" b="1" dirty="0" err="1">
                <a:latin typeface="UTM Avo" panose="02040603050506020204" pitchFamily="18"/>
                <a:cs typeface="Arial" panose="020B0604020202020204" pitchFamily="34" charset="0"/>
              </a:rPr>
              <a:t>Trò</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chơi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Thể</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hiện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cảm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xúc</a:t>
            </a:r>
            <a:r>
              <a:rPr lang="en-US" sz="2400" b="1" dirty="0">
                <a:latin typeface="UTM Avo" panose="02040603050506020204" pitchFamily="18"/>
                <a:cs typeface="Arial" panose="020B0604020202020204" pitchFamily="34" charset="0"/>
              </a:rPr>
              <a:t>”</a:t>
            </a:r>
          </a:p>
        </p:txBody>
      </p:sp>
      <p:pic>
        <p:nvPicPr>
          <p:cNvPr id="14" name="Picture 13" descr="A group of children sitting at desks in a classroom&#10;&#10;Description automatically generated">
            <a:extLst>
              <a:ext uri="{FF2B5EF4-FFF2-40B4-BE49-F238E27FC236}">
                <a16:creationId xmlns:a16="http://schemas.microsoft.com/office/drawing/2014/main" id="{1BF7433B-A6BF-6706-CC46-480D195CDB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32" t="44815" r="8932" b="5556"/>
          <a:stretch/>
        </p:blipFill>
        <p:spPr>
          <a:xfrm>
            <a:off x="6988880" y="3128178"/>
            <a:ext cx="4741385" cy="2738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20">
            <a:extLst>
              <a:ext uri="{FF2B5EF4-FFF2-40B4-BE49-F238E27FC236}">
                <a16:creationId xmlns:a16="http://schemas.microsoft.com/office/drawing/2014/main" id="{5E58C9B9-ED2F-3F2E-376E-F3A22777B598}"/>
              </a:ext>
            </a:extLst>
          </p:cNvPr>
          <p:cNvSpPr txBox="1"/>
          <p:nvPr/>
        </p:nvSpPr>
        <p:spPr>
          <a:xfrm>
            <a:off x="1490591" y="1370624"/>
            <a:ext cx="9210817" cy="562398"/>
          </a:xfrm>
          <a:prstGeom prst="rect">
            <a:avLst/>
          </a:prstGeom>
        </p:spPr>
        <p:txBody>
          <a:bodyPr wrap="square" lIns="0" tIns="0" rIns="0" bIns="0" rtlCol="0" anchor="t">
            <a:spAutoFit/>
          </a:bodyPr>
          <a:lstStyle/>
          <a:p>
            <a:pPr algn="ctr" defTabSz="609630">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HOẠT ĐỘNG 1: CẢM XÚC CỦA EM</a:t>
            </a: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arn(outVertic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outVertical)">
                                      <p:cBhvr>
                                        <p:cTn id="28" dur="500"/>
                                        <p:tgtEl>
                                          <p:spTgt spid="11">
                                            <p:txEl>
                                              <p:pRg st="1" end="1"/>
                                            </p:txEl>
                                          </p:spTgt>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out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896A64-404D-E467-76B4-E8656A3099BA}"/>
              </a:ext>
            </a:extLst>
          </p:cNvPr>
          <p:cNvSpPr txBox="1"/>
          <p:nvPr/>
        </p:nvSpPr>
        <p:spPr>
          <a:xfrm>
            <a:off x="66942" y="2274025"/>
            <a:ext cx="7670446" cy="4083105"/>
          </a:xfrm>
          <a:prstGeom prst="rect">
            <a:avLst/>
          </a:prstGeom>
          <a:noFill/>
        </p:spPr>
        <p:txBody>
          <a:bodyPr wrap="square">
            <a:spAutoFit/>
          </a:bodyPr>
          <a:lstStyle/>
          <a:p>
            <a:pPr marL="381019" indent="-381019" algn="just">
              <a:lnSpc>
                <a:spcPct val="150000"/>
              </a:lnSpc>
              <a:buClr>
                <a:schemeClr val="tx1"/>
              </a:buClr>
              <a:buFont typeface="Courier New" panose="02070309020205020404" pitchFamily="49" charset="0"/>
              <a:buChar char="o"/>
            </a:pPr>
            <a:r>
              <a:rPr lang="vi-VN" sz="2200" dirty="0">
                <a:latin typeface="UTM Avo" panose="02040603050506020204" pitchFamily="18"/>
                <a:ea typeface="Calibri" panose="020F0502020204030204" pitchFamily="34" charset="0"/>
                <a:cs typeface="Arial" panose="020B0604020202020204" pitchFamily="34" charset="0"/>
              </a:rPr>
              <a:t>Ở trong tấm thẻ có nội dung là các tình huống thường gặp tương ứng với các trạng thái cảm xúc:</a:t>
            </a:r>
          </a:p>
          <a:p>
            <a:pPr marL="685834" lvl="1" indent="-381019" algn="just">
              <a:lnSpc>
                <a:spcPct val="150000"/>
              </a:lnSpc>
              <a:buClr>
                <a:schemeClr val="tx1"/>
              </a:buClr>
              <a:buFont typeface="Wingdings" panose="05000000000000000000" pitchFamily="2" charset="2"/>
              <a:buChar char="§"/>
            </a:pPr>
            <a:r>
              <a:rPr lang="vi-VN" sz="2200" b="1" i="1" dirty="0">
                <a:latin typeface="UTM Avo" panose="02040603050506020204" pitchFamily="18"/>
                <a:ea typeface="Calibri" panose="020F0502020204030204" pitchFamily="34" charset="0"/>
                <a:cs typeface="Arial" panose="020B0604020202020204" pitchFamily="34" charset="0"/>
              </a:rPr>
              <a:t>Tình huống 1: </a:t>
            </a:r>
            <a:r>
              <a:rPr lang="vi-VN" sz="2200" i="1" dirty="0">
                <a:latin typeface="UTM Avo" panose="02040603050506020204" pitchFamily="18"/>
                <a:ea typeface="Calibri" panose="020F0502020204030204" pitchFamily="34" charset="0"/>
                <a:cs typeface="Arial" panose="020B0604020202020204" pitchFamily="34" charset="0"/>
              </a:rPr>
              <a:t>Em được bố tặng </a:t>
            </a:r>
            <a:r>
              <a:rPr lang="en-US" sz="2200" i="1" dirty="0" err="1">
                <a:latin typeface="UTM Avo" panose="02040603050506020204" pitchFamily="18"/>
                <a:ea typeface="Calibri" panose="020F0502020204030204" pitchFamily="34" charset="0"/>
                <a:cs typeface="Arial" panose="020B0604020202020204" pitchFamily="34" charset="0"/>
              </a:rPr>
              <a:t>một</a:t>
            </a:r>
            <a:r>
              <a:rPr lang="en-US" sz="2200" i="1" dirty="0">
                <a:latin typeface="UTM Avo" panose="02040603050506020204" pitchFamily="18"/>
                <a:ea typeface="Calibri" panose="020F0502020204030204" pitchFamily="34" charset="0"/>
                <a:cs typeface="Arial" panose="020B0604020202020204" pitchFamily="34" charset="0"/>
              </a:rPr>
              <a:t> </a:t>
            </a:r>
            <a:r>
              <a:rPr lang="vi-VN" sz="2200" i="1" dirty="0">
                <a:latin typeface="UTM Avo" panose="02040603050506020204" pitchFamily="18"/>
                <a:ea typeface="Calibri" panose="020F0502020204030204" pitchFamily="34" charset="0"/>
                <a:cs typeface="Arial" panose="020B0604020202020204" pitchFamily="34" charset="0"/>
              </a:rPr>
              <a:t>cuốn sách mà em đã thích từ lâu.</a:t>
            </a:r>
          </a:p>
          <a:p>
            <a:pPr marL="685834" lvl="1" indent="-381019" algn="just">
              <a:lnSpc>
                <a:spcPct val="150000"/>
              </a:lnSpc>
              <a:buClr>
                <a:schemeClr val="tx1"/>
              </a:buClr>
              <a:buFont typeface="Wingdings" panose="05000000000000000000" pitchFamily="2" charset="2"/>
              <a:buChar char="§"/>
            </a:pPr>
            <a:r>
              <a:rPr lang="vi-VN" sz="2200" b="1" i="1" dirty="0">
                <a:latin typeface="UTM Avo" panose="02040603050506020204" pitchFamily="18"/>
                <a:ea typeface="Calibri" panose="020F0502020204030204" pitchFamily="34" charset="0"/>
                <a:cs typeface="Arial" panose="020B0604020202020204" pitchFamily="34" charset="0"/>
              </a:rPr>
              <a:t>Tình huống 2: </a:t>
            </a:r>
            <a:r>
              <a:rPr lang="vi-VN" sz="2200" i="1" dirty="0">
                <a:latin typeface="UTM Avo" panose="02040603050506020204" pitchFamily="18"/>
                <a:ea typeface="Calibri" panose="020F0502020204030204" pitchFamily="34" charset="0"/>
                <a:cs typeface="Arial" panose="020B0604020202020204" pitchFamily="34" charset="0"/>
              </a:rPr>
              <a:t>Trong lúc trêu đùa, bạn Dũng vô tình làm rách trang vở của em.</a:t>
            </a:r>
          </a:p>
          <a:p>
            <a:pPr marL="685834" lvl="1" indent="-381019" algn="just">
              <a:lnSpc>
                <a:spcPct val="150000"/>
              </a:lnSpc>
              <a:buClr>
                <a:schemeClr val="tx1"/>
              </a:buClr>
              <a:buFont typeface="Wingdings" panose="05000000000000000000" pitchFamily="2" charset="2"/>
              <a:buChar char="§"/>
            </a:pPr>
            <a:r>
              <a:rPr lang="vi-VN" sz="2200" b="1" i="1" dirty="0">
                <a:latin typeface="UTM Avo" panose="02040603050506020204" pitchFamily="18"/>
                <a:ea typeface="Calibri" panose="020F0502020204030204" pitchFamily="34" charset="0"/>
                <a:cs typeface="Arial" panose="020B0604020202020204" pitchFamily="34" charset="0"/>
              </a:rPr>
              <a:t>Tình huống 3: </a:t>
            </a:r>
            <a:r>
              <a:rPr lang="vi-VN" sz="2200" i="1" dirty="0">
                <a:latin typeface="UTM Avo" panose="02040603050506020204" pitchFamily="18"/>
                <a:ea typeface="Calibri" panose="020F0502020204030204" pitchFamily="34" charset="0"/>
                <a:cs typeface="Arial" panose="020B0604020202020204" pitchFamily="34" charset="0"/>
              </a:rPr>
              <a:t>Em nhận được tin mình không được chọn vào đội tuyển Cờ vua của trường. </a:t>
            </a:r>
          </a:p>
        </p:txBody>
      </p:sp>
      <p:sp>
        <p:nvSpPr>
          <p:cNvPr id="13" name="TextBox 11">
            <a:extLst>
              <a:ext uri="{FF2B5EF4-FFF2-40B4-BE49-F238E27FC236}">
                <a16:creationId xmlns:a16="http://schemas.microsoft.com/office/drawing/2014/main" id="{0F998FCC-17FD-7249-E70C-E87DBEC3B66C}"/>
              </a:ext>
            </a:extLst>
          </p:cNvPr>
          <p:cNvSpPr txBox="1"/>
          <p:nvPr/>
        </p:nvSpPr>
        <p:spPr>
          <a:xfrm>
            <a:off x="2393956" y="1569280"/>
            <a:ext cx="7404088" cy="369332"/>
          </a:xfrm>
          <a:prstGeom prst="rect">
            <a:avLst/>
          </a:prstGeom>
        </p:spPr>
        <p:txBody>
          <a:bodyPr wrap="square" lIns="0" tIns="0" rIns="0" bIns="0" rtlCol="0" anchor="t">
            <a:spAutoFit/>
          </a:bodyPr>
          <a:lstStyle/>
          <a:p>
            <a:pPr algn="ctr" defTabSz="609630">
              <a:spcBef>
                <a:spcPct val="0"/>
              </a:spcBef>
            </a:pPr>
            <a:r>
              <a:rPr lang="en-US" sz="2400" b="1" dirty="0" err="1">
                <a:latin typeface="UTM Avo" panose="02040603050506020204" pitchFamily="18"/>
                <a:cs typeface="Arial" panose="020B0604020202020204" pitchFamily="34" charset="0"/>
              </a:rPr>
              <a:t>Trò</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chơi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Thể</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hiện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cảm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xúc</a:t>
            </a:r>
            <a:r>
              <a:rPr lang="en-US" sz="2400" b="1" dirty="0">
                <a:latin typeface="UTM Avo" panose="02040603050506020204" pitchFamily="18"/>
                <a:cs typeface="Arial" panose="020B0604020202020204" pitchFamily="34" charset="0"/>
              </a:rPr>
              <a:t>”</a:t>
            </a:r>
          </a:p>
        </p:txBody>
      </p:sp>
      <p:grpSp>
        <p:nvGrpSpPr>
          <p:cNvPr id="2" name="Group 1">
            <a:extLst>
              <a:ext uri="{FF2B5EF4-FFF2-40B4-BE49-F238E27FC236}">
                <a16:creationId xmlns:a16="http://schemas.microsoft.com/office/drawing/2014/main" id="{2A6D0EDF-F472-9CE9-FDC4-27F2C759F9FD}"/>
              </a:ext>
            </a:extLst>
          </p:cNvPr>
          <p:cNvGrpSpPr/>
          <p:nvPr/>
        </p:nvGrpSpPr>
        <p:grpSpPr>
          <a:xfrm>
            <a:off x="9821091" y="4145447"/>
            <a:ext cx="2303967" cy="1766298"/>
            <a:chOff x="14223147" y="5606922"/>
            <a:chExt cx="3455951" cy="2649447"/>
          </a:xfrm>
        </p:grpSpPr>
        <p:pic>
          <p:nvPicPr>
            <p:cNvPr id="3" name="Picture 6" descr="Gần 400 kỳ thủ tranh tài tại Giải vô địch cờ vua đồng đội quốc gia - Tuổi  Trẻ Online">
              <a:extLst>
                <a:ext uri="{FF2B5EF4-FFF2-40B4-BE49-F238E27FC236}">
                  <a16:creationId xmlns:a16="http://schemas.microsoft.com/office/drawing/2014/main" id="{AA42C34C-5998-7486-9A70-1CE72DAB50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55954">
              <a:off x="14223147" y="6040171"/>
              <a:ext cx="3322021" cy="221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Push pin ">
              <a:extLst>
                <a:ext uri="{FF2B5EF4-FFF2-40B4-BE49-F238E27FC236}">
                  <a16:creationId xmlns:a16="http://schemas.microsoft.com/office/drawing/2014/main" id="{F3653E43-0099-6789-AE73-D85F8ABF79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1753" y="5606922"/>
              <a:ext cx="527345" cy="527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0E00B34-44ED-15FD-A987-1DA8A0E4AB1F}"/>
              </a:ext>
            </a:extLst>
          </p:cNvPr>
          <p:cNvGrpSpPr/>
          <p:nvPr/>
        </p:nvGrpSpPr>
        <p:grpSpPr>
          <a:xfrm>
            <a:off x="7928321" y="4176959"/>
            <a:ext cx="2151827" cy="1789721"/>
            <a:chOff x="10811249" y="5539131"/>
            <a:chExt cx="3227741" cy="2684581"/>
          </a:xfrm>
        </p:grpSpPr>
        <p:pic>
          <p:nvPicPr>
            <p:cNvPr id="6" name="Picture 5" descr="A close-up of a note&#10;&#10;Description automatically generated">
              <a:extLst>
                <a:ext uri="{FF2B5EF4-FFF2-40B4-BE49-F238E27FC236}">
                  <a16:creationId xmlns:a16="http://schemas.microsoft.com/office/drawing/2014/main" id="{EC8BCE77-0F10-D8FA-92BB-370B60715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4032">
              <a:off x="10935796" y="6007514"/>
              <a:ext cx="3103194" cy="221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Push pin ">
              <a:extLst>
                <a:ext uri="{FF2B5EF4-FFF2-40B4-BE49-F238E27FC236}">
                  <a16:creationId xmlns:a16="http://schemas.microsoft.com/office/drawing/2014/main" id="{6AEA50EF-753A-2AEF-4C62-4044740103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074784">
              <a:off x="10811249" y="5539131"/>
              <a:ext cx="527345" cy="527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BAE13ADD-E1EB-8E28-FE42-D52A3B6D6338}"/>
              </a:ext>
            </a:extLst>
          </p:cNvPr>
          <p:cNvGrpSpPr/>
          <p:nvPr/>
        </p:nvGrpSpPr>
        <p:grpSpPr>
          <a:xfrm>
            <a:off x="8844895" y="2690783"/>
            <a:ext cx="2171957" cy="1982059"/>
            <a:chOff x="12757449" y="3221543"/>
            <a:chExt cx="3257935" cy="2973089"/>
          </a:xfrm>
        </p:grpSpPr>
        <p:pic>
          <p:nvPicPr>
            <p:cNvPr id="10" name="Picture 2" descr="Xu hướng tặng sách cho trẻ ngày 1/6">
              <a:extLst>
                <a:ext uri="{FF2B5EF4-FFF2-40B4-BE49-F238E27FC236}">
                  <a16:creationId xmlns:a16="http://schemas.microsoft.com/office/drawing/2014/main" id="{3B5E9232-71B1-E060-F0B4-8629464F3BD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67" b="800"/>
            <a:stretch/>
          </p:blipFill>
          <p:spPr bwMode="auto">
            <a:xfrm>
              <a:off x="12757449" y="3543300"/>
              <a:ext cx="2928588" cy="2651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ush pin ">
              <a:extLst>
                <a:ext uri="{FF2B5EF4-FFF2-40B4-BE49-F238E27FC236}">
                  <a16:creationId xmlns:a16="http://schemas.microsoft.com/office/drawing/2014/main" id="{2A0D526C-1C76-873A-82AC-14053C22C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88039" y="3221543"/>
              <a:ext cx="527345" cy="5273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79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outVertical)">
                                      <p:cBhvr>
                                        <p:cTn id="7" dur="500"/>
                                        <p:tgtEl>
                                          <p:spTgt spid="11">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arn(outVertical)">
                                      <p:cBhvr>
                                        <p:cTn id="10" dur="500"/>
                                        <p:tgtEl>
                                          <p:spTgt spid="11">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barn(outVertical)">
                                      <p:cBhvr>
                                        <p:cTn id="13" dur="500"/>
                                        <p:tgtEl>
                                          <p:spTgt spid="11">
                                            <p:txEl>
                                              <p:pRg st="2" end="2"/>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barn(outVertical)">
                                      <p:cBhvr>
                                        <p:cTn id="16" dur="500"/>
                                        <p:tgtEl>
                                          <p:spTgt spid="11">
                                            <p:txEl>
                                              <p:pRg st="3" end="3"/>
                                            </p:txEl>
                                          </p:spTgt>
                                        </p:tgtEl>
                                      </p:cBhvr>
                                    </p:animEffect>
                                  </p:childTnLst>
                                </p:cTn>
                              </p:par>
                              <p:par>
                                <p:cTn id="17" presetID="2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36C66-44BF-AC41-03E6-D767FA578ED2}"/>
              </a:ext>
            </a:extLst>
          </p:cNvPr>
          <p:cNvGrpSpPr/>
          <p:nvPr/>
        </p:nvGrpSpPr>
        <p:grpSpPr>
          <a:xfrm>
            <a:off x="1512274" y="2335378"/>
            <a:ext cx="9167451" cy="695669"/>
            <a:chOff x="3029863" y="1823688"/>
            <a:chExt cx="12362538" cy="1262412"/>
          </a:xfrm>
        </p:grpSpPr>
        <p:cxnSp>
          <p:nvCxnSpPr>
            <p:cNvPr id="15" name="Straight Connector 14">
              <a:extLst>
                <a:ext uri="{FF2B5EF4-FFF2-40B4-BE49-F238E27FC236}">
                  <a16:creationId xmlns:a16="http://schemas.microsoft.com/office/drawing/2014/main" id="{57257C91-D3D8-A271-41B0-2719D353372F}"/>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58C0D7B-C7F7-32DA-3AE9-19E80BB924C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15D650-5404-5736-36F3-7F82137459D5}"/>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D598CF-8774-2A1E-0B8E-0EBA9FA96521}"/>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E46C451C-632D-4523-FDE6-A7AB66EB29C8}"/>
              </a:ext>
            </a:extLst>
          </p:cNvPr>
          <p:cNvSpPr/>
          <p:nvPr/>
        </p:nvSpPr>
        <p:spPr>
          <a:xfrm>
            <a:off x="414110" y="2994292"/>
            <a:ext cx="3781515" cy="146690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UTM Avo" panose="02040603050506020204" pitchFamily="18"/>
                <a:cs typeface="Arial" panose="020B0604020202020204" pitchFamily="34" charset="0"/>
              </a:rPr>
              <a:t>Tình huống 1</a:t>
            </a:r>
            <a:endParaRPr lang="en-US" sz="2800" b="1" dirty="0">
              <a:solidFill>
                <a:schemeClr val="tx1"/>
              </a:solidFill>
              <a:latin typeface="UTM Avo" panose="02040603050506020204" pitchFamily="18"/>
              <a:cs typeface="Arial" panose="020B0604020202020204" pitchFamily="34" charset="0"/>
            </a:endParaRPr>
          </a:p>
        </p:txBody>
      </p:sp>
      <p:sp>
        <p:nvSpPr>
          <p:cNvPr id="20" name="Rectangle 19">
            <a:extLst>
              <a:ext uri="{FF2B5EF4-FFF2-40B4-BE49-F238E27FC236}">
                <a16:creationId xmlns:a16="http://schemas.microsoft.com/office/drawing/2014/main" id="{9BDB0409-566C-A864-9526-0B0CC06431F0}"/>
              </a:ext>
            </a:extLst>
          </p:cNvPr>
          <p:cNvSpPr/>
          <p:nvPr/>
        </p:nvSpPr>
        <p:spPr>
          <a:xfrm>
            <a:off x="4581461" y="2994266"/>
            <a:ext cx="3781511" cy="146690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a:solidFill>
                  <a:schemeClr val="tx1"/>
                </a:solidFill>
                <a:latin typeface="UTM Avo" panose="02040603050506020204" pitchFamily="18"/>
                <a:cs typeface="Arial" panose="020B0604020202020204" pitchFamily="34" charset="0"/>
              </a:rPr>
              <a:t>Tình huống 2</a:t>
            </a:r>
            <a:endParaRPr lang="en-US" sz="2800" b="1" dirty="0">
              <a:solidFill>
                <a:schemeClr val="tx1"/>
              </a:solidFill>
              <a:latin typeface="UTM Avo" panose="02040603050506020204" pitchFamily="18"/>
              <a:cs typeface="Arial" panose="020B0604020202020204" pitchFamily="34" charset="0"/>
            </a:endParaRPr>
          </a:p>
        </p:txBody>
      </p:sp>
      <p:sp>
        <p:nvSpPr>
          <p:cNvPr id="21" name="Rectangle 20">
            <a:extLst>
              <a:ext uri="{FF2B5EF4-FFF2-40B4-BE49-F238E27FC236}">
                <a16:creationId xmlns:a16="http://schemas.microsoft.com/office/drawing/2014/main" id="{F4F10CA4-942A-22BA-3949-D033AB286A9B}"/>
              </a:ext>
            </a:extLst>
          </p:cNvPr>
          <p:cNvSpPr/>
          <p:nvPr/>
        </p:nvSpPr>
        <p:spPr>
          <a:xfrm>
            <a:off x="8688931" y="2999713"/>
            <a:ext cx="3149600" cy="145601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UTM Avo" panose="02040603050506020204" pitchFamily="18"/>
                <a:cs typeface="Arial" panose="020B0604020202020204" pitchFamily="34" charset="0"/>
              </a:rPr>
              <a:t>Tình huống 3</a:t>
            </a:r>
            <a:endParaRPr lang="en-US" sz="2800" b="1" dirty="0">
              <a:solidFill>
                <a:schemeClr val="tx1"/>
              </a:solidFill>
              <a:latin typeface="UTM Avo" panose="02040603050506020204" pitchFamily="18"/>
              <a:cs typeface="Arial" panose="020B0604020202020204" pitchFamily="34" charset="0"/>
            </a:endParaRPr>
          </a:p>
        </p:txBody>
      </p:sp>
      <p:cxnSp>
        <p:nvCxnSpPr>
          <p:cNvPr id="22" name="Straight Connector 21">
            <a:extLst>
              <a:ext uri="{FF2B5EF4-FFF2-40B4-BE49-F238E27FC236}">
                <a16:creationId xmlns:a16="http://schemas.microsoft.com/office/drawing/2014/main" id="{41A7FB24-4C65-86E0-B258-329C86B43137}"/>
              </a:ext>
            </a:extLst>
          </p:cNvPr>
          <p:cNvCxnSpPr>
            <a:cxnSpLocks/>
          </p:cNvCxnSpPr>
          <p:nvPr/>
        </p:nvCxnSpPr>
        <p:spPr>
          <a:xfrm>
            <a:off x="1533678" y="4455727"/>
            <a:ext cx="0" cy="7430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F0FF2-A913-BB9D-AEDC-5F08116A49E8}"/>
              </a:ext>
            </a:extLst>
          </p:cNvPr>
          <p:cNvCxnSpPr>
            <a:cxnSpLocks/>
          </p:cNvCxnSpPr>
          <p:nvPr/>
        </p:nvCxnSpPr>
        <p:spPr>
          <a:xfrm>
            <a:off x="10679725" y="4455727"/>
            <a:ext cx="0" cy="7765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ular Callout 13">
            <a:extLst>
              <a:ext uri="{FF2B5EF4-FFF2-40B4-BE49-F238E27FC236}">
                <a16:creationId xmlns:a16="http://schemas.microsoft.com/office/drawing/2014/main" id="{FDF238D7-32DD-43E0-0DCE-5766D0B3AFFA}"/>
              </a:ext>
            </a:extLst>
          </p:cNvPr>
          <p:cNvSpPr/>
          <p:nvPr/>
        </p:nvSpPr>
        <p:spPr>
          <a:xfrm>
            <a:off x="3033647" y="1616260"/>
            <a:ext cx="6025141" cy="695669"/>
          </a:xfrm>
          <a:prstGeom prst="roundRect">
            <a:avLst/>
          </a:prstGeom>
          <a:solidFill>
            <a:srgbClr val="EBF6F9"/>
          </a:solidFill>
          <a:ln w="38100">
            <a:solidFill>
              <a:schemeClr val="accent5">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a:cs typeface="Arial" panose="020B0604020202020204" pitchFamily="34" charset="0"/>
              </a:rPr>
              <a:t>GỢI </a:t>
            </a:r>
            <a:r>
              <a:rPr lang="en-US" sz="3200" b="1" dirty="0" err="1">
                <a:solidFill>
                  <a:schemeClr val="tx1"/>
                </a:solidFill>
                <a:latin typeface="UTM Avo" panose="02040603050506020204" pitchFamily="18"/>
                <a:cs typeface="Arial" panose="020B0604020202020204" pitchFamily="34" charset="0"/>
              </a:rPr>
              <a:t>Ý</a:t>
            </a:r>
            <a:r>
              <a:rPr lang="en-US" sz="3200" b="1" dirty="0">
                <a:solidFill>
                  <a:schemeClr val="tx1"/>
                </a:solidFill>
                <a:latin typeface="UTM Avo" panose="02040603050506020204" pitchFamily="18"/>
                <a:cs typeface="Arial" panose="020B0604020202020204" pitchFamily="34" charset="0"/>
              </a:rPr>
              <a:t> CÂU TRẢ LỜI</a:t>
            </a:r>
          </a:p>
        </p:txBody>
      </p:sp>
      <p:grpSp>
        <p:nvGrpSpPr>
          <p:cNvPr id="25" name="Group 24">
            <a:extLst>
              <a:ext uri="{FF2B5EF4-FFF2-40B4-BE49-F238E27FC236}">
                <a16:creationId xmlns:a16="http://schemas.microsoft.com/office/drawing/2014/main" id="{DBCAF81B-0FB4-ECE6-CA08-0B0A70FF1685}"/>
              </a:ext>
            </a:extLst>
          </p:cNvPr>
          <p:cNvGrpSpPr/>
          <p:nvPr/>
        </p:nvGrpSpPr>
        <p:grpSpPr>
          <a:xfrm>
            <a:off x="414110" y="4900726"/>
            <a:ext cx="3565797" cy="1754985"/>
            <a:chOff x="617439" y="5404461"/>
            <a:chExt cx="5348696" cy="2632477"/>
          </a:xfrm>
        </p:grpSpPr>
        <p:sp>
          <p:nvSpPr>
            <p:cNvPr id="26" name="Rectangle 25">
              <a:extLst>
                <a:ext uri="{FF2B5EF4-FFF2-40B4-BE49-F238E27FC236}">
                  <a16:creationId xmlns:a16="http://schemas.microsoft.com/office/drawing/2014/main" id="{E5073BE7-3CE9-BCB4-048D-31292596B1C9}"/>
                </a:ext>
              </a:extLst>
            </p:cNvPr>
            <p:cNvSpPr/>
            <p:nvPr/>
          </p:nvSpPr>
          <p:spPr>
            <a:xfrm>
              <a:off x="617439" y="5836575"/>
              <a:ext cx="5084042" cy="2200363"/>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Trạng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thái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cảm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xúc</a:t>
              </a:r>
              <a:r>
                <a:rPr lang="en-US" sz="2400"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Vui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vẻ</a:t>
              </a:r>
              <a:endParaRPr lang="en-US" sz="2400" b="1" dirty="0">
                <a:solidFill>
                  <a:schemeClr val="tx1"/>
                </a:solidFill>
                <a:latin typeface="UTM Avo" panose="02040603050506020204" pitchFamily="18"/>
                <a:cs typeface="Arial" panose="020B0604020202020204" pitchFamily="34" charset="0"/>
              </a:endParaRPr>
            </a:p>
          </p:txBody>
        </p:sp>
        <p:pic>
          <p:nvPicPr>
            <p:cNvPr id="27" name="Picture 23">
              <a:extLst>
                <a:ext uri="{FF2B5EF4-FFF2-40B4-BE49-F238E27FC236}">
                  <a16:creationId xmlns:a16="http://schemas.microsoft.com/office/drawing/2014/main" id="{9DA44DCF-5901-F1E8-D6E5-AF3728E439EC}"/>
                </a:ext>
              </a:extLst>
            </p:cNvPr>
            <p:cNvPicPr>
              <a:picLocks noChangeAspect="1"/>
            </p:cNvPicPr>
            <p:nvPr/>
          </p:nvPicPr>
          <p:blipFill>
            <a:blip r:embed="rId3"/>
            <a:srcRect/>
            <a:stretch>
              <a:fillRect/>
            </a:stretch>
          </p:blipFill>
          <p:spPr>
            <a:xfrm>
              <a:off x="5101530" y="5404461"/>
              <a:ext cx="864605" cy="864228"/>
            </a:xfrm>
            <a:prstGeom prst="rect">
              <a:avLst/>
            </a:prstGeom>
          </p:spPr>
        </p:pic>
      </p:grpSp>
      <p:grpSp>
        <p:nvGrpSpPr>
          <p:cNvPr id="28" name="Group 27">
            <a:extLst>
              <a:ext uri="{FF2B5EF4-FFF2-40B4-BE49-F238E27FC236}">
                <a16:creationId xmlns:a16="http://schemas.microsoft.com/office/drawing/2014/main" id="{CFFF7C37-2341-1068-40D5-BD1AD56207A8}"/>
              </a:ext>
            </a:extLst>
          </p:cNvPr>
          <p:cNvGrpSpPr/>
          <p:nvPr/>
        </p:nvGrpSpPr>
        <p:grpSpPr>
          <a:xfrm>
            <a:off x="8176704" y="4900727"/>
            <a:ext cx="3661827" cy="1751883"/>
            <a:chOff x="12261331" y="5404460"/>
            <a:chExt cx="5492741" cy="2627824"/>
          </a:xfrm>
        </p:grpSpPr>
        <p:sp>
          <p:nvSpPr>
            <p:cNvPr id="29" name="Rectangle 28">
              <a:extLst>
                <a:ext uri="{FF2B5EF4-FFF2-40B4-BE49-F238E27FC236}">
                  <a16:creationId xmlns:a16="http://schemas.microsoft.com/office/drawing/2014/main" id="{2E7D039F-0BBC-ACD8-7F56-D8A27112074C}"/>
                </a:ext>
              </a:extLst>
            </p:cNvPr>
            <p:cNvSpPr/>
            <p:nvPr/>
          </p:nvSpPr>
          <p:spPr>
            <a:xfrm>
              <a:off x="12670030" y="5848263"/>
              <a:ext cx="5084042" cy="218402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Trạng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thái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cảm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xúc</a:t>
              </a:r>
              <a:r>
                <a:rPr lang="en-US" sz="2400"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Buồn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bã</a:t>
              </a:r>
              <a:endParaRPr lang="en-US" sz="2400" b="1" dirty="0">
                <a:solidFill>
                  <a:schemeClr val="tx1"/>
                </a:solidFill>
                <a:latin typeface="UTM Avo" panose="02040603050506020204" pitchFamily="18"/>
                <a:cs typeface="Arial" panose="020B0604020202020204" pitchFamily="34" charset="0"/>
              </a:endParaRPr>
            </a:p>
          </p:txBody>
        </p:sp>
        <p:pic>
          <p:nvPicPr>
            <p:cNvPr id="30" name="Picture 27">
              <a:extLst>
                <a:ext uri="{FF2B5EF4-FFF2-40B4-BE49-F238E27FC236}">
                  <a16:creationId xmlns:a16="http://schemas.microsoft.com/office/drawing/2014/main" id="{E4BD27CE-35BF-0102-2342-FD88B2003709}"/>
                </a:ext>
              </a:extLst>
            </p:cNvPr>
            <p:cNvPicPr>
              <a:picLocks noChangeAspect="1"/>
            </p:cNvPicPr>
            <p:nvPr/>
          </p:nvPicPr>
          <p:blipFill>
            <a:blip r:embed="rId4"/>
            <a:srcRect/>
            <a:stretch>
              <a:fillRect/>
            </a:stretch>
          </p:blipFill>
          <p:spPr>
            <a:xfrm>
              <a:off x="12261331" y="5404460"/>
              <a:ext cx="947222" cy="946808"/>
            </a:xfrm>
            <a:prstGeom prst="rect">
              <a:avLst/>
            </a:prstGeom>
          </p:spPr>
        </p:pic>
      </p:grpSp>
      <p:cxnSp>
        <p:nvCxnSpPr>
          <p:cNvPr id="31" name="Straight Connector 30">
            <a:extLst>
              <a:ext uri="{FF2B5EF4-FFF2-40B4-BE49-F238E27FC236}">
                <a16:creationId xmlns:a16="http://schemas.microsoft.com/office/drawing/2014/main" id="{28CDB741-342C-C9CA-80A8-E654EE9E21ED}"/>
              </a:ext>
            </a:extLst>
          </p:cNvPr>
          <p:cNvCxnSpPr>
            <a:cxnSpLocks/>
          </p:cNvCxnSpPr>
          <p:nvPr/>
        </p:nvCxnSpPr>
        <p:spPr>
          <a:xfrm>
            <a:off x="6046217" y="4455727"/>
            <a:ext cx="0" cy="7430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2473951-DE67-A1BB-D7BE-A6F6060B5475}"/>
              </a:ext>
            </a:extLst>
          </p:cNvPr>
          <p:cNvGrpSpPr/>
          <p:nvPr/>
        </p:nvGrpSpPr>
        <p:grpSpPr>
          <a:xfrm>
            <a:off x="4196003" y="5185698"/>
            <a:ext cx="3544894" cy="1538459"/>
            <a:chOff x="6290279" y="5831920"/>
            <a:chExt cx="5317342" cy="2307688"/>
          </a:xfrm>
        </p:grpSpPr>
        <p:sp>
          <p:nvSpPr>
            <p:cNvPr id="33" name="Rectangle 32">
              <a:extLst>
                <a:ext uri="{FF2B5EF4-FFF2-40B4-BE49-F238E27FC236}">
                  <a16:creationId xmlns:a16="http://schemas.microsoft.com/office/drawing/2014/main" id="{E2CB28D8-0E3D-B05B-89BC-5A0ACCA5297F}"/>
                </a:ext>
              </a:extLst>
            </p:cNvPr>
            <p:cNvSpPr/>
            <p:nvPr/>
          </p:nvSpPr>
          <p:spPr>
            <a:xfrm>
              <a:off x="6523579" y="5831920"/>
              <a:ext cx="5084042" cy="2200365"/>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Trạng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thái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cảm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xúc</a:t>
              </a:r>
              <a:r>
                <a:rPr lang="en-US" sz="2400"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Tức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giận</a:t>
              </a:r>
              <a:endParaRPr lang="en-US" sz="2400" b="1" dirty="0">
                <a:solidFill>
                  <a:schemeClr val="tx1"/>
                </a:solidFill>
                <a:latin typeface="UTM Avo" panose="02040603050506020204" pitchFamily="18"/>
                <a:cs typeface="Arial" panose="020B0604020202020204" pitchFamily="34" charset="0"/>
              </a:endParaRPr>
            </a:p>
          </p:txBody>
        </p:sp>
        <p:pic>
          <p:nvPicPr>
            <p:cNvPr id="34" name="Picture 16">
              <a:extLst>
                <a:ext uri="{FF2B5EF4-FFF2-40B4-BE49-F238E27FC236}">
                  <a16:creationId xmlns:a16="http://schemas.microsoft.com/office/drawing/2014/main" id="{CACF82AA-10E2-8327-EB22-BFD342B15AA2}"/>
                </a:ext>
              </a:extLst>
            </p:cNvPr>
            <p:cNvPicPr>
              <a:picLocks noChangeAspect="1"/>
            </p:cNvPicPr>
            <p:nvPr/>
          </p:nvPicPr>
          <p:blipFill>
            <a:blip r:embed="rId5"/>
            <a:srcRect/>
            <a:stretch>
              <a:fillRect/>
            </a:stretch>
          </p:blipFill>
          <p:spPr>
            <a:xfrm>
              <a:off x="6290279" y="7193572"/>
              <a:ext cx="947222" cy="946036"/>
            </a:xfrm>
            <a:prstGeom prst="rect">
              <a:avLst/>
            </a:prstGeom>
          </p:spPr>
        </p:pic>
      </p:grpSp>
    </p:spTree>
    <p:extLst>
      <p:ext uri="{BB962C8B-B14F-4D97-AF65-F5344CB8AC3E}">
        <p14:creationId xmlns:p14="http://schemas.microsoft.com/office/powerpoint/2010/main" val="930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par>
                                <p:cTn id="38" presetID="16" presetClass="entr" presetSubtype="37"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out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 name="Picture 39" descr="A child sitting at a desk writing on a piece of paper&#10;&#10;Description automatically generated">
            <a:extLst>
              <a:ext uri="{FF2B5EF4-FFF2-40B4-BE49-F238E27FC236}">
                <a16:creationId xmlns:a16="http://schemas.microsoft.com/office/drawing/2014/main" id="{B74842DE-4954-AFC9-CF84-CAA999DCB72D}"/>
              </a:ext>
            </a:extLst>
          </p:cNvPr>
          <p:cNvPicPr>
            <a:picLocks noChangeAspect="1"/>
          </p:cNvPicPr>
          <p:nvPr/>
        </p:nvPicPr>
        <p:blipFill rotWithShape="1">
          <a:blip r:embed="rId3">
            <a:extLst>
              <a:ext uri="{28A0092B-C50C-407E-A947-70E740481C1C}">
                <a14:useLocalDpi xmlns:a14="http://schemas.microsoft.com/office/drawing/2010/main" val="0"/>
              </a:ext>
            </a:extLst>
          </a:blip>
          <a:srcRect l="16400" t="18000" r="21200" b="11751"/>
          <a:stretch/>
        </p:blipFill>
        <p:spPr>
          <a:xfrm>
            <a:off x="939199" y="3371187"/>
            <a:ext cx="2793192" cy="3144503"/>
          </a:xfrm>
          <a:prstGeom prst="rect">
            <a:avLst/>
          </a:prstGeom>
        </p:spPr>
      </p:pic>
      <p:grpSp>
        <p:nvGrpSpPr>
          <p:cNvPr id="41" name="Group 17">
            <a:extLst>
              <a:ext uri="{FF2B5EF4-FFF2-40B4-BE49-F238E27FC236}">
                <a16:creationId xmlns:a16="http://schemas.microsoft.com/office/drawing/2014/main" id="{41DDAB9D-3B33-D304-2E10-4F9FB073FCFA}"/>
              </a:ext>
            </a:extLst>
          </p:cNvPr>
          <p:cNvGrpSpPr/>
          <p:nvPr/>
        </p:nvGrpSpPr>
        <p:grpSpPr>
          <a:xfrm rot="1100293">
            <a:off x="7176738" y="5307094"/>
            <a:ext cx="358575" cy="341767"/>
            <a:chOff x="0" y="0"/>
            <a:chExt cx="812800" cy="774700"/>
          </a:xfrm>
        </p:grpSpPr>
        <p:sp>
          <p:nvSpPr>
            <p:cNvPr id="42" name="Freeform 18">
              <a:extLst>
                <a:ext uri="{FF2B5EF4-FFF2-40B4-BE49-F238E27FC236}">
                  <a16:creationId xmlns:a16="http://schemas.microsoft.com/office/drawing/2014/main" id="{B2F320F1-C59A-0083-F9D0-B3EA7C132171}"/>
                </a:ext>
              </a:extLst>
            </p:cNvPr>
            <p:cNvSpPr/>
            <p:nvPr/>
          </p:nvSpPr>
          <p:spPr>
            <a:xfrm>
              <a:off x="100414" y="113079"/>
              <a:ext cx="611973" cy="583067"/>
            </a:xfrm>
            <a:custGeom>
              <a:avLst/>
              <a:gdLst/>
              <a:ahLst/>
              <a:cxnLst/>
              <a:rect l="l" t="t" r="r" b="b"/>
              <a:pathLst>
                <a:path w="611973" h="583067">
                  <a:moveTo>
                    <a:pt x="353955" y="34875"/>
                  </a:moveTo>
                  <a:lnTo>
                    <a:pt x="354049" y="35166"/>
                  </a:lnTo>
                  <a:cubicBezTo>
                    <a:pt x="382593" y="123204"/>
                    <a:pt x="464605" y="182830"/>
                    <a:pt x="557155" y="182830"/>
                  </a:cubicBezTo>
                  <a:lnTo>
                    <a:pt x="557155" y="182830"/>
                  </a:lnTo>
                  <a:cubicBezTo>
                    <a:pt x="579035" y="182830"/>
                    <a:pt x="598429" y="196912"/>
                    <a:pt x="605201" y="217718"/>
                  </a:cubicBezTo>
                  <a:cubicBezTo>
                    <a:pt x="611973" y="238523"/>
                    <a:pt x="604584" y="261323"/>
                    <a:pt x="586896" y="274202"/>
                  </a:cubicBezTo>
                  <a:lnTo>
                    <a:pt x="586801" y="274271"/>
                  </a:lnTo>
                  <a:cubicBezTo>
                    <a:pt x="511892" y="328814"/>
                    <a:pt x="480550" y="425342"/>
                    <a:pt x="509128" y="513488"/>
                  </a:cubicBezTo>
                  <a:lnTo>
                    <a:pt x="509244" y="513846"/>
                  </a:lnTo>
                  <a:cubicBezTo>
                    <a:pt x="515985" y="534637"/>
                    <a:pt x="508569" y="557404"/>
                    <a:pt x="490876" y="570236"/>
                  </a:cubicBezTo>
                  <a:cubicBezTo>
                    <a:pt x="473183" y="583068"/>
                    <a:pt x="449239" y="583045"/>
                    <a:pt x="431571" y="570180"/>
                  </a:cubicBezTo>
                  <a:lnTo>
                    <a:pt x="431571" y="570180"/>
                  </a:lnTo>
                  <a:cubicBezTo>
                    <a:pt x="356717" y="515678"/>
                    <a:pt x="255255" y="515678"/>
                    <a:pt x="180401" y="570180"/>
                  </a:cubicBezTo>
                  <a:lnTo>
                    <a:pt x="180401" y="570180"/>
                  </a:lnTo>
                  <a:cubicBezTo>
                    <a:pt x="162733" y="583045"/>
                    <a:pt x="138789" y="583068"/>
                    <a:pt x="121096" y="570236"/>
                  </a:cubicBezTo>
                  <a:cubicBezTo>
                    <a:pt x="103403" y="557404"/>
                    <a:pt x="95987" y="534637"/>
                    <a:pt x="102728" y="513846"/>
                  </a:cubicBezTo>
                  <a:lnTo>
                    <a:pt x="102844" y="513488"/>
                  </a:lnTo>
                  <a:cubicBezTo>
                    <a:pt x="131422" y="425342"/>
                    <a:pt x="100080" y="328814"/>
                    <a:pt x="25171" y="274271"/>
                  </a:cubicBezTo>
                  <a:lnTo>
                    <a:pt x="25076" y="274202"/>
                  </a:lnTo>
                  <a:cubicBezTo>
                    <a:pt x="7388" y="261323"/>
                    <a:pt x="0" y="238523"/>
                    <a:pt x="6771" y="217718"/>
                  </a:cubicBezTo>
                  <a:cubicBezTo>
                    <a:pt x="13543" y="196912"/>
                    <a:pt x="32937" y="182830"/>
                    <a:pt x="54817" y="182830"/>
                  </a:cubicBezTo>
                  <a:lnTo>
                    <a:pt x="54817" y="182830"/>
                  </a:lnTo>
                  <a:cubicBezTo>
                    <a:pt x="147367" y="182830"/>
                    <a:pt x="229379" y="123204"/>
                    <a:pt x="257923" y="35166"/>
                  </a:cubicBezTo>
                  <a:lnTo>
                    <a:pt x="258017" y="34875"/>
                  </a:lnTo>
                  <a:cubicBezTo>
                    <a:pt x="264758" y="14083"/>
                    <a:pt x="284128" y="0"/>
                    <a:pt x="305986" y="0"/>
                  </a:cubicBezTo>
                  <a:cubicBezTo>
                    <a:pt x="327844" y="0"/>
                    <a:pt x="347214" y="14083"/>
                    <a:pt x="353955" y="34875"/>
                  </a:cubicBezTo>
                  <a:close/>
                </a:path>
              </a:pathLst>
            </a:custGeom>
            <a:solidFill>
              <a:srgbClr val="EFDB02"/>
            </a:solidFill>
            <a:ln w="19050">
              <a:solidFill>
                <a:srgbClr val="000000"/>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43" name="TextBox 19">
              <a:extLst>
                <a:ext uri="{FF2B5EF4-FFF2-40B4-BE49-F238E27FC236}">
                  <a16:creationId xmlns:a16="http://schemas.microsoft.com/office/drawing/2014/main" id="{B53A805A-68FA-BFE8-E33B-C2C39B2EE213}"/>
                </a:ext>
              </a:extLst>
            </p:cNvPr>
            <p:cNvSpPr txBox="1"/>
            <p:nvPr/>
          </p:nvSpPr>
          <p:spPr>
            <a:xfrm>
              <a:off x="228600" y="285750"/>
              <a:ext cx="355600" cy="323850"/>
            </a:xfrm>
            <a:prstGeom prst="rect">
              <a:avLst/>
            </a:prstGeom>
          </p:spPr>
          <p:txBody>
            <a:bodyPr lIns="33867" tIns="33867" rIns="33867" bIns="33867" rtlCol="0" anchor="ctr"/>
            <a:lstStyle/>
            <a:p>
              <a:pPr marL="0" marR="0" lvl="0" indent="0" algn="ctr" defTabSz="609630" eaLnBrk="1" fontAlgn="auto" latinLnBrk="0" hangingPunct="1">
                <a:lnSpc>
                  <a:spcPts val="1224"/>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44" name="Rounded Rectangular Callout 13">
            <a:extLst>
              <a:ext uri="{FF2B5EF4-FFF2-40B4-BE49-F238E27FC236}">
                <a16:creationId xmlns:a16="http://schemas.microsoft.com/office/drawing/2014/main" id="{6A3DBCAA-4196-F933-6C8C-35FBDE83CA12}"/>
              </a:ext>
            </a:extLst>
          </p:cNvPr>
          <p:cNvSpPr/>
          <p:nvPr/>
        </p:nvSpPr>
        <p:spPr>
          <a:xfrm>
            <a:off x="729209" y="1668669"/>
            <a:ext cx="3981940" cy="1012169"/>
          </a:xfrm>
          <a:prstGeom prst="wedgeRoundRectCallout">
            <a:avLst>
              <a:gd name="adj1" fmla="val -10412"/>
              <a:gd name="adj2" fmla="val 101521"/>
              <a:gd name="adj3" fmla="val 16667"/>
            </a:avLst>
          </a:prstGeom>
          <a:solidFill>
            <a:sysClr val="window" lastClr="FFFFFF"/>
          </a:solidFill>
          <a:ln w="38100" cap="flat" cmpd="sng" algn="ctr">
            <a:solidFill>
              <a:srgbClr val="F79646">
                <a:lumMod val="50000"/>
              </a:srgbClr>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UTM Avo" panose="02040603050506020204" pitchFamily="18"/>
                <a:cs typeface="Arial" panose="020B0604020202020204" pitchFamily="34" charset="0"/>
              </a:rPr>
              <a:t>YÊU CẦU</a:t>
            </a:r>
          </a:p>
        </p:txBody>
      </p:sp>
      <p:pic>
        <p:nvPicPr>
          <p:cNvPr id="45" name="Picture 4">
            <a:extLst>
              <a:ext uri="{FF2B5EF4-FFF2-40B4-BE49-F238E27FC236}">
                <a16:creationId xmlns:a16="http://schemas.microsoft.com/office/drawing/2014/main" id="{FA8E1CE1-F86C-507E-0DFA-C6C40E2DAF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4069990" y="6115544"/>
            <a:ext cx="1119289" cy="400146"/>
          </a:xfrm>
          <a:prstGeom prst="rect">
            <a:avLst/>
          </a:prstGeom>
        </p:spPr>
      </p:pic>
      <p:grpSp>
        <p:nvGrpSpPr>
          <p:cNvPr id="46" name="Group 45">
            <a:extLst>
              <a:ext uri="{FF2B5EF4-FFF2-40B4-BE49-F238E27FC236}">
                <a16:creationId xmlns:a16="http://schemas.microsoft.com/office/drawing/2014/main" id="{1AC91345-E16F-0B22-412C-2F7C46501AB3}"/>
              </a:ext>
            </a:extLst>
          </p:cNvPr>
          <p:cNvGrpSpPr/>
          <p:nvPr/>
        </p:nvGrpSpPr>
        <p:grpSpPr>
          <a:xfrm>
            <a:off x="5213400" y="1677233"/>
            <a:ext cx="6523752" cy="4435199"/>
            <a:chOff x="7340557" y="1038790"/>
            <a:chExt cx="10337843" cy="6344079"/>
          </a:xfrm>
        </p:grpSpPr>
        <p:grpSp>
          <p:nvGrpSpPr>
            <p:cNvPr id="47" name="Group 46">
              <a:extLst>
                <a:ext uri="{FF2B5EF4-FFF2-40B4-BE49-F238E27FC236}">
                  <a16:creationId xmlns:a16="http://schemas.microsoft.com/office/drawing/2014/main" id="{1B3F2618-3F6C-32D1-5CAD-7DC16C9F4155}"/>
                </a:ext>
              </a:extLst>
            </p:cNvPr>
            <p:cNvGrpSpPr/>
            <p:nvPr/>
          </p:nvGrpSpPr>
          <p:grpSpPr>
            <a:xfrm>
              <a:off x="7340557" y="2035551"/>
              <a:ext cx="10337843" cy="5347318"/>
              <a:chOff x="-980971" y="3376974"/>
              <a:chExt cx="18034354" cy="4246862"/>
            </a:xfrm>
          </p:grpSpPr>
          <p:sp>
            <p:nvSpPr>
              <p:cNvPr id="49" name="Rectangle: Rounded Corners 14">
                <a:extLst>
                  <a:ext uri="{FF2B5EF4-FFF2-40B4-BE49-F238E27FC236}">
                    <a16:creationId xmlns:a16="http://schemas.microsoft.com/office/drawing/2014/main" id="{6CAF774F-636F-7EEA-0416-5081EB0A03C6}"/>
                  </a:ext>
                </a:extLst>
              </p:cNvPr>
              <p:cNvSpPr/>
              <p:nvPr/>
            </p:nvSpPr>
            <p:spPr>
              <a:xfrm>
                <a:off x="-980971" y="3376974"/>
                <a:ext cx="18034354" cy="4246862"/>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50" name="Rectangle: Rounded Corners 15">
                <a:extLst>
                  <a:ext uri="{FF2B5EF4-FFF2-40B4-BE49-F238E27FC236}">
                    <a16:creationId xmlns:a16="http://schemas.microsoft.com/office/drawing/2014/main" id="{1580B3EA-58AA-17A4-A7E1-10130AD12704}"/>
                  </a:ext>
                </a:extLst>
              </p:cNvPr>
              <p:cNvSpPr/>
              <p:nvPr/>
            </p:nvSpPr>
            <p:spPr>
              <a:xfrm>
                <a:off x="-49703" y="3848213"/>
                <a:ext cx="16363191" cy="3327515"/>
              </a:xfrm>
              <a:prstGeom prst="roundRect">
                <a:avLst/>
              </a:prstGeom>
              <a:solidFill>
                <a:sysClr val="window" lastClr="FFFFFF"/>
              </a:solidFill>
              <a:ln w="38100" cap="flat" cmpd="sng" algn="ctr">
                <a:solidFill>
                  <a:srgbClr val="F79646">
                    <a:lumMod val="75000"/>
                  </a:srgbClr>
                </a:solidFill>
                <a:prstDash val="dash"/>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nhận xét phần thể hiện cảm xúc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bạn</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và chia sẻ cảm nghĩ</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sau khi tham gia trò chơi.</a:t>
                </a:r>
              </a:p>
            </p:txBody>
          </p:sp>
        </p:grpSp>
        <p:pic>
          <p:nvPicPr>
            <p:cNvPr id="48" name="Picture 16">
              <a:extLst>
                <a:ext uri="{FF2B5EF4-FFF2-40B4-BE49-F238E27FC236}">
                  <a16:creationId xmlns:a16="http://schemas.microsoft.com/office/drawing/2014/main" id="{FD5F33F5-CB57-C4AB-AF3F-0461C96CB72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47740" y="1038790"/>
              <a:ext cx="1523476" cy="1447800"/>
            </a:xfrm>
            <a:prstGeom prst="rect">
              <a:avLst/>
            </a:prstGeom>
          </p:spPr>
        </p:pic>
      </p:grpSp>
    </p:spTree>
    <p:extLst>
      <p:ext uri="{BB962C8B-B14F-4D97-AF65-F5344CB8AC3E}">
        <p14:creationId xmlns:p14="http://schemas.microsoft.com/office/powerpoint/2010/main" val="148115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Freeform 4">
            <a:extLst>
              <a:ext uri="{FF2B5EF4-FFF2-40B4-BE49-F238E27FC236}">
                <a16:creationId xmlns:a16="http://schemas.microsoft.com/office/drawing/2014/main" id="{5477E8D7-ABF5-B9CF-86A8-BD2D534971C0}"/>
              </a:ext>
            </a:extLst>
          </p:cNvPr>
          <p:cNvSpPr/>
          <p:nvPr/>
        </p:nvSpPr>
        <p:spPr>
          <a:xfrm flipH="1">
            <a:off x="10387845" y="1335920"/>
            <a:ext cx="2086293" cy="955902"/>
          </a:xfrm>
          <a:custGeom>
            <a:avLst/>
            <a:gdLst/>
            <a:ahLst/>
            <a:cxnLst/>
            <a:rect l="l" t="t" r="r" b="b"/>
            <a:pathLst>
              <a:path w="3129440" h="1433853">
                <a:moveTo>
                  <a:pt x="3129440" y="0"/>
                </a:moveTo>
                <a:lnTo>
                  <a:pt x="0" y="0"/>
                </a:lnTo>
                <a:lnTo>
                  <a:pt x="0" y="1433852"/>
                </a:lnTo>
                <a:lnTo>
                  <a:pt x="3129440" y="1433852"/>
                </a:lnTo>
                <a:lnTo>
                  <a:pt x="312944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30" name="Freeform 5">
            <a:extLst>
              <a:ext uri="{FF2B5EF4-FFF2-40B4-BE49-F238E27FC236}">
                <a16:creationId xmlns:a16="http://schemas.microsoft.com/office/drawing/2014/main" id="{F58DD2E3-3311-317A-090F-EDFF06F2EBB7}"/>
              </a:ext>
            </a:extLst>
          </p:cNvPr>
          <p:cNvSpPr/>
          <p:nvPr/>
        </p:nvSpPr>
        <p:spPr>
          <a:xfrm flipH="1">
            <a:off x="10318864" y="1893891"/>
            <a:ext cx="1496786" cy="685800"/>
          </a:xfrm>
          <a:custGeom>
            <a:avLst/>
            <a:gdLst/>
            <a:ahLst/>
            <a:cxnLst/>
            <a:rect l="l" t="t" r="r" b="b"/>
            <a:pathLst>
              <a:path w="2245179" h="1028700">
                <a:moveTo>
                  <a:pt x="2245178" y="0"/>
                </a:moveTo>
                <a:lnTo>
                  <a:pt x="0" y="0"/>
                </a:lnTo>
                <a:lnTo>
                  <a:pt x="0" y="1028700"/>
                </a:lnTo>
                <a:lnTo>
                  <a:pt x="2245178" y="1028700"/>
                </a:lnTo>
                <a:lnTo>
                  <a:pt x="22451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32" name="Freeform 3">
            <a:extLst>
              <a:ext uri="{FF2B5EF4-FFF2-40B4-BE49-F238E27FC236}">
                <a16:creationId xmlns:a16="http://schemas.microsoft.com/office/drawing/2014/main" id="{7FF73AB7-E63E-02CC-6CAD-F59F56EA340B}"/>
              </a:ext>
            </a:extLst>
          </p:cNvPr>
          <p:cNvSpPr/>
          <p:nvPr/>
        </p:nvSpPr>
        <p:spPr>
          <a:xfrm>
            <a:off x="679933" y="3670755"/>
            <a:ext cx="5416067" cy="2946606"/>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33" name="Group 32">
            <a:extLst>
              <a:ext uri="{FF2B5EF4-FFF2-40B4-BE49-F238E27FC236}">
                <a16:creationId xmlns:a16="http://schemas.microsoft.com/office/drawing/2014/main" id="{B7037EB1-1636-E3A3-EEF5-BAA356102069}"/>
              </a:ext>
            </a:extLst>
          </p:cNvPr>
          <p:cNvGrpSpPr/>
          <p:nvPr/>
        </p:nvGrpSpPr>
        <p:grpSpPr>
          <a:xfrm>
            <a:off x="2290655" y="2485800"/>
            <a:ext cx="2194621" cy="1703849"/>
            <a:chOff x="2929710" y="2866551"/>
            <a:chExt cx="3291932" cy="2555773"/>
          </a:xfrm>
        </p:grpSpPr>
        <p:grpSp>
          <p:nvGrpSpPr>
            <p:cNvPr id="35" name="Group 5">
              <a:extLst>
                <a:ext uri="{FF2B5EF4-FFF2-40B4-BE49-F238E27FC236}">
                  <a16:creationId xmlns:a16="http://schemas.microsoft.com/office/drawing/2014/main" id="{845F4A14-A90D-60A1-29E2-878B1B9C1FB7}"/>
                </a:ext>
              </a:extLst>
            </p:cNvPr>
            <p:cNvGrpSpPr/>
            <p:nvPr/>
          </p:nvGrpSpPr>
          <p:grpSpPr>
            <a:xfrm>
              <a:off x="3640103" y="2866552"/>
              <a:ext cx="2581539" cy="2555772"/>
              <a:chOff x="-60769" y="38100"/>
              <a:chExt cx="797369" cy="789410"/>
            </a:xfrm>
          </p:grpSpPr>
          <p:sp>
            <p:nvSpPr>
              <p:cNvPr id="51" name="Freeform 6">
                <a:extLst>
                  <a:ext uri="{FF2B5EF4-FFF2-40B4-BE49-F238E27FC236}">
                    <a16:creationId xmlns:a16="http://schemas.microsoft.com/office/drawing/2014/main" id="{A55E4791-5AC6-EEB9-C546-F5A74283659B}"/>
                  </a:ext>
                </a:extLst>
              </p:cNvPr>
              <p:cNvSpPr/>
              <p:nvPr/>
            </p:nvSpPr>
            <p:spPr>
              <a:xfrm>
                <a:off x="-60769" y="164149"/>
                <a:ext cx="660401" cy="663361"/>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4F81BD">
                  <a:lumMod val="75000"/>
                </a:srgbClr>
              </a:solidFill>
              <a:ln w="38100">
                <a:solidFill>
                  <a:srgbClr val="FFFFFF"/>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2" name="TextBox 7">
                <a:extLst>
                  <a:ext uri="{FF2B5EF4-FFF2-40B4-BE49-F238E27FC236}">
                    <a16:creationId xmlns:a16="http://schemas.microsoft.com/office/drawing/2014/main" id="{537BC1CA-C951-6E1B-FA31-F7E0EE80CD3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36" name="Group 8">
              <a:extLst>
                <a:ext uri="{FF2B5EF4-FFF2-40B4-BE49-F238E27FC236}">
                  <a16:creationId xmlns:a16="http://schemas.microsoft.com/office/drawing/2014/main" id="{954E0826-DCA3-37A6-87F2-9A66893DCE10}"/>
                </a:ext>
              </a:extLst>
            </p:cNvPr>
            <p:cNvGrpSpPr/>
            <p:nvPr/>
          </p:nvGrpSpPr>
          <p:grpSpPr>
            <a:xfrm>
              <a:off x="3216671" y="2866551"/>
              <a:ext cx="2378925" cy="2508147"/>
              <a:chOff x="1813" y="38100"/>
              <a:chExt cx="734787" cy="774700"/>
            </a:xfrm>
          </p:grpSpPr>
          <p:sp>
            <p:nvSpPr>
              <p:cNvPr id="38" name="Freeform 9">
                <a:extLst>
                  <a:ext uri="{FF2B5EF4-FFF2-40B4-BE49-F238E27FC236}">
                    <a16:creationId xmlns:a16="http://schemas.microsoft.com/office/drawing/2014/main" id="{98F329E7-F58F-554A-9A34-667FEE65611E}"/>
                  </a:ext>
                </a:extLst>
              </p:cNvPr>
              <p:cNvSpPr/>
              <p:nvPr/>
            </p:nvSpPr>
            <p:spPr>
              <a:xfrm>
                <a:off x="1813" y="149440"/>
                <a:ext cx="660400" cy="66336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20000"/>
                  <a:lumOff val="80000"/>
                </a:srgbClr>
              </a:solidFill>
              <a:ln w="38100">
                <a:solidFill>
                  <a:srgbClr val="FFFFFF"/>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39" name="TextBox 10">
                <a:extLst>
                  <a:ext uri="{FF2B5EF4-FFF2-40B4-BE49-F238E27FC236}">
                    <a16:creationId xmlns:a16="http://schemas.microsoft.com/office/drawing/2014/main" id="{226E2B2A-37D9-10C5-CE6B-DFBB6407CEB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37" name="TextBox 26">
              <a:extLst>
                <a:ext uri="{FF2B5EF4-FFF2-40B4-BE49-F238E27FC236}">
                  <a16:creationId xmlns:a16="http://schemas.microsoft.com/office/drawing/2014/main" id="{B0705272-F270-BA33-C937-144C7F34B07B}"/>
                </a:ext>
              </a:extLst>
            </p:cNvPr>
            <p:cNvSpPr txBox="1"/>
            <p:nvPr/>
          </p:nvSpPr>
          <p:spPr>
            <a:xfrm>
              <a:off x="2929710" y="3746034"/>
              <a:ext cx="2712015" cy="1077315"/>
            </a:xfrm>
            <a:prstGeom prst="rect">
              <a:avLst/>
            </a:prstGeom>
          </p:spPr>
          <p:txBody>
            <a:bodyPr lIns="0" tIns="0" rIns="0" bIns="0" rtlCol="0" anchor="t">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4667"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01</a:t>
              </a:r>
            </a:p>
          </p:txBody>
        </p:sp>
      </p:grpSp>
      <p:sp>
        <p:nvSpPr>
          <p:cNvPr id="34" name="TextBox 33">
            <a:extLst>
              <a:ext uri="{FF2B5EF4-FFF2-40B4-BE49-F238E27FC236}">
                <a16:creationId xmlns:a16="http://schemas.microsoft.com/office/drawing/2014/main" id="{1A63CA5E-BDBA-D95E-6715-7A6EC7B711F4}"/>
              </a:ext>
            </a:extLst>
          </p:cNvPr>
          <p:cNvSpPr txBox="1"/>
          <p:nvPr/>
        </p:nvSpPr>
        <p:spPr>
          <a:xfrm>
            <a:off x="1244445" y="4259682"/>
            <a:ext cx="4446069" cy="2229841"/>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Theo em, phần thể hiện cảm xúc của bạn đã phù hợp với tình huống được đưa ra chưa?</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54" name="Freeform 3">
            <a:extLst>
              <a:ext uri="{FF2B5EF4-FFF2-40B4-BE49-F238E27FC236}">
                <a16:creationId xmlns:a16="http://schemas.microsoft.com/office/drawing/2014/main" id="{CC7BD49F-CA48-486C-D1B7-091BEAF4BA69}"/>
              </a:ext>
            </a:extLst>
          </p:cNvPr>
          <p:cNvSpPr/>
          <p:nvPr/>
        </p:nvSpPr>
        <p:spPr>
          <a:xfrm>
            <a:off x="6511929" y="3672982"/>
            <a:ext cx="5416067" cy="2946605"/>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55" name="Group 54">
            <a:extLst>
              <a:ext uri="{FF2B5EF4-FFF2-40B4-BE49-F238E27FC236}">
                <a16:creationId xmlns:a16="http://schemas.microsoft.com/office/drawing/2014/main" id="{52C55FF3-8186-410E-AA77-508593BA1D25}"/>
              </a:ext>
            </a:extLst>
          </p:cNvPr>
          <p:cNvGrpSpPr/>
          <p:nvPr/>
        </p:nvGrpSpPr>
        <p:grpSpPr>
          <a:xfrm>
            <a:off x="8124090" y="2485800"/>
            <a:ext cx="2194621" cy="1712361"/>
            <a:chOff x="2929710" y="2866551"/>
            <a:chExt cx="3291932" cy="2555773"/>
          </a:xfrm>
        </p:grpSpPr>
        <p:grpSp>
          <p:nvGrpSpPr>
            <p:cNvPr id="57" name="Group 5">
              <a:extLst>
                <a:ext uri="{FF2B5EF4-FFF2-40B4-BE49-F238E27FC236}">
                  <a16:creationId xmlns:a16="http://schemas.microsoft.com/office/drawing/2014/main" id="{1C4F9A8C-63F4-2F6A-6E33-9539B3ED67F7}"/>
                </a:ext>
              </a:extLst>
            </p:cNvPr>
            <p:cNvGrpSpPr/>
            <p:nvPr/>
          </p:nvGrpSpPr>
          <p:grpSpPr>
            <a:xfrm>
              <a:off x="3610285" y="2866552"/>
              <a:ext cx="2611357" cy="2555772"/>
              <a:chOff x="-69979" y="38100"/>
              <a:chExt cx="806579" cy="789410"/>
            </a:xfrm>
          </p:grpSpPr>
          <p:sp>
            <p:nvSpPr>
              <p:cNvPr id="62" name="Freeform 6">
                <a:extLst>
                  <a:ext uri="{FF2B5EF4-FFF2-40B4-BE49-F238E27FC236}">
                    <a16:creationId xmlns:a16="http://schemas.microsoft.com/office/drawing/2014/main" id="{6A38F1F8-4708-4E80-DEB6-2CD6356527B4}"/>
                  </a:ext>
                </a:extLst>
              </p:cNvPr>
              <p:cNvSpPr/>
              <p:nvPr/>
            </p:nvSpPr>
            <p:spPr>
              <a:xfrm>
                <a:off x="-69979" y="164151"/>
                <a:ext cx="660400" cy="663359"/>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4F81BD">
                  <a:lumMod val="75000"/>
                </a:srgbClr>
              </a:solidFill>
              <a:ln w="38100">
                <a:solidFill>
                  <a:srgbClr val="FFFFFF"/>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63" name="TextBox 7">
                <a:extLst>
                  <a:ext uri="{FF2B5EF4-FFF2-40B4-BE49-F238E27FC236}">
                    <a16:creationId xmlns:a16="http://schemas.microsoft.com/office/drawing/2014/main" id="{129E4798-27A1-0099-6272-79F972D17CB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58" name="Group 8">
              <a:extLst>
                <a:ext uri="{FF2B5EF4-FFF2-40B4-BE49-F238E27FC236}">
                  <a16:creationId xmlns:a16="http://schemas.microsoft.com/office/drawing/2014/main" id="{990F6FE0-697A-EA14-5C4F-F0B3E598FC68}"/>
                </a:ext>
              </a:extLst>
            </p:cNvPr>
            <p:cNvGrpSpPr/>
            <p:nvPr/>
          </p:nvGrpSpPr>
          <p:grpSpPr>
            <a:xfrm>
              <a:off x="3216671" y="2866551"/>
              <a:ext cx="2378925" cy="2508147"/>
              <a:chOff x="1813" y="38100"/>
              <a:chExt cx="734787" cy="774700"/>
            </a:xfrm>
          </p:grpSpPr>
          <p:sp>
            <p:nvSpPr>
              <p:cNvPr id="60" name="Freeform 9">
                <a:extLst>
                  <a:ext uri="{FF2B5EF4-FFF2-40B4-BE49-F238E27FC236}">
                    <a16:creationId xmlns:a16="http://schemas.microsoft.com/office/drawing/2014/main" id="{BAF67FB0-BE40-E78C-887C-474623718709}"/>
                  </a:ext>
                </a:extLst>
              </p:cNvPr>
              <p:cNvSpPr/>
              <p:nvPr/>
            </p:nvSpPr>
            <p:spPr>
              <a:xfrm>
                <a:off x="1813" y="149440"/>
                <a:ext cx="660400" cy="66336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20000"/>
                  <a:lumOff val="80000"/>
                </a:srgbClr>
              </a:solidFill>
              <a:ln w="38100">
                <a:solidFill>
                  <a:srgbClr val="FFFFFF"/>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61" name="TextBox 10">
                <a:extLst>
                  <a:ext uri="{FF2B5EF4-FFF2-40B4-BE49-F238E27FC236}">
                    <a16:creationId xmlns:a16="http://schemas.microsoft.com/office/drawing/2014/main" id="{13CC222E-CF27-9C34-FA2F-E8AF542C336D}"/>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59" name="TextBox 26">
              <a:extLst>
                <a:ext uri="{FF2B5EF4-FFF2-40B4-BE49-F238E27FC236}">
                  <a16:creationId xmlns:a16="http://schemas.microsoft.com/office/drawing/2014/main" id="{0173EE7B-3CED-197C-490C-5A1FEFD29D7E}"/>
                </a:ext>
              </a:extLst>
            </p:cNvPr>
            <p:cNvSpPr txBox="1"/>
            <p:nvPr/>
          </p:nvSpPr>
          <p:spPr>
            <a:xfrm>
              <a:off x="2929710" y="3766761"/>
              <a:ext cx="2712015" cy="1071960"/>
            </a:xfrm>
            <a:prstGeom prst="rect">
              <a:avLst/>
            </a:prstGeom>
          </p:spPr>
          <p:txBody>
            <a:bodyPr lIns="0" tIns="0" rIns="0" bIns="0" rtlCol="0" anchor="t">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4667"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02</a:t>
              </a:r>
            </a:p>
          </p:txBody>
        </p:sp>
      </p:grpSp>
      <p:sp>
        <p:nvSpPr>
          <p:cNvPr id="56" name="TextBox 55">
            <a:extLst>
              <a:ext uri="{FF2B5EF4-FFF2-40B4-BE49-F238E27FC236}">
                <a16:creationId xmlns:a16="http://schemas.microsoft.com/office/drawing/2014/main" id="{2E4B2A34-5238-CE2A-C5D9-5C3122D9D6BF}"/>
              </a:ext>
            </a:extLst>
          </p:cNvPr>
          <p:cNvSpPr txBox="1"/>
          <p:nvPr/>
        </p:nvSpPr>
        <p:spPr>
          <a:xfrm>
            <a:off x="6901920" y="4592872"/>
            <a:ext cx="4636084" cy="1681229"/>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thấy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phần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thể</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cảm</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xúc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bạn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nào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phù</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hợp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với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huống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nhất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endParaRPr kumimoji="0" lang="en-US" sz="2400" b="1"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64" name="Freeform 7">
            <a:extLst>
              <a:ext uri="{FF2B5EF4-FFF2-40B4-BE49-F238E27FC236}">
                <a16:creationId xmlns:a16="http://schemas.microsoft.com/office/drawing/2014/main" id="{B58F5D94-604C-21D9-2C28-9899BBAC30A9}"/>
              </a:ext>
            </a:extLst>
          </p:cNvPr>
          <p:cNvSpPr/>
          <p:nvPr/>
        </p:nvSpPr>
        <p:spPr>
          <a:xfrm>
            <a:off x="528191" y="3404504"/>
            <a:ext cx="748419" cy="684023"/>
          </a:xfrm>
          <a:custGeom>
            <a:avLst/>
            <a:gdLst/>
            <a:ahLst/>
            <a:cxnLst/>
            <a:rect l="l" t="t" r="r" b="b"/>
            <a:pathLst>
              <a:path w="2817821" h="1864885">
                <a:moveTo>
                  <a:pt x="0" y="0"/>
                </a:moveTo>
                <a:lnTo>
                  <a:pt x="2817821" y="0"/>
                </a:lnTo>
                <a:lnTo>
                  <a:pt x="2817821" y="1864885"/>
                </a:lnTo>
                <a:lnTo>
                  <a:pt x="0" y="1864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65" name="Line Callout 1 (Border and Accent Bar) 3">
            <a:extLst>
              <a:ext uri="{FF2B5EF4-FFF2-40B4-BE49-F238E27FC236}">
                <a16:creationId xmlns:a16="http://schemas.microsoft.com/office/drawing/2014/main" id="{8035077E-0E62-5168-1D90-E839114483C5}"/>
              </a:ext>
            </a:extLst>
          </p:cNvPr>
          <p:cNvSpPr/>
          <p:nvPr/>
        </p:nvSpPr>
        <p:spPr>
          <a:xfrm>
            <a:off x="203200" y="1616966"/>
            <a:ext cx="6456017" cy="685801"/>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Các em trả lời các câu hỏi sau:</a:t>
            </a:r>
            <a:endPar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66" name="Picture 2">
            <a:extLst>
              <a:ext uri="{FF2B5EF4-FFF2-40B4-BE49-F238E27FC236}">
                <a16:creationId xmlns:a16="http://schemas.microsoft.com/office/drawing/2014/main" id="{B32299E7-D426-9C7A-0ED5-D684E0F0CE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547387" y="5753326"/>
            <a:ext cx="1487219" cy="1130286"/>
          </a:xfrm>
          <a:prstGeom prst="rect">
            <a:avLst/>
          </a:prstGeom>
        </p:spPr>
      </p:pic>
    </p:spTree>
    <p:extLst>
      <p:ext uri="{BB962C8B-B14F-4D97-AF65-F5344CB8AC3E}">
        <p14:creationId xmlns:p14="http://schemas.microsoft.com/office/powerpoint/2010/main" val="2246576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TotalTime>
  <Words>1032</Words>
  <Application>Microsoft Office PowerPoint</Application>
  <PresentationFormat>Widescreen</PresentationFormat>
  <Paragraphs>112</Paragraphs>
  <Slides>27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UTM Avo</vt:lpstr>
      <vt:lpstr>Wingdings</vt:lpstr>
      <vt:lpstr>Courier New</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Huy Nguyễn</cp:lastModifiedBy>
  <cp:revision>6</cp:revision>
  <dcterms:created xsi:type="dcterms:W3CDTF">2023-11-30T06:56:20Z</dcterms:created>
  <dcterms:modified xsi:type="dcterms:W3CDTF">2023-12-06T04:20:38Z</dcterms:modified>
</cp:coreProperties>
</file>