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7"/>
  </p:notesMasterIdLst>
  <p:sldIdLst>
    <p:sldId id="266" r:id="rId3"/>
    <p:sldId id="256" r:id="rId4"/>
    <p:sldId id="257" r:id="rId5"/>
    <p:sldId id="258" r:id="rId6"/>
    <p:sldId id="259" r:id="rId7"/>
    <p:sldId id="271" r:id="rId8"/>
    <p:sldId id="272" r:id="rId9"/>
    <p:sldId id="273" r:id="rId10"/>
    <p:sldId id="274" r:id="rId11"/>
    <p:sldId id="260" r:id="rId12"/>
    <p:sldId id="261" r:id="rId13"/>
    <p:sldId id="275" r:id="rId14"/>
    <p:sldId id="276" r:id="rId15"/>
    <p:sldId id="277" r:id="rId16"/>
    <p:sldId id="278" r:id="rId17"/>
    <p:sldId id="269" r:id="rId18"/>
    <p:sldId id="270" r:id="rId19"/>
    <p:sldId id="279" r:id="rId20"/>
    <p:sldId id="262" r:id="rId21"/>
    <p:sldId id="280" r:id="rId22"/>
    <p:sldId id="263" r:id="rId23"/>
    <p:sldId id="268" r:id="rId24"/>
    <p:sldId id="267" r:id="rId25"/>
    <p:sldId id="281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UTM Avo" panose="02040603050506020204" pitchFamily="18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02FA3-5566-4D69-BAEA-AC972CB9C2EF}" v="9" dt="2023-12-29T16:26:20.324"/>
    <p1510:client id="{9E28ED2E-90C6-4CB4-B0E8-DB1A879157B8}" v="127" dt="2023-12-30T09:36:15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49512 Phạm Ngọc Anh" userId="cefd2df1-5fa3-4dec-87c8-c5040616a0c8" providerId="ADAL" clId="{12402FA3-5566-4D69-BAEA-AC972CB9C2EF}"/>
    <pc:docChg chg="addSld modSld">
      <pc:chgData name="a49512 Phạm Ngọc Anh" userId="cefd2df1-5fa3-4dec-87c8-c5040616a0c8" providerId="ADAL" clId="{12402FA3-5566-4D69-BAEA-AC972CB9C2EF}" dt="2023-12-29T16:26:20.324" v="18"/>
      <pc:docMkLst>
        <pc:docMk/>
      </pc:docMkLst>
      <pc:sldChg chg="addSp modSp mod">
        <pc:chgData name="a49512 Phạm Ngọc Anh" userId="cefd2df1-5fa3-4dec-87c8-c5040616a0c8" providerId="ADAL" clId="{12402FA3-5566-4D69-BAEA-AC972CB9C2EF}" dt="2023-12-29T08:52:51.659" v="11" actId="208"/>
        <pc:sldMkLst>
          <pc:docMk/>
          <pc:sldMk cId="1566774352" sldId="257"/>
        </pc:sldMkLst>
        <pc:spChg chg="add mod">
          <ac:chgData name="a49512 Phạm Ngọc Anh" userId="cefd2df1-5fa3-4dec-87c8-c5040616a0c8" providerId="ADAL" clId="{12402FA3-5566-4D69-BAEA-AC972CB9C2EF}" dt="2023-12-29T08:52:51.659" v="11" actId="208"/>
          <ac:spMkLst>
            <pc:docMk/>
            <pc:sldMk cId="1566774352" sldId="257"/>
            <ac:spMk id="2" creationId="{60B88DF0-DE4D-6944-B73A-615330886751}"/>
          </ac:spMkLst>
        </pc:spChg>
      </pc:sldChg>
      <pc:sldChg chg="addSp modSp">
        <pc:chgData name="a49512 Phạm Ngọc Anh" userId="cefd2df1-5fa3-4dec-87c8-c5040616a0c8" providerId="ADAL" clId="{12402FA3-5566-4D69-BAEA-AC972CB9C2EF}" dt="2023-12-29T08:52:54.472" v="12"/>
        <pc:sldMkLst>
          <pc:docMk/>
          <pc:sldMk cId="3124015390" sldId="259"/>
        </pc:sldMkLst>
        <pc:spChg chg="add mod">
          <ac:chgData name="a49512 Phạm Ngọc Anh" userId="cefd2df1-5fa3-4dec-87c8-c5040616a0c8" providerId="ADAL" clId="{12402FA3-5566-4D69-BAEA-AC972CB9C2EF}" dt="2023-12-29T08:52:54.472" v="12"/>
          <ac:spMkLst>
            <pc:docMk/>
            <pc:sldMk cId="3124015390" sldId="259"/>
            <ac:spMk id="2" creationId="{DBC8F9B0-B20B-5F97-E908-83E1ECC47BB7}"/>
          </ac:spMkLst>
        </pc:spChg>
      </pc:sldChg>
      <pc:sldChg chg="addSp modSp">
        <pc:chgData name="a49512 Phạm Ngọc Anh" userId="cefd2df1-5fa3-4dec-87c8-c5040616a0c8" providerId="ADAL" clId="{12402FA3-5566-4D69-BAEA-AC972CB9C2EF}" dt="2023-12-29T08:52:56.839" v="13"/>
        <pc:sldMkLst>
          <pc:docMk/>
          <pc:sldMk cId="1464605861" sldId="261"/>
        </pc:sldMkLst>
        <pc:spChg chg="add mod">
          <ac:chgData name="a49512 Phạm Ngọc Anh" userId="cefd2df1-5fa3-4dec-87c8-c5040616a0c8" providerId="ADAL" clId="{12402FA3-5566-4D69-BAEA-AC972CB9C2EF}" dt="2023-12-29T08:52:56.839" v="13"/>
          <ac:spMkLst>
            <pc:docMk/>
            <pc:sldMk cId="1464605861" sldId="261"/>
            <ac:spMk id="2" creationId="{54B4E453-B61C-6FDF-BFFF-440157C8BF9A}"/>
          </ac:spMkLst>
        </pc:spChg>
      </pc:sldChg>
      <pc:sldChg chg="addSp modSp modAnim">
        <pc:chgData name="a49512 Phạm Ngọc Anh" userId="cefd2df1-5fa3-4dec-87c8-c5040616a0c8" providerId="ADAL" clId="{12402FA3-5566-4D69-BAEA-AC972CB9C2EF}" dt="2023-12-29T16:26:20.324" v="18"/>
        <pc:sldMkLst>
          <pc:docMk/>
          <pc:sldMk cId="2020563338" sldId="262"/>
        </pc:sldMkLst>
        <pc:spChg chg="add mod">
          <ac:chgData name="a49512 Phạm Ngọc Anh" userId="cefd2df1-5fa3-4dec-87c8-c5040616a0c8" providerId="ADAL" clId="{12402FA3-5566-4D69-BAEA-AC972CB9C2EF}" dt="2023-12-29T16:26:20.324" v="18"/>
          <ac:spMkLst>
            <pc:docMk/>
            <pc:sldMk cId="2020563338" sldId="262"/>
            <ac:spMk id="2" creationId="{C60CB375-785D-C0B2-9038-4CDB645EF44A}"/>
          </ac:spMkLst>
        </pc:spChg>
        <pc:spChg chg="add mod">
          <ac:chgData name="a49512 Phạm Ngọc Anh" userId="cefd2df1-5fa3-4dec-87c8-c5040616a0c8" providerId="ADAL" clId="{12402FA3-5566-4D69-BAEA-AC972CB9C2EF}" dt="2023-12-29T16:26:20.324" v="18"/>
          <ac:spMkLst>
            <pc:docMk/>
            <pc:sldMk cId="2020563338" sldId="262"/>
            <ac:spMk id="3" creationId="{C49282BA-E329-4866-F5BB-B6FE52623021}"/>
          </ac:spMkLst>
        </pc:spChg>
        <pc:picChg chg="add mod">
          <ac:chgData name="a49512 Phạm Ngọc Anh" userId="cefd2df1-5fa3-4dec-87c8-c5040616a0c8" providerId="ADAL" clId="{12402FA3-5566-4D69-BAEA-AC972CB9C2EF}" dt="2023-12-29T16:26:20.324" v="18"/>
          <ac:picMkLst>
            <pc:docMk/>
            <pc:sldMk cId="2020563338" sldId="262"/>
            <ac:picMk id="4" creationId="{799CDDA0-4AF2-C822-D60B-D49698CF41AE}"/>
          </ac:picMkLst>
        </pc:picChg>
      </pc:sldChg>
      <pc:sldChg chg="modSp mod">
        <pc:chgData name="a49512 Phạm Ngọc Anh" userId="cefd2df1-5fa3-4dec-87c8-c5040616a0c8" providerId="ADAL" clId="{12402FA3-5566-4D69-BAEA-AC972CB9C2EF}" dt="2023-12-29T16:25:59.435" v="17" actId="20577"/>
        <pc:sldMkLst>
          <pc:docMk/>
          <pc:sldMk cId="0" sldId="266"/>
        </pc:sldMkLst>
        <pc:spChg chg="mod">
          <ac:chgData name="a49512 Phạm Ngọc Anh" userId="cefd2df1-5fa3-4dec-87c8-c5040616a0c8" providerId="ADAL" clId="{12402FA3-5566-4D69-BAEA-AC972CB9C2EF}" dt="2023-12-29T16:25:59.435" v="17" actId="20577"/>
          <ac:spMkLst>
            <pc:docMk/>
            <pc:sldMk cId="0" sldId="266"/>
            <ac:spMk id="9" creationId="{D2B0C381-AC83-477C-A42B-612BDE63DE3C}"/>
          </ac:spMkLst>
        </pc:spChg>
      </pc:sldChg>
      <pc:sldChg chg="addSp modSp add setBg">
        <pc:chgData name="a49512 Phạm Ngọc Anh" userId="cefd2df1-5fa3-4dec-87c8-c5040616a0c8" providerId="ADAL" clId="{12402FA3-5566-4D69-BAEA-AC972CB9C2EF}" dt="2023-12-29T08:52:38.414" v="6"/>
        <pc:sldMkLst>
          <pc:docMk/>
          <pc:sldMk cId="941245619" sldId="269"/>
        </pc:sldMkLst>
        <pc:spChg chg="mod">
          <ac:chgData name="a49512 Phạm Ngọc Anh" userId="cefd2df1-5fa3-4dec-87c8-c5040616a0c8" providerId="ADAL" clId="{12402FA3-5566-4D69-BAEA-AC972CB9C2EF}" dt="2023-12-29T08:52:38.414" v="6"/>
          <ac:spMkLst>
            <pc:docMk/>
            <pc:sldMk cId="941245619" sldId="269"/>
            <ac:spMk id="4" creationId="{8BBE0BC7-7EAF-870F-6938-55DC394E8E2B}"/>
          </ac:spMkLst>
        </pc:spChg>
        <pc:grpChg chg="add mod">
          <ac:chgData name="a49512 Phạm Ngọc Anh" userId="cefd2df1-5fa3-4dec-87c8-c5040616a0c8" providerId="ADAL" clId="{12402FA3-5566-4D69-BAEA-AC972CB9C2EF}" dt="2023-12-29T08:52:38.414" v="6"/>
          <ac:grpSpMkLst>
            <pc:docMk/>
            <pc:sldMk cId="941245619" sldId="269"/>
            <ac:grpSpMk id="2" creationId="{FFA42C2A-2E55-0CEC-0DEE-253AA9E28567}"/>
          </ac:grpSpMkLst>
        </pc:grpChg>
        <pc:picChg chg="mod">
          <ac:chgData name="a49512 Phạm Ngọc Anh" userId="cefd2df1-5fa3-4dec-87c8-c5040616a0c8" providerId="ADAL" clId="{12402FA3-5566-4D69-BAEA-AC972CB9C2EF}" dt="2023-12-29T08:52:38.414" v="6"/>
          <ac:picMkLst>
            <pc:docMk/>
            <pc:sldMk cId="941245619" sldId="269"/>
            <ac:picMk id="3" creationId="{7A13948F-F129-18BB-3FC1-AF06CE21BB55}"/>
          </ac:picMkLst>
        </pc:picChg>
      </pc:sldChg>
      <pc:sldChg chg="addSp modSp add setBg">
        <pc:chgData name="a49512 Phạm Ngọc Anh" userId="cefd2df1-5fa3-4dec-87c8-c5040616a0c8" providerId="ADAL" clId="{12402FA3-5566-4D69-BAEA-AC972CB9C2EF}" dt="2023-12-29T08:52:58.454" v="14"/>
        <pc:sldMkLst>
          <pc:docMk/>
          <pc:sldMk cId="4187518366" sldId="270"/>
        </pc:sldMkLst>
        <pc:spChg chg="add mod">
          <ac:chgData name="a49512 Phạm Ngọc Anh" userId="cefd2df1-5fa3-4dec-87c8-c5040616a0c8" providerId="ADAL" clId="{12402FA3-5566-4D69-BAEA-AC972CB9C2EF}" dt="2023-12-29T08:52:58.454" v="14"/>
          <ac:spMkLst>
            <pc:docMk/>
            <pc:sldMk cId="4187518366" sldId="270"/>
            <ac:spMk id="2" creationId="{4BE915C7-43EE-68A6-4AA5-66576BC09A66}"/>
          </ac:spMkLst>
        </pc:spChg>
      </pc:sldChg>
    </pc:docChg>
  </pc:docChgLst>
  <pc:docChgLst>
    <pc:chgData name="a49512 Phạm Ngọc Anh" userId="cefd2df1-5fa3-4dec-87c8-c5040616a0c8" providerId="ADAL" clId="{9E28ED2E-90C6-4CB4-B0E8-DB1A879157B8}"/>
    <pc:docChg chg="undo custSel addSld delSld modSld modMainMaster">
      <pc:chgData name="a49512 Phạm Ngọc Anh" userId="cefd2df1-5fa3-4dec-87c8-c5040616a0c8" providerId="ADAL" clId="{9E28ED2E-90C6-4CB4-B0E8-DB1A879157B8}" dt="2023-12-30T09:36:17.958" v="368" actId="1076"/>
      <pc:docMkLst>
        <pc:docMk/>
      </pc:docMkLst>
      <pc:sldChg chg="modSp modTransition">
        <pc:chgData name="a49512 Phạm Ngọc Anh" userId="cefd2df1-5fa3-4dec-87c8-c5040616a0c8" providerId="ADAL" clId="{9E28ED2E-90C6-4CB4-B0E8-DB1A879157B8}" dt="2023-12-30T09:35:10.018" v="352"/>
        <pc:sldMkLst>
          <pc:docMk/>
          <pc:sldMk cId="842772630" sldId="256"/>
        </pc:sldMkLst>
        <pc:picChg chg="mod">
          <ac:chgData name="a49512 Phạm Ngọc Anh" userId="cefd2df1-5fa3-4dec-87c8-c5040616a0c8" providerId="ADAL" clId="{9E28ED2E-90C6-4CB4-B0E8-DB1A879157B8}" dt="2023-12-30T09:15:20.961" v="73"/>
          <ac:picMkLst>
            <pc:docMk/>
            <pc:sldMk cId="842772630" sldId="256"/>
            <ac:picMk id="5" creationId="{DA91DD1F-EB0A-557A-8651-452737B26B10}"/>
          </ac:picMkLst>
        </pc:picChg>
      </pc:sldChg>
      <pc:sldChg chg="addSp modSp mod modTransition modAnim">
        <pc:chgData name="a49512 Phạm Ngọc Anh" userId="cefd2df1-5fa3-4dec-87c8-c5040616a0c8" providerId="ADAL" clId="{9E28ED2E-90C6-4CB4-B0E8-DB1A879157B8}" dt="2023-12-30T09:35:10.018" v="352"/>
        <pc:sldMkLst>
          <pc:docMk/>
          <pc:sldMk cId="1566774352" sldId="257"/>
        </pc:sldMkLst>
        <pc:spChg chg="mod">
          <ac:chgData name="a49512 Phạm Ngọc Anh" userId="cefd2df1-5fa3-4dec-87c8-c5040616a0c8" providerId="ADAL" clId="{9E28ED2E-90C6-4CB4-B0E8-DB1A879157B8}" dt="2023-12-30T09:15:41.403" v="76" actId="255"/>
          <ac:spMkLst>
            <pc:docMk/>
            <pc:sldMk cId="1566774352" sldId="257"/>
            <ac:spMk id="2" creationId="{60B88DF0-DE4D-6944-B73A-615330886751}"/>
          </ac:spMkLst>
        </pc:spChg>
        <pc:spChg chg="add mod">
          <ac:chgData name="a49512 Phạm Ngọc Anh" userId="cefd2df1-5fa3-4dec-87c8-c5040616a0c8" providerId="ADAL" clId="{9E28ED2E-90C6-4CB4-B0E8-DB1A879157B8}" dt="2023-12-30T09:16:02.278" v="83" actId="1076"/>
          <ac:spMkLst>
            <pc:docMk/>
            <pc:sldMk cId="1566774352" sldId="257"/>
            <ac:spMk id="4" creationId="{242D9C62-AE62-F461-5A92-95ABA8197858}"/>
          </ac:spMkLst>
        </pc:spChg>
        <pc:spChg chg="add mod">
          <ac:chgData name="a49512 Phạm Ngọc Anh" userId="cefd2df1-5fa3-4dec-87c8-c5040616a0c8" providerId="ADAL" clId="{9E28ED2E-90C6-4CB4-B0E8-DB1A879157B8}" dt="2023-12-30T09:16:02.278" v="83" actId="1076"/>
          <ac:spMkLst>
            <pc:docMk/>
            <pc:sldMk cId="1566774352" sldId="257"/>
            <ac:spMk id="5" creationId="{7C047AD3-19F3-82A0-AC06-B521B9566936}"/>
          </ac:spMkLst>
        </pc:spChg>
        <pc:spChg chg="add mod">
          <ac:chgData name="a49512 Phạm Ngọc Anh" userId="cefd2df1-5fa3-4dec-87c8-c5040616a0c8" providerId="ADAL" clId="{9E28ED2E-90C6-4CB4-B0E8-DB1A879157B8}" dt="2023-12-30T09:15:41.403" v="76" actId="255"/>
          <ac:spMkLst>
            <pc:docMk/>
            <pc:sldMk cId="1566774352" sldId="257"/>
            <ac:spMk id="7" creationId="{20ED273F-17F5-F102-D12D-05AAFDD9F802}"/>
          </ac:spMkLst>
        </pc:spChg>
        <pc:picChg chg="add mod">
          <ac:chgData name="a49512 Phạm Ngọc Anh" userId="cefd2df1-5fa3-4dec-87c8-c5040616a0c8" providerId="ADAL" clId="{9E28ED2E-90C6-4CB4-B0E8-DB1A879157B8}" dt="2023-12-30T09:17:20.957" v="93" actId="1076"/>
          <ac:picMkLst>
            <pc:docMk/>
            <pc:sldMk cId="1566774352" sldId="257"/>
            <ac:picMk id="3" creationId="{185C39C2-8406-A612-064B-C1279AF10851}"/>
          </ac:picMkLst>
        </pc:picChg>
        <pc:picChg chg="add mod">
          <ac:chgData name="a49512 Phạm Ngọc Anh" userId="cefd2df1-5fa3-4dec-87c8-c5040616a0c8" providerId="ADAL" clId="{9E28ED2E-90C6-4CB4-B0E8-DB1A879157B8}" dt="2023-12-30T09:16:05.500" v="84" actId="1076"/>
          <ac:picMkLst>
            <pc:docMk/>
            <pc:sldMk cId="1566774352" sldId="257"/>
            <ac:picMk id="6" creationId="{2295645D-8B54-D450-A5A6-B44892C07204}"/>
          </ac:picMkLst>
        </pc:picChg>
      </pc:sldChg>
      <pc:sldChg chg="modSp modTransition">
        <pc:chgData name="a49512 Phạm Ngọc Anh" userId="cefd2df1-5fa3-4dec-87c8-c5040616a0c8" providerId="ADAL" clId="{9E28ED2E-90C6-4CB4-B0E8-DB1A879157B8}" dt="2023-12-30T09:35:10.018" v="352"/>
        <pc:sldMkLst>
          <pc:docMk/>
          <pc:sldMk cId="2240848446" sldId="258"/>
        </pc:sldMkLst>
        <pc:picChg chg="mod">
          <ac:chgData name="a49512 Phạm Ngọc Anh" userId="cefd2df1-5fa3-4dec-87c8-c5040616a0c8" providerId="ADAL" clId="{9E28ED2E-90C6-4CB4-B0E8-DB1A879157B8}" dt="2023-12-30T09:17:35.618" v="94"/>
          <ac:picMkLst>
            <pc:docMk/>
            <pc:sldMk cId="2240848446" sldId="258"/>
            <ac:picMk id="3" creationId="{F642DCF3-0CF3-02C6-5639-AF97E87A0B71}"/>
          </ac:picMkLst>
        </pc:picChg>
      </pc:sldChg>
      <pc:sldChg chg="addSp delSp modSp mod modTransition modAnim">
        <pc:chgData name="a49512 Phạm Ngọc Anh" userId="cefd2df1-5fa3-4dec-87c8-c5040616a0c8" providerId="ADAL" clId="{9E28ED2E-90C6-4CB4-B0E8-DB1A879157B8}" dt="2023-12-30T09:35:10.018" v="352"/>
        <pc:sldMkLst>
          <pc:docMk/>
          <pc:sldMk cId="3124015390" sldId="259"/>
        </pc:sldMkLst>
        <pc:spChg chg="add del mod">
          <ac:chgData name="a49512 Phạm Ngọc Anh" userId="cefd2df1-5fa3-4dec-87c8-c5040616a0c8" providerId="ADAL" clId="{9E28ED2E-90C6-4CB4-B0E8-DB1A879157B8}" dt="2023-12-30T09:17:59.707" v="103" actId="478"/>
          <ac:spMkLst>
            <pc:docMk/>
            <pc:sldMk cId="3124015390" sldId="259"/>
            <ac:spMk id="3" creationId="{2B6A1A2C-326C-B54D-ED21-11B24DEAB02E}"/>
          </ac:spMkLst>
        </pc:spChg>
        <pc:spChg chg="mod topLvl">
          <ac:chgData name="a49512 Phạm Ngọc Anh" userId="cefd2df1-5fa3-4dec-87c8-c5040616a0c8" providerId="ADAL" clId="{9E28ED2E-90C6-4CB4-B0E8-DB1A879157B8}" dt="2023-12-30T09:18:35.917" v="117" actId="165"/>
          <ac:spMkLst>
            <pc:docMk/>
            <pc:sldMk cId="3124015390" sldId="259"/>
            <ac:spMk id="5" creationId="{489F5A25-1FD7-DC3F-4927-9DB1639715D9}"/>
          </ac:spMkLst>
        </pc:spChg>
        <pc:spChg chg="add mod">
          <ac:chgData name="a49512 Phạm Ngọc Anh" userId="cefd2df1-5fa3-4dec-87c8-c5040616a0c8" providerId="ADAL" clId="{9E28ED2E-90C6-4CB4-B0E8-DB1A879157B8}" dt="2023-12-30T09:18:23.190" v="114" actId="1076"/>
          <ac:spMkLst>
            <pc:docMk/>
            <pc:sldMk cId="3124015390" sldId="259"/>
            <ac:spMk id="7" creationId="{F67CAE38-23D4-D168-AEFF-22B0F151563C}"/>
          </ac:spMkLst>
        </pc:spChg>
        <pc:grpChg chg="add del mod">
          <ac:chgData name="a49512 Phạm Ngọc Anh" userId="cefd2df1-5fa3-4dec-87c8-c5040616a0c8" providerId="ADAL" clId="{9E28ED2E-90C6-4CB4-B0E8-DB1A879157B8}" dt="2023-12-30T09:18:35.917" v="117" actId="165"/>
          <ac:grpSpMkLst>
            <pc:docMk/>
            <pc:sldMk cId="3124015390" sldId="259"/>
            <ac:grpSpMk id="4" creationId="{F81930DE-1375-E2B1-9DE1-4B0E4ADE1BFB}"/>
          </ac:grpSpMkLst>
        </pc:grpChg>
        <pc:picChg chg="mod topLvl">
          <ac:chgData name="a49512 Phạm Ngọc Anh" userId="cefd2df1-5fa3-4dec-87c8-c5040616a0c8" providerId="ADAL" clId="{9E28ED2E-90C6-4CB4-B0E8-DB1A879157B8}" dt="2023-12-30T09:18:35.917" v="117" actId="165"/>
          <ac:picMkLst>
            <pc:docMk/>
            <pc:sldMk cId="3124015390" sldId="259"/>
            <ac:picMk id="6" creationId="{5183678F-B35B-5A49-36BB-A8CAC0F1CE4D}"/>
          </ac:picMkLst>
        </pc:picChg>
      </pc:sldChg>
      <pc:sldChg chg="modSp mod modTransition">
        <pc:chgData name="a49512 Phạm Ngọc Anh" userId="cefd2df1-5fa3-4dec-87c8-c5040616a0c8" providerId="ADAL" clId="{9E28ED2E-90C6-4CB4-B0E8-DB1A879157B8}" dt="2023-12-30T09:35:10.018" v="352"/>
        <pc:sldMkLst>
          <pc:docMk/>
          <pc:sldMk cId="3946045581" sldId="260"/>
        </pc:sldMkLst>
        <pc:picChg chg="mod">
          <ac:chgData name="a49512 Phạm Ngọc Anh" userId="cefd2df1-5fa3-4dec-87c8-c5040616a0c8" providerId="ADAL" clId="{9E28ED2E-90C6-4CB4-B0E8-DB1A879157B8}" dt="2023-12-30T09:22:29.387" v="189"/>
          <ac:picMkLst>
            <pc:docMk/>
            <pc:sldMk cId="3946045581" sldId="260"/>
            <ac:picMk id="6" creationId="{B17B448E-3A6A-D950-097D-C5F32FD01302}"/>
          </ac:picMkLst>
        </pc:picChg>
      </pc:sldChg>
      <pc:sldChg chg="addSp delSp modSp mod modTransition modAnim">
        <pc:chgData name="a49512 Phạm Ngọc Anh" userId="cefd2df1-5fa3-4dec-87c8-c5040616a0c8" providerId="ADAL" clId="{9E28ED2E-90C6-4CB4-B0E8-DB1A879157B8}" dt="2023-12-30T09:35:10.018" v="352"/>
        <pc:sldMkLst>
          <pc:docMk/>
          <pc:sldMk cId="1464605861" sldId="261"/>
        </pc:sldMkLst>
        <pc:spChg chg="add mod">
          <ac:chgData name="a49512 Phạm Ngọc Anh" userId="cefd2df1-5fa3-4dec-87c8-c5040616a0c8" providerId="ADAL" clId="{9E28ED2E-90C6-4CB4-B0E8-DB1A879157B8}" dt="2023-12-30T09:24:30.413" v="217" actId="1076"/>
          <ac:spMkLst>
            <pc:docMk/>
            <pc:sldMk cId="1464605861" sldId="261"/>
            <ac:spMk id="3" creationId="{3131B12E-4879-3A85-EEBC-97CAC381AB0A}"/>
          </ac:spMkLst>
        </pc:spChg>
        <pc:spChg chg="mod topLvl">
          <ac:chgData name="a49512 Phạm Ngọc Anh" userId="cefd2df1-5fa3-4dec-87c8-c5040616a0c8" providerId="ADAL" clId="{9E28ED2E-90C6-4CB4-B0E8-DB1A879157B8}" dt="2023-12-30T09:24:26.287" v="215" actId="14100"/>
          <ac:spMkLst>
            <pc:docMk/>
            <pc:sldMk cId="1464605861" sldId="261"/>
            <ac:spMk id="5" creationId="{C2793148-B574-6DFD-688F-532D56C400E5}"/>
          </ac:spMkLst>
        </pc:spChg>
        <pc:spChg chg="mod topLvl">
          <ac:chgData name="a49512 Phạm Ngọc Anh" userId="cefd2df1-5fa3-4dec-87c8-c5040616a0c8" providerId="ADAL" clId="{9E28ED2E-90C6-4CB4-B0E8-DB1A879157B8}" dt="2023-12-30T09:24:20.277" v="213" actId="1076"/>
          <ac:spMkLst>
            <pc:docMk/>
            <pc:sldMk cId="1464605861" sldId="261"/>
            <ac:spMk id="6" creationId="{CBA6C98F-A97C-20BC-75B3-53F8D79D1A5D}"/>
          </ac:spMkLst>
        </pc:spChg>
        <pc:spChg chg="mod topLvl">
          <ac:chgData name="a49512 Phạm Ngọc Anh" userId="cefd2df1-5fa3-4dec-87c8-c5040616a0c8" providerId="ADAL" clId="{9E28ED2E-90C6-4CB4-B0E8-DB1A879157B8}" dt="2023-12-30T09:24:16.327" v="212" actId="1076"/>
          <ac:spMkLst>
            <pc:docMk/>
            <pc:sldMk cId="1464605861" sldId="261"/>
            <ac:spMk id="7" creationId="{14EAF9D0-35E3-82BF-1A73-BBEBB4177FB6}"/>
          </ac:spMkLst>
        </pc:spChg>
        <pc:spChg chg="mod topLvl">
          <ac:chgData name="a49512 Phạm Ngọc Anh" userId="cefd2df1-5fa3-4dec-87c8-c5040616a0c8" providerId="ADAL" clId="{9E28ED2E-90C6-4CB4-B0E8-DB1A879157B8}" dt="2023-12-30T09:24:12.727" v="211" actId="1076"/>
          <ac:spMkLst>
            <pc:docMk/>
            <pc:sldMk cId="1464605861" sldId="261"/>
            <ac:spMk id="8" creationId="{ABEA4694-EEEA-4B09-3660-ECA2F4EDAE4A}"/>
          </ac:spMkLst>
        </pc:spChg>
        <pc:spChg chg="mod topLvl">
          <ac:chgData name="a49512 Phạm Ngọc Anh" userId="cefd2df1-5fa3-4dec-87c8-c5040616a0c8" providerId="ADAL" clId="{9E28ED2E-90C6-4CB4-B0E8-DB1A879157B8}" dt="2023-12-30T09:23:47.997" v="207" actId="1076"/>
          <ac:spMkLst>
            <pc:docMk/>
            <pc:sldMk cId="1464605861" sldId="261"/>
            <ac:spMk id="9" creationId="{9F27C168-FAD8-7221-E59F-1696C5456260}"/>
          </ac:spMkLst>
        </pc:spChg>
        <pc:spChg chg="mod topLvl">
          <ac:chgData name="a49512 Phạm Ngọc Anh" userId="cefd2df1-5fa3-4dec-87c8-c5040616a0c8" providerId="ADAL" clId="{9E28ED2E-90C6-4CB4-B0E8-DB1A879157B8}" dt="2023-12-30T09:24:08.107" v="210" actId="1076"/>
          <ac:spMkLst>
            <pc:docMk/>
            <pc:sldMk cId="1464605861" sldId="261"/>
            <ac:spMk id="10" creationId="{57BD647F-3375-99AB-DFC3-D7B70C9A7D87}"/>
          </ac:spMkLst>
        </pc:spChg>
        <pc:spChg chg="mod">
          <ac:chgData name="a49512 Phạm Ngọc Anh" userId="cefd2df1-5fa3-4dec-87c8-c5040616a0c8" providerId="ADAL" clId="{9E28ED2E-90C6-4CB4-B0E8-DB1A879157B8}" dt="2023-12-30T09:23:03.687" v="197" actId="255"/>
          <ac:spMkLst>
            <pc:docMk/>
            <pc:sldMk cId="1464605861" sldId="261"/>
            <ac:spMk id="12" creationId="{E814A8EC-D895-2395-B7BB-7F68B0AA9C0F}"/>
          </ac:spMkLst>
        </pc:spChg>
        <pc:spChg chg="mod">
          <ac:chgData name="a49512 Phạm Ngọc Anh" userId="cefd2df1-5fa3-4dec-87c8-c5040616a0c8" providerId="ADAL" clId="{9E28ED2E-90C6-4CB4-B0E8-DB1A879157B8}" dt="2023-12-30T09:23:03.687" v="197" actId="255"/>
          <ac:spMkLst>
            <pc:docMk/>
            <pc:sldMk cId="1464605861" sldId="261"/>
            <ac:spMk id="14" creationId="{DD59665A-A950-1082-A806-98306441CE94}"/>
          </ac:spMkLst>
        </pc:spChg>
        <pc:spChg chg="mod">
          <ac:chgData name="a49512 Phạm Ngọc Anh" userId="cefd2df1-5fa3-4dec-87c8-c5040616a0c8" providerId="ADAL" clId="{9E28ED2E-90C6-4CB4-B0E8-DB1A879157B8}" dt="2023-12-30T09:23:03.687" v="197" actId="255"/>
          <ac:spMkLst>
            <pc:docMk/>
            <pc:sldMk cId="1464605861" sldId="261"/>
            <ac:spMk id="15" creationId="{DF2D9517-D8A0-B7A4-49CF-CEDE75E395A7}"/>
          </ac:spMkLst>
        </pc:spChg>
        <pc:spChg chg="mod">
          <ac:chgData name="a49512 Phạm Ngọc Anh" userId="cefd2df1-5fa3-4dec-87c8-c5040616a0c8" providerId="ADAL" clId="{9E28ED2E-90C6-4CB4-B0E8-DB1A879157B8}" dt="2023-12-30T09:23:03.687" v="197" actId="255"/>
          <ac:spMkLst>
            <pc:docMk/>
            <pc:sldMk cId="1464605861" sldId="261"/>
            <ac:spMk id="16" creationId="{6093EBD5-DAC1-C0AC-35BD-9FD0539FB488}"/>
          </ac:spMkLst>
        </pc:spChg>
        <pc:spChg chg="mod">
          <ac:chgData name="a49512 Phạm Ngọc Anh" userId="cefd2df1-5fa3-4dec-87c8-c5040616a0c8" providerId="ADAL" clId="{9E28ED2E-90C6-4CB4-B0E8-DB1A879157B8}" dt="2023-12-30T09:23:03.687" v="197" actId="255"/>
          <ac:spMkLst>
            <pc:docMk/>
            <pc:sldMk cId="1464605861" sldId="261"/>
            <ac:spMk id="17" creationId="{4CB28427-81A0-9F20-3D80-CBD3D6DAC8B7}"/>
          </ac:spMkLst>
        </pc:spChg>
        <pc:spChg chg="mod">
          <ac:chgData name="a49512 Phạm Ngọc Anh" userId="cefd2df1-5fa3-4dec-87c8-c5040616a0c8" providerId="ADAL" clId="{9E28ED2E-90C6-4CB4-B0E8-DB1A879157B8}" dt="2023-12-30T09:23:03.687" v="197" actId="255"/>
          <ac:spMkLst>
            <pc:docMk/>
            <pc:sldMk cId="1464605861" sldId="261"/>
            <ac:spMk id="19" creationId="{A2E0AADB-70D6-61D9-924D-05FB4E8C21BA}"/>
          </ac:spMkLst>
        </pc:spChg>
        <pc:spChg chg="mod">
          <ac:chgData name="a49512 Phạm Ngọc Anh" userId="cefd2df1-5fa3-4dec-87c8-c5040616a0c8" providerId="ADAL" clId="{9E28ED2E-90C6-4CB4-B0E8-DB1A879157B8}" dt="2023-12-30T09:23:03.687" v="197" actId="255"/>
          <ac:spMkLst>
            <pc:docMk/>
            <pc:sldMk cId="1464605861" sldId="261"/>
            <ac:spMk id="20" creationId="{CC3E478D-B585-BB0F-90D5-F84DBD7A2556}"/>
          </ac:spMkLst>
        </pc:spChg>
        <pc:spChg chg="mod">
          <ac:chgData name="a49512 Phạm Ngọc Anh" userId="cefd2df1-5fa3-4dec-87c8-c5040616a0c8" providerId="ADAL" clId="{9E28ED2E-90C6-4CB4-B0E8-DB1A879157B8}" dt="2023-12-30T09:23:03.687" v="197" actId="255"/>
          <ac:spMkLst>
            <pc:docMk/>
            <pc:sldMk cId="1464605861" sldId="261"/>
            <ac:spMk id="22" creationId="{12491744-4EB1-7D0B-E0BA-0AB6AF9B8C76}"/>
          </ac:spMkLst>
        </pc:spChg>
        <pc:spChg chg="mod">
          <ac:chgData name="a49512 Phạm Ngọc Anh" userId="cefd2df1-5fa3-4dec-87c8-c5040616a0c8" providerId="ADAL" clId="{9E28ED2E-90C6-4CB4-B0E8-DB1A879157B8}" dt="2023-12-30T09:23:03.687" v="197" actId="255"/>
          <ac:spMkLst>
            <pc:docMk/>
            <pc:sldMk cId="1464605861" sldId="261"/>
            <ac:spMk id="23" creationId="{D1536444-ED25-DE05-C7FF-6366C834C3B8}"/>
          </ac:spMkLst>
        </pc:spChg>
        <pc:grpChg chg="add del mod">
          <ac:chgData name="a49512 Phạm Ngọc Anh" userId="cefd2df1-5fa3-4dec-87c8-c5040616a0c8" providerId="ADAL" clId="{9E28ED2E-90C6-4CB4-B0E8-DB1A879157B8}" dt="2023-12-30T09:23:37.779" v="205" actId="165"/>
          <ac:grpSpMkLst>
            <pc:docMk/>
            <pc:sldMk cId="1464605861" sldId="261"/>
            <ac:grpSpMk id="4" creationId="{78B5B95C-4E76-4D29-0CA0-9A35680EA9B2}"/>
          </ac:grpSpMkLst>
        </pc:grpChg>
        <pc:grpChg chg="add mod">
          <ac:chgData name="a49512 Phạm Ngọc Anh" userId="cefd2df1-5fa3-4dec-87c8-c5040616a0c8" providerId="ADAL" clId="{9E28ED2E-90C6-4CB4-B0E8-DB1A879157B8}" dt="2023-12-30T09:24:28.869" v="216" actId="1076"/>
          <ac:grpSpMkLst>
            <pc:docMk/>
            <pc:sldMk cId="1464605861" sldId="261"/>
            <ac:grpSpMk id="11" creationId="{A05C81AD-EE24-852F-0C60-78736B142C29}"/>
          </ac:grpSpMkLst>
        </pc:grpChg>
        <pc:grpChg chg="mod">
          <ac:chgData name="a49512 Phạm Ngọc Anh" userId="cefd2df1-5fa3-4dec-87c8-c5040616a0c8" providerId="ADAL" clId="{9E28ED2E-90C6-4CB4-B0E8-DB1A879157B8}" dt="2023-12-30T09:23:00.057" v="195"/>
          <ac:grpSpMkLst>
            <pc:docMk/>
            <pc:sldMk cId="1464605861" sldId="261"/>
            <ac:grpSpMk id="13" creationId="{AF741874-DEE2-FBEC-6799-DC4E1627653E}"/>
          </ac:grpSpMkLst>
        </pc:grpChg>
        <pc:grpChg chg="add mod">
          <ac:chgData name="a49512 Phạm Ngọc Anh" userId="cefd2df1-5fa3-4dec-87c8-c5040616a0c8" providerId="ADAL" clId="{9E28ED2E-90C6-4CB4-B0E8-DB1A879157B8}" dt="2023-12-30T09:23:15.302" v="199" actId="1076"/>
          <ac:grpSpMkLst>
            <pc:docMk/>
            <pc:sldMk cId="1464605861" sldId="261"/>
            <ac:grpSpMk id="18" creationId="{B7AC35E3-F070-A8F0-AF80-F26BB1477409}"/>
          </ac:grpSpMkLst>
        </pc:grpChg>
        <pc:grpChg chg="add mod">
          <ac:chgData name="a49512 Phạm Ngọc Anh" userId="cefd2df1-5fa3-4dec-87c8-c5040616a0c8" providerId="ADAL" clId="{9E28ED2E-90C6-4CB4-B0E8-DB1A879157B8}" dt="2023-12-30T09:23:12.519" v="198" actId="1076"/>
          <ac:grpSpMkLst>
            <pc:docMk/>
            <pc:sldMk cId="1464605861" sldId="261"/>
            <ac:grpSpMk id="21" creationId="{29ABEF6D-FB59-A10E-2E62-6EDE273674F5}"/>
          </ac:grpSpMkLst>
        </pc:grpChg>
      </pc:sldChg>
      <pc:sldChg chg="modSp mod modTransition">
        <pc:chgData name="a49512 Phạm Ngọc Anh" userId="cefd2df1-5fa3-4dec-87c8-c5040616a0c8" providerId="ADAL" clId="{9E28ED2E-90C6-4CB4-B0E8-DB1A879157B8}" dt="2023-12-30T09:35:26.495" v="355" actId="1076"/>
        <pc:sldMkLst>
          <pc:docMk/>
          <pc:sldMk cId="2020563338" sldId="262"/>
        </pc:sldMkLst>
        <pc:spChg chg="mod">
          <ac:chgData name="a49512 Phạm Ngọc Anh" userId="cefd2df1-5fa3-4dec-87c8-c5040616a0c8" providerId="ADAL" clId="{9E28ED2E-90C6-4CB4-B0E8-DB1A879157B8}" dt="2023-12-30T09:35:26.495" v="355" actId="1076"/>
          <ac:spMkLst>
            <pc:docMk/>
            <pc:sldMk cId="2020563338" sldId="262"/>
            <ac:spMk id="3" creationId="{C49282BA-E329-4866-F5BB-B6FE52623021}"/>
          </ac:spMkLst>
        </pc:spChg>
      </pc:sldChg>
      <pc:sldChg chg="modSp modTransition">
        <pc:chgData name="a49512 Phạm Ngọc Anh" userId="cefd2df1-5fa3-4dec-87c8-c5040616a0c8" providerId="ADAL" clId="{9E28ED2E-90C6-4CB4-B0E8-DB1A879157B8}" dt="2023-12-30T09:35:55.221" v="361"/>
        <pc:sldMkLst>
          <pc:docMk/>
          <pc:sldMk cId="2843696115" sldId="263"/>
        </pc:sldMkLst>
        <pc:picChg chg="mod">
          <ac:chgData name="a49512 Phạm Ngọc Anh" userId="cefd2df1-5fa3-4dec-87c8-c5040616a0c8" providerId="ADAL" clId="{9E28ED2E-90C6-4CB4-B0E8-DB1A879157B8}" dt="2023-12-30T09:35:55.221" v="361"/>
          <ac:picMkLst>
            <pc:docMk/>
            <pc:sldMk cId="2843696115" sldId="263"/>
            <ac:picMk id="3" creationId="{3D3E4C90-55A1-F816-1511-3C31885BA567}"/>
          </ac:picMkLst>
        </pc:picChg>
      </pc:sldChg>
      <pc:sldChg chg="modTransition">
        <pc:chgData name="a49512 Phạm Ngọc Anh" userId="cefd2df1-5fa3-4dec-87c8-c5040616a0c8" providerId="ADAL" clId="{9E28ED2E-90C6-4CB4-B0E8-DB1A879157B8}" dt="2023-12-30T09:35:10.018" v="352"/>
        <pc:sldMkLst>
          <pc:docMk/>
          <pc:sldMk cId="3852711495" sldId="265"/>
        </pc:sldMkLst>
      </pc:sldChg>
      <pc:sldChg chg="modSp mod modTransition">
        <pc:chgData name="a49512 Phạm Ngọc Anh" userId="cefd2df1-5fa3-4dec-87c8-c5040616a0c8" providerId="ADAL" clId="{9E28ED2E-90C6-4CB4-B0E8-DB1A879157B8}" dt="2023-12-30T09:35:10.018" v="352"/>
        <pc:sldMkLst>
          <pc:docMk/>
          <pc:sldMk cId="0" sldId="266"/>
        </pc:sldMkLst>
        <pc:spChg chg="mod">
          <ac:chgData name="a49512 Phạm Ngọc Anh" userId="cefd2df1-5fa3-4dec-87c8-c5040616a0c8" providerId="ADAL" clId="{9E28ED2E-90C6-4CB4-B0E8-DB1A879157B8}" dt="2023-12-30T09:15:03.945" v="72" actId="1076"/>
          <ac:spMkLst>
            <pc:docMk/>
            <pc:sldMk cId="0" sldId="266"/>
            <ac:spMk id="9" creationId="{D2B0C381-AC83-477C-A42B-612BDE63DE3C}"/>
          </ac:spMkLst>
        </pc:spChg>
      </pc:sldChg>
      <pc:sldChg chg="modTransition">
        <pc:chgData name="a49512 Phạm Ngọc Anh" userId="cefd2df1-5fa3-4dec-87c8-c5040616a0c8" providerId="ADAL" clId="{9E28ED2E-90C6-4CB4-B0E8-DB1A879157B8}" dt="2023-12-30T09:35:10.018" v="352"/>
        <pc:sldMkLst>
          <pc:docMk/>
          <pc:sldMk cId="0" sldId="267"/>
        </pc:sldMkLst>
      </pc:sldChg>
      <pc:sldChg chg="addSp modSp mod modTransition modAnim">
        <pc:chgData name="a49512 Phạm Ngọc Anh" userId="cefd2df1-5fa3-4dec-87c8-c5040616a0c8" providerId="ADAL" clId="{9E28ED2E-90C6-4CB4-B0E8-DB1A879157B8}" dt="2023-12-30T09:36:17.958" v="368" actId="1076"/>
        <pc:sldMkLst>
          <pc:docMk/>
          <pc:sldMk cId="477843181" sldId="268"/>
        </pc:sldMkLst>
        <pc:spChg chg="add mod">
          <ac:chgData name="a49512 Phạm Ngọc Anh" userId="cefd2df1-5fa3-4dec-87c8-c5040616a0c8" providerId="ADAL" clId="{9E28ED2E-90C6-4CB4-B0E8-DB1A879157B8}" dt="2023-12-30T09:36:17.958" v="368" actId="1076"/>
          <ac:spMkLst>
            <pc:docMk/>
            <pc:sldMk cId="477843181" sldId="268"/>
            <ac:spMk id="4" creationId="{7A3B866C-50E0-AA1F-C008-782AC2C56A7F}"/>
          </ac:spMkLst>
        </pc:spChg>
        <pc:spChg chg="add mod">
          <ac:chgData name="a49512 Phạm Ngọc Anh" userId="cefd2df1-5fa3-4dec-87c8-c5040616a0c8" providerId="ADAL" clId="{9E28ED2E-90C6-4CB4-B0E8-DB1A879157B8}" dt="2023-12-30T09:36:17.958" v="368" actId="1076"/>
          <ac:spMkLst>
            <pc:docMk/>
            <pc:sldMk cId="477843181" sldId="268"/>
            <ac:spMk id="5" creationId="{6B08D686-0008-04D5-2FE4-E46CE135B63E}"/>
          </ac:spMkLst>
        </pc:spChg>
        <pc:spChg chg="add mod">
          <ac:chgData name="a49512 Phạm Ngọc Anh" userId="cefd2df1-5fa3-4dec-87c8-c5040616a0c8" providerId="ADAL" clId="{9E28ED2E-90C6-4CB4-B0E8-DB1A879157B8}" dt="2023-12-30T09:36:17.958" v="368" actId="1076"/>
          <ac:spMkLst>
            <pc:docMk/>
            <pc:sldMk cId="477843181" sldId="268"/>
            <ac:spMk id="6" creationId="{4025B797-D976-A3D2-E987-66B7C0440466}"/>
          </ac:spMkLst>
        </pc:spChg>
        <pc:picChg chg="add mod">
          <ac:chgData name="a49512 Phạm Ngọc Anh" userId="cefd2df1-5fa3-4dec-87c8-c5040616a0c8" providerId="ADAL" clId="{9E28ED2E-90C6-4CB4-B0E8-DB1A879157B8}" dt="2023-12-30T09:36:17.958" v="368" actId="1076"/>
          <ac:picMkLst>
            <pc:docMk/>
            <pc:sldMk cId="477843181" sldId="268"/>
            <ac:picMk id="2" creationId="{D771296B-5A0F-57E0-AC3B-4B521FCD7D2B}"/>
          </ac:picMkLst>
        </pc:picChg>
        <pc:picChg chg="add mod">
          <ac:chgData name="a49512 Phạm Ngọc Anh" userId="cefd2df1-5fa3-4dec-87c8-c5040616a0c8" providerId="ADAL" clId="{9E28ED2E-90C6-4CB4-B0E8-DB1A879157B8}" dt="2023-12-30T09:36:17.958" v="368" actId="1076"/>
          <ac:picMkLst>
            <pc:docMk/>
            <pc:sldMk cId="477843181" sldId="268"/>
            <ac:picMk id="3" creationId="{FC983E87-E5D6-1670-D784-59C01D177069}"/>
          </ac:picMkLst>
        </pc:picChg>
        <pc:picChg chg="add mod">
          <ac:chgData name="a49512 Phạm Ngọc Anh" userId="cefd2df1-5fa3-4dec-87c8-c5040616a0c8" providerId="ADAL" clId="{9E28ED2E-90C6-4CB4-B0E8-DB1A879157B8}" dt="2023-12-30T09:36:17.958" v="368" actId="1076"/>
          <ac:picMkLst>
            <pc:docMk/>
            <pc:sldMk cId="477843181" sldId="268"/>
            <ac:picMk id="7" creationId="{2C13619F-5419-A2E7-9ABC-D50F5C47C637}"/>
          </ac:picMkLst>
        </pc:picChg>
      </pc:sldChg>
      <pc:sldChg chg="modSp modTransition">
        <pc:chgData name="a49512 Phạm Ngọc Anh" userId="cefd2df1-5fa3-4dec-87c8-c5040616a0c8" providerId="ADAL" clId="{9E28ED2E-90C6-4CB4-B0E8-DB1A879157B8}" dt="2023-12-30T09:35:10.018" v="352"/>
        <pc:sldMkLst>
          <pc:docMk/>
          <pc:sldMk cId="941245619" sldId="269"/>
        </pc:sldMkLst>
        <pc:picChg chg="mod">
          <ac:chgData name="a49512 Phạm Ngọc Anh" userId="cefd2df1-5fa3-4dec-87c8-c5040616a0c8" providerId="ADAL" clId="{9E28ED2E-90C6-4CB4-B0E8-DB1A879157B8}" dt="2023-12-30T09:32:37.817" v="303"/>
          <ac:picMkLst>
            <pc:docMk/>
            <pc:sldMk cId="941245619" sldId="269"/>
            <ac:picMk id="3" creationId="{7A13948F-F129-18BB-3FC1-AF06CE21BB55}"/>
          </ac:picMkLst>
        </pc:picChg>
      </pc:sldChg>
      <pc:sldChg chg="addSp modSp mod modTransition modAnim">
        <pc:chgData name="a49512 Phạm Ngọc Anh" userId="cefd2df1-5fa3-4dec-87c8-c5040616a0c8" providerId="ADAL" clId="{9E28ED2E-90C6-4CB4-B0E8-DB1A879157B8}" dt="2023-12-30T09:35:10.018" v="352"/>
        <pc:sldMkLst>
          <pc:docMk/>
          <pc:sldMk cId="4187518366" sldId="270"/>
        </pc:sldMkLst>
        <pc:spChg chg="mod">
          <ac:chgData name="a49512 Phạm Ngọc Anh" userId="cefd2df1-5fa3-4dec-87c8-c5040616a0c8" providerId="ADAL" clId="{9E28ED2E-90C6-4CB4-B0E8-DB1A879157B8}" dt="2023-12-30T09:33:03.606" v="310" actId="1076"/>
          <ac:spMkLst>
            <pc:docMk/>
            <pc:sldMk cId="4187518366" sldId="270"/>
            <ac:spMk id="2" creationId="{4BE915C7-43EE-68A6-4AA5-66576BC09A66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4" creationId="{0DA9F274-B521-B042-711F-5977CE46EAF9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6" creationId="{86690F2E-E83E-A421-327C-5FF97971BDE8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7" creationId="{AF1CB402-046D-4475-13FA-0502FD7B1EA5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9" creationId="{66FDE8AF-9503-2C46-3EAA-13A237D7BD10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10" creationId="{076BA7CE-D3B8-6AC1-6468-83905FFDBCCC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11" creationId="{D5CB76C5-83F0-79AF-9D1A-740D6AF84E53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12" creationId="{F1ACB8B4-31F4-87F4-409E-6C5E8519CE2A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13" creationId="{3C193D46-6A40-B9D0-FD29-FFB9D19B2356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14" creationId="{E2BEBB3A-A584-6DEE-DBF8-1F9101C10669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15" creationId="{4982DAB8-976C-FB9D-C765-B6C396FCCF89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16" creationId="{03E6100D-5142-6AC3-19F2-19E8AF4AB882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17" creationId="{6318E9CB-0987-6520-B1AE-3E708F7DC0BD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18" creationId="{F4648BC5-26B8-1D11-2A22-ABEE67ADCFEC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19" creationId="{3F8F40A7-DC31-5F5D-0FB3-40C70E1EE800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20" creationId="{0AF36211-FC86-6F72-AC1E-DE0A6032110B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21" creationId="{66C8AD2A-29D9-4445-888E-9E6F7C355E32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22" creationId="{1015417F-3E06-0901-DD5C-36FE402BE63B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23" creationId="{E80815F3-4F5F-9E70-EC5A-4BABDCC305CA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24" creationId="{5255A30E-376F-A5EF-6E75-C84153083911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25" creationId="{2AD67A6E-ED71-53B8-11AE-7CCBFB6E697E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27" creationId="{275153FE-9151-81D3-D573-D3501A9CA768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28" creationId="{1006BCEC-98A2-CF48-DDC3-556195E5F9CA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29" creationId="{08D16034-914A-2BF0-A9B3-572B83F6C32D}"/>
          </ac:spMkLst>
        </pc:spChg>
        <pc:spChg chg="mod">
          <ac:chgData name="a49512 Phạm Ngọc Anh" userId="cefd2df1-5fa3-4dec-87c8-c5040616a0c8" providerId="ADAL" clId="{9E28ED2E-90C6-4CB4-B0E8-DB1A879157B8}" dt="2023-12-30T09:32:48.696" v="305"/>
          <ac:spMkLst>
            <pc:docMk/>
            <pc:sldMk cId="4187518366" sldId="270"/>
            <ac:spMk id="30" creationId="{B3FF7489-C981-0F11-D163-8667ABC3E0DE}"/>
          </ac:spMkLst>
        </pc:spChg>
        <pc:spChg chg="add mod">
          <ac:chgData name="a49512 Phạm Ngọc Anh" userId="cefd2df1-5fa3-4dec-87c8-c5040616a0c8" providerId="ADAL" clId="{9E28ED2E-90C6-4CB4-B0E8-DB1A879157B8}" dt="2023-12-30T09:33:20.506" v="317" actId="1076"/>
          <ac:spMkLst>
            <pc:docMk/>
            <pc:sldMk cId="4187518366" sldId="270"/>
            <ac:spMk id="31" creationId="{AD313967-2A55-2125-7E14-12676B328952}"/>
          </ac:spMkLst>
        </pc:spChg>
        <pc:spChg chg="add mod">
          <ac:chgData name="a49512 Phạm Ngọc Anh" userId="cefd2df1-5fa3-4dec-87c8-c5040616a0c8" providerId="ADAL" clId="{9E28ED2E-90C6-4CB4-B0E8-DB1A879157B8}" dt="2023-12-30T09:33:09.326" v="312" actId="1076"/>
          <ac:spMkLst>
            <pc:docMk/>
            <pc:sldMk cId="4187518366" sldId="270"/>
            <ac:spMk id="33" creationId="{1F3224C0-20C7-0D61-F49D-9BD924F9A9C2}"/>
          </ac:spMkLst>
        </pc:spChg>
        <pc:grpChg chg="add mod">
          <ac:chgData name="a49512 Phạm Ngọc Anh" userId="cefd2df1-5fa3-4dec-87c8-c5040616a0c8" providerId="ADAL" clId="{9E28ED2E-90C6-4CB4-B0E8-DB1A879157B8}" dt="2023-12-30T09:33:05.734" v="311" actId="1076"/>
          <ac:grpSpMkLst>
            <pc:docMk/>
            <pc:sldMk cId="4187518366" sldId="270"/>
            <ac:grpSpMk id="3" creationId="{88C0F2F8-200F-ABBB-E584-410F7B025F93}"/>
          </ac:grpSpMkLst>
        </pc:grpChg>
        <pc:grpChg chg="mod">
          <ac:chgData name="a49512 Phạm Ngọc Anh" userId="cefd2df1-5fa3-4dec-87c8-c5040616a0c8" providerId="ADAL" clId="{9E28ED2E-90C6-4CB4-B0E8-DB1A879157B8}" dt="2023-12-30T09:32:48.696" v="305"/>
          <ac:grpSpMkLst>
            <pc:docMk/>
            <pc:sldMk cId="4187518366" sldId="270"/>
            <ac:grpSpMk id="5" creationId="{E44FC5A5-F733-2410-20D8-C625B0E3D266}"/>
          </ac:grpSpMkLst>
        </pc:grpChg>
        <pc:grpChg chg="add mod">
          <ac:chgData name="a49512 Phạm Ngọc Anh" userId="cefd2df1-5fa3-4dec-87c8-c5040616a0c8" providerId="ADAL" clId="{9E28ED2E-90C6-4CB4-B0E8-DB1A879157B8}" dt="2023-12-30T09:33:22.376" v="318" actId="1076"/>
          <ac:grpSpMkLst>
            <pc:docMk/>
            <pc:sldMk cId="4187518366" sldId="270"/>
            <ac:grpSpMk id="8" creationId="{46AC1D17-82A3-5F0D-89C7-CF3194FD5797}"/>
          </ac:grpSpMkLst>
        </pc:grpChg>
        <pc:grpChg chg="add mod">
          <ac:chgData name="a49512 Phạm Ngọc Anh" userId="cefd2df1-5fa3-4dec-87c8-c5040616a0c8" providerId="ADAL" clId="{9E28ED2E-90C6-4CB4-B0E8-DB1A879157B8}" dt="2023-12-30T09:33:16.458" v="315" actId="1076"/>
          <ac:grpSpMkLst>
            <pc:docMk/>
            <pc:sldMk cId="4187518366" sldId="270"/>
            <ac:grpSpMk id="26" creationId="{2684D9FA-A579-4B35-2FD5-512C1BDE91ED}"/>
          </ac:grpSpMkLst>
        </pc:grpChg>
        <pc:graphicFrameChg chg="add mod modGraphic">
          <ac:chgData name="a49512 Phạm Ngọc Anh" userId="cefd2df1-5fa3-4dec-87c8-c5040616a0c8" providerId="ADAL" clId="{9E28ED2E-90C6-4CB4-B0E8-DB1A879157B8}" dt="2023-12-30T09:33:00.948" v="309" actId="1076"/>
          <ac:graphicFrameMkLst>
            <pc:docMk/>
            <pc:sldMk cId="4187518366" sldId="270"/>
            <ac:graphicFrameMk id="32" creationId="{F7490C7A-5542-FF8A-3A50-691C66EF2C1B}"/>
          </ac:graphicFrameMkLst>
        </pc:graphicFrameChg>
      </pc:sldChg>
      <pc:sldChg chg="addSp modSp add mod modTransition modAnim">
        <pc:chgData name="a49512 Phạm Ngọc Anh" userId="cefd2df1-5fa3-4dec-87c8-c5040616a0c8" providerId="ADAL" clId="{9E28ED2E-90C6-4CB4-B0E8-DB1A879157B8}" dt="2023-12-30T09:35:10.018" v="352"/>
        <pc:sldMkLst>
          <pc:docMk/>
          <pc:sldMk cId="700658291" sldId="271"/>
        </pc:sldMkLst>
        <pc:spChg chg="add mod">
          <ac:chgData name="a49512 Phạm Ngọc Anh" userId="cefd2df1-5fa3-4dec-87c8-c5040616a0c8" providerId="ADAL" clId="{9E28ED2E-90C6-4CB4-B0E8-DB1A879157B8}" dt="2023-12-30T09:19:26.327" v="133" actId="1076"/>
          <ac:spMkLst>
            <pc:docMk/>
            <pc:sldMk cId="700658291" sldId="271"/>
            <ac:spMk id="3" creationId="{D51B49B3-A21D-0B18-D5B6-1178E0A1B284}"/>
          </ac:spMkLst>
        </pc:spChg>
        <pc:spChg chg="add mod">
          <ac:chgData name="a49512 Phạm Ngọc Anh" userId="cefd2df1-5fa3-4dec-87c8-c5040616a0c8" providerId="ADAL" clId="{9E28ED2E-90C6-4CB4-B0E8-DB1A879157B8}" dt="2023-12-30T09:19:24.247" v="132" actId="1076"/>
          <ac:spMkLst>
            <pc:docMk/>
            <pc:sldMk cId="700658291" sldId="271"/>
            <ac:spMk id="4" creationId="{B682E035-64E3-4A5F-A929-C5AA2E4102A5}"/>
          </ac:spMkLst>
        </pc:spChg>
        <pc:spChg chg="add mod">
          <ac:chgData name="a49512 Phạm Ngọc Anh" userId="cefd2df1-5fa3-4dec-87c8-c5040616a0c8" providerId="ADAL" clId="{9E28ED2E-90C6-4CB4-B0E8-DB1A879157B8}" dt="2023-12-30T09:19:22.667" v="131" actId="1076"/>
          <ac:spMkLst>
            <pc:docMk/>
            <pc:sldMk cId="700658291" sldId="271"/>
            <ac:spMk id="5" creationId="{ADDEAC64-AF41-3EBB-4BAA-CF5E4B930693}"/>
          </ac:spMkLst>
        </pc:spChg>
        <pc:spChg chg="add mod">
          <ac:chgData name="a49512 Phạm Ngọc Anh" userId="cefd2df1-5fa3-4dec-87c8-c5040616a0c8" providerId="ADAL" clId="{9E28ED2E-90C6-4CB4-B0E8-DB1A879157B8}" dt="2023-12-30T09:19:20.288" v="130" actId="1076"/>
          <ac:spMkLst>
            <pc:docMk/>
            <pc:sldMk cId="700658291" sldId="271"/>
            <ac:spMk id="6" creationId="{887EF8E6-2A77-4980-41EA-A6D06BB5084F}"/>
          </ac:spMkLst>
        </pc:spChg>
        <pc:spChg chg="add mod">
          <ac:chgData name="a49512 Phạm Ngọc Anh" userId="cefd2df1-5fa3-4dec-87c8-c5040616a0c8" providerId="ADAL" clId="{9E28ED2E-90C6-4CB4-B0E8-DB1A879157B8}" dt="2023-12-30T09:19:12.367" v="128" actId="1076"/>
          <ac:spMkLst>
            <pc:docMk/>
            <pc:sldMk cId="700658291" sldId="271"/>
            <ac:spMk id="7" creationId="{4F102986-7928-6277-7AE3-6EB6E6BA11C7}"/>
          </ac:spMkLst>
        </pc:spChg>
        <pc:spChg chg="add mod">
          <ac:chgData name="a49512 Phạm Ngọc Anh" userId="cefd2df1-5fa3-4dec-87c8-c5040616a0c8" providerId="ADAL" clId="{9E28ED2E-90C6-4CB4-B0E8-DB1A879157B8}" dt="2023-12-30T09:19:12.367" v="128" actId="1076"/>
          <ac:spMkLst>
            <pc:docMk/>
            <pc:sldMk cId="700658291" sldId="271"/>
            <ac:spMk id="8" creationId="{3DE7DD44-B796-9AC4-8AA9-8594E2F643F6}"/>
          </ac:spMkLst>
        </pc:spChg>
      </pc:sldChg>
      <pc:sldChg chg="addSp modSp add mod modTransition modAnim">
        <pc:chgData name="a49512 Phạm Ngọc Anh" userId="cefd2df1-5fa3-4dec-87c8-c5040616a0c8" providerId="ADAL" clId="{9E28ED2E-90C6-4CB4-B0E8-DB1A879157B8}" dt="2023-12-30T09:35:10.018" v="352"/>
        <pc:sldMkLst>
          <pc:docMk/>
          <pc:sldMk cId="574090560" sldId="272"/>
        </pc:sldMkLst>
        <pc:spChg chg="add mod">
          <ac:chgData name="a49512 Phạm Ngọc Anh" userId="cefd2df1-5fa3-4dec-87c8-c5040616a0c8" providerId="ADAL" clId="{9E28ED2E-90C6-4CB4-B0E8-DB1A879157B8}" dt="2023-12-30T09:20:01.517" v="144" actId="1076"/>
          <ac:spMkLst>
            <pc:docMk/>
            <pc:sldMk cId="574090560" sldId="272"/>
            <ac:spMk id="3" creationId="{4F08CD21-C9E0-A32F-8F1C-2108743E3C29}"/>
          </ac:spMkLst>
        </pc:spChg>
        <pc:spChg chg="add mod">
          <ac:chgData name="a49512 Phạm Ngọc Anh" userId="cefd2df1-5fa3-4dec-87c8-c5040616a0c8" providerId="ADAL" clId="{9E28ED2E-90C6-4CB4-B0E8-DB1A879157B8}" dt="2023-12-30T09:20:03.028" v="145" actId="1076"/>
          <ac:spMkLst>
            <pc:docMk/>
            <pc:sldMk cId="574090560" sldId="272"/>
            <ac:spMk id="4" creationId="{BF6C5CAE-4D3D-C681-99DD-4EF2958795F0}"/>
          </ac:spMkLst>
        </pc:spChg>
        <pc:spChg chg="add mod">
          <ac:chgData name="a49512 Phạm Ngọc Anh" userId="cefd2df1-5fa3-4dec-87c8-c5040616a0c8" providerId="ADAL" clId="{9E28ED2E-90C6-4CB4-B0E8-DB1A879157B8}" dt="2023-12-30T09:20:06.837" v="146" actId="1076"/>
          <ac:spMkLst>
            <pc:docMk/>
            <pc:sldMk cId="574090560" sldId="272"/>
            <ac:spMk id="5" creationId="{F42B6D4E-B25C-2CC4-9A90-A1B7A57E8DB1}"/>
          </ac:spMkLst>
        </pc:spChg>
        <pc:spChg chg="add mod">
          <ac:chgData name="a49512 Phạm Ngọc Anh" userId="cefd2df1-5fa3-4dec-87c8-c5040616a0c8" providerId="ADAL" clId="{9E28ED2E-90C6-4CB4-B0E8-DB1A879157B8}" dt="2023-12-30T09:20:06.837" v="146" actId="1076"/>
          <ac:spMkLst>
            <pc:docMk/>
            <pc:sldMk cId="574090560" sldId="272"/>
            <ac:spMk id="6" creationId="{866E0235-9401-6A80-E5E9-3A72B44A15ED}"/>
          </ac:spMkLst>
        </pc:spChg>
        <pc:picChg chg="add mod">
          <ac:chgData name="a49512 Phạm Ngọc Anh" userId="cefd2df1-5fa3-4dec-87c8-c5040616a0c8" providerId="ADAL" clId="{9E28ED2E-90C6-4CB4-B0E8-DB1A879157B8}" dt="2023-12-30T09:20:24.967" v="151" actId="1076"/>
          <ac:picMkLst>
            <pc:docMk/>
            <pc:sldMk cId="574090560" sldId="272"/>
            <ac:picMk id="8" creationId="{6883F2EC-3F04-6AD2-1741-153DD7A480E7}"/>
          </ac:picMkLst>
        </pc:picChg>
        <pc:picChg chg="add mod">
          <ac:chgData name="a49512 Phạm Ngọc Anh" userId="cefd2df1-5fa3-4dec-87c8-c5040616a0c8" providerId="ADAL" clId="{9E28ED2E-90C6-4CB4-B0E8-DB1A879157B8}" dt="2023-12-30T09:20:53.317" v="158" actId="1076"/>
          <ac:picMkLst>
            <pc:docMk/>
            <pc:sldMk cId="574090560" sldId="272"/>
            <ac:picMk id="10" creationId="{9D05CBB1-8D0E-5AFD-D839-8086A8817DA7}"/>
          </ac:picMkLst>
        </pc:picChg>
      </pc:sldChg>
      <pc:sldChg chg="addSp modSp add mod modTransition modAnim">
        <pc:chgData name="a49512 Phạm Ngọc Anh" userId="cefd2df1-5fa3-4dec-87c8-c5040616a0c8" providerId="ADAL" clId="{9E28ED2E-90C6-4CB4-B0E8-DB1A879157B8}" dt="2023-12-30T09:35:10.018" v="352"/>
        <pc:sldMkLst>
          <pc:docMk/>
          <pc:sldMk cId="3152772201" sldId="273"/>
        </pc:sldMkLst>
        <pc:spChg chg="add mod">
          <ac:chgData name="a49512 Phạm Ngọc Anh" userId="cefd2df1-5fa3-4dec-87c8-c5040616a0c8" providerId="ADAL" clId="{9E28ED2E-90C6-4CB4-B0E8-DB1A879157B8}" dt="2023-12-30T09:21:21.787" v="168" actId="1076"/>
          <ac:spMkLst>
            <pc:docMk/>
            <pc:sldMk cId="3152772201" sldId="273"/>
            <ac:spMk id="3" creationId="{87D6C27A-0338-B5ED-1DC4-349700F573CA}"/>
          </ac:spMkLst>
        </pc:spChg>
        <pc:spChg chg="add mod">
          <ac:chgData name="a49512 Phạm Ngọc Anh" userId="cefd2df1-5fa3-4dec-87c8-c5040616a0c8" providerId="ADAL" clId="{9E28ED2E-90C6-4CB4-B0E8-DB1A879157B8}" dt="2023-12-30T09:21:22.807" v="169" actId="1076"/>
          <ac:spMkLst>
            <pc:docMk/>
            <pc:sldMk cId="3152772201" sldId="273"/>
            <ac:spMk id="4" creationId="{9710E0F9-DE77-F53E-9C0B-1855838ECA6C}"/>
          </ac:spMkLst>
        </pc:spChg>
        <pc:spChg chg="add mod">
          <ac:chgData name="a49512 Phạm Ngọc Anh" userId="cefd2df1-5fa3-4dec-87c8-c5040616a0c8" providerId="ADAL" clId="{9E28ED2E-90C6-4CB4-B0E8-DB1A879157B8}" dt="2023-12-30T09:21:17.101" v="166" actId="1076"/>
          <ac:spMkLst>
            <pc:docMk/>
            <pc:sldMk cId="3152772201" sldId="273"/>
            <ac:spMk id="5" creationId="{D8D9AFA7-9A82-5403-EDD3-CBE949513ED8}"/>
          </ac:spMkLst>
        </pc:spChg>
        <pc:spChg chg="add mod">
          <ac:chgData name="a49512 Phạm Ngọc Anh" userId="cefd2df1-5fa3-4dec-87c8-c5040616a0c8" providerId="ADAL" clId="{9E28ED2E-90C6-4CB4-B0E8-DB1A879157B8}" dt="2023-12-30T09:21:17.101" v="166" actId="1076"/>
          <ac:spMkLst>
            <pc:docMk/>
            <pc:sldMk cId="3152772201" sldId="273"/>
            <ac:spMk id="6" creationId="{52FA7A16-1479-555C-0E25-39A8059A9FEC}"/>
          </ac:spMkLst>
        </pc:spChg>
        <pc:spChg chg="add mod">
          <ac:chgData name="a49512 Phạm Ngọc Anh" userId="cefd2df1-5fa3-4dec-87c8-c5040616a0c8" providerId="ADAL" clId="{9E28ED2E-90C6-4CB4-B0E8-DB1A879157B8}" dt="2023-12-30T09:21:12.657" v="165" actId="1076"/>
          <ac:spMkLst>
            <pc:docMk/>
            <pc:sldMk cId="3152772201" sldId="273"/>
            <ac:spMk id="7" creationId="{7EAC0F26-57E3-819B-A4FF-FA6E3E75ED10}"/>
          </ac:spMkLst>
        </pc:spChg>
        <pc:picChg chg="add mod">
          <ac:chgData name="a49512 Phạm Ngọc Anh" userId="cefd2df1-5fa3-4dec-87c8-c5040616a0c8" providerId="ADAL" clId="{9E28ED2E-90C6-4CB4-B0E8-DB1A879157B8}" dt="2023-12-30T09:21:12.657" v="165" actId="1076"/>
          <ac:picMkLst>
            <pc:docMk/>
            <pc:sldMk cId="3152772201" sldId="273"/>
            <ac:picMk id="8" creationId="{644214AF-4908-A32C-2A41-B03A1660CE33}"/>
          </ac:picMkLst>
        </pc:picChg>
      </pc:sldChg>
      <pc:sldChg chg="addSp modSp add mod modTransition modAnim">
        <pc:chgData name="a49512 Phạm Ngọc Anh" userId="cefd2df1-5fa3-4dec-87c8-c5040616a0c8" providerId="ADAL" clId="{9E28ED2E-90C6-4CB4-B0E8-DB1A879157B8}" dt="2023-12-30T09:35:10.018" v="352"/>
        <pc:sldMkLst>
          <pc:docMk/>
          <pc:sldMk cId="46001840" sldId="274"/>
        </pc:sldMkLst>
        <pc:spChg chg="add mod">
          <ac:chgData name="a49512 Phạm Ngọc Anh" userId="cefd2df1-5fa3-4dec-87c8-c5040616a0c8" providerId="ADAL" clId="{9E28ED2E-90C6-4CB4-B0E8-DB1A879157B8}" dt="2023-12-30T09:22:04.142" v="183" actId="1076"/>
          <ac:spMkLst>
            <pc:docMk/>
            <pc:sldMk cId="46001840" sldId="274"/>
            <ac:spMk id="3" creationId="{8F31D904-C411-CE27-8FFD-6455B6195C4F}"/>
          </ac:spMkLst>
        </pc:spChg>
        <pc:spChg chg="add mod">
          <ac:chgData name="a49512 Phạm Ngọc Anh" userId="cefd2df1-5fa3-4dec-87c8-c5040616a0c8" providerId="ADAL" clId="{9E28ED2E-90C6-4CB4-B0E8-DB1A879157B8}" dt="2023-12-30T09:21:53.617" v="177" actId="1076"/>
          <ac:spMkLst>
            <pc:docMk/>
            <pc:sldMk cId="46001840" sldId="274"/>
            <ac:spMk id="5" creationId="{929F4D7F-F47A-ADC0-A9AD-B51CB364AF44}"/>
          </ac:spMkLst>
        </pc:spChg>
        <pc:picChg chg="add mod">
          <ac:chgData name="a49512 Phạm Ngọc Anh" userId="cefd2df1-5fa3-4dec-87c8-c5040616a0c8" providerId="ADAL" clId="{9E28ED2E-90C6-4CB4-B0E8-DB1A879157B8}" dt="2023-12-30T09:22:05.374" v="184" actId="1076"/>
          <ac:picMkLst>
            <pc:docMk/>
            <pc:sldMk cId="46001840" sldId="274"/>
            <ac:picMk id="4" creationId="{637944BB-4A55-E472-4B3E-1580C4EFDBA4}"/>
          </ac:picMkLst>
        </pc:picChg>
        <pc:picChg chg="add mod">
          <ac:chgData name="a49512 Phạm Ngọc Anh" userId="cefd2df1-5fa3-4dec-87c8-c5040616a0c8" providerId="ADAL" clId="{9E28ED2E-90C6-4CB4-B0E8-DB1A879157B8}" dt="2023-12-30T09:21:51.549" v="176" actId="1076"/>
          <ac:picMkLst>
            <pc:docMk/>
            <pc:sldMk cId="46001840" sldId="274"/>
            <ac:picMk id="6" creationId="{6BA79007-06C8-8641-C7BE-6548ABE6BAAC}"/>
          </ac:picMkLst>
        </pc:picChg>
      </pc:sldChg>
      <pc:sldChg chg="addSp modSp add mod modTransition modAnim">
        <pc:chgData name="a49512 Phạm Ngọc Anh" userId="cefd2df1-5fa3-4dec-87c8-c5040616a0c8" providerId="ADAL" clId="{9E28ED2E-90C6-4CB4-B0E8-DB1A879157B8}" dt="2023-12-30T09:35:10.018" v="352"/>
        <pc:sldMkLst>
          <pc:docMk/>
          <pc:sldMk cId="2627130431" sldId="275"/>
        </pc:sldMkLst>
        <pc:spChg chg="add mod">
          <ac:chgData name="a49512 Phạm Ngọc Anh" userId="cefd2df1-5fa3-4dec-87c8-c5040616a0c8" providerId="ADAL" clId="{9E28ED2E-90C6-4CB4-B0E8-DB1A879157B8}" dt="2023-12-30T09:26:36.347" v="244" actId="1076"/>
          <ac:spMkLst>
            <pc:docMk/>
            <pc:sldMk cId="2627130431" sldId="275"/>
            <ac:spMk id="3" creationId="{419B7DB3-E97A-8C5A-EC27-ADB86C022D0E}"/>
          </ac:spMkLst>
        </pc:spChg>
        <pc:spChg chg="mod">
          <ac:chgData name="a49512 Phạm Ngọc Anh" userId="cefd2df1-5fa3-4dec-87c8-c5040616a0c8" providerId="ADAL" clId="{9E28ED2E-90C6-4CB4-B0E8-DB1A879157B8}" dt="2023-12-30T09:26:25.596" v="240" actId="255"/>
          <ac:spMkLst>
            <pc:docMk/>
            <pc:sldMk cId="2627130431" sldId="275"/>
            <ac:spMk id="5" creationId="{3C397915-AA6F-EB7B-A74D-05A9C12AD316}"/>
          </ac:spMkLst>
        </pc:spChg>
        <pc:spChg chg="mod">
          <ac:chgData name="a49512 Phạm Ngọc Anh" userId="cefd2df1-5fa3-4dec-87c8-c5040616a0c8" providerId="ADAL" clId="{9E28ED2E-90C6-4CB4-B0E8-DB1A879157B8}" dt="2023-12-30T09:26:25.596" v="240" actId="255"/>
          <ac:spMkLst>
            <pc:docMk/>
            <pc:sldMk cId="2627130431" sldId="275"/>
            <ac:spMk id="7" creationId="{858B48D8-F882-20B5-9F2F-09CD345169CE}"/>
          </ac:spMkLst>
        </pc:spChg>
        <pc:spChg chg="mod">
          <ac:chgData name="a49512 Phạm Ngọc Anh" userId="cefd2df1-5fa3-4dec-87c8-c5040616a0c8" providerId="ADAL" clId="{9E28ED2E-90C6-4CB4-B0E8-DB1A879157B8}" dt="2023-12-30T09:26:25.596" v="240" actId="255"/>
          <ac:spMkLst>
            <pc:docMk/>
            <pc:sldMk cId="2627130431" sldId="275"/>
            <ac:spMk id="8" creationId="{1DF1CDAB-A06B-7EED-22D1-18AA20220ADB}"/>
          </ac:spMkLst>
        </pc:spChg>
        <pc:spChg chg="mod">
          <ac:chgData name="a49512 Phạm Ngọc Anh" userId="cefd2df1-5fa3-4dec-87c8-c5040616a0c8" providerId="ADAL" clId="{9E28ED2E-90C6-4CB4-B0E8-DB1A879157B8}" dt="2023-12-30T09:26:25.596" v="240" actId="255"/>
          <ac:spMkLst>
            <pc:docMk/>
            <pc:sldMk cId="2627130431" sldId="275"/>
            <ac:spMk id="9" creationId="{DEFB0DC4-359A-3C0B-6B13-13802D84E867}"/>
          </ac:spMkLst>
        </pc:spChg>
        <pc:spChg chg="mod">
          <ac:chgData name="a49512 Phạm Ngọc Anh" userId="cefd2df1-5fa3-4dec-87c8-c5040616a0c8" providerId="ADAL" clId="{9E28ED2E-90C6-4CB4-B0E8-DB1A879157B8}" dt="2023-12-30T09:26:25.596" v="240" actId="255"/>
          <ac:spMkLst>
            <pc:docMk/>
            <pc:sldMk cId="2627130431" sldId="275"/>
            <ac:spMk id="10" creationId="{93DCA376-60C1-3905-B269-2624A112D595}"/>
          </ac:spMkLst>
        </pc:spChg>
        <pc:spChg chg="mod">
          <ac:chgData name="a49512 Phạm Ngọc Anh" userId="cefd2df1-5fa3-4dec-87c8-c5040616a0c8" providerId="ADAL" clId="{9E28ED2E-90C6-4CB4-B0E8-DB1A879157B8}" dt="2023-12-30T09:26:25.596" v="240" actId="255"/>
          <ac:spMkLst>
            <pc:docMk/>
            <pc:sldMk cId="2627130431" sldId="275"/>
            <ac:spMk id="12" creationId="{7194B032-7ABD-689B-5D64-B7F1482F1C22}"/>
          </ac:spMkLst>
        </pc:spChg>
        <pc:spChg chg="mod">
          <ac:chgData name="a49512 Phạm Ngọc Anh" userId="cefd2df1-5fa3-4dec-87c8-c5040616a0c8" providerId="ADAL" clId="{9E28ED2E-90C6-4CB4-B0E8-DB1A879157B8}" dt="2023-12-30T09:26:25.596" v="240" actId="255"/>
          <ac:spMkLst>
            <pc:docMk/>
            <pc:sldMk cId="2627130431" sldId="275"/>
            <ac:spMk id="13" creationId="{D7E6F2C9-F1DE-9AB0-B4AA-89DD7AEDED6B}"/>
          </ac:spMkLst>
        </pc:spChg>
        <pc:spChg chg="add mod">
          <ac:chgData name="a49512 Phạm Ngọc Anh" userId="cefd2df1-5fa3-4dec-87c8-c5040616a0c8" providerId="ADAL" clId="{9E28ED2E-90C6-4CB4-B0E8-DB1A879157B8}" dt="2023-12-30T09:26:31.615" v="242" actId="1076"/>
          <ac:spMkLst>
            <pc:docMk/>
            <pc:sldMk cId="2627130431" sldId="275"/>
            <ac:spMk id="14" creationId="{3BC18584-7BBD-6FCD-596B-44AFF846994C}"/>
          </ac:spMkLst>
        </pc:spChg>
        <pc:spChg chg="mod">
          <ac:chgData name="a49512 Phạm Ngọc Anh" userId="cefd2df1-5fa3-4dec-87c8-c5040616a0c8" providerId="ADAL" clId="{9E28ED2E-90C6-4CB4-B0E8-DB1A879157B8}" dt="2023-12-30T09:26:25.596" v="240" actId="255"/>
          <ac:spMkLst>
            <pc:docMk/>
            <pc:sldMk cId="2627130431" sldId="275"/>
            <ac:spMk id="16" creationId="{4EFB9997-3BF1-EEFE-4B52-1B446959267B}"/>
          </ac:spMkLst>
        </pc:spChg>
        <pc:spChg chg="mod">
          <ac:chgData name="a49512 Phạm Ngọc Anh" userId="cefd2df1-5fa3-4dec-87c8-c5040616a0c8" providerId="ADAL" clId="{9E28ED2E-90C6-4CB4-B0E8-DB1A879157B8}" dt="2023-12-30T09:26:25.596" v="240" actId="255"/>
          <ac:spMkLst>
            <pc:docMk/>
            <pc:sldMk cId="2627130431" sldId="275"/>
            <ac:spMk id="17" creationId="{6CBE185A-D5EE-45C1-C627-2FDB63FDD280}"/>
          </ac:spMkLst>
        </pc:spChg>
        <pc:grpChg chg="add mod">
          <ac:chgData name="a49512 Phạm Ngọc Anh" userId="cefd2df1-5fa3-4dec-87c8-c5040616a0c8" providerId="ADAL" clId="{9E28ED2E-90C6-4CB4-B0E8-DB1A879157B8}" dt="2023-12-30T09:26:38.056" v="245" actId="1076"/>
          <ac:grpSpMkLst>
            <pc:docMk/>
            <pc:sldMk cId="2627130431" sldId="275"/>
            <ac:grpSpMk id="4" creationId="{E1494604-6A79-5743-FD68-238BF0432DF2}"/>
          </ac:grpSpMkLst>
        </pc:grpChg>
        <pc:grpChg chg="mod">
          <ac:chgData name="a49512 Phạm Ngọc Anh" userId="cefd2df1-5fa3-4dec-87c8-c5040616a0c8" providerId="ADAL" clId="{9E28ED2E-90C6-4CB4-B0E8-DB1A879157B8}" dt="2023-12-30T09:26:20.614" v="238"/>
          <ac:grpSpMkLst>
            <pc:docMk/>
            <pc:sldMk cId="2627130431" sldId="275"/>
            <ac:grpSpMk id="6" creationId="{19A13AEB-7E89-F83A-D9F6-D9E5CDD76737}"/>
          </ac:grpSpMkLst>
        </pc:grpChg>
        <pc:grpChg chg="add mod">
          <ac:chgData name="a49512 Phạm Ngọc Anh" userId="cefd2df1-5fa3-4dec-87c8-c5040616a0c8" providerId="ADAL" clId="{9E28ED2E-90C6-4CB4-B0E8-DB1A879157B8}" dt="2023-12-30T09:26:39.214" v="246" actId="1076"/>
          <ac:grpSpMkLst>
            <pc:docMk/>
            <pc:sldMk cId="2627130431" sldId="275"/>
            <ac:grpSpMk id="11" creationId="{DD016EE9-455D-F5E6-3BB7-D423C03018D7}"/>
          </ac:grpSpMkLst>
        </pc:grpChg>
        <pc:grpChg chg="add mod">
          <ac:chgData name="a49512 Phạm Ngọc Anh" userId="cefd2df1-5fa3-4dec-87c8-c5040616a0c8" providerId="ADAL" clId="{9E28ED2E-90C6-4CB4-B0E8-DB1A879157B8}" dt="2023-12-30T09:26:32.941" v="243" actId="1076"/>
          <ac:grpSpMkLst>
            <pc:docMk/>
            <pc:sldMk cId="2627130431" sldId="275"/>
            <ac:grpSpMk id="15" creationId="{33F524CA-70A3-E3C0-A527-AA14515C0AF7}"/>
          </ac:grpSpMkLst>
        </pc:grpChg>
      </pc:sldChg>
      <pc:sldChg chg="addSp modSp add mod modTransition modAnim">
        <pc:chgData name="a49512 Phạm Ngọc Anh" userId="cefd2df1-5fa3-4dec-87c8-c5040616a0c8" providerId="ADAL" clId="{9E28ED2E-90C6-4CB4-B0E8-DB1A879157B8}" dt="2023-12-30T09:35:10.018" v="352"/>
        <pc:sldMkLst>
          <pc:docMk/>
          <pc:sldMk cId="2994884795" sldId="276"/>
        </pc:sldMkLst>
        <pc:spChg chg="add mod">
          <ac:chgData name="a49512 Phạm Ngọc Anh" userId="cefd2df1-5fa3-4dec-87c8-c5040616a0c8" providerId="ADAL" clId="{9E28ED2E-90C6-4CB4-B0E8-DB1A879157B8}" dt="2023-12-30T09:27:30.071" v="266" actId="1076"/>
          <ac:spMkLst>
            <pc:docMk/>
            <pc:sldMk cId="2994884795" sldId="276"/>
            <ac:spMk id="3" creationId="{F19F28E5-F63F-1C32-6560-6E3F73145179}"/>
          </ac:spMkLst>
        </pc:spChg>
        <pc:spChg chg="mod">
          <ac:chgData name="a49512 Phạm Ngọc Anh" userId="cefd2df1-5fa3-4dec-87c8-c5040616a0c8" providerId="ADAL" clId="{9E28ED2E-90C6-4CB4-B0E8-DB1A879157B8}" dt="2023-12-30T09:27:01.636" v="255"/>
          <ac:spMkLst>
            <pc:docMk/>
            <pc:sldMk cId="2994884795" sldId="276"/>
            <ac:spMk id="5" creationId="{98B1E581-7FCF-56EF-2B80-2F013F1FEBD8}"/>
          </ac:spMkLst>
        </pc:spChg>
        <pc:spChg chg="mod">
          <ac:chgData name="a49512 Phạm Ngọc Anh" userId="cefd2df1-5fa3-4dec-87c8-c5040616a0c8" providerId="ADAL" clId="{9E28ED2E-90C6-4CB4-B0E8-DB1A879157B8}" dt="2023-12-30T09:27:01.636" v="255"/>
          <ac:spMkLst>
            <pc:docMk/>
            <pc:sldMk cId="2994884795" sldId="276"/>
            <ac:spMk id="7" creationId="{B9554C7B-FBFD-9A1B-5602-DE3FEF270F14}"/>
          </ac:spMkLst>
        </pc:spChg>
        <pc:spChg chg="mod">
          <ac:chgData name="a49512 Phạm Ngọc Anh" userId="cefd2df1-5fa3-4dec-87c8-c5040616a0c8" providerId="ADAL" clId="{9E28ED2E-90C6-4CB4-B0E8-DB1A879157B8}" dt="2023-12-30T09:27:01.636" v="255"/>
          <ac:spMkLst>
            <pc:docMk/>
            <pc:sldMk cId="2994884795" sldId="276"/>
            <ac:spMk id="8" creationId="{E3C5D877-2455-ABB8-0828-F97A4C94A61A}"/>
          </ac:spMkLst>
        </pc:spChg>
        <pc:spChg chg="mod">
          <ac:chgData name="a49512 Phạm Ngọc Anh" userId="cefd2df1-5fa3-4dec-87c8-c5040616a0c8" providerId="ADAL" clId="{9E28ED2E-90C6-4CB4-B0E8-DB1A879157B8}" dt="2023-12-30T09:27:01.636" v="255"/>
          <ac:spMkLst>
            <pc:docMk/>
            <pc:sldMk cId="2994884795" sldId="276"/>
            <ac:spMk id="9" creationId="{B65798AA-8012-529B-F6D2-B3526BA86E66}"/>
          </ac:spMkLst>
        </pc:spChg>
        <pc:spChg chg="mod">
          <ac:chgData name="a49512 Phạm Ngọc Anh" userId="cefd2df1-5fa3-4dec-87c8-c5040616a0c8" providerId="ADAL" clId="{9E28ED2E-90C6-4CB4-B0E8-DB1A879157B8}" dt="2023-12-30T09:27:01.636" v="255"/>
          <ac:spMkLst>
            <pc:docMk/>
            <pc:sldMk cId="2994884795" sldId="276"/>
            <ac:spMk id="10" creationId="{11C02413-C7C4-DBEB-BB74-068C7D305DCC}"/>
          </ac:spMkLst>
        </pc:spChg>
        <pc:spChg chg="mod">
          <ac:chgData name="a49512 Phạm Ngọc Anh" userId="cefd2df1-5fa3-4dec-87c8-c5040616a0c8" providerId="ADAL" clId="{9E28ED2E-90C6-4CB4-B0E8-DB1A879157B8}" dt="2023-12-30T09:27:01.636" v="255"/>
          <ac:spMkLst>
            <pc:docMk/>
            <pc:sldMk cId="2994884795" sldId="276"/>
            <ac:spMk id="12" creationId="{7286519D-F525-A393-5C52-154BB7CC3EEF}"/>
          </ac:spMkLst>
        </pc:spChg>
        <pc:spChg chg="mod">
          <ac:chgData name="a49512 Phạm Ngọc Anh" userId="cefd2df1-5fa3-4dec-87c8-c5040616a0c8" providerId="ADAL" clId="{9E28ED2E-90C6-4CB4-B0E8-DB1A879157B8}" dt="2023-12-30T09:27:01.636" v="255"/>
          <ac:spMkLst>
            <pc:docMk/>
            <pc:sldMk cId="2994884795" sldId="276"/>
            <ac:spMk id="13" creationId="{B3490D1E-08B3-6B94-9030-457B19BB15E6}"/>
          </ac:spMkLst>
        </pc:spChg>
        <pc:spChg chg="mod">
          <ac:chgData name="a49512 Phạm Ngọc Anh" userId="cefd2df1-5fa3-4dec-87c8-c5040616a0c8" providerId="ADAL" clId="{9E28ED2E-90C6-4CB4-B0E8-DB1A879157B8}" dt="2023-12-30T09:27:01.636" v="255"/>
          <ac:spMkLst>
            <pc:docMk/>
            <pc:sldMk cId="2994884795" sldId="276"/>
            <ac:spMk id="15" creationId="{179DFE6B-4C5E-FB4E-9A0F-3BCA6A705009}"/>
          </ac:spMkLst>
        </pc:spChg>
        <pc:spChg chg="mod">
          <ac:chgData name="a49512 Phạm Ngọc Anh" userId="cefd2df1-5fa3-4dec-87c8-c5040616a0c8" providerId="ADAL" clId="{9E28ED2E-90C6-4CB4-B0E8-DB1A879157B8}" dt="2023-12-30T09:27:01.636" v="255"/>
          <ac:spMkLst>
            <pc:docMk/>
            <pc:sldMk cId="2994884795" sldId="276"/>
            <ac:spMk id="16" creationId="{367AF59D-A6EF-68E0-73F9-04ECC84A6614}"/>
          </ac:spMkLst>
        </pc:spChg>
        <pc:spChg chg="add mod">
          <ac:chgData name="a49512 Phạm Ngọc Anh" userId="cefd2df1-5fa3-4dec-87c8-c5040616a0c8" providerId="ADAL" clId="{9E28ED2E-90C6-4CB4-B0E8-DB1A879157B8}" dt="2023-12-30T09:27:26.367" v="264" actId="1076"/>
          <ac:spMkLst>
            <pc:docMk/>
            <pc:sldMk cId="2994884795" sldId="276"/>
            <ac:spMk id="17" creationId="{4C588BD2-5C67-F4F4-8AAD-0155FF42E938}"/>
          </ac:spMkLst>
        </pc:spChg>
        <pc:grpChg chg="add mod">
          <ac:chgData name="a49512 Phạm Ngọc Anh" userId="cefd2df1-5fa3-4dec-87c8-c5040616a0c8" providerId="ADAL" clId="{9E28ED2E-90C6-4CB4-B0E8-DB1A879157B8}" dt="2023-12-30T09:27:27.816" v="265" actId="1076"/>
          <ac:grpSpMkLst>
            <pc:docMk/>
            <pc:sldMk cId="2994884795" sldId="276"/>
            <ac:grpSpMk id="4" creationId="{A5259A58-77CB-FEAD-39B7-3BA9EC365D68}"/>
          </ac:grpSpMkLst>
        </pc:grpChg>
        <pc:grpChg chg="mod">
          <ac:chgData name="a49512 Phạm Ngọc Anh" userId="cefd2df1-5fa3-4dec-87c8-c5040616a0c8" providerId="ADAL" clId="{9E28ED2E-90C6-4CB4-B0E8-DB1A879157B8}" dt="2023-12-30T09:27:01.636" v="255"/>
          <ac:grpSpMkLst>
            <pc:docMk/>
            <pc:sldMk cId="2994884795" sldId="276"/>
            <ac:grpSpMk id="6" creationId="{1631FC55-C809-4054-BE4D-166D021614C5}"/>
          </ac:grpSpMkLst>
        </pc:grpChg>
        <pc:grpChg chg="add mod">
          <ac:chgData name="a49512 Phạm Ngọc Anh" userId="cefd2df1-5fa3-4dec-87c8-c5040616a0c8" providerId="ADAL" clId="{9E28ED2E-90C6-4CB4-B0E8-DB1A879157B8}" dt="2023-12-30T09:27:31.286" v="267" actId="1076"/>
          <ac:grpSpMkLst>
            <pc:docMk/>
            <pc:sldMk cId="2994884795" sldId="276"/>
            <ac:grpSpMk id="11" creationId="{3FB3E91F-2114-FB19-997E-77D894965B92}"/>
          </ac:grpSpMkLst>
        </pc:grpChg>
        <pc:grpChg chg="add mod">
          <ac:chgData name="a49512 Phạm Ngọc Anh" userId="cefd2df1-5fa3-4dec-87c8-c5040616a0c8" providerId="ADAL" clId="{9E28ED2E-90C6-4CB4-B0E8-DB1A879157B8}" dt="2023-12-30T09:27:23.031" v="263" actId="1076"/>
          <ac:grpSpMkLst>
            <pc:docMk/>
            <pc:sldMk cId="2994884795" sldId="276"/>
            <ac:grpSpMk id="14" creationId="{13A7222F-C02C-A924-07D1-6609B67B4107}"/>
          </ac:grpSpMkLst>
        </pc:grpChg>
        <pc:picChg chg="add mod">
          <ac:chgData name="a49512 Phạm Ngọc Anh" userId="cefd2df1-5fa3-4dec-87c8-c5040616a0c8" providerId="ADAL" clId="{9E28ED2E-90C6-4CB4-B0E8-DB1A879157B8}" dt="2023-12-30T09:27:17.328" v="260" actId="1076"/>
          <ac:picMkLst>
            <pc:docMk/>
            <pc:sldMk cId="2994884795" sldId="276"/>
            <ac:picMk id="18" creationId="{F13848C2-74CE-91AD-7E96-1087F23FF8BF}"/>
          </ac:picMkLst>
        </pc:picChg>
      </pc:sldChg>
      <pc:sldChg chg="addSp modSp add mod modTransition modAnim">
        <pc:chgData name="a49512 Phạm Ngọc Anh" userId="cefd2df1-5fa3-4dec-87c8-c5040616a0c8" providerId="ADAL" clId="{9E28ED2E-90C6-4CB4-B0E8-DB1A879157B8}" dt="2023-12-30T09:35:10.018" v="352"/>
        <pc:sldMkLst>
          <pc:docMk/>
          <pc:sldMk cId="3301014512" sldId="277"/>
        </pc:sldMkLst>
        <pc:spChg chg="add mod">
          <ac:chgData name="a49512 Phạm Ngọc Anh" userId="cefd2df1-5fa3-4dec-87c8-c5040616a0c8" providerId="ADAL" clId="{9E28ED2E-90C6-4CB4-B0E8-DB1A879157B8}" dt="2023-12-30T09:28:16.086" v="284" actId="1076"/>
          <ac:spMkLst>
            <pc:docMk/>
            <pc:sldMk cId="3301014512" sldId="277"/>
            <ac:spMk id="3" creationId="{3307878F-9086-3C43-DC11-7BDF8B688FAE}"/>
          </ac:spMkLst>
        </pc:spChg>
        <pc:spChg chg="add mod">
          <ac:chgData name="a49512 Phạm Ngọc Anh" userId="cefd2df1-5fa3-4dec-87c8-c5040616a0c8" providerId="ADAL" clId="{9E28ED2E-90C6-4CB4-B0E8-DB1A879157B8}" dt="2023-12-30T09:28:13.297" v="283" actId="1076"/>
          <ac:spMkLst>
            <pc:docMk/>
            <pc:sldMk cId="3301014512" sldId="277"/>
            <ac:spMk id="4" creationId="{CE495CB8-C9A1-EF36-D6A4-3576018BE26C}"/>
          </ac:spMkLst>
        </pc:spChg>
        <pc:spChg chg="add mod">
          <ac:chgData name="a49512 Phạm Ngọc Anh" userId="cefd2df1-5fa3-4dec-87c8-c5040616a0c8" providerId="ADAL" clId="{9E28ED2E-90C6-4CB4-B0E8-DB1A879157B8}" dt="2023-12-30T09:28:13.297" v="283" actId="1076"/>
          <ac:spMkLst>
            <pc:docMk/>
            <pc:sldMk cId="3301014512" sldId="277"/>
            <ac:spMk id="5" creationId="{FBF5D7B4-BCB5-D6D5-3D5A-D22EDB88124C}"/>
          </ac:spMkLst>
        </pc:spChg>
        <pc:spChg chg="add mod">
          <ac:chgData name="a49512 Phạm Ngọc Anh" userId="cefd2df1-5fa3-4dec-87c8-c5040616a0c8" providerId="ADAL" clId="{9E28ED2E-90C6-4CB4-B0E8-DB1A879157B8}" dt="2023-12-30T09:28:08.671" v="282" actId="1076"/>
          <ac:spMkLst>
            <pc:docMk/>
            <pc:sldMk cId="3301014512" sldId="277"/>
            <ac:spMk id="6" creationId="{7EB79BB5-6BA3-69A7-0B7F-8346DE93D0E5}"/>
          </ac:spMkLst>
        </pc:spChg>
        <pc:spChg chg="add mod">
          <ac:chgData name="a49512 Phạm Ngọc Anh" userId="cefd2df1-5fa3-4dec-87c8-c5040616a0c8" providerId="ADAL" clId="{9E28ED2E-90C6-4CB4-B0E8-DB1A879157B8}" dt="2023-12-30T09:28:08.671" v="282" actId="1076"/>
          <ac:spMkLst>
            <pc:docMk/>
            <pc:sldMk cId="3301014512" sldId="277"/>
            <ac:spMk id="7" creationId="{7DC93CBD-6C68-05A3-2E5E-B80BFB7FD60A}"/>
          </ac:spMkLst>
        </pc:spChg>
        <pc:spChg chg="mod">
          <ac:chgData name="a49512 Phạm Ngọc Anh" userId="cefd2df1-5fa3-4dec-87c8-c5040616a0c8" providerId="ADAL" clId="{9E28ED2E-90C6-4CB4-B0E8-DB1A879157B8}" dt="2023-12-30T09:27:51.766" v="274"/>
          <ac:spMkLst>
            <pc:docMk/>
            <pc:sldMk cId="3301014512" sldId="277"/>
            <ac:spMk id="9" creationId="{85B59287-0D31-633C-5199-54E40D677010}"/>
          </ac:spMkLst>
        </pc:spChg>
        <pc:spChg chg="mod">
          <ac:chgData name="a49512 Phạm Ngọc Anh" userId="cefd2df1-5fa3-4dec-87c8-c5040616a0c8" providerId="ADAL" clId="{9E28ED2E-90C6-4CB4-B0E8-DB1A879157B8}" dt="2023-12-30T09:27:51.766" v="274"/>
          <ac:spMkLst>
            <pc:docMk/>
            <pc:sldMk cId="3301014512" sldId="277"/>
            <ac:spMk id="10" creationId="{42477E85-5697-1A93-C82F-5084DB637F2E}"/>
          </ac:spMkLst>
        </pc:spChg>
        <pc:spChg chg="add mod">
          <ac:chgData name="a49512 Phạm Ngọc Anh" userId="cefd2df1-5fa3-4dec-87c8-c5040616a0c8" providerId="ADAL" clId="{9E28ED2E-90C6-4CB4-B0E8-DB1A879157B8}" dt="2023-12-30T09:28:00.385" v="278" actId="1076"/>
          <ac:spMkLst>
            <pc:docMk/>
            <pc:sldMk cId="3301014512" sldId="277"/>
            <ac:spMk id="11" creationId="{E1B7058C-4137-0819-9539-FE0A0FBB011A}"/>
          </ac:spMkLst>
        </pc:spChg>
        <pc:spChg chg="add mod">
          <ac:chgData name="a49512 Phạm Ngọc Anh" userId="cefd2df1-5fa3-4dec-87c8-c5040616a0c8" providerId="ADAL" clId="{9E28ED2E-90C6-4CB4-B0E8-DB1A879157B8}" dt="2023-12-30T09:28:02.250" v="279" actId="1076"/>
          <ac:spMkLst>
            <pc:docMk/>
            <pc:sldMk cId="3301014512" sldId="277"/>
            <ac:spMk id="12" creationId="{813664E4-13D8-865C-7F1C-7D25F1F274BC}"/>
          </ac:spMkLst>
        </pc:spChg>
        <pc:grpChg chg="add mod">
          <ac:chgData name="a49512 Phạm Ngọc Anh" userId="cefd2df1-5fa3-4dec-87c8-c5040616a0c8" providerId="ADAL" clId="{9E28ED2E-90C6-4CB4-B0E8-DB1A879157B8}" dt="2023-12-30T09:28:03.416" v="280" actId="1076"/>
          <ac:grpSpMkLst>
            <pc:docMk/>
            <pc:sldMk cId="3301014512" sldId="277"/>
            <ac:grpSpMk id="8" creationId="{024CB8BC-B2D4-B04C-48EC-E956991BF82D}"/>
          </ac:grpSpMkLst>
        </pc:grpChg>
      </pc:sldChg>
      <pc:sldChg chg="addSp modSp add mod modTransition modAnim">
        <pc:chgData name="a49512 Phạm Ngọc Anh" userId="cefd2df1-5fa3-4dec-87c8-c5040616a0c8" providerId="ADAL" clId="{9E28ED2E-90C6-4CB4-B0E8-DB1A879157B8}" dt="2023-12-30T09:35:10.018" v="352"/>
        <pc:sldMkLst>
          <pc:docMk/>
          <pc:sldMk cId="2054734930" sldId="278"/>
        </pc:sldMkLst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4" creationId="{AA8A4073-56CE-3296-ACB4-B9F925816D0F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6" creationId="{EF1709CF-DABA-024F-D20B-13F3A2D9C586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7" creationId="{509551D3-58FD-8728-450D-F417B69C17A3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9" creationId="{47D26351-5487-95C0-9683-1333366EF4EC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10" creationId="{7E18A734-AAFA-21DE-D356-C9F1555FFD64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11" creationId="{9CEB517C-52D6-1007-76A7-136EF3126B1C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12" creationId="{DD54DC80-D6D7-3907-5070-2E1E08FB37CD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13" creationId="{24F2A2F0-89DC-9837-04C5-210631031DA8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14" creationId="{7D43C4AD-F3B8-F7AA-77E9-1FB7CA8095BE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15" creationId="{DC38C187-2052-8370-D98C-20CF57CA4EB7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16" creationId="{912249B9-BDAC-44A0-10E0-E1A6BCF9539B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17" creationId="{FFE9F5E2-E59B-E20A-82CF-4A8400B37CC9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18" creationId="{20A27655-14E3-3D42-474E-4F73F8BF5FF4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19" creationId="{4458C482-1DF7-A90B-91AD-77DE4E2011C1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20" creationId="{FA9357F9-9B69-6AD8-E953-0A3E26320DD4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21" creationId="{3ED59253-9BF6-7933-CE71-330A291D9B27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22" creationId="{AFB1BAA8-CC25-EFB3-2A9C-F362F83AEAFD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23" creationId="{409678E5-A5A7-4C7D-6975-3EEDEF8AF576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24" creationId="{2359BE2C-FC39-5BC5-6CFE-73D71444EE9C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25" creationId="{AD89F018-2D33-0EA9-408A-301F7E8EECB7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27" creationId="{A0F19088-C7BE-FAD7-0609-3E97044CACC2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28" creationId="{2873EEFC-5C48-7DD4-ED9E-8773B19DB930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29" creationId="{7B745680-22BA-2CDA-F54D-CF220F55248E}"/>
          </ac:spMkLst>
        </pc:spChg>
        <pc:spChg chg="mod">
          <ac:chgData name="a49512 Phạm Ngọc Anh" userId="cefd2df1-5fa3-4dec-87c8-c5040616a0c8" providerId="ADAL" clId="{9E28ED2E-90C6-4CB4-B0E8-DB1A879157B8}" dt="2023-12-30T09:28:43.776" v="289"/>
          <ac:spMkLst>
            <pc:docMk/>
            <pc:sldMk cId="2054734930" sldId="278"/>
            <ac:spMk id="30" creationId="{D263A2F0-F651-3C04-652D-71C22C4C3249}"/>
          </ac:spMkLst>
        </pc:spChg>
        <pc:spChg chg="add mod">
          <ac:chgData name="a49512 Phạm Ngọc Anh" userId="cefd2df1-5fa3-4dec-87c8-c5040616a0c8" providerId="ADAL" clId="{9E28ED2E-90C6-4CB4-B0E8-DB1A879157B8}" dt="2023-12-30T09:29:07.886" v="297" actId="1076"/>
          <ac:spMkLst>
            <pc:docMk/>
            <pc:sldMk cId="2054734930" sldId="278"/>
            <ac:spMk id="31" creationId="{0CCAB983-80A5-939D-4827-048E6FA75110}"/>
          </ac:spMkLst>
        </pc:spChg>
        <pc:spChg chg="add mod">
          <ac:chgData name="a49512 Phạm Ngọc Anh" userId="cefd2df1-5fa3-4dec-87c8-c5040616a0c8" providerId="ADAL" clId="{9E28ED2E-90C6-4CB4-B0E8-DB1A879157B8}" dt="2023-12-30T09:28:55.167" v="293" actId="1076"/>
          <ac:spMkLst>
            <pc:docMk/>
            <pc:sldMk cId="2054734930" sldId="278"/>
            <ac:spMk id="33" creationId="{7CA48653-BAE9-0D04-8A81-909F7579CB61}"/>
          </ac:spMkLst>
        </pc:spChg>
        <pc:spChg chg="add mod">
          <ac:chgData name="a49512 Phạm Ngọc Anh" userId="cefd2df1-5fa3-4dec-87c8-c5040616a0c8" providerId="ADAL" clId="{9E28ED2E-90C6-4CB4-B0E8-DB1A879157B8}" dt="2023-12-30T09:28:55.167" v="293" actId="1076"/>
          <ac:spMkLst>
            <pc:docMk/>
            <pc:sldMk cId="2054734930" sldId="278"/>
            <ac:spMk id="34" creationId="{D68CB1A3-2741-F5B2-5914-498C9AD0F824}"/>
          </ac:spMkLst>
        </pc:spChg>
        <pc:spChg chg="add mod">
          <ac:chgData name="a49512 Phạm Ngọc Anh" userId="cefd2df1-5fa3-4dec-87c8-c5040616a0c8" providerId="ADAL" clId="{9E28ED2E-90C6-4CB4-B0E8-DB1A879157B8}" dt="2023-12-30T09:28:55.167" v="293" actId="1076"/>
          <ac:spMkLst>
            <pc:docMk/>
            <pc:sldMk cId="2054734930" sldId="278"/>
            <ac:spMk id="35" creationId="{CE501542-6A42-EBF4-CDFE-7D2CF98D9C7C}"/>
          </ac:spMkLst>
        </pc:spChg>
        <pc:spChg chg="add mod">
          <ac:chgData name="a49512 Phạm Ngọc Anh" userId="cefd2df1-5fa3-4dec-87c8-c5040616a0c8" providerId="ADAL" clId="{9E28ED2E-90C6-4CB4-B0E8-DB1A879157B8}" dt="2023-12-30T09:28:55.167" v="293" actId="1076"/>
          <ac:spMkLst>
            <pc:docMk/>
            <pc:sldMk cId="2054734930" sldId="278"/>
            <ac:spMk id="36" creationId="{A5819974-0024-6095-07BA-F652017C2429}"/>
          </ac:spMkLst>
        </pc:spChg>
        <pc:spChg chg="add mod">
          <ac:chgData name="a49512 Phạm Ngọc Anh" userId="cefd2df1-5fa3-4dec-87c8-c5040616a0c8" providerId="ADAL" clId="{9E28ED2E-90C6-4CB4-B0E8-DB1A879157B8}" dt="2023-12-30T09:28:55.167" v="293" actId="1076"/>
          <ac:spMkLst>
            <pc:docMk/>
            <pc:sldMk cId="2054734930" sldId="278"/>
            <ac:spMk id="37" creationId="{4D290DCF-64BA-E9A5-B40A-8948ED66E612}"/>
          </ac:spMkLst>
        </pc:spChg>
        <pc:spChg chg="add mod">
          <ac:chgData name="a49512 Phạm Ngọc Anh" userId="cefd2df1-5fa3-4dec-87c8-c5040616a0c8" providerId="ADAL" clId="{9E28ED2E-90C6-4CB4-B0E8-DB1A879157B8}" dt="2023-12-30T09:28:55.167" v="293" actId="1076"/>
          <ac:spMkLst>
            <pc:docMk/>
            <pc:sldMk cId="2054734930" sldId="278"/>
            <ac:spMk id="38" creationId="{01EC8A0A-53B2-5633-E8AB-C643386D912E}"/>
          </ac:spMkLst>
        </pc:spChg>
        <pc:spChg chg="add mod">
          <ac:chgData name="a49512 Phạm Ngọc Anh" userId="cefd2df1-5fa3-4dec-87c8-c5040616a0c8" providerId="ADAL" clId="{9E28ED2E-90C6-4CB4-B0E8-DB1A879157B8}" dt="2023-12-30T09:28:55.167" v="293" actId="1076"/>
          <ac:spMkLst>
            <pc:docMk/>
            <pc:sldMk cId="2054734930" sldId="278"/>
            <ac:spMk id="39" creationId="{6633EE41-C2D7-1BF4-866C-10AE11567922}"/>
          </ac:spMkLst>
        </pc:spChg>
        <pc:spChg chg="add mod">
          <ac:chgData name="a49512 Phạm Ngọc Anh" userId="cefd2df1-5fa3-4dec-87c8-c5040616a0c8" providerId="ADAL" clId="{9E28ED2E-90C6-4CB4-B0E8-DB1A879157B8}" dt="2023-12-30T09:28:55.167" v="293" actId="1076"/>
          <ac:spMkLst>
            <pc:docMk/>
            <pc:sldMk cId="2054734930" sldId="278"/>
            <ac:spMk id="40" creationId="{834F9D08-6BE6-F4E8-E6F1-79244723DDE2}"/>
          </ac:spMkLst>
        </pc:spChg>
        <pc:spChg chg="add mod">
          <ac:chgData name="a49512 Phạm Ngọc Anh" userId="cefd2df1-5fa3-4dec-87c8-c5040616a0c8" providerId="ADAL" clId="{9E28ED2E-90C6-4CB4-B0E8-DB1A879157B8}" dt="2023-12-30T09:28:55.167" v="293" actId="1076"/>
          <ac:spMkLst>
            <pc:docMk/>
            <pc:sldMk cId="2054734930" sldId="278"/>
            <ac:spMk id="41" creationId="{A79BA76F-4711-F501-E986-136F33C0D0F2}"/>
          </ac:spMkLst>
        </pc:spChg>
        <pc:spChg chg="add mod">
          <ac:chgData name="a49512 Phạm Ngọc Anh" userId="cefd2df1-5fa3-4dec-87c8-c5040616a0c8" providerId="ADAL" clId="{9E28ED2E-90C6-4CB4-B0E8-DB1A879157B8}" dt="2023-12-30T09:28:55.167" v="293" actId="1076"/>
          <ac:spMkLst>
            <pc:docMk/>
            <pc:sldMk cId="2054734930" sldId="278"/>
            <ac:spMk id="42" creationId="{6D21664B-E34C-7861-7096-9ECDF5D88758}"/>
          </ac:spMkLst>
        </pc:spChg>
        <pc:grpChg chg="add mod">
          <ac:chgData name="a49512 Phạm Ngọc Anh" userId="cefd2df1-5fa3-4dec-87c8-c5040616a0c8" providerId="ADAL" clId="{9E28ED2E-90C6-4CB4-B0E8-DB1A879157B8}" dt="2023-12-30T09:29:04.256" v="296" actId="1076"/>
          <ac:grpSpMkLst>
            <pc:docMk/>
            <pc:sldMk cId="2054734930" sldId="278"/>
            <ac:grpSpMk id="3" creationId="{AC547C88-1D0F-6F9A-A1B1-94E48589B6EB}"/>
          </ac:grpSpMkLst>
        </pc:grpChg>
        <pc:grpChg chg="mod">
          <ac:chgData name="a49512 Phạm Ngọc Anh" userId="cefd2df1-5fa3-4dec-87c8-c5040616a0c8" providerId="ADAL" clId="{9E28ED2E-90C6-4CB4-B0E8-DB1A879157B8}" dt="2023-12-30T09:28:43.776" v="289"/>
          <ac:grpSpMkLst>
            <pc:docMk/>
            <pc:sldMk cId="2054734930" sldId="278"/>
            <ac:grpSpMk id="5" creationId="{3C9734C5-3840-86CA-4240-48B0743128BB}"/>
          </ac:grpSpMkLst>
        </pc:grpChg>
        <pc:grpChg chg="add mod">
          <ac:chgData name="a49512 Phạm Ngọc Anh" userId="cefd2df1-5fa3-4dec-87c8-c5040616a0c8" providerId="ADAL" clId="{9E28ED2E-90C6-4CB4-B0E8-DB1A879157B8}" dt="2023-12-30T09:28:55.167" v="293" actId="1076"/>
          <ac:grpSpMkLst>
            <pc:docMk/>
            <pc:sldMk cId="2054734930" sldId="278"/>
            <ac:grpSpMk id="8" creationId="{E9A3C4E2-FA62-4F42-80D9-3DB019E3CA3D}"/>
          </ac:grpSpMkLst>
        </pc:grpChg>
        <pc:grpChg chg="add mod">
          <ac:chgData name="a49512 Phạm Ngọc Anh" userId="cefd2df1-5fa3-4dec-87c8-c5040616a0c8" providerId="ADAL" clId="{9E28ED2E-90C6-4CB4-B0E8-DB1A879157B8}" dt="2023-12-30T09:29:10.311" v="298" actId="1076"/>
          <ac:grpSpMkLst>
            <pc:docMk/>
            <pc:sldMk cId="2054734930" sldId="278"/>
            <ac:grpSpMk id="26" creationId="{92F691BD-F887-B58D-5EEC-B6470BD04FC2}"/>
          </ac:grpSpMkLst>
        </pc:grpChg>
        <pc:graphicFrameChg chg="add mod modGraphic">
          <ac:chgData name="a49512 Phạm Ngọc Anh" userId="cefd2df1-5fa3-4dec-87c8-c5040616a0c8" providerId="ADAL" clId="{9E28ED2E-90C6-4CB4-B0E8-DB1A879157B8}" dt="2023-12-30T09:28:59.888" v="295" actId="255"/>
          <ac:graphicFrameMkLst>
            <pc:docMk/>
            <pc:sldMk cId="2054734930" sldId="278"/>
            <ac:graphicFrameMk id="32" creationId="{E868A9FF-52CC-F119-A2E2-C2220C368670}"/>
          </ac:graphicFrameMkLst>
        </pc:graphicFrameChg>
      </pc:sldChg>
      <pc:sldChg chg="addSp modSp add mod modTransition modAnim">
        <pc:chgData name="a49512 Phạm Ngọc Anh" userId="cefd2df1-5fa3-4dec-87c8-c5040616a0c8" providerId="ADAL" clId="{9E28ED2E-90C6-4CB4-B0E8-DB1A879157B8}" dt="2023-12-30T09:35:10.018" v="352"/>
        <pc:sldMkLst>
          <pc:docMk/>
          <pc:sldMk cId="1996484785" sldId="279"/>
        </pc:sldMkLst>
        <pc:spChg chg="mod">
          <ac:chgData name="a49512 Phạm Ngọc Anh" userId="cefd2df1-5fa3-4dec-87c8-c5040616a0c8" providerId="ADAL" clId="{9E28ED2E-90C6-4CB4-B0E8-DB1A879157B8}" dt="2023-12-30T09:34:12.089" v="328" actId="1076"/>
          <ac:spMkLst>
            <pc:docMk/>
            <pc:sldMk cId="1996484785" sldId="279"/>
            <ac:spMk id="2" creationId="{4BE915C7-43EE-68A6-4AA5-66576BC09A66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4" creationId="{2ADFB766-85F4-73B1-CF2B-3583D629B70C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6" creationId="{C4E8293C-ACA2-D7D9-B738-6AD0CEA71381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7" creationId="{ED1A72B7-F18F-B1D2-A2DD-A2AFE9839939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9" creationId="{9DB82C5C-3873-22A6-D751-47626B83217D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10" creationId="{D2E1AFAA-01D7-FB60-17C2-369968F5EEF0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11" creationId="{913E9E4E-6C57-FFB0-7A9A-E8E17AF39120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12" creationId="{57F834AA-4B90-C4B5-D7CE-90B90C150D5A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13" creationId="{C8726645-FE96-1B96-17E8-B3FE9C7512C7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14" creationId="{E23B1485-4DB0-58E9-4D2D-15851D245DBF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15" creationId="{EE6B1791-FB1B-C10E-08BA-2520BFA2C802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16" creationId="{48B1EBFC-D33E-A785-15C6-21AAC2C2C290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17" creationId="{4DA4D729-2FD6-1317-446F-B328E008DCA8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18" creationId="{3102F727-32B6-6542-9AD4-12D0D1E0D5B3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19" creationId="{48CD08B7-63A8-0DE8-6C6F-94D742785ED5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20" creationId="{6AE6B8A0-17A7-B9CF-8A05-EB1259947318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21" creationId="{CD0855C5-FF5F-5F88-EF34-C7B57B1FC7A4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22" creationId="{61044F15-071D-E841-FA50-4299DFAE3B6C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23" creationId="{512F1122-40B9-3374-A384-35EB80FE4D69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24" creationId="{74139F45-D753-2F82-B6F6-5AFF641AB546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25" creationId="{D835857B-7CE7-796C-111C-9B94E48386FD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27" creationId="{4EA06914-21E8-41FF-C39F-EFC852C45173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28" creationId="{FF38DD87-52E5-4EC0-0C60-7E4574DA6092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29" creationId="{0F698C28-2855-20AA-560B-D13682A73B40}"/>
          </ac:spMkLst>
        </pc:spChg>
        <pc:spChg chg="mod">
          <ac:chgData name="a49512 Phạm Ngọc Anh" userId="cefd2df1-5fa3-4dec-87c8-c5040616a0c8" providerId="ADAL" clId="{9E28ED2E-90C6-4CB4-B0E8-DB1A879157B8}" dt="2023-12-30T09:33:37.075" v="320"/>
          <ac:spMkLst>
            <pc:docMk/>
            <pc:sldMk cId="1996484785" sldId="279"/>
            <ac:spMk id="30" creationId="{9668F215-04D4-79CF-03D5-D79279474171}"/>
          </ac:spMkLst>
        </pc:spChg>
        <pc:spChg chg="add mod">
          <ac:chgData name="a49512 Phạm Ngọc Anh" userId="cefd2df1-5fa3-4dec-87c8-c5040616a0c8" providerId="ADAL" clId="{9E28ED2E-90C6-4CB4-B0E8-DB1A879157B8}" dt="2023-12-30T09:34:34.846" v="337" actId="1076"/>
          <ac:spMkLst>
            <pc:docMk/>
            <pc:sldMk cId="1996484785" sldId="279"/>
            <ac:spMk id="31" creationId="{F7C8889D-901A-D58E-976A-2C83B42DB9DB}"/>
          </ac:spMkLst>
        </pc:spChg>
        <pc:spChg chg="add mod">
          <ac:chgData name="a49512 Phạm Ngọc Anh" userId="cefd2df1-5fa3-4dec-87c8-c5040616a0c8" providerId="ADAL" clId="{9E28ED2E-90C6-4CB4-B0E8-DB1A879157B8}" dt="2023-12-30T09:34:32.106" v="336" actId="1076"/>
          <ac:spMkLst>
            <pc:docMk/>
            <pc:sldMk cId="1996484785" sldId="279"/>
            <ac:spMk id="33" creationId="{9164FAAB-CC3F-34A7-3E19-DD8355CB8E32}"/>
          </ac:spMkLst>
        </pc:spChg>
        <pc:grpChg chg="add mod">
          <ac:chgData name="a49512 Phạm Ngọc Anh" userId="cefd2df1-5fa3-4dec-87c8-c5040616a0c8" providerId="ADAL" clId="{9E28ED2E-90C6-4CB4-B0E8-DB1A879157B8}" dt="2023-12-30T09:34:08.061" v="327" actId="1076"/>
          <ac:grpSpMkLst>
            <pc:docMk/>
            <pc:sldMk cId="1996484785" sldId="279"/>
            <ac:grpSpMk id="3" creationId="{52E8782B-141B-0E38-B078-A0A77BCF58FD}"/>
          </ac:grpSpMkLst>
        </pc:grpChg>
        <pc:grpChg chg="mod">
          <ac:chgData name="a49512 Phạm Ngọc Anh" userId="cefd2df1-5fa3-4dec-87c8-c5040616a0c8" providerId="ADAL" clId="{9E28ED2E-90C6-4CB4-B0E8-DB1A879157B8}" dt="2023-12-30T09:33:37.075" v="320"/>
          <ac:grpSpMkLst>
            <pc:docMk/>
            <pc:sldMk cId="1996484785" sldId="279"/>
            <ac:grpSpMk id="5" creationId="{4634D397-CB2B-64F6-4D8F-CFA557910FF1}"/>
          </ac:grpSpMkLst>
        </pc:grpChg>
        <pc:grpChg chg="add mod">
          <ac:chgData name="a49512 Phạm Ngọc Anh" userId="cefd2df1-5fa3-4dec-87c8-c5040616a0c8" providerId="ADAL" clId="{9E28ED2E-90C6-4CB4-B0E8-DB1A879157B8}" dt="2023-12-30T09:34:42.716" v="342" actId="1076"/>
          <ac:grpSpMkLst>
            <pc:docMk/>
            <pc:sldMk cId="1996484785" sldId="279"/>
            <ac:grpSpMk id="8" creationId="{D96C1D7F-AA65-AF40-8B8C-9EF12DB2DC7C}"/>
          </ac:grpSpMkLst>
        </pc:grpChg>
        <pc:grpChg chg="add mod">
          <ac:chgData name="a49512 Phạm Ngọc Anh" userId="cefd2df1-5fa3-4dec-87c8-c5040616a0c8" providerId="ADAL" clId="{9E28ED2E-90C6-4CB4-B0E8-DB1A879157B8}" dt="2023-12-30T09:34:41.296" v="341" actId="1076"/>
          <ac:grpSpMkLst>
            <pc:docMk/>
            <pc:sldMk cId="1996484785" sldId="279"/>
            <ac:grpSpMk id="26" creationId="{42D6206D-1313-DDB4-DF22-FB280418F843}"/>
          </ac:grpSpMkLst>
        </pc:grpChg>
        <pc:graphicFrameChg chg="add mod modGraphic">
          <ac:chgData name="a49512 Phạm Ngọc Anh" userId="cefd2df1-5fa3-4dec-87c8-c5040616a0c8" providerId="ADAL" clId="{9E28ED2E-90C6-4CB4-B0E8-DB1A879157B8}" dt="2023-12-30T09:33:50.127" v="324" actId="1076"/>
          <ac:graphicFrameMkLst>
            <pc:docMk/>
            <pc:sldMk cId="1996484785" sldId="279"/>
            <ac:graphicFrameMk id="32" creationId="{9C1F4791-939F-79DC-E340-9813BF1F976C}"/>
          </ac:graphicFrameMkLst>
        </pc:graphicFrameChg>
      </pc:sldChg>
      <pc:sldChg chg="add del">
        <pc:chgData name="a49512 Phạm Ngọc Anh" userId="cefd2df1-5fa3-4dec-87c8-c5040616a0c8" providerId="ADAL" clId="{9E28ED2E-90C6-4CB4-B0E8-DB1A879157B8}" dt="2023-12-30T09:29:29.125" v="302" actId="47"/>
        <pc:sldMkLst>
          <pc:docMk/>
          <pc:sldMk cId="3866495109" sldId="279"/>
        </pc:sldMkLst>
      </pc:sldChg>
      <pc:sldChg chg="modSp add mod modTransition modAnim">
        <pc:chgData name="a49512 Phạm Ngọc Anh" userId="cefd2df1-5fa3-4dec-87c8-c5040616a0c8" providerId="ADAL" clId="{9E28ED2E-90C6-4CB4-B0E8-DB1A879157B8}" dt="2023-12-30T09:35:44.366" v="360" actId="1076"/>
        <pc:sldMkLst>
          <pc:docMk/>
          <pc:sldMk cId="698180214" sldId="280"/>
        </pc:sldMkLst>
        <pc:spChg chg="mod">
          <ac:chgData name="a49512 Phạm Ngọc Anh" userId="cefd2df1-5fa3-4dec-87c8-c5040616a0c8" providerId="ADAL" clId="{9E28ED2E-90C6-4CB4-B0E8-DB1A879157B8}" dt="2023-12-30T09:35:44.366" v="360" actId="1076"/>
          <ac:spMkLst>
            <pc:docMk/>
            <pc:sldMk cId="698180214" sldId="280"/>
            <ac:spMk id="3" creationId="{C49282BA-E329-4866-F5BB-B6FE52623021}"/>
          </ac:spMkLst>
        </pc:spChg>
      </pc:sldChg>
      <pc:sldMasterChg chg="modTransition modSldLayout">
        <pc:chgData name="a49512 Phạm Ngọc Anh" userId="cefd2df1-5fa3-4dec-87c8-c5040616a0c8" providerId="ADAL" clId="{9E28ED2E-90C6-4CB4-B0E8-DB1A879157B8}" dt="2023-12-30T09:35:10.018" v="352"/>
        <pc:sldMasterMkLst>
          <pc:docMk/>
          <pc:sldMasterMk cId="1459512954" sldId="2147483648"/>
        </pc:sldMasterMkLst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459512954" sldId="2147483648"/>
            <pc:sldLayoutMk cId="4187532069" sldId="2147483649"/>
          </pc:sldLayoutMkLst>
        </pc:sldLayoutChg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459512954" sldId="2147483648"/>
            <pc:sldLayoutMk cId="1320045987" sldId="2147483650"/>
          </pc:sldLayoutMkLst>
        </pc:sldLayoutChg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459512954" sldId="2147483648"/>
            <pc:sldLayoutMk cId="1556776412" sldId="2147483651"/>
          </pc:sldLayoutMkLst>
        </pc:sldLayoutChg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459512954" sldId="2147483648"/>
            <pc:sldLayoutMk cId="3479494013" sldId="2147483652"/>
          </pc:sldLayoutMkLst>
        </pc:sldLayoutChg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459512954" sldId="2147483648"/>
            <pc:sldLayoutMk cId="4278896922" sldId="2147483653"/>
          </pc:sldLayoutMkLst>
        </pc:sldLayoutChg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459512954" sldId="2147483648"/>
            <pc:sldLayoutMk cId="4086356889" sldId="2147483654"/>
          </pc:sldLayoutMkLst>
        </pc:sldLayoutChg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459512954" sldId="2147483648"/>
            <pc:sldLayoutMk cId="3757910737" sldId="2147483655"/>
          </pc:sldLayoutMkLst>
        </pc:sldLayoutChg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459512954" sldId="2147483648"/>
            <pc:sldLayoutMk cId="1738702017" sldId="2147483656"/>
          </pc:sldLayoutMkLst>
        </pc:sldLayoutChg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459512954" sldId="2147483648"/>
            <pc:sldLayoutMk cId="3136929242" sldId="2147483657"/>
          </pc:sldLayoutMkLst>
        </pc:sldLayoutChg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459512954" sldId="2147483648"/>
            <pc:sldLayoutMk cId="2173991533" sldId="2147483658"/>
          </pc:sldLayoutMkLst>
        </pc:sldLayoutChg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459512954" sldId="2147483648"/>
            <pc:sldLayoutMk cId="236809770" sldId="2147483659"/>
          </pc:sldLayoutMkLst>
        </pc:sldLayoutChg>
      </pc:sldMasterChg>
      <pc:sldMasterChg chg="modTransition modSldLayout">
        <pc:chgData name="a49512 Phạm Ngọc Anh" userId="cefd2df1-5fa3-4dec-87c8-c5040616a0c8" providerId="ADAL" clId="{9E28ED2E-90C6-4CB4-B0E8-DB1A879157B8}" dt="2023-12-30T09:35:10.018" v="352"/>
        <pc:sldMasterMkLst>
          <pc:docMk/>
          <pc:sldMasterMk cId="1257990244" sldId="2147483660"/>
        </pc:sldMasterMkLst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257990244" sldId="2147483660"/>
            <pc:sldLayoutMk cId="1746337237" sldId="2147483661"/>
          </pc:sldLayoutMkLst>
        </pc:sldLayoutChg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257990244" sldId="2147483660"/>
            <pc:sldLayoutMk cId="4092179112" sldId="2147483662"/>
          </pc:sldLayoutMkLst>
        </pc:sldLayoutChg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257990244" sldId="2147483660"/>
            <pc:sldLayoutMk cId="2008221132" sldId="2147483663"/>
          </pc:sldLayoutMkLst>
        </pc:sldLayoutChg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257990244" sldId="2147483660"/>
            <pc:sldLayoutMk cId="1524583816" sldId="2147483664"/>
          </pc:sldLayoutMkLst>
        </pc:sldLayoutChg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257990244" sldId="2147483660"/>
            <pc:sldLayoutMk cId="3663379441" sldId="2147483665"/>
          </pc:sldLayoutMkLst>
        </pc:sldLayoutChg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257990244" sldId="2147483660"/>
            <pc:sldLayoutMk cId="2335177534" sldId="2147483666"/>
          </pc:sldLayoutMkLst>
        </pc:sldLayoutChg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257990244" sldId="2147483660"/>
            <pc:sldLayoutMk cId="2691539586" sldId="2147483667"/>
          </pc:sldLayoutMkLst>
        </pc:sldLayoutChg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257990244" sldId="2147483660"/>
            <pc:sldLayoutMk cId="1088227532" sldId="2147483668"/>
          </pc:sldLayoutMkLst>
        </pc:sldLayoutChg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257990244" sldId="2147483660"/>
            <pc:sldLayoutMk cId="2461126554" sldId="2147483669"/>
          </pc:sldLayoutMkLst>
        </pc:sldLayoutChg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257990244" sldId="2147483660"/>
            <pc:sldLayoutMk cId="3310196029" sldId="2147483670"/>
          </pc:sldLayoutMkLst>
        </pc:sldLayoutChg>
        <pc:sldLayoutChg chg="modTransition">
          <pc:chgData name="a49512 Phạm Ngọc Anh" userId="cefd2df1-5fa3-4dec-87c8-c5040616a0c8" providerId="ADAL" clId="{9E28ED2E-90C6-4CB4-B0E8-DB1A879157B8}" dt="2023-12-30T09:35:10.018" v="352"/>
          <pc:sldLayoutMkLst>
            <pc:docMk/>
            <pc:sldMasterMk cId="1257990244" sldId="2147483660"/>
            <pc:sldLayoutMk cId="2379020882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2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22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856268" y="2923247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4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13: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Viết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tự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nhiên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trong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hệ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thập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phân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013" y="2827134"/>
            <a:ext cx="2866614" cy="18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542055"/>
            <a:ext cx="5184710" cy="3315945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131B12E-4879-3A85-EEBC-97CAC381AB0A}"/>
              </a:ext>
            </a:extLst>
          </p:cNvPr>
          <p:cNvSpPr/>
          <p:nvPr/>
        </p:nvSpPr>
        <p:spPr>
          <a:xfrm>
            <a:off x="4085823" y="1530629"/>
            <a:ext cx="3594253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 err="1">
                <a:solidFill>
                  <a:srgbClr val="262624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262624"/>
                </a:solidFill>
                <a:cs typeface="Arial"/>
                <a:sym typeface="Arial"/>
              </a:rPr>
              <a:t> 1 (SGK – tr34)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2793148-B574-6DFD-688F-532D56C400E5}"/>
              </a:ext>
            </a:extLst>
          </p:cNvPr>
          <p:cNvSpPr/>
          <p:nvPr/>
        </p:nvSpPr>
        <p:spPr>
          <a:xfrm>
            <a:off x="8157505" y="3061528"/>
            <a:ext cx="1925907" cy="558800"/>
          </a:xfrm>
          <a:prstGeom prst="rect">
            <a:avLst/>
          </a:prstGeom>
          <a:solidFill>
            <a:srgbClr val="AFFB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BA6C98F-A97C-20BC-75B3-53F8D79D1A5D}"/>
              </a:ext>
            </a:extLst>
          </p:cNvPr>
          <p:cNvSpPr/>
          <p:nvPr/>
        </p:nvSpPr>
        <p:spPr>
          <a:xfrm>
            <a:off x="5882950" y="3051494"/>
            <a:ext cx="1925907" cy="558800"/>
          </a:xfrm>
          <a:prstGeom prst="rect">
            <a:avLst/>
          </a:prstGeom>
          <a:solidFill>
            <a:srgbClr val="EB5D5F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14EAF9D0-35E3-82BF-1A73-BBEBB4177FB6}"/>
              </a:ext>
            </a:extLst>
          </p:cNvPr>
          <p:cNvSpPr/>
          <p:nvPr/>
        </p:nvSpPr>
        <p:spPr>
          <a:xfrm>
            <a:off x="4010302" y="3061528"/>
            <a:ext cx="1524000" cy="558800"/>
          </a:xfrm>
          <a:prstGeom prst="rect">
            <a:avLst/>
          </a:prstGeom>
          <a:solidFill>
            <a:srgbClr val="B0B0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ABEA4694-EEEA-4B09-3660-ECA2F4EDAE4A}"/>
              </a:ext>
            </a:extLst>
          </p:cNvPr>
          <p:cNvSpPr/>
          <p:nvPr/>
        </p:nvSpPr>
        <p:spPr>
          <a:xfrm>
            <a:off x="2493254" y="3061528"/>
            <a:ext cx="1168400" cy="558800"/>
          </a:xfrm>
          <a:prstGeom prst="rect">
            <a:avLst/>
          </a:prstGeom>
          <a:solidFill>
            <a:srgbClr val="F0D158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F27C168-FAD8-7221-E59F-1696C5456260}"/>
              </a:ext>
            </a:extLst>
          </p:cNvPr>
          <p:cNvSpPr/>
          <p:nvPr/>
        </p:nvSpPr>
        <p:spPr>
          <a:xfrm>
            <a:off x="1179406" y="3061528"/>
            <a:ext cx="965200" cy="558800"/>
          </a:xfrm>
          <a:prstGeom prst="rect">
            <a:avLst/>
          </a:prstGeom>
          <a:solidFill>
            <a:srgbClr val="26263C">
              <a:lumMod val="25000"/>
              <a:lumOff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BD647F-3375-99AB-DFC3-D7B70C9A7D87}"/>
              </a:ext>
            </a:extLst>
          </p:cNvPr>
          <p:cNvSpPr/>
          <p:nvPr/>
        </p:nvSpPr>
        <p:spPr>
          <a:xfrm>
            <a:off x="1027420" y="2494404"/>
            <a:ext cx="10668000" cy="389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a) Đọc các số sau: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  651          5 064         800 310          9 106 783          573 811 00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b) Viết các số sau: 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- Hai mươi tư nghìn năm trăm mười sáu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,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- Ba trăm linh bảy nghìn bốn trăm hai mươi mốt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,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- Một triệu hai trăm năm mươi nghìn không trăm mười bảy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,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- Mười lăm triệu không trăm bốn mươi nghìn sáu trăm linh tám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1" name="Google Shape;1510;p67">
            <a:extLst>
              <a:ext uri="{FF2B5EF4-FFF2-40B4-BE49-F238E27FC236}">
                <a16:creationId xmlns:a16="http://schemas.microsoft.com/office/drawing/2014/main" id="{A05C81AD-EE24-852F-0C60-78736B142C29}"/>
              </a:ext>
            </a:extLst>
          </p:cNvPr>
          <p:cNvGrpSpPr/>
          <p:nvPr/>
        </p:nvGrpSpPr>
        <p:grpSpPr>
          <a:xfrm>
            <a:off x="376552" y="1555072"/>
            <a:ext cx="650868" cy="642800"/>
            <a:chOff x="4763264" y="3564820"/>
            <a:chExt cx="488151" cy="482100"/>
          </a:xfrm>
        </p:grpSpPr>
        <p:sp>
          <p:nvSpPr>
            <p:cNvPr id="12" name="Google Shape;1511;p67">
              <a:extLst>
                <a:ext uri="{FF2B5EF4-FFF2-40B4-BE49-F238E27FC236}">
                  <a16:creationId xmlns:a16="http://schemas.microsoft.com/office/drawing/2014/main" id="{E814A8EC-D895-2395-B7BB-7F68B0AA9C0F}"/>
                </a:ext>
              </a:extLst>
            </p:cNvPr>
            <p:cNvSpPr/>
            <p:nvPr/>
          </p:nvSpPr>
          <p:spPr>
            <a:xfrm>
              <a:off x="4878451" y="3564820"/>
              <a:ext cx="372964" cy="397493"/>
            </a:xfrm>
            <a:custGeom>
              <a:avLst/>
              <a:gdLst/>
              <a:ahLst/>
              <a:cxnLst/>
              <a:rect l="l" t="t" r="r" b="b"/>
              <a:pathLst>
                <a:path w="22230" h="23692" extrusionOk="0">
                  <a:moveTo>
                    <a:pt x="11150" y="0"/>
                  </a:moveTo>
                  <a:cubicBezTo>
                    <a:pt x="10523" y="0"/>
                    <a:pt x="9888" y="123"/>
                    <a:pt x="9299" y="337"/>
                  </a:cubicBezTo>
                  <a:cubicBezTo>
                    <a:pt x="9230" y="362"/>
                    <a:pt x="9161" y="389"/>
                    <a:pt x="9092" y="417"/>
                  </a:cubicBezTo>
                  <a:cubicBezTo>
                    <a:pt x="8249" y="490"/>
                    <a:pt x="7422" y="706"/>
                    <a:pt x="6581" y="1074"/>
                  </a:cubicBezTo>
                  <a:cubicBezTo>
                    <a:pt x="5114" y="1719"/>
                    <a:pt x="3827" y="2712"/>
                    <a:pt x="2827" y="3965"/>
                  </a:cubicBezTo>
                  <a:cubicBezTo>
                    <a:pt x="550" y="6830"/>
                    <a:pt x="0" y="10570"/>
                    <a:pt x="621" y="14106"/>
                  </a:cubicBezTo>
                  <a:cubicBezTo>
                    <a:pt x="1212" y="17474"/>
                    <a:pt x="3033" y="20969"/>
                    <a:pt x="6181" y="22577"/>
                  </a:cubicBezTo>
                  <a:cubicBezTo>
                    <a:pt x="7656" y="23331"/>
                    <a:pt x="9299" y="23692"/>
                    <a:pt x="10947" y="23692"/>
                  </a:cubicBezTo>
                  <a:cubicBezTo>
                    <a:pt x="12405" y="23692"/>
                    <a:pt x="13866" y="23409"/>
                    <a:pt x="15218" y="22865"/>
                  </a:cubicBezTo>
                  <a:cubicBezTo>
                    <a:pt x="18281" y="21634"/>
                    <a:pt x="21001" y="19088"/>
                    <a:pt x="21810" y="15799"/>
                  </a:cubicBezTo>
                  <a:cubicBezTo>
                    <a:pt x="22229" y="14097"/>
                    <a:pt x="22172" y="12163"/>
                    <a:pt x="20981" y="10781"/>
                  </a:cubicBezTo>
                  <a:cubicBezTo>
                    <a:pt x="20178" y="9849"/>
                    <a:pt x="19012" y="9361"/>
                    <a:pt x="17865" y="8998"/>
                  </a:cubicBezTo>
                  <a:cubicBezTo>
                    <a:pt x="16857" y="8680"/>
                    <a:pt x="15732" y="8486"/>
                    <a:pt x="14945" y="7965"/>
                  </a:cubicBezTo>
                  <a:cubicBezTo>
                    <a:pt x="14730" y="7822"/>
                    <a:pt x="14547" y="7639"/>
                    <a:pt x="14482" y="7371"/>
                  </a:cubicBezTo>
                  <a:cubicBezTo>
                    <a:pt x="14333" y="6752"/>
                    <a:pt x="14524" y="6077"/>
                    <a:pt x="14633" y="5465"/>
                  </a:cubicBezTo>
                  <a:cubicBezTo>
                    <a:pt x="14907" y="3937"/>
                    <a:pt x="15041" y="2281"/>
                    <a:pt x="13865" y="1069"/>
                  </a:cubicBezTo>
                  <a:cubicBezTo>
                    <a:pt x="13132" y="313"/>
                    <a:pt x="12152" y="0"/>
                    <a:pt x="11150" y="0"/>
                  </a:cubicBezTo>
                  <a:close/>
                </a:path>
              </a:pathLst>
            </a:custGeom>
            <a:solidFill>
              <a:srgbClr val="EB5D5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13" name="Google Shape;1512;p67">
              <a:extLst>
                <a:ext uri="{FF2B5EF4-FFF2-40B4-BE49-F238E27FC236}">
                  <a16:creationId xmlns:a16="http://schemas.microsoft.com/office/drawing/2014/main" id="{AF741874-DEE2-FBEC-6799-DC4E1627653E}"/>
                </a:ext>
              </a:extLst>
            </p:cNvPr>
            <p:cNvGrpSpPr/>
            <p:nvPr/>
          </p:nvGrpSpPr>
          <p:grpSpPr>
            <a:xfrm>
              <a:off x="4763264" y="3634023"/>
              <a:ext cx="423418" cy="412898"/>
              <a:chOff x="5851000" y="1242650"/>
              <a:chExt cx="282750" cy="275725"/>
            </a:xfrm>
          </p:grpSpPr>
          <p:sp>
            <p:nvSpPr>
              <p:cNvPr id="14" name="Google Shape;1513;p67">
                <a:extLst>
                  <a:ext uri="{FF2B5EF4-FFF2-40B4-BE49-F238E27FC236}">
                    <a16:creationId xmlns:a16="http://schemas.microsoft.com/office/drawing/2014/main" id="{DD59665A-A950-1082-A806-98306441CE94}"/>
                  </a:ext>
                </a:extLst>
              </p:cNvPr>
              <p:cNvSpPr/>
              <p:nvPr/>
            </p:nvSpPr>
            <p:spPr>
              <a:xfrm>
                <a:off x="5851000" y="1242650"/>
                <a:ext cx="282750" cy="275725"/>
              </a:xfrm>
              <a:custGeom>
                <a:avLst/>
                <a:gdLst/>
                <a:ahLst/>
                <a:cxnLst/>
                <a:rect l="l" t="t" r="r" b="b"/>
                <a:pathLst>
                  <a:path w="11310" h="11029" extrusionOk="0">
                    <a:moveTo>
                      <a:pt x="4994" y="473"/>
                    </a:moveTo>
                    <a:cubicBezTo>
                      <a:pt x="5233" y="473"/>
                      <a:pt x="5474" y="492"/>
                      <a:pt x="5715" y="531"/>
                    </a:cubicBezTo>
                    <a:lnTo>
                      <a:pt x="5714" y="531"/>
                    </a:lnTo>
                    <a:cubicBezTo>
                      <a:pt x="5713" y="537"/>
                      <a:pt x="5711" y="543"/>
                      <a:pt x="5711" y="550"/>
                    </a:cubicBezTo>
                    <a:cubicBezTo>
                      <a:pt x="5750" y="1181"/>
                      <a:pt x="5438" y="1842"/>
                      <a:pt x="4770" y="1994"/>
                    </a:cubicBezTo>
                    <a:cubicBezTo>
                      <a:pt x="4693" y="2011"/>
                      <a:pt x="4616" y="2020"/>
                      <a:pt x="4542" y="2020"/>
                    </a:cubicBezTo>
                    <a:cubicBezTo>
                      <a:pt x="3910" y="2020"/>
                      <a:pt x="3411" y="1420"/>
                      <a:pt x="3337" y="816"/>
                    </a:cubicBezTo>
                    <a:cubicBezTo>
                      <a:pt x="3849" y="586"/>
                      <a:pt x="4415" y="473"/>
                      <a:pt x="4994" y="473"/>
                    </a:cubicBezTo>
                    <a:close/>
                    <a:moveTo>
                      <a:pt x="1634" y="2436"/>
                    </a:moveTo>
                    <a:lnTo>
                      <a:pt x="1634" y="2436"/>
                    </a:lnTo>
                    <a:cubicBezTo>
                      <a:pt x="2234" y="3033"/>
                      <a:pt x="1960" y="3951"/>
                      <a:pt x="1158" y="4219"/>
                    </a:cubicBezTo>
                    <a:cubicBezTo>
                      <a:pt x="1189" y="3726"/>
                      <a:pt x="1296" y="3240"/>
                      <a:pt x="1476" y="2780"/>
                    </a:cubicBezTo>
                    <a:cubicBezTo>
                      <a:pt x="1523" y="2660"/>
                      <a:pt x="1577" y="2547"/>
                      <a:pt x="1634" y="2436"/>
                    </a:cubicBezTo>
                    <a:close/>
                    <a:moveTo>
                      <a:pt x="8986" y="2433"/>
                    </a:moveTo>
                    <a:cubicBezTo>
                      <a:pt x="9051" y="2523"/>
                      <a:pt x="9112" y="2618"/>
                      <a:pt x="9167" y="2717"/>
                    </a:cubicBezTo>
                    <a:cubicBezTo>
                      <a:pt x="9597" y="3502"/>
                      <a:pt x="9383" y="4184"/>
                      <a:pt x="8939" y="4774"/>
                    </a:cubicBezTo>
                    <a:cubicBezTo>
                      <a:pt x="8375" y="4114"/>
                      <a:pt x="8398" y="3145"/>
                      <a:pt x="8966" y="2469"/>
                    </a:cubicBezTo>
                    <a:cubicBezTo>
                      <a:pt x="8974" y="2457"/>
                      <a:pt x="8981" y="2446"/>
                      <a:pt x="8986" y="2433"/>
                    </a:cubicBezTo>
                    <a:close/>
                    <a:moveTo>
                      <a:pt x="7168" y="5904"/>
                    </a:moveTo>
                    <a:cubicBezTo>
                      <a:pt x="7320" y="5904"/>
                      <a:pt x="7479" y="5942"/>
                      <a:pt x="7636" y="6027"/>
                    </a:cubicBezTo>
                    <a:cubicBezTo>
                      <a:pt x="7173" y="6408"/>
                      <a:pt x="6699" y="6781"/>
                      <a:pt x="6207" y="7123"/>
                    </a:cubicBezTo>
                    <a:cubicBezTo>
                      <a:pt x="6094" y="6474"/>
                      <a:pt x="6579" y="5904"/>
                      <a:pt x="7168" y="5904"/>
                    </a:cubicBezTo>
                    <a:close/>
                    <a:moveTo>
                      <a:pt x="5970" y="581"/>
                    </a:moveTo>
                    <a:lnTo>
                      <a:pt x="5970" y="581"/>
                    </a:lnTo>
                    <a:cubicBezTo>
                      <a:pt x="6264" y="645"/>
                      <a:pt x="6552" y="736"/>
                      <a:pt x="6829" y="854"/>
                    </a:cubicBezTo>
                    <a:cubicBezTo>
                      <a:pt x="7547" y="1162"/>
                      <a:pt x="8343" y="1640"/>
                      <a:pt x="8865" y="2276"/>
                    </a:cubicBezTo>
                    <a:cubicBezTo>
                      <a:pt x="8842" y="2279"/>
                      <a:pt x="8819" y="2290"/>
                      <a:pt x="8803" y="2306"/>
                    </a:cubicBezTo>
                    <a:cubicBezTo>
                      <a:pt x="8059" y="3006"/>
                      <a:pt x="8140" y="4227"/>
                      <a:pt x="8822" y="4922"/>
                    </a:cubicBezTo>
                    <a:cubicBezTo>
                      <a:pt x="8559" y="5237"/>
                      <a:pt x="8238" y="5525"/>
                      <a:pt x="7927" y="5786"/>
                    </a:cubicBezTo>
                    <a:cubicBezTo>
                      <a:pt x="7894" y="5813"/>
                      <a:pt x="7860" y="5840"/>
                      <a:pt x="7829" y="5867"/>
                    </a:cubicBezTo>
                    <a:cubicBezTo>
                      <a:pt x="7619" y="5732"/>
                      <a:pt x="7397" y="5672"/>
                      <a:pt x="7181" y="5672"/>
                    </a:cubicBezTo>
                    <a:cubicBezTo>
                      <a:pt x="6416" y="5672"/>
                      <a:pt x="5736" y="6421"/>
                      <a:pt x="6044" y="7232"/>
                    </a:cubicBezTo>
                    <a:cubicBezTo>
                      <a:pt x="5531" y="7577"/>
                      <a:pt x="4998" y="7889"/>
                      <a:pt x="4437" y="8135"/>
                    </a:cubicBezTo>
                    <a:lnTo>
                      <a:pt x="4436" y="8136"/>
                    </a:lnTo>
                    <a:cubicBezTo>
                      <a:pt x="4138" y="7509"/>
                      <a:pt x="3407" y="7108"/>
                      <a:pt x="2707" y="7108"/>
                    </a:cubicBezTo>
                    <a:cubicBezTo>
                      <a:pt x="2354" y="7108"/>
                      <a:pt x="2009" y="7210"/>
                      <a:pt x="1731" y="7435"/>
                    </a:cubicBezTo>
                    <a:cubicBezTo>
                      <a:pt x="1379" y="6451"/>
                      <a:pt x="1121" y="5429"/>
                      <a:pt x="1151" y="4410"/>
                    </a:cubicBezTo>
                    <a:cubicBezTo>
                      <a:pt x="2210" y="4323"/>
                      <a:pt x="2564" y="2856"/>
                      <a:pt x="1770" y="2197"/>
                    </a:cubicBezTo>
                    <a:cubicBezTo>
                      <a:pt x="2095" y="1661"/>
                      <a:pt x="2559" y="1224"/>
                      <a:pt x="3113" y="931"/>
                    </a:cubicBezTo>
                    <a:cubicBezTo>
                      <a:pt x="3152" y="1671"/>
                      <a:pt x="3814" y="2309"/>
                      <a:pt x="4562" y="2309"/>
                    </a:cubicBezTo>
                    <a:cubicBezTo>
                      <a:pt x="4605" y="2309"/>
                      <a:pt x="4649" y="2307"/>
                      <a:pt x="4692" y="2303"/>
                    </a:cubicBezTo>
                    <a:cubicBezTo>
                      <a:pt x="5505" y="2221"/>
                      <a:pt x="6137" y="1379"/>
                      <a:pt x="5970" y="581"/>
                    </a:cubicBezTo>
                    <a:close/>
                    <a:moveTo>
                      <a:pt x="2713" y="7336"/>
                    </a:moveTo>
                    <a:cubicBezTo>
                      <a:pt x="3328" y="7336"/>
                      <a:pt x="3911" y="7638"/>
                      <a:pt x="4240" y="8217"/>
                    </a:cubicBezTo>
                    <a:cubicBezTo>
                      <a:pt x="3698" y="8437"/>
                      <a:pt x="3131" y="8600"/>
                      <a:pt x="2529" y="8680"/>
                    </a:cubicBezTo>
                    <a:cubicBezTo>
                      <a:pt x="2428" y="8692"/>
                      <a:pt x="2372" y="8770"/>
                      <a:pt x="2357" y="8850"/>
                    </a:cubicBezTo>
                    <a:cubicBezTo>
                      <a:pt x="2340" y="8829"/>
                      <a:pt x="2323" y="8809"/>
                      <a:pt x="2304" y="8790"/>
                    </a:cubicBezTo>
                    <a:cubicBezTo>
                      <a:pt x="2293" y="8778"/>
                      <a:pt x="2277" y="8771"/>
                      <a:pt x="2261" y="8771"/>
                    </a:cubicBezTo>
                    <a:cubicBezTo>
                      <a:pt x="2095" y="8380"/>
                      <a:pt x="1931" y="7980"/>
                      <a:pt x="1782" y="7572"/>
                    </a:cubicBezTo>
                    <a:cubicBezTo>
                      <a:pt x="2081" y="7414"/>
                      <a:pt x="2401" y="7336"/>
                      <a:pt x="2713" y="7336"/>
                    </a:cubicBezTo>
                    <a:close/>
                    <a:moveTo>
                      <a:pt x="7295" y="6855"/>
                    </a:moveTo>
                    <a:cubicBezTo>
                      <a:pt x="8128" y="8049"/>
                      <a:pt x="10803" y="7344"/>
                      <a:pt x="10780" y="9157"/>
                    </a:cubicBezTo>
                    <a:cubicBezTo>
                      <a:pt x="10768" y="10197"/>
                      <a:pt x="9947" y="10632"/>
                      <a:pt x="9078" y="10632"/>
                    </a:cubicBezTo>
                    <a:cubicBezTo>
                      <a:pt x="8625" y="10632"/>
                      <a:pt x="8159" y="10514"/>
                      <a:pt x="7787" y="10303"/>
                    </a:cubicBezTo>
                    <a:lnTo>
                      <a:pt x="7786" y="10303"/>
                    </a:lnTo>
                    <a:cubicBezTo>
                      <a:pt x="6833" y="9761"/>
                      <a:pt x="6402" y="8730"/>
                      <a:pt x="5888" y="7819"/>
                    </a:cubicBezTo>
                    <a:cubicBezTo>
                      <a:pt x="5967" y="7769"/>
                      <a:pt x="6046" y="7722"/>
                      <a:pt x="6123" y="7670"/>
                    </a:cubicBezTo>
                    <a:cubicBezTo>
                      <a:pt x="6508" y="7415"/>
                      <a:pt x="6906" y="7144"/>
                      <a:pt x="7295" y="6855"/>
                    </a:cubicBezTo>
                    <a:close/>
                    <a:moveTo>
                      <a:pt x="4962" y="1"/>
                    </a:moveTo>
                    <a:cubicBezTo>
                      <a:pt x="3582" y="1"/>
                      <a:pt x="2245" y="575"/>
                      <a:pt x="1439" y="1829"/>
                    </a:cubicBezTo>
                    <a:cubicBezTo>
                      <a:pt x="0" y="4065"/>
                      <a:pt x="855" y="6829"/>
                      <a:pt x="2086" y="8933"/>
                    </a:cubicBezTo>
                    <a:cubicBezTo>
                      <a:pt x="2109" y="8973"/>
                      <a:pt x="2142" y="8990"/>
                      <a:pt x="2175" y="8990"/>
                    </a:cubicBezTo>
                    <a:cubicBezTo>
                      <a:pt x="2210" y="8990"/>
                      <a:pt x="2245" y="8971"/>
                      <a:pt x="2268" y="8941"/>
                    </a:cubicBezTo>
                    <a:cubicBezTo>
                      <a:pt x="2300" y="8969"/>
                      <a:pt x="2333" y="8993"/>
                      <a:pt x="2368" y="9014"/>
                    </a:cubicBezTo>
                    <a:cubicBezTo>
                      <a:pt x="2375" y="9017"/>
                      <a:pt x="2381" y="9019"/>
                      <a:pt x="2388" y="9019"/>
                    </a:cubicBezTo>
                    <a:cubicBezTo>
                      <a:pt x="2393" y="9019"/>
                      <a:pt x="2398" y="9018"/>
                      <a:pt x="2403" y="9016"/>
                    </a:cubicBezTo>
                    <a:cubicBezTo>
                      <a:pt x="2433" y="9042"/>
                      <a:pt x="2469" y="9056"/>
                      <a:pt x="2508" y="9056"/>
                    </a:cubicBezTo>
                    <a:cubicBezTo>
                      <a:pt x="2515" y="9056"/>
                      <a:pt x="2522" y="9056"/>
                      <a:pt x="2529" y="9055"/>
                    </a:cubicBezTo>
                    <a:cubicBezTo>
                      <a:pt x="3686" y="8942"/>
                      <a:pt x="4734" y="8522"/>
                      <a:pt x="5714" y="7930"/>
                    </a:cubicBezTo>
                    <a:cubicBezTo>
                      <a:pt x="6066" y="9115"/>
                      <a:pt x="6840" y="10308"/>
                      <a:pt x="8010" y="10801"/>
                    </a:cubicBezTo>
                    <a:cubicBezTo>
                      <a:pt x="8354" y="10947"/>
                      <a:pt x="8735" y="11029"/>
                      <a:pt x="9110" y="11029"/>
                    </a:cubicBezTo>
                    <a:cubicBezTo>
                      <a:pt x="9712" y="11029"/>
                      <a:pt x="10299" y="10818"/>
                      <a:pt x="10696" y="10320"/>
                    </a:cubicBezTo>
                    <a:cubicBezTo>
                      <a:pt x="11160" y="9739"/>
                      <a:pt x="11309" y="8841"/>
                      <a:pt x="10859" y="8211"/>
                    </a:cubicBezTo>
                    <a:cubicBezTo>
                      <a:pt x="10082" y="7123"/>
                      <a:pt x="8453" y="7589"/>
                      <a:pt x="7546" y="6664"/>
                    </a:cubicBezTo>
                    <a:cubicBezTo>
                      <a:pt x="8108" y="6232"/>
                      <a:pt x="8645" y="5767"/>
                      <a:pt x="9092" y="5262"/>
                    </a:cubicBezTo>
                    <a:cubicBezTo>
                      <a:pt x="10794" y="3335"/>
                      <a:pt x="9082" y="1376"/>
                      <a:pt x="7178" y="495"/>
                    </a:cubicBezTo>
                    <a:cubicBezTo>
                      <a:pt x="6479" y="171"/>
                      <a:pt x="5714" y="1"/>
                      <a:pt x="4962" y="1"/>
                    </a:cubicBezTo>
                    <a:close/>
                  </a:path>
                </a:pathLst>
              </a:custGeom>
              <a:solidFill>
                <a:srgbClr val="26263C"/>
              </a:solidFill>
              <a:ln w="5625" cap="flat" cmpd="sng">
                <a:solidFill>
                  <a:srgbClr val="26263C"/>
                </a:solidFill>
                <a:prstDash val="solid"/>
                <a:miter lim="1058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" name="Google Shape;1514;p67">
                <a:extLst>
                  <a:ext uri="{FF2B5EF4-FFF2-40B4-BE49-F238E27FC236}">
                    <a16:creationId xmlns:a16="http://schemas.microsoft.com/office/drawing/2014/main" id="{DF2D9517-D8A0-B7A4-49CF-CEDE75E395A7}"/>
                  </a:ext>
                </a:extLst>
              </p:cNvPr>
              <p:cNvSpPr/>
              <p:nvPr/>
            </p:nvSpPr>
            <p:spPr>
              <a:xfrm>
                <a:off x="5989400" y="1318225"/>
                <a:ext cx="5440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854" extrusionOk="0">
                    <a:moveTo>
                      <a:pt x="1243" y="0"/>
                    </a:moveTo>
                    <a:cubicBezTo>
                      <a:pt x="1023" y="0"/>
                      <a:pt x="831" y="106"/>
                      <a:pt x="814" y="376"/>
                    </a:cubicBezTo>
                    <a:cubicBezTo>
                      <a:pt x="809" y="443"/>
                      <a:pt x="867" y="480"/>
                      <a:pt x="923" y="480"/>
                    </a:cubicBezTo>
                    <a:cubicBezTo>
                      <a:pt x="968" y="480"/>
                      <a:pt x="1012" y="457"/>
                      <a:pt x="1023" y="405"/>
                    </a:cubicBezTo>
                    <a:cubicBezTo>
                      <a:pt x="1049" y="287"/>
                      <a:pt x="1146" y="242"/>
                      <a:pt x="1252" y="242"/>
                    </a:cubicBezTo>
                    <a:cubicBezTo>
                      <a:pt x="1326" y="242"/>
                      <a:pt x="1404" y="265"/>
                      <a:pt x="1464" y="299"/>
                    </a:cubicBezTo>
                    <a:cubicBezTo>
                      <a:pt x="1614" y="386"/>
                      <a:pt x="1715" y="568"/>
                      <a:pt x="1750" y="731"/>
                    </a:cubicBezTo>
                    <a:cubicBezTo>
                      <a:pt x="1823" y="1070"/>
                      <a:pt x="1668" y="1435"/>
                      <a:pt x="1322" y="1542"/>
                    </a:cubicBezTo>
                    <a:cubicBezTo>
                      <a:pt x="1248" y="1565"/>
                      <a:pt x="1172" y="1576"/>
                      <a:pt x="1095" y="1576"/>
                    </a:cubicBezTo>
                    <a:cubicBezTo>
                      <a:pt x="840" y="1576"/>
                      <a:pt x="589" y="1451"/>
                      <a:pt x="464" y="1217"/>
                    </a:cubicBezTo>
                    <a:cubicBezTo>
                      <a:pt x="279" y="871"/>
                      <a:pt x="432" y="434"/>
                      <a:pt x="738" y="216"/>
                    </a:cubicBezTo>
                    <a:cubicBezTo>
                      <a:pt x="809" y="172"/>
                      <a:pt x="766" y="74"/>
                      <a:pt x="699" y="74"/>
                    </a:cubicBezTo>
                    <a:cubicBezTo>
                      <a:pt x="687" y="74"/>
                      <a:pt x="674" y="77"/>
                      <a:pt x="660" y="84"/>
                    </a:cubicBezTo>
                    <a:cubicBezTo>
                      <a:pt x="189" y="310"/>
                      <a:pt x="1" y="958"/>
                      <a:pt x="265" y="1409"/>
                    </a:cubicBezTo>
                    <a:cubicBezTo>
                      <a:pt x="437" y="1702"/>
                      <a:pt x="770" y="1853"/>
                      <a:pt x="1101" y="1853"/>
                    </a:cubicBezTo>
                    <a:cubicBezTo>
                      <a:pt x="1312" y="1853"/>
                      <a:pt x="1522" y="1793"/>
                      <a:pt x="1690" y="1669"/>
                    </a:cubicBezTo>
                    <a:cubicBezTo>
                      <a:pt x="2129" y="1349"/>
                      <a:pt x="2175" y="668"/>
                      <a:pt x="1835" y="257"/>
                    </a:cubicBezTo>
                    <a:cubicBezTo>
                      <a:pt x="1710" y="106"/>
                      <a:pt x="1463" y="0"/>
                      <a:pt x="1243" y="0"/>
                    </a:cubicBezTo>
                    <a:close/>
                  </a:path>
                </a:pathLst>
              </a:custGeom>
              <a:solidFill>
                <a:srgbClr val="26263C"/>
              </a:solidFill>
              <a:ln w="5625" cap="flat" cmpd="sng">
                <a:solidFill>
                  <a:srgbClr val="26263C"/>
                </a:solidFill>
                <a:prstDash val="solid"/>
                <a:miter lim="1058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" name="Google Shape;1515;p67">
                <a:extLst>
                  <a:ext uri="{FF2B5EF4-FFF2-40B4-BE49-F238E27FC236}">
                    <a16:creationId xmlns:a16="http://schemas.microsoft.com/office/drawing/2014/main" id="{6093EBD5-DAC1-C0AC-35BD-9FD0539FB488}"/>
                  </a:ext>
                </a:extLst>
              </p:cNvPr>
              <p:cNvSpPr/>
              <p:nvPr/>
            </p:nvSpPr>
            <p:spPr>
              <a:xfrm>
                <a:off x="5922200" y="1357150"/>
                <a:ext cx="465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541" extrusionOk="0">
                    <a:moveTo>
                      <a:pt x="978" y="191"/>
                    </a:moveTo>
                    <a:cubicBezTo>
                      <a:pt x="1057" y="191"/>
                      <a:pt x="1141" y="210"/>
                      <a:pt x="1234" y="256"/>
                    </a:cubicBezTo>
                    <a:cubicBezTo>
                      <a:pt x="1538" y="405"/>
                      <a:pt x="1594" y="751"/>
                      <a:pt x="1397" y="1019"/>
                    </a:cubicBezTo>
                    <a:cubicBezTo>
                      <a:pt x="1278" y="1181"/>
                      <a:pt x="1094" y="1281"/>
                      <a:pt x="910" y="1281"/>
                    </a:cubicBezTo>
                    <a:cubicBezTo>
                      <a:pt x="790" y="1281"/>
                      <a:pt x="669" y="1238"/>
                      <a:pt x="567" y="1142"/>
                    </a:cubicBezTo>
                    <a:cubicBezTo>
                      <a:pt x="351" y="940"/>
                      <a:pt x="279" y="584"/>
                      <a:pt x="395" y="314"/>
                    </a:cubicBezTo>
                    <a:lnTo>
                      <a:pt x="395" y="314"/>
                    </a:lnTo>
                    <a:cubicBezTo>
                      <a:pt x="390" y="355"/>
                      <a:pt x="431" y="390"/>
                      <a:pt x="472" y="390"/>
                    </a:cubicBezTo>
                    <a:cubicBezTo>
                      <a:pt x="483" y="390"/>
                      <a:pt x="495" y="387"/>
                      <a:pt x="505" y="381"/>
                    </a:cubicBezTo>
                    <a:cubicBezTo>
                      <a:pt x="668" y="276"/>
                      <a:pt x="812" y="191"/>
                      <a:pt x="978" y="191"/>
                    </a:cubicBezTo>
                    <a:close/>
                    <a:moveTo>
                      <a:pt x="949" y="1"/>
                    </a:moveTo>
                    <a:cubicBezTo>
                      <a:pt x="720" y="1"/>
                      <a:pt x="493" y="82"/>
                      <a:pt x="404" y="288"/>
                    </a:cubicBezTo>
                    <a:lnTo>
                      <a:pt x="404" y="288"/>
                    </a:lnTo>
                    <a:cubicBezTo>
                      <a:pt x="414" y="231"/>
                      <a:pt x="370" y="186"/>
                      <a:pt x="322" y="186"/>
                    </a:cubicBezTo>
                    <a:cubicBezTo>
                      <a:pt x="297" y="186"/>
                      <a:pt x="272" y="198"/>
                      <a:pt x="253" y="226"/>
                    </a:cubicBezTo>
                    <a:cubicBezTo>
                      <a:pt x="1" y="594"/>
                      <a:pt x="102" y="1097"/>
                      <a:pt x="445" y="1374"/>
                    </a:cubicBezTo>
                    <a:cubicBezTo>
                      <a:pt x="586" y="1489"/>
                      <a:pt x="749" y="1541"/>
                      <a:pt x="911" y="1541"/>
                    </a:cubicBezTo>
                    <a:cubicBezTo>
                      <a:pt x="1178" y="1541"/>
                      <a:pt x="1444" y="1399"/>
                      <a:pt x="1609" y="1162"/>
                    </a:cubicBezTo>
                    <a:cubicBezTo>
                      <a:pt x="1860" y="803"/>
                      <a:pt x="1778" y="322"/>
                      <a:pt x="1387" y="105"/>
                    </a:cubicBezTo>
                    <a:cubicBezTo>
                      <a:pt x="1271" y="40"/>
                      <a:pt x="1109" y="1"/>
                      <a:pt x="949" y="1"/>
                    </a:cubicBezTo>
                    <a:close/>
                  </a:path>
                </a:pathLst>
              </a:custGeom>
              <a:solidFill>
                <a:srgbClr val="26263C"/>
              </a:solidFill>
              <a:ln w="5625" cap="flat" cmpd="sng">
                <a:solidFill>
                  <a:srgbClr val="26263C"/>
                </a:solidFill>
                <a:prstDash val="solid"/>
                <a:miter lim="1058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" name="Google Shape;1516;p67">
                <a:extLst>
                  <a:ext uri="{FF2B5EF4-FFF2-40B4-BE49-F238E27FC236}">
                    <a16:creationId xmlns:a16="http://schemas.microsoft.com/office/drawing/2014/main" id="{4CB28427-81A0-9F20-3D80-CBD3D6DAC8B7}"/>
                  </a:ext>
                </a:extLst>
              </p:cNvPr>
              <p:cNvSpPr/>
              <p:nvPr/>
            </p:nvSpPr>
            <p:spPr>
              <a:xfrm>
                <a:off x="5970800" y="1350125"/>
                <a:ext cx="139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40" extrusionOk="0">
                    <a:moveTo>
                      <a:pt x="340" y="1"/>
                    </a:moveTo>
                    <a:cubicBezTo>
                      <a:pt x="171" y="1"/>
                      <a:pt x="0" y="127"/>
                      <a:pt x="8" y="317"/>
                    </a:cubicBezTo>
                    <a:cubicBezTo>
                      <a:pt x="9" y="332"/>
                      <a:pt x="20" y="339"/>
                      <a:pt x="32" y="339"/>
                    </a:cubicBezTo>
                    <a:cubicBezTo>
                      <a:pt x="43" y="339"/>
                      <a:pt x="55" y="332"/>
                      <a:pt x="56" y="317"/>
                    </a:cubicBezTo>
                    <a:cubicBezTo>
                      <a:pt x="64" y="156"/>
                      <a:pt x="229" y="30"/>
                      <a:pt x="387" y="30"/>
                    </a:cubicBezTo>
                    <a:cubicBezTo>
                      <a:pt x="446" y="30"/>
                      <a:pt x="505" y="48"/>
                      <a:pt x="553" y="88"/>
                    </a:cubicBezTo>
                    <a:cubicBezTo>
                      <a:pt x="553" y="88"/>
                      <a:pt x="554" y="88"/>
                      <a:pt x="554" y="88"/>
                    </a:cubicBezTo>
                    <a:cubicBezTo>
                      <a:pt x="555" y="88"/>
                      <a:pt x="556" y="87"/>
                      <a:pt x="555" y="86"/>
                    </a:cubicBezTo>
                    <a:cubicBezTo>
                      <a:pt x="495" y="27"/>
                      <a:pt x="418" y="1"/>
                      <a:pt x="340" y="1"/>
                    </a:cubicBezTo>
                    <a:close/>
                  </a:path>
                </a:pathLst>
              </a:custGeom>
              <a:solidFill>
                <a:srgbClr val="26263C"/>
              </a:solidFill>
              <a:ln w="5625" cap="flat" cmpd="sng">
                <a:solidFill>
                  <a:srgbClr val="26263C"/>
                </a:solidFill>
                <a:prstDash val="solid"/>
                <a:miter lim="1058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" name="Google Shape;1517;p67">
            <a:extLst>
              <a:ext uri="{FF2B5EF4-FFF2-40B4-BE49-F238E27FC236}">
                <a16:creationId xmlns:a16="http://schemas.microsoft.com/office/drawing/2014/main" id="{B7AC35E3-F070-A8F0-AF80-F26BB1477409}"/>
              </a:ext>
            </a:extLst>
          </p:cNvPr>
          <p:cNvGrpSpPr/>
          <p:nvPr/>
        </p:nvGrpSpPr>
        <p:grpSpPr>
          <a:xfrm>
            <a:off x="11312310" y="5502881"/>
            <a:ext cx="632040" cy="666257"/>
            <a:chOff x="414756" y="3719446"/>
            <a:chExt cx="474030" cy="499693"/>
          </a:xfrm>
        </p:grpSpPr>
        <p:sp>
          <p:nvSpPr>
            <p:cNvPr id="19" name="Google Shape;1518;p67">
              <a:extLst>
                <a:ext uri="{FF2B5EF4-FFF2-40B4-BE49-F238E27FC236}">
                  <a16:creationId xmlns:a16="http://schemas.microsoft.com/office/drawing/2014/main" id="{A2E0AADB-70D6-61D9-924D-05FB4E8C21BA}"/>
                </a:ext>
              </a:extLst>
            </p:cNvPr>
            <p:cNvSpPr/>
            <p:nvPr/>
          </p:nvSpPr>
          <p:spPr>
            <a:xfrm rot="7268192">
              <a:off x="514838" y="3807339"/>
              <a:ext cx="273867" cy="388369"/>
            </a:xfrm>
            <a:custGeom>
              <a:avLst/>
              <a:gdLst/>
              <a:ahLst/>
              <a:cxnLst/>
              <a:rect l="l" t="t" r="r" b="b"/>
              <a:pathLst>
                <a:path w="16324" h="23149" extrusionOk="0">
                  <a:moveTo>
                    <a:pt x="4424" y="0"/>
                  </a:moveTo>
                  <a:cubicBezTo>
                    <a:pt x="3860" y="0"/>
                    <a:pt x="3308" y="116"/>
                    <a:pt x="2811" y="436"/>
                  </a:cubicBezTo>
                  <a:cubicBezTo>
                    <a:pt x="1301" y="1410"/>
                    <a:pt x="1170" y="2872"/>
                    <a:pt x="1080" y="4500"/>
                  </a:cubicBezTo>
                  <a:lnTo>
                    <a:pt x="312" y="18385"/>
                  </a:lnTo>
                  <a:cubicBezTo>
                    <a:pt x="284" y="18903"/>
                    <a:pt x="0" y="21510"/>
                    <a:pt x="895" y="22125"/>
                  </a:cubicBezTo>
                  <a:cubicBezTo>
                    <a:pt x="1733" y="22702"/>
                    <a:pt x="2516" y="23002"/>
                    <a:pt x="3539" y="23096"/>
                  </a:cubicBezTo>
                  <a:cubicBezTo>
                    <a:pt x="3913" y="23131"/>
                    <a:pt x="4288" y="23148"/>
                    <a:pt x="4664" y="23148"/>
                  </a:cubicBezTo>
                  <a:cubicBezTo>
                    <a:pt x="5090" y="23148"/>
                    <a:pt x="5516" y="23126"/>
                    <a:pt x="5940" y="23082"/>
                  </a:cubicBezTo>
                  <a:cubicBezTo>
                    <a:pt x="7751" y="22891"/>
                    <a:pt x="9596" y="22260"/>
                    <a:pt x="11103" y="21217"/>
                  </a:cubicBezTo>
                  <a:cubicBezTo>
                    <a:pt x="14166" y="19094"/>
                    <a:pt x="16040" y="15614"/>
                    <a:pt x="16178" y="11893"/>
                  </a:cubicBezTo>
                  <a:cubicBezTo>
                    <a:pt x="16324" y="7977"/>
                    <a:pt x="14179" y="4644"/>
                    <a:pt x="11068" y="2448"/>
                  </a:cubicBezTo>
                  <a:cubicBezTo>
                    <a:pt x="9680" y="1468"/>
                    <a:pt x="8014" y="792"/>
                    <a:pt x="6385" y="334"/>
                  </a:cubicBezTo>
                  <a:cubicBezTo>
                    <a:pt x="5763" y="159"/>
                    <a:pt x="5085" y="0"/>
                    <a:pt x="4424" y="0"/>
                  </a:cubicBezTo>
                  <a:close/>
                </a:path>
              </a:pathLst>
            </a:custGeom>
            <a:solidFill>
              <a:srgbClr val="FFF07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1519;p67">
              <a:extLst>
                <a:ext uri="{FF2B5EF4-FFF2-40B4-BE49-F238E27FC236}">
                  <a16:creationId xmlns:a16="http://schemas.microsoft.com/office/drawing/2014/main" id="{CC3E478D-B585-BB0F-90D5-F84DBD7A2556}"/>
                </a:ext>
              </a:extLst>
            </p:cNvPr>
            <p:cNvSpPr/>
            <p:nvPr/>
          </p:nvSpPr>
          <p:spPr>
            <a:xfrm>
              <a:off x="480932" y="3719446"/>
              <a:ext cx="341692" cy="399383"/>
            </a:xfrm>
            <a:custGeom>
              <a:avLst/>
              <a:gdLst/>
              <a:ahLst/>
              <a:cxnLst/>
              <a:rect l="l" t="t" r="r" b="b"/>
              <a:pathLst>
                <a:path w="9127" h="10668" extrusionOk="0">
                  <a:moveTo>
                    <a:pt x="4526" y="0"/>
                  </a:moveTo>
                  <a:cubicBezTo>
                    <a:pt x="4450" y="0"/>
                    <a:pt x="4373" y="46"/>
                    <a:pt x="4340" y="134"/>
                  </a:cubicBezTo>
                  <a:cubicBezTo>
                    <a:pt x="3510" y="2283"/>
                    <a:pt x="2683" y="4473"/>
                    <a:pt x="2090" y="6707"/>
                  </a:cubicBezTo>
                  <a:cubicBezTo>
                    <a:pt x="1647" y="5490"/>
                    <a:pt x="1014" y="4305"/>
                    <a:pt x="498" y="3133"/>
                  </a:cubicBezTo>
                  <a:cubicBezTo>
                    <a:pt x="469" y="3066"/>
                    <a:pt x="414" y="3039"/>
                    <a:pt x="356" y="3039"/>
                  </a:cubicBezTo>
                  <a:cubicBezTo>
                    <a:pt x="257" y="3039"/>
                    <a:pt x="150" y="3120"/>
                    <a:pt x="148" y="3228"/>
                  </a:cubicBezTo>
                  <a:cubicBezTo>
                    <a:pt x="124" y="4242"/>
                    <a:pt x="115" y="5257"/>
                    <a:pt x="118" y="6272"/>
                  </a:cubicBezTo>
                  <a:cubicBezTo>
                    <a:pt x="121" y="7141"/>
                    <a:pt x="1" y="8120"/>
                    <a:pt x="279" y="8951"/>
                  </a:cubicBezTo>
                  <a:cubicBezTo>
                    <a:pt x="288" y="8978"/>
                    <a:pt x="314" y="8993"/>
                    <a:pt x="338" y="8993"/>
                  </a:cubicBezTo>
                  <a:cubicBezTo>
                    <a:pt x="362" y="8993"/>
                    <a:pt x="386" y="8979"/>
                    <a:pt x="393" y="8951"/>
                  </a:cubicBezTo>
                  <a:cubicBezTo>
                    <a:pt x="634" y="8108"/>
                    <a:pt x="484" y="7143"/>
                    <a:pt x="484" y="6272"/>
                  </a:cubicBezTo>
                  <a:cubicBezTo>
                    <a:pt x="484" y="5553"/>
                    <a:pt x="495" y="4834"/>
                    <a:pt x="508" y="4115"/>
                  </a:cubicBezTo>
                  <a:cubicBezTo>
                    <a:pt x="947" y="5188"/>
                    <a:pt x="1372" y="6298"/>
                    <a:pt x="1940" y="7289"/>
                  </a:cubicBezTo>
                  <a:cubicBezTo>
                    <a:pt x="1931" y="7323"/>
                    <a:pt x="1922" y="7357"/>
                    <a:pt x="1913" y="7391"/>
                  </a:cubicBezTo>
                  <a:cubicBezTo>
                    <a:pt x="1891" y="7481"/>
                    <a:pt x="1960" y="7538"/>
                    <a:pt x="2030" y="7538"/>
                  </a:cubicBezTo>
                  <a:cubicBezTo>
                    <a:pt x="2047" y="7538"/>
                    <a:pt x="2064" y="7534"/>
                    <a:pt x="2080" y="7527"/>
                  </a:cubicBezTo>
                  <a:cubicBezTo>
                    <a:pt x="2108" y="7564"/>
                    <a:pt x="2148" y="7580"/>
                    <a:pt x="2188" y="7580"/>
                  </a:cubicBezTo>
                  <a:cubicBezTo>
                    <a:pt x="2271" y="7580"/>
                    <a:pt x="2352" y="7510"/>
                    <a:pt x="2323" y="7410"/>
                  </a:cubicBezTo>
                  <a:cubicBezTo>
                    <a:pt x="2300" y="7330"/>
                    <a:pt x="2272" y="7251"/>
                    <a:pt x="2247" y="7170"/>
                  </a:cubicBezTo>
                  <a:cubicBezTo>
                    <a:pt x="3014" y="5035"/>
                    <a:pt x="3699" y="2875"/>
                    <a:pt x="4504" y="752"/>
                  </a:cubicBezTo>
                  <a:cubicBezTo>
                    <a:pt x="5164" y="2843"/>
                    <a:pt x="5681" y="5024"/>
                    <a:pt x="6482" y="7053"/>
                  </a:cubicBezTo>
                  <a:cubicBezTo>
                    <a:pt x="6482" y="7053"/>
                    <a:pt x="6483" y="7054"/>
                    <a:pt x="6483" y="7055"/>
                  </a:cubicBezTo>
                  <a:cubicBezTo>
                    <a:pt x="6492" y="7095"/>
                    <a:pt x="6522" y="7128"/>
                    <a:pt x="6561" y="7142"/>
                  </a:cubicBezTo>
                  <a:cubicBezTo>
                    <a:pt x="6583" y="7153"/>
                    <a:pt x="6607" y="7159"/>
                    <a:pt x="6631" y="7159"/>
                  </a:cubicBezTo>
                  <a:cubicBezTo>
                    <a:pt x="6717" y="7159"/>
                    <a:pt x="6800" y="7088"/>
                    <a:pt x="6779" y="6970"/>
                  </a:cubicBezTo>
                  <a:cubicBezTo>
                    <a:pt x="6778" y="6962"/>
                    <a:pt x="6776" y="6954"/>
                    <a:pt x="6775" y="6947"/>
                  </a:cubicBezTo>
                  <a:cubicBezTo>
                    <a:pt x="7299" y="5928"/>
                    <a:pt x="7862" y="4989"/>
                    <a:pt x="8607" y="4133"/>
                  </a:cubicBezTo>
                  <a:lnTo>
                    <a:pt x="8607" y="4133"/>
                  </a:lnTo>
                  <a:cubicBezTo>
                    <a:pt x="8232" y="5943"/>
                    <a:pt x="7816" y="7756"/>
                    <a:pt x="7540" y="9580"/>
                  </a:cubicBezTo>
                  <a:cubicBezTo>
                    <a:pt x="7537" y="9608"/>
                    <a:pt x="7539" y="9638"/>
                    <a:pt x="7548" y="9665"/>
                  </a:cubicBezTo>
                  <a:cubicBezTo>
                    <a:pt x="6520" y="9962"/>
                    <a:pt x="5575" y="10254"/>
                    <a:pt x="4509" y="10254"/>
                  </a:cubicBezTo>
                  <a:cubicBezTo>
                    <a:pt x="4387" y="10254"/>
                    <a:pt x="4265" y="10250"/>
                    <a:pt x="4140" y="10242"/>
                  </a:cubicBezTo>
                  <a:cubicBezTo>
                    <a:pt x="2849" y="10160"/>
                    <a:pt x="1685" y="9703"/>
                    <a:pt x="585" y="9046"/>
                  </a:cubicBezTo>
                  <a:cubicBezTo>
                    <a:pt x="569" y="9037"/>
                    <a:pt x="553" y="9033"/>
                    <a:pt x="538" y="9033"/>
                  </a:cubicBezTo>
                  <a:cubicBezTo>
                    <a:pt x="455" y="9033"/>
                    <a:pt x="382" y="9146"/>
                    <a:pt x="460" y="9208"/>
                  </a:cubicBezTo>
                  <a:cubicBezTo>
                    <a:pt x="1621" y="10111"/>
                    <a:pt x="3276" y="10668"/>
                    <a:pt x="4876" y="10668"/>
                  </a:cubicBezTo>
                  <a:cubicBezTo>
                    <a:pt x="5888" y="10668"/>
                    <a:pt x="6878" y="10445"/>
                    <a:pt x="7708" y="9947"/>
                  </a:cubicBezTo>
                  <a:cubicBezTo>
                    <a:pt x="7775" y="9908"/>
                    <a:pt x="7792" y="9839"/>
                    <a:pt x="7778" y="9778"/>
                  </a:cubicBezTo>
                  <a:cubicBezTo>
                    <a:pt x="7818" y="9762"/>
                    <a:pt x="7850" y="9728"/>
                    <a:pt x="7865" y="9670"/>
                  </a:cubicBezTo>
                  <a:cubicBezTo>
                    <a:pt x="8366" y="7663"/>
                    <a:pt x="8696" y="5599"/>
                    <a:pt x="9100" y="3571"/>
                  </a:cubicBezTo>
                  <a:cubicBezTo>
                    <a:pt x="9126" y="3444"/>
                    <a:pt x="9026" y="3334"/>
                    <a:pt x="8916" y="3334"/>
                  </a:cubicBezTo>
                  <a:cubicBezTo>
                    <a:pt x="8874" y="3334"/>
                    <a:pt x="8829" y="3351"/>
                    <a:pt x="8790" y="3390"/>
                  </a:cubicBezTo>
                  <a:cubicBezTo>
                    <a:pt x="7907" y="4276"/>
                    <a:pt x="7145" y="5300"/>
                    <a:pt x="6679" y="6464"/>
                  </a:cubicBezTo>
                  <a:cubicBezTo>
                    <a:pt x="6226" y="4326"/>
                    <a:pt x="5391" y="2192"/>
                    <a:pt x="4702" y="134"/>
                  </a:cubicBezTo>
                  <a:cubicBezTo>
                    <a:pt x="4672" y="43"/>
                    <a:pt x="4599" y="0"/>
                    <a:pt x="4526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1" name="Google Shape;1529;p67">
            <a:extLst>
              <a:ext uri="{FF2B5EF4-FFF2-40B4-BE49-F238E27FC236}">
                <a16:creationId xmlns:a16="http://schemas.microsoft.com/office/drawing/2014/main" id="{29ABEF6D-FB59-A10E-2E62-6EDE273674F5}"/>
              </a:ext>
            </a:extLst>
          </p:cNvPr>
          <p:cNvGrpSpPr/>
          <p:nvPr/>
        </p:nvGrpSpPr>
        <p:grpSpPr>
          <a:xfrm>
            <a:off x="10506937" y="1520311"/>
            <a:ext cx="1399313" cy="502112"/>
            <a:chOff x="1234200" y="1107225"/>
            <a:chExt cx="700825" cy="251475"/>
          </a:xfrm>
        </p:grpSpPr>
        <p:sp>
          <p:nvSpPr>
            <p:cNvPr id="22" name="Google Shape;1530;p67">
              <a:extLst>
                <a:ext uri="{FF2B5EF4-FFF2-40B4-BE49-F238E27FC236}">
                  <a16:creationId xmlns:a16="http://schemas.microsoft.com/office/drawing/2014/main" id="{12491744-4EB1-7D0B-E0BA-0AB6AF9B8C76}"/>
                </a:ext>
              </a:extLst>
            </p:cNvPr>
            <p:cNvSpPr/>
            <p:nvPr/>
          </p:nvSpPr>
          <p:spPr>
            <a:xfrm>
              <a:off x="1234200" y="1117350"/>
              <a:ext cx="359275" cy="241350"/>
            </a:xfrm>
            <a:custGeom>
              <a:avLst/>
              <a:gdLst/>
              <a:ahLst/>
              <a:cxnLst/>
              <a:rect l="l" t="t" r="r" b="b"/>
              <a:pathLst>
                <a:path w="14371" h="9654" extrusionOk="0">
                  <a:moveTo>
                    <a:pt x="13273" y="492"/>
                  </a:moveTo>
                  <a:cubicBezTo>
                    <a:pt x="13020" y="1288"/>
                    <a:pt x="12847" y="2219"/>
                    <a:pt x="12849" y="3054"/>
                  </a:cubicBezTo>
                  <a:cubicBezTo>
                    <a:pt x="12827" y="3040"/>
                    <a:pt x="12801" y="3033"/>
                    <a:pt x="12775" y="3033"/>
                  </a:cubicBezTo>
                  <a:cubicBezTo>
                    <a:pt x="12771" y="3033"/>
                    <a:pt x="12768" y="3034"/>
                    <a:pt x="12764" y="3034"/>
                  </a:cubicBezTo>
                  <a:cubicBezTo>
                    <a:pt x="10789" y="3190"/>
                    <a:pt x="8821" y="3489"/>
                    <a:pt x="6847" y="3675"/>
                  </a:cubicBezTo>
                  <a:cubicBezTo>
                    <a:pt x="5069" y="3843"/>
                    <a:pt x="3277" y="3920"/>
                    <a:pt x="1501" y="4111"/>
                  </a:cubicBezTo>
                  <a:cubicBezTo>
                    <a:pt x="5400" y="2824"/>
                    <a:pt x="9325" y="1618"/>
                    <a:pt x="13273" y="492"/>
                  </a:cubicBezTo>
                  <a:close/>
                  <a:moveTo>
                    <a:pt x="12834" y="3378"/>
                  </a:moveTo>
                  <a:cubicBezTo>
                    <a:pt x="13198" y="4613"/>
                    <a:pt x="13651" y="5774"/>
                    <a:pt x="13929" y="7025"/>
                  </a:cubicBezTo>
                  <a:cubicBezTo>
                    <a:pt x="13510" y="6462"/>
                    <a:pt x="13154" y="5867"/>
                    <a:pt x="12788" y="5259"/>
                  </a:cubicBezTo>
                  <a:cubicBezTo>
                    <a:pt x="12771" y="5229"/>
                    <a:pt x="12741" y="5217"/>
                    <a:pt x="12712" y="5217"/>
                  </a:cubicBezTo>
                  <a:cubicBezTo>
                    <a:pt x="12696" y="5217"/>
                    <a:pt x="12681" y="5220"/>
                    <a:pt x="12667" y="5226"/>
                  </a:cubicBezTo>
                  <a:cubicBezTo>
                    <a:pt x="10624" y="4996"/>
                    <a:pt x="8563" y="4897"/>
                    <a:pt x="6515" y="4704"/>
                  </a:cubicBezTo>
                  <a:cubicBezTo>
                    <a:pt x="5277" y="4588"/>
                    <a:pt x="4034" y="4435"/>
                    <a:pt x="2790" y="4313"/>
                  </a:cubicBezTo>
                  <a:cubicBezTo>
                    <a:pt x="4195" y="4259"/>
                    <a:pt x="5603" y="4127"/>
                    <a:pt x="6995" y="4013"/>
                  </a:cubicBezTo>
                  <a:cubicBezTo>
                    <a:pt x="8929" y="3852"/>
                    <a:pt x="10898" y="3718"/>
                    <a:pt x="12812" y="3385"/>
                  </a:cubicBezTo>
                  <a:cubicBezTo>
                    <a:pt x="12819" y="3383"/>
                    <a:pt x="12827" y="3381"/>
                    <a:pt x="12834" y="3378"/>
                  </a:cubicBezTo>
                  <a:close/>
                  <a:moveTo>
                    <a:pt x="12831" y="5828"/>
                  </a:moveTo>
                  <a:cubicBezTo>
                    <a:pt x="13122" y="6451"/>
                    <a:pt x="13513" y="7020"/>
                    <a:pt x="13948" y="7556"/>
                  </a:cubicBezTo>
                  <a:cubicBezTo>
                    <a:pt x="13581" y="7446"/>
                    <a:pt x="13190" y="7420"/>
                    <a:pt x="12808" y="7420"/>
                  </a:cubicBezTo>
                  <a:cubicBezTo>
                    <a:pt x="12776" y="7420"/>
                    <a:pt x="12745" y="7420"/>
                    <a:pt x="12714" y="7421"/>
                  </a:cubicBezTo>
                  <a:cubicBezTo>
                    <a:pt x="12808" y="6878"/>
                    <a:pt x="12856" y="6333"/>
                    <a:pt x="12831" y="5828"/>
                  </a:cubicBezTo>
                  <a:close/>
                  <a:moveTo>
                    <a:pt x="888" y="4396"/>
                  </a:moveTo>
                  <a:cubicBezTo>
                    <a:pt x="2695" y="4706"/>
                    <a:pt x="4544" y="4846"/>
                    <a:pt x="6365" y="5020"/>
                  </a:cubicBezTo>
                  <a:cubicBezTo>
                    <a:pt x="8430" y="5217"/>
                    <a:pt x="10512" y="5460"/>
                    <a:pt x="12587" y="5532"/>
                  </a:cubicBezTo>
                  <a:cubicBezTo>
                    <a:pt x="12564" y="5551"/>
                    <a:pt x="12547" y="5577"/>
                    <a:pt x="12541" y="5606"/>
                  </a:cubicBezTo>
                  <a:cubicBezTo>
                    <a:pt x="12391" y="6238"/>
                    <a:pt x="12377" y="6907"/>
                    <a:pt x="12269" y="7550"/>
                  </a:cubicBezTo>
                  <a:cubicBezTo>
                    <a:pt x="12161" y="8199"/>
                    <a:pt x="12009" y="8838"/>
                    <a:pt x="11881" y="9483"/>
                  </a:cubicBezTo>
                  <a:cubicBezTo>
                    <a:pt x="11880" y="9489"/>
                    <a:pt x="11880" y="9497"/>
                    <a:pt x="11881" y="9503"/>
                  </a:cubicBezTo>
                  <a:cubicBezTo>
                    <a:pt x="11877" y="9498"/>
                    <a:pt x="11872" y="9494"/>
                    <a:pt x="11866" y="9491"/>
                  </a:cubicBezTo>
                  <a:cubicBezTo>
                    <a:pt x="9994" y="8527"/>
                    <a:pt x="7999" y="7774"/>
                    <a:pt x="6082" y="6901"/>
                  </a:cubicBezTo>
                  <a:cubicBezTo>
                    <a:pt x="4332" y="6103"/>
                    <a:pt x="2604" y="5262"/>
                    <a:pt x="888" y="4396"/>
                  </a:cubicBezTo>
                  <a:close/>
                  <a:moveTo>
                    <a:pt x="13534" y="1"/>
                  </a:moveTo>
                  <a:cubicBezTo>
                    <a:pt x="13515" y="1"/>
                    <a:pt x="13495" y="3"/>
                    <a:pt x="13473" y="9"/>
                  </a:cubicBezTo>
                  <a:cubicBezTo>
                    <a:pt x="9020" y="1267"/>
                    <a:pt x="4599" y="2636"/>
                    <a:pt x="212" y="4114"/>
                  </a:cubicBezTo>
                  <a:cubicBezTo>
                    <a:pt x="60" y="4165"/>
                    <a:pt x="1" y="4398"/>
                    <a:pt x="165" y="4481"/>
                  </a:cubicBezTo>
                  <a:cubicBezTo>
                    <a:pt x="2096" y="5462"/>
                    <a:pt x="4050" y="6398"/>
                    <a:pt x="6026" y="7287"/>
                  </a:cubicBezTo>
                  <a:cubicBezTo>
                    <a:pt x="7907" y="8134"/>
                    <a:pt x="9828" y="9043"/>
                    <a:pt x="11807" y="9629"/>
                  </a:cubicBezTo>
                  <a:cubicBezTo>
                    <a:pt x="11814" y="9631"/>
                    <a:pt x="11821" y="9632"/>
                    <a:pt x="11827" y="9632"/>
                  </a:cubicBezTo>
                  <a:cubicBezTo>
                    <a:pt x="11857" y="9632"/>
                    <a:pt x="11886" y="9613"/>
                    <a:pt x="11896" y="9583"/>
                  </a:cubicBezTo>
                  <a:cubicBezTo>
                    <a:pt x="11922" y="9628"/>
                    <a:pt x="11970" y="9653"/>
                    <a:pt x="12019" y="9653"/>
                  </a:cubicBezTo>
                  <a:cubicBezTo>
                    <a:pt x="12072" y="9653"/>
                    <a:pt x="12124" y="9624"/>
                    <a:pt x="12148" y="9556"/>
                  </a:cubicBezTo>
                  <a:cubicBezTo>
                    <a:pt x="12343" y="8999"/>
                    <a:pt x="12531" y="8359"/>
                    <a:pt x="12660" y="7706"/>
                  </a:cubicBezTo>
                  <a:cubicBezTo>
                    <a:pt x="12662" y="7706"/>
                    <a:pt x="12665" y="7708"/>
                    <a:pt x="12667" y="7708"/>
                  </a:cubicBezTo>
                  <a:cubicBezTo>
                    <a:pt x="12714" y="7706"/>
                    <a:pt x="12762" y="7706"/>
                    <a:pt x="12809" y="7706"/>
                  </a:cubicBezTo>
                  <a:cubicBezTo>
                    <a:pt x="13243" y="7706"/>
                    <a:pt x="13675" y="7756"/>
                    <a:pt x="14107" y="7756"/>
                  </a:cubicBezTo>
                  <a:cubicBezTo>
                    <a:pt x="14111" y="7756"/>
                    <a:pt x="14115" y="7756"/>
                    <a:pt x="14119" y="7756"/>
                  </a:cubicBezTo>
                  <a:cubicBezTo>
                    <a:pt x="14144" y="7776"/>
                    <a:pt x="14170" y="7784"/>
                    <a:pt x="14196" y="7784"/>
                  </a:cubicBezTo>
                  <a:cubicBezTo>
                    <a:pt x="14287" y="7784"/>
                    <a:pt x="14371" y="7681"/>
                    <a:pt x="14355" y="7583"/>
                  </a:cubicBezTo>
                  <a:cubicBezTo>
                    <a:pt x="14131" y="6164"/>
                    <a:pt x="13810" y="4572"/>
                    <a:pt x="13087" y="3309"/>
                  </a:cubicBezTo>
                  <a:cubicBezTo>
                    <a:pt x="13287" y="2340"/>
                    <a:pt x="13437" y="1355"/>
                    <a:pt x="13632" y="382"/>
                  </a:cubicBezTo>
                  <a:cubicBezTo>
                    <a:pt x="13801" y="285"/>
                    <a:pt x="13726" y="1"/>
                    <a:pt x="13534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1531;p67">
              <a:extLst>
                <a:ext uri="{FF2B5EF4-FFF2-40B4-BE49-F238E27FC236}">
                  <a16:creationId xmlns:a16="http://schemas.microsoft.com/office/drawing/2014/main" id="{D1536444-ED25-DE05-C7FF-6366C834C3B8}"/>
                </a:ext>
              </a:extLst>
            </p:cNvPr>
            <p:cNvSpPr/>
            <p:nvPr/>
          </p:nvSpPr>
          <p:spPr>
            <a:xfrm>
              <a:off x="1612725" y="1107225"/>
              <a:ext cx="322300" cy="121200"/>
            </a:xfrm>
            <a:custGeom>
              <a:avLst/>
              <a:gdLst/>
              <a:ahLst/>
              <a:cxnLst/>
              <a:rect l="l" t="t" r="r" b="b"/>
              <a:pathLst>
                <a:path w="12892" h="4848" extrusionOk="0">
                  <a:moveTo>
                    <a:pt x="12727" y="0"/>
                  </a:moveTo>
                  <a:cubicBezTo>
                    <a:pt x="12642" y="0"/>
                    <a:pt x="12552" y="57"/>
                    <a:pt x="12542" y="168"/>
                  </a:cubicBezTo>
                  <a:cubicBezTo>
                    <a:pt x="12486" y="782"/>
                    <a:pt x="12106" y="1363"/>
                    <a:pt x="11491" y="1544"/>
                  </a:cubicBezTo>
                  <a:cubicBezTo>
                    <a:pt x="11373" y="1579"/>
                    <a:pt x="11255" y="1593"/>
                    <a:pt x="11138" y="1593"/>
                  </a:cubicBezTo>
                  <a:cubicBezTo>
                    <a:pt x="10787" y="1593"/>
                    <a:pt x="10437" y="1465"/>
                    <a:pt x="10103" y="1370"/>
                  </a:cubicBezTo>
                  <a:cubicBezTo>
                    <a:pt x="9826" y="1292"/>
                    <a:pt x="9549" y="1235"/>
                    <a:pt x="9275" y="1235"/>
                  </a:cubicBezTo>
                  <a:cubicBezTo>
                    <a:pt x="9008" y="1235"/>
                    <a:pt x="8745" y="1289"/>
                    <a:pt x="8489" y="1431"/>
                  </a:cubicBezTo>
                  <a:cubicBezTo>
                    <a:pt x="7996" y="1703"/>
                    <a:pt x="7774" y="2149"/>
                    <a:pt x="7613" y="2665"/>
                  </a:cubicBezTo>
                  <a:cubicBezTo>
                    <a:pt x="7385" y="3393"/>
                    <a:pt x="6909" y="3695"/>
                    <a:pt x="6360" y="3695"/>
                  </a:cubicBezTo>
                  <a:cubicBezTo>
                    <a:pt x="5976" y="3695"/>
                    <a:pt x="5557" y="3548"/>
                    <a:pt x="5162" y="3294"/>
                  </a:cubicBezTo>
                  <a:cubicBezTo>
                    <a:pt x="4316" y="2750"/>
                    <a:pt x="3424" y="1711"/>
                    <a:pt x="2353" y="1711"/>
                  </a:cubicBezTo>
                  <a:cubicBezTo>
                    <a:pt x="2144" y="1711"/>
                    <a:pt x="1928" y="1750"/>
                    <a:pt x="1704" y="1841"/>
                  </a:cubicBezTo>
                  <a:cubicBezTo>
                    <a:pt x="690" y="2253"/>
                    <a:pt x="1" y="3785"/>
                    <a:pt x="415" y="4793"/>
                  </a:cubicBezTo>
                  <a:cubicBezTo>
                    <a:pt x="430" y="4831"/>
                    <a:pt x="461" y="4848"/>
                    <a:pt x="492" y="4848"/>
                  </a:cubicBezTo>
                  <a:cubicBezTo>
                    <a:pt x="536" y="4848"/>
                    <a:pt x="579" y="4812"/>
                    <a:pt x="567" y="4751"/>
                  </a:cubicBezTo>
                  <a:cubicBezTo>
                    <a:pt x="357" y="3721"/>
                    <a:pt x="1075" y="2053"/>
                    <a:pt x="2299" y="2053"/>
                  </a:cubicBezTo>
                  <a:cubicBezTo>
                    <a:pt x="2309" y="2053"/>
                    <a:pt x="2319" y="2053"/>
                    <a:pt x="2329" y="2053"/>
                  </a:cubicBezTo>
                  <a:cubicBezTo>
                    <a:pt x="3322" y="2075"/>
                    <a:pt x="4024" y="2906"/>
                    <a:pt x="4763" y="3449"/>
                  </a:cubicBezTo>
                  <a:cubicBezTo>
                    <a:pt x="5227" y="3790"/>
                    <a:pt x="5865" y="4088"/>
                    <a:pt x="6469" y="4088"/>
                  </a:cubicBezTo>
                  <a:cubicBezTo>
                    <a:pt x="6847" y="4088"/>
                    <a:pt x="7211" y="3972"/>
                    <a:pt x="7513" y="3678"/>
                  </a:cubicBezTo>
                  <a:cubicBezTo>
                    <a:pt x="7986" y="3215"/>
                    <a:pt x="7906" y="2456"/>
                    <a:pt x="8365" y="1990"/>
                  </a:cubicBezTo>
                  <a:cubicBezTo>
                    <a:pt x="8639" y="1709"/>
                    <a:pt x="8935" y="1617"/>
                    <a:pt x="9242" y="1617"/>
                  </a:cubicBezTo>
                  <a:cubicBezTo>
                    <a:pt x="9777" y="1617"/>
                    <a:pt x="10345" y="1898"/>
                    <a:pt x="10886" y="1955"/>
                  </a:cubicBezTo>
                  <a:cubicBezTo>
                    <a:pt x="10951" y="1961"/>
                    <a:pt x="11015" y="1965"/>
                    <a:pt x="11078" y="1965"/>
                  </a:cubicBezTo>
                  <a:cubicBezTo>
                    <a:pt x="12063" y="1965"/>
                    <a:pt x="12874" y="1170"/>
                    <a:pt x="12890" y="168"/>
                  </a:cubicBezTo>
                  <a:cubicBezTo>
                    <a:pt x="12892" y="55"/>
                    <a:pt x="12811" y="0"/>
                    <a:pt x="12727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19B7DB3-E97A-8C5A-EC27-ADB86C022D0E}"/>
              </a:ext>
            </a:extLst>
          </p:cNvPr>
          <p:cNvSpPr/>
          <p:nvPr/>
        </p:nvSpPr>
        <p:spPr>
          <a:xfrm>
            <a:off x="4298873" y="1623672"/>
            <a:ext cx="3594253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 err="1">
                <a:solidFill>
                  <a:srgbClr val="262624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262624"/>
                </a:solidFill>
                <a:cs typeface="Arial"/>
                <a:sym typeface="Arial"/>
              </a:rPr>
              <a:t> 1 (SGK – tr34)</a:t>
            </a:r>
          </a:p>
        </p:txBody>
      </p:sp>
      <p:grpSp>
        <p:nvGrpSpPr>
          <p:cNvPr id="4" name="Google Shape;1510;p67">
            <a:extLst>
              <a:ext uri="{FF2B5EF4-FFF2-40B4-BE49-F238E27FC236}">
                <a16:creationId xmlns:a16="http://schemas.microsoft.com/office/drawing/2014/main" id="{E1494604-6A79-5743-FD68-238BF0432DF2}"/>
              </a:ext>
            </a:extLst>
          </p:cNvPr>
          <p:cNvGrpSpPr/>
          <p:nvPr/>
        </p:nvGrpSpPr>
        <p:grpSpPr>
          <a:xfrm>
            <a:off x="227016" y="2020756"/>
            <a:ext cx="650868" cy="642800"/>
            <a:chOff x="4763264" y="3564820"/>
            <a:chExt cx="488151" cy="482100"/>
          </a:xfrm>
        </p:grpSpPr>
        <p:sp>
          <p:nvSpPr>
            <p:cNvPr id="5" name="Google Shape;1511;p67">
              <a:extLst>
                <a:ext uri="{FF2B5EF4-FFF2-40B4-BE49-F238E27FC236}">
                  <a16:creationId xmlns:a16="http://schemas.microsoft.com/office/drawing/2014/main" id="{3C397915-AA6F-EB7B-A74D-05A9C12AD316}"/>
                </a:ext>
              </a:extLst>
            </p:cNvPr>
            <p:cNvSpPr/>
            <p:nvPr/>
          </p:nvSpPr>
          <p:spPr>
            <a:xfrm>
              <a:off x="4878451" y="3564820"/>
              <a:ext cx="372964" cy="397493"/>
            </a:xfrm>
            <a:custGeom>
              <a:avLst/>
              <a:gdLst/>
              <a:ahLst/>
              <a:cxnLst/>
              <a:rect l="l" t="t" r="r" b="b"/>
              <a:pathLst>
                <a:path w="22230" h="23692" extrusionOk="0">
                  <a:moveTo>
                    <a:pt x="11150" y="0"/>
                  </a:moveTo>
                  <a:cubicBezTo>
                    <a:pt x="10523" y="0"/>
                    <a:pt x="9888" y="123"/>
                    <a:pt x="9299" y="337"/>
                  </a:cubicBezTo>
                  <a:cubicBezTo>
                    <a:pt x="9230" y="362"/>
                    <a:pt x="9161" y="389"/>
                    <a:pt x="9092" y="417"/>
                  </a:cubicBezTo>
                  <a:cubicBezTo>
                    <a:pt x="8249" y="490"/>
                    <a:pt x="7422" y="706"/>
                    <a:pt x="6581" y="1074"/>
                  </a:cubicBezTo>
                  <a:cubicBezTo>
                    <a:pt x="5114" y="1719"/>
                    <a:pt x="3827" y="2712"/>
                    <a:pt x="2827" y="3965"/>
                  </a:cubicBezTo>
                  <a:cubicBezTo>
                    <a:pt x="550" y="6830"/>
                    <a:pt x="0" y="10570"/>
                    <a:pt x="621" y="14106"/>
                  </a:cubicBezTo>
                  <a:cubicBezTo>
                    <a:pt x="1212" y="17474"/>
                    <a:pt x="3033" y="20969"/>
                    <a:pt x="6181" y="22577"/>
                  </a:cubicBezTo>
                  <a:cubicBezTo>
                    <a:pt x="7656" y="23331"/>
                    <a:pt x="9299" y="23692"/>
                    <a:pt x="10947" y="23692"/>
                  </a:cubicBezTo>
                  <a:cubicBezTo>
                    <a:pt x="12405" y="23692"/>
                    <a:pt x="13866" y="23409"/>
                    <a:pt x="15218" y="22865"/>
                  </a:cubicBezTo>
                  <a:cubicBezTo>
                    <a:pt x="18281" y="21634"/>
                    <a:pt x="21001" y="19088"/>
                    <a:pt x="21810" y="15799"/>
                  </a:cubicBezTo>
                  <a:cubicBezTo>
                    <a:pt x="22229" y="14097"/>
                    <a:pt x="22172" y="12163"/>
                    <a:pt x="20981" y="10781"/>
                  </a:cubicBezTo>
                  <a:cubicBezTo>
                    <a:pt x="20178" y="9849"/>
                    <a:pt x="19012" y="9361"/>
                    <a:pt x="17865" y="8998"/>
                  </a:cubicBezTo>
                  <a:cubicBezTo>
                    <a:pt x="16857" y="8680"/>
                    <a:pt x="15732" y="8486"/>
                    <a:pt x="14945" y="7965"/>
                  </a:cubicBezTo>
                  <a:cubicBezTo>
                    <a:pt x="14730" y="7822"/>
                    <a:pt x="14547" y="7639"/>
                    <a:pt x="14482" y="7371"/>
                  </a:cubicBezTo>
                  <a:cubicBezTo>
                    <a:pt x="14333" y="6752"/>
                    <a:pt x="14524" y="6077"/>
                    <a:pt x="14633" y="5465"/>
                  </a:cubicBezTo>
                  <a:cubicBezTo>
                    <a:pt x="14907" y="3937"/>
                    <a:pt x="15041" y="2281"/>
                    <a:pt x="13865" y="1069"/>
                  </a:cubicBezTo>
                  <a:cubicBezTo>
                    <a:pt x="13132" y="313"/>
                    <a:pt x="12152" y="0"/>
                    <a:pt x="11150" y="0"/>
                  </a:cubicBezTo>
                  <a:close/>
                </a:path>
              </a:pathLst>
            </a:custGeom>
            <a:solidFill>
              <a:srgbClr val="EB5D5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6" name="Google Shape;1512;p67">
              <a:extLst>
                <a:ext uri="{FF2B5EF4-FFF2-40B4-BE49-F238E27FC236}">
                  <a16:creationId xmlns:a16="http://schemas.microsoft.com/office/drawing/2014/main" id="{19A13AEB-7E89-F83A-D9F6-D9E5CDD76737}"/>
                </a:ext>
              </a:extLst>
            </p:cNvPr>
            <p:cNvGrpSpPr/>
            <p:nvPr/>
          </p:nvGrpSpPr>
          <p:grpSpPr>
            <a:xfrm>
              <a:off x="4763264" y="3634023"/>
              <a:ext cx="423418" cy="412898"/>
              <a:chOff x="5851000" y="1242650"/>
              <a:chExt cx="282750" cy="275725"/>
            </a:xfrm>
          </p:grpSpPr>
          <p:sp>
            <p:nvSpPr>
              <p:cNvPr id="7" name="Google Shape;1513;p67">
                <a:extLst>
                  <a:ext uri="{FF2B5EF4-FFF2-40B4-BE49-F238E27FC236}">
                    <a16:creationId xmlns:a16="http://schemas.microsoft.com/office/drawing/2014/main" id="{858B48D8-F882-20B5-9F2F-09CD345169CE}"/>
                  </a:ext>
                </a:extLst>
              </p:cNvPr>
              <p:cNvSpPr/>
              <p:nvPr/>
            </p:nvSpPr>
            <p:spPr>
              <a:xfrm>
                <a:off x="5851000" y="1242650"/>
                <a:ext cx="282750" cy="275725"/>
              </a:xfrm>
              <a:custGeom>
                <a:avLst/>
                <a:gdLst/>
                <a:ahLst/>
                <a:cxnLst/>
                <a:rect l="l" t="t" r="r" b="b"/>
                <a:pathLst>
                  <a:path w="11310" h="11029" extrusionOk="0">
                    <a:moveTo>
                      <a:pt x="4994" y="473"/>
                    </a:moveTo>
                    <a:cubicBezTo>
                      <a:pt x="5233" y="473"/>
                      <a:pt x="5474" y="492"/>
                      <a:pt x="5715" y="531"/>
                    </a:cubicBezTo>
                    <a:lnTo>
                      <a:pt x="5714" y="531"/>
                    </a:lnTo>
                    <a:cubicBezTo>
                      <a:pt x="5713" y="537"/>
                      <a:pt x="5711" y="543"/>
                      <a:pt x="5711" y="550"/>
                    </a:cubicBezTo>
                    <a:cubicBezTo>
                      <a:pt x="5750" y="1181"/>
                      <a:pt x="5438" y="1842"/>
                      <a:pt x="4770" y="1994"/>
                    </a:cubicBezTo>
                    <a:cubicBezTo>
                      <a:pt x="4693" y="2011"/>
                      <a:pt x="4616" y="2020"/>
                      <a:pt x="4542" y="2020"/>
                    </a:cubicBezTo>
                    <a:cubicBezTo>
                      <a:pt x="3910" y="2020"/>
                      <a:pt x="3411" y="1420"/>
                      <a:pt x="3337" y="816"/>
                    </a:cubicBezTo>
                    <a:cubicBezTo>
                      <a:pt x="3849" y="586"/>
                      <a:pt x="4415" y="473"/>
                      <a:pt x="4994" y="473"/>
                    </a:cubicBezTo>
                    <a:close/>
                    <a:moveTo>
                      <a:pt x="1634" y="2436"/>
                    </a:moveTo>
                    <a:lnTo>
                      <a:pt x="1634" y="2436"/>
                    </a:lnTo>
                    <a:cubicBezTo>
                      <a:pt x="2234" y="3033"/>
                      <a:pt x="1960" y="3951"/>
                      <a:pt x="1158" y="4219"/>
                    </a:cubicBezTo>
                    <a:cubicBezTo>
                      <a:pt x="1189" y="3726"/>
                      <a:pt x="1296" y="3240"/>
                      <a:pt x="1476" y="2780"/>
                    </a:cubicBezTo>
                    <a:cubicBezTo>
                      <a:pt x="1523" y="2660"/>
                      <a:pt x="1577" y="2547"/>
                      <a:pt x="1634" y="2436"/>
                    </a:cubicBezTo>
                    <a:close/>
                    <a:moveTo>
                      <a:pt x="8986" y="2433"/>
                    </a:moveTo>
                    <a:cubicBezTo>
                      <a:pt x="9051" y="2523"/>
                      <a:pt x="9112" y="2618"/>
                      <a:pt x="9167" y="2717"/>
                    </a:cubicBezTo>
                    <a:cubicBezTo>
                      <a:pt x="9597" y="3502"/>
                      <a:pt x="9383" y="4184"/>
                      <a:pt x="8939" y="4774"/>
                    </a:cubicBezTo>
                    <a:cubicBezTo>
                      <a:pt x="8375" y="4114"/>
                      <a:pt x="8398" y="3145"/>
                      <a:pt x="8966" y="2469"/>
                    </a:cubicBezTo>
                    <a:cubicBezTo>
                      <a:pt x="8974" y="2457"/>
                      <a:pt x="8981" y="2446"/>
                      <a:pt x="8986" y="2433"/>
                    </a:cubicBezTo>
                    <a:close/>
                    <a:moveTo>
                      <a:pt x="7168" y="5904"/>
                    </a:moveTo>
                    <a:cubicBezTo>
                      <a:pt x="7320" y="5904"/>
                      <a:pt x="7479" y="5942"/>
                      <a:pt x="7636" y="6027"/>
                    </a:cubicBezTo>
                    <a:cubicBezTo>
                      <a:pt x="7173" y="6408"/>
                      <a:pt x="6699" y="6781"/>
                      <a:pt x="6207" y="7123"/>
                    </a:cubicBezTo>
                    <a:cubicBezTo>
                      <a:pt x="6094" y="6474"/>
                      <a:pt x="6579" y="5904"/>
                      <a:pt x="7168" y="5904"/>
                    </a:cubicBezTo>
                    <a:close/>
                    <a:moveTo>
                      <a:pt x="5970" y="581"/>
                    </a:moveTo>
                    <a:lnTo>
                      <a:pt x="5970" y="581"/>
                    </a:lnTo>
                    <a:cubicBezTo>
                      <a:pt x="6264" y="645"/>
                      <a:pt x="6552" y="736"/>
                      <a:pt x="6829" y="854"/>
                    </a:cubicBezTo>
                    <a:cubicBezTo>
                      <a:pt x="7547" y="1162"/>
                      <a:pt x="8343" y="1640"/>
                      <a:pt x="8865" y="2276"/>
                    </a:cubicBezTo>
                    <a:cubicBezTo>
                      <a:pt x="8842" y="2279"/>
                      <a:pt x="8819" y="2290"/>
                      <a:pt x="8803" y="2306"/>
                    </a:cubicBezTo>
                    <a:cubicBezTo>
                      <a:pt x="8059" y="3006"/>
                      <a:pt x="8140" y="4227"/>
                      <a:pt x="8822" y="4922"/>
                    </a:cubicBezTo>
                    <a:cubicBezTo>
                      <a:pt x="8559" y="5237"/>
                      <a:pt x="8238" y="5525"/>
                      <a:pt x="7927" y="5786"/>
                    </a:cubicBezTo>
                    <a:cubicBezTo>
                      <a:pt x="7894" y="5813"/>
                      <a:pt x="7860" y="5840"/>
                      <a:pt x="7829" y="5867"/>
                    </a:cubicBezTo>
                    <a:cubicBezTo>
                      <a:pt x="7619" y="5732"/>
                      <a:pt x="7397" y="5672"/>
                      <a:pt x="7181" y="5672"/>
                    </a:cubicBezTo>
                    <a:cubicBezTo>
                      <a:pt x="6416" y="5672"/>
                      <a:pt x="5736" y="6421"/>
                      <a:pt x="6044" y="7232"/>
                    </a:cubicBezTo>
                    <a:cubicBezTo>
                      <a:pt x="5531" y="7577"/>
                      <a:pt x="4998" y="7889"/>
                      <a:pt x="4437" y="8135"/>
                    </a:cubicBezTo>
                    <a:lnTo>
                      <a:pt x="4436" y="8136"/>
                    </a:lnTo>
                    <a:cubicBezTo>
                      <a:pt x="4138" y="7509"/>
                      <a:pt x="3407" y="7108"/>
                      <a:pt x="2707" y="7108"/>
                    </a:cubicBezTo>
                    <a:cubicBezTo>
                      <a:pt x="2354" y="7108"/>
                      <a:pt x="2009" y="7210"/>
                      <a:pt x="1731" y="7435"/>
                    </a:cubicBezTo>
                    <a:cubicBezTo>
                      <a:pt x="1379" y="6451"/>
                      <a:pt x="1121" y="5429"/>
                      <a:pt x="1151" y="4410"/>
                    </a:cubicBezTo>
                    <a:cubicBezTo>
                      <a:pt x="2210" y="4323"/>
                      <a:pt x="2564" y="2856"/>
                      <a:pt x="1770" y="2197"/>
                    </a:cubicBezTo>
                    <a:cubicBezTo>
                      <a:pt x="2095" y="1661"/>
                      <a:pt x="2559" y="1224"/>
                      <a:pt x="3113" y="931"/>
                    </a:cubicBezTo>
                    <a:cubicBezTo>
                      <a:pt x="3152" y="1671"/>
                      <a:pt x="3814" y="2309"/>
                      <a:pt x="4562" y="2309"/>
                    </a:cubicBezTo>
                    <a:cubicBezTo>
                      <a:pt x="4605" y="2309"/>
                      <a:pt x="4649" y="2307"/>
                      <a:pt x="4692" y="2303"/>
                    </a:cubicBezTo>
                    <a:cubicBezTo>
                      <a:pt x="5505" y="2221"/>
                      <a:pt x="6137" y="1379"/>
                      <a:pt x="5970" y="581"/>
                    </a:cubicBezTo>
                    <a:close/>
                    <a:moveTo>
                      <a:pt x="2713" y="7336"/>
                    </a:moveTo>
                    <a:cubicBezTo>
                      <a:pt x="3328" y="7336"/>
                      <a:pt x="3911" y="7638"/>
                      <a:pt x="4240" y="8217"/>
                    </a:cubicBezTo>
                    <a:cubicBezTo>
                      <a:pt x="3698" y="8437"/>
                      <a:pt x="3131" y="8600"/>
                      <a:pt x="2529" y="8680"/>
                    </a:cubicBezTo>
                    <a:cubicBezTo>
                      <a:pt x="2428" y="8692"/>
                      <a:pt x="2372" y="8770"/>
                      <a:pt x="2357" y="8850"/>
                    </a:cubicBezTo>
                    <a:cubicBezTo>
                      <a:pt x="2340" y="8829"/>
                      <a:pt x="2323" y="8809"/>
                      <a:pt x="2304" y="8790"/>
                    </a:cubicBezTo>
                    <a:cubicBezTo>
                      <a:pt x="2293" y="8778"/>
                      <a:pt x="2277" y="8771"/>
                      <a:pt x="2261" y="8771"/>
                    </a:cubicBezTo>
                    <a:cubicBezTo>
                      <a:pt x="2095" y="8380"/>
                      <a:pt x="1931" y="7980"/>
                      <a:pt x="1782" y="7572"/>
                    </a:cubicBezTo>
                    <a:cubicBezTo>
                      <a:pt x="2081" y="7414"/>
                      <a:pt x="2401" y="7336"/>
                      <a:pt x="2713" y="7336"/>
                    </a:cubicBezTo>
                    <a:close/>
                    <a:moveTo>
                      <a:pt x="7295" y="6855"/>
                    </a:moveTo>
                    <a:cubicBezTo>
                      <a:pt x="8128" y="8049"/>
                      <a:pt x="10803" y="7344"/>
                      <a:pt x="10780" y="9157"/>
                    </a:cubicBezTo>
                    <a:cubicBezTo>
                      <a:pt x="10768" y="10197"/>
                      <a:pt x="9947" y="10632"/>
                      <a:pt x="9078" y="10632"/>
                    </a:cubicBezTo>
                    <a:cubicBezTo>
                      <a:pt x="8625" y="10632"/>
                      <a:pt x="8159" y="10514"/>
                      <a:pt x="7787" y="10303"/>
                    </a:cubicBezTo>
                    <a:lnTo>
                      <a:pt x="7786" y="10303"/>
                    </a:lnTo>
                    <a:cubicBezTo>
                      <a:pt x="6833" y="9761"/>
                      <a:pt x="6402" y="8730"/>
                      <a:pt x="5888" y="7819"/>
                    </a:cubicBezTo>
                    <a:cubicBezTo>
                      <a:pt x="5967" y="7769"/>
                      <a:pt x="6046" y="7722"/>
                      <a:pt x="6123" y="7670"/>
                    </a:cubicBezTo>
                    <a:cubicBezTo>
                      <a:pt x="6508" y="7415"/>
                      <a:pt x="6906" y="7144"/>
                      <a:pt x="7295" y="6855"/>
                    </a:cubicBezTo>
                    <a:close/>
                    <a:moveTo>
                      <a:pt x="4962" y="1"/>
                    </a:moveTo>
                    <a:cubicBezTo>
                      <a:pt x="3582" y="1"/>
                      <a:pt x="2245" y="575"/>
                      <a:pt x="1439" y="1829"/>
                    </a:cubicBezTo>
                    <a:cubicBezTo>
                      <a:pt x="0" y="4065"/>
                      <a:pt x="855" y="6829"/>
                      <a:pt x="2086" y="8933"/>
                    </a:cubicBezTo>
                    <a:cubicBezTo>
                      <a:pt x="2109" y="8973"/>
                      <a:pt x="2142" y="8990"/>
                      <a:pt x="2175" y="8990"/>
                    </a:cubicBezTo>
                    <a:cubicBezTo>
                      <a:pt x="2210" y="8990"/>
                      <a:pt x="2245" y="8971"/>
                      <a:pt x="2268" y="8941"/>
                    </a:cubicBezTo>
                    <a:cubicBezTo>
                      <a:pt x="2300" y="8969"/>
                      <a:pt x="2333" y="8993"/>
                      <a:pt x="2368" y="9014"/>
                    </a:cubicBezTo>
                    <a:cubicBezTo>
                      <a:pt x="2375" y="9017"/>
                      <a:pt x="2381" y="9019"/>
                      <a:pt x="2388" y="9019"/>
                    </a:cubicBezTo>
                    <a:cubicBezTo>
                      <a:pt x="2393" y="9019"/>
                      <a:pt x="2398" y="9018"/>
                      <a:pt x="2403" y="9016"/>
                    </a:cubicBezTo>
                    <a:cubicBezTo>
                      <a:pt x="2433" y="9042"/>
                      <a:pt x="2469" y="9056"/>
                      <a:pt x="2508" y="9056"/>
                    </a:cubicBezTo>
                    <a:cubicBezTo>
                      <a:pt x="2515" y="9056"/>
                      <a:pt x="2522" y="9056"/>
                      <a:pt x="2529" y="9055"/>
                    </a:cubicBezTo>
                    <a:cubicBezTo>
                      <a:pt x="3686" y="8942"/>
                      <a:pt x="4734" y="8522"/>
                      <a:pt x="5714" y="7930"/>
                    </a:cubicBezTo>
                    <a:cubicBezTo>
                      <a:pt x="6066" y="9115"/>
                      <a:pt x="6840" y="10308"/>
                      <a:pt x="8010" y="10801"/>
                    </a:cubicBezTo>
                    <a:cubicBezTo>
                      <a:pt x="8354" y="10947"/>
                      <a:pt x="8735" y="11029"/>
                      <a:pt x="9110" y="11029"/>
                    </a:cubicBezTo>
                    <a:cubicBezTo>
                      <a:pt x="9712" y="11029"/>
                      <a:pt x="10299" y="10818"/>
                      <a:pt x="10696" y="10320"/>
                    </a:cubicBezTo>
                    <a:cubicBezTo>
                      <a:pt x="11160" y="9739"/>
                      <a:pt x="11309" y="8841"/>
                      <a:pt x="10859" y="8211"/>
                    </a:cubicBezTo>
                    <a:cubicBezTo>
                      <a:pt x="10082" y="7123"/>
                      <a:pt x="8453" y="7589"/>
                      <a:pt x="7546" y="6664"/>
                    </a:cubicBezTo>
                    <a:cubicBezTo>
                      <a:pt x="8108" y="6232"/>
                      <a:pt x="8645" y="5767"/>
                      <a:pt x="9092" y="5262"/>
                    </a:cubicBezTo>
                    <a:cubicBezTo>
                      <a:pt x="10794" y="3335"/>
                      <a:pt x="9082" y="1376"/>
                      <a:pt x="7178" y="495"/>
                    </a:cubicBezTo>
                    <a:cubicBezTo>
                      <a:pt x="6479" y="171"/>
                      <a:pt x="5714" y="1"/>
                      <a:pt x="4962" y="1"/>
                    </a:cubicBezTo>
                    <a:close/>
                  </a:path>
                </a:pathLst>
              </a:custGeom>
              <a:solidFill>
                <a:srgbClr val="26263C"/>
              </a:solidFill>
              <a:ln w="5625" cap="flat" cmpd="sng">
                <a:solidFill>
                  <a:srgbClr val="26263C"/>
                </a:solidFill>
                <a:prstDash val="solid"/>
                <a:miter lim="1058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" name="Google Shape;1514;p67">
                <a:extLst>
                  <a:ext uri="{FF2B5EF4-FFF2-40B4-BE49-F238E27FC236}">
                    <a16:creationId xmlns:a16="http://schemas.microsoft.com/office/drawing/2014/main" id="{1DF1CDAB-A06B-7EED-22D1-18AA20220ADB}"/>
                  </a:ext>
                </a:extLst>
              </p:cNvPr>
              <p:cNvSpPr/>
              <p:nvPr/>
            </p:nvSpPr>
            <p:spPr>
              <a:xfrm>
                <a:off x="5989400" y="1318225"/>
                <a:ext cx="5440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854" extrusionOk="0">
                    <a:moveTo>
                      <a:pt x="1243" y="0"/>
                    </a:moveTo>
                    <a:cubicBezTo>
                      <a:pt x="1023" y="0"/>
                      <a:pt x="831" y="106"/>
                      <a:pt x="814" y="376"/>
                    </a:cubicBezTo>
                    <a:cubicBezTo>
                      <a:pt x="809" y="443"/>
                      <a:pt x="867" y="480"/>
                      <a:pt x="923" y="480"/>
                    </a:cubicBezTo>
                    <a:cubicBezTo>
                      <a:pt x="968" y="480"/>
                      <a:pt x="1012" y="457"/>
                      <a:pt x="1023" y="405"/>
                    </a:cubicBezTo>
                    <a:cubicBezTo>
                      <a:pt x="1049" y="287"/>
                      <a:pt x="1146" y="242"/>
                      <a:pt x="1252" y="242"/>
                    </a:cubicBezTo>
                    <a:cubicBezTo>
                      <a:pt x="1326" y="242"/>
                      <a:pt x="1404" y="265"/>
                      <a:pt x="1464" y="299"/>
                    </a:cubicBezTo>
                    <a:cubicBezTo>
                      <a:pt x="1614" y="386"/>
                      <a:pt x="1715" y="568"/>
                      <a:pt x="1750" y="731"/>
                    </a:cubicBezTo>
                    <a:cubicBezTo>
                      <a:pt x="1823" y="1070"/>
                      <a:pt x="1668" y="1435"/>
                      <a:pt x="1322" y="1542"/>
                    </a:cubicBezTo>
                    <a:cubicBezTo>
                      <a:pt x="1248" y="1565"/>
                      <a:pt x="1172" y="1576"/>
                      <a:pt x="1095" y="1576"/>
                    </a:cubicBezTo>
                    <a:cubicBezTo>
                      <a:pt x="840" y="1576"/>
                      <a:pt x="589" y="1451"/>
                      <a:pt x="464" y="1217"/>
                    </a:cubicBezTo>
                    <a:cubicBezTo>
                      <a:pt x="279" y="871"/>
                      <a:pt x="432" y="434"/>
                      <a:pt x="738" y="216"/>
                    </a:cubicBezTo>
                    <a:cubicBezTo>
                      <a:pt x="809" y="172"/>
                      <a:pt x="766" y="74"/>
                      <a:pt x="699" y="74"/>
                    </a:cubicBezTo>
                    <a:cubicBezTo>
                      <a:pt x="687" y="74"/>
                      <a:pt x="674" y="77"/>
                      <a:pt x="660" y="84"/>
                    </a:cubicBezTo>
                    <a:cubicBezTo>
                      <a:pt x="189" y="310"/>
                      <a:pt x="1" y="958"/>
                      <a:pt x="265" y="1409"/>
                    </a:cubicBezTo>
                    <a:cubicBezTo>
                      <a:pt x="437" y="1702"/>
                      <a:pt x="770" y="1853"/>
                      <a:pt x="1101" y="1853"/>
                    </a:cubicBezTo>
                    <a:cubicBezTo>
                      <a:pt x="1312" y="1853"/>
                      <a:pt x="1522" y="1793"/>
                      <a:pt x="1690" y="1669"/>
                    </a:cubicBezTo>
                    <a:cubicBezTo>
                      <a:pt x="2129" y="1349"/>
                      <a:pt x="2175" y="668"/>
                      <a:pt x="1835" y="257"/>
                    </a:cubicBezTo>
                    <a:cubicBezTo>
                      <a:pt x="1710" y="106"/>
                      <a:pt x="1463" y="0"/>
                      <a:pt x="1243" y="0"/>
                    </a:cubicBezTo>
                    <a:close/>
                  </a:path>
                </a:pathLst>
              </a:custGeom>
              <a:solidFill>
                <a:srgbClr val="26263C"/>
              </a:solidFill>
              <a:ln w="5625" cap="flat" cmpd="sng">
                <a:solidFill>
                  <a:srgbClr val="26263C"/>
                </a:solidFill>
                <a:prstDash val="solid"/>
                <a:miter lim="1058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" name="Google Shape;1515;p67">
                <a:extLst>
                  <a:ext uri="{FF2B5EF4-FFF2-40B4-BE49-F238E27FC236}">
                    <a16:creationId xmlns:a16="http://schemas.microsoft.com/office/drawing/2014/main" id="{DEFB0DC4-359A-3C0B-6B13-13802D84E867}"/>
                  </a:ext>
                </a:extLst>
              </p:cNvPr>
              <p:cNvSpPr/>
              <p:nvPr/>
            </p:nvSpPr>
            <p:spPr>
              <a:xfrm>
                <a:off x="5922200" y="1357150"/>
                <a:ext cx="465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541" extrusionOk="0">
                    <a:moveTo>
                      <a:pt x="978" y="191"/>
                    </a:moveTo>
                    <a:cubicBezTo>
                      <a:pt x="1057" y="191"/>
                      <a:pt x="1141" y="210"/>
                      <a:pt x="1234" y="256"/>
                    </a:cubicBezTo>
                    <a:cubicBezTo>
                      <a:pt x="1538" y="405"/>
                      <a:pt x="1594" y="751"/>
                      <a:pt x="1397" y="1019"/>
                    </a:cubicBezTo>
                    <a:cubicBezTo>
                      <a:pt x="1278" y="1181"/>
                      <a:pt x="1094" y="1281"/>
                      <a:pt x="910" y="1281"/>
                    </a:cubicBezTo>
                    <a:cubicBezTo>
                      <a:pt x="790" y="1281"/>
                      <a:pt x="669" y="1238"/>
                      <a:pt x="567" y="1142"/>
                    </a:cubicBezTo>
                    <a:cubicBezTo>
                      <a:pt x="351" y="940"/>
                      <a:pt x="279" y="584"/>
                      <a:pt x="395" y="314"/>
                    </a:cubicBezTo>
                    <a:lnTo>
                      <a:pt x="395" y="314"/>
                    </a:lnTo>
                    <a:cubicBezTo>
                      <a:pt x="390" y="355"/>
                      <a:pt x="431" y="390"/>
                      <a:pt x="472" y="390"/>
                    </a:cubicBezTo>
                    <a:cubicBezTo>
                      <a:pt x="483" y="390"/>
                      <a:pt x="495" y="387"/>
                      <a:pt x="505" y="381"/>
                    </a:cubicBezTo>
                    <a:cubicBezTo>
                      <a:pt x="668" y="276"/>
                      <a:pt x="812" y="191"/>
                      <a:pt x="978" y="191"/>
                    </a:cubicBezTo>
                    <a:close/>
                    <a:moveTo>
                      <a:pt x="949" y="1"/>
                    </a:moveTo>
                    <a:cubicBezTo>
                      <a:pt x="720" y="1"/>
                      <a:pt x="493" y="82"/>
                      <a:pt x="404" y="288"/>
                    </a:cubicBezTo>
                    <a:lnTo>
                      <a:pt x="404" y="288"/>
                    </a:lnTo>
                    <a:cubicBezTo>
                      <a:pt x="414" y="231"/>
                      <a:pt x="370" y="186"/>
                      <a:pt x="322" y="186"/>
                    </a:cubicBezTo>
                    <a:cubicBezTo>
                      <a:pt x="297" y="186"/>
                      <a:pt x="272" y="198"/>
                      <a:pt x="253" y="226"/>
                    </a:cubicBezTo>
                    <a:cubicBezTo>
                      <a:pt x="1" y="594"/>
                      <a:pt x="102" y="1097"/>
                      <a:pt x="445" y="1374"/>
                    </a:cubicBezTo>
                    <a:cubicBezTo>
                      <a:pt x="586" y="1489"/>
                      <a:pt x="749" y="1541"/>
                      <a:pt x="911" y="1541"/>
                    </a:cubicBezTo>
                    <a:cubicBezTo>
                      <a:pt x="1178" y="1541"/>
                      <a:pt x="1444" y="1399"/>
                      <a:pt x="1609" y="1162"/>
                    </a:cubicBezTo>
                    <a:cubicBezTo>
                      <a:pt x="1860" y="803"/>
                      <a:pt x="1778" y="322"/>
                      <a:pt x="1387" y="105"/>
                    </a:cubicBezTo>
                    <a:cubicBezTo>
                      <a:pt x="1271" y="40"/>
                      <a:pt x="1109" y="1"/>
                      <a:pt x="949" y="1"/>
                    </a:cubicBezTo>
                    <a:close/>
                  </a:path>
                </a:pathLst>
              </a:custGeom>
              <a:solidFill>
                <a:srgbClr val="26263C"/>
              </a:solidFill>
              <a:ln w="5625" cap="flat" cmpd="sng">
                <a:solidFill>
                  <a:srgbClr val="26263C"/>
                </a:solidFill>
                <a:prstDash val="solid"/>
                <a:miter lim="1058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" name="Google Shape;1516;p67">
                <a:extLst>
                  <a:ext uri="{FF2B5EF4-FFF2-40B4-BE49-F238E27FC236}">
                    <a16:creationId xmlns:a16="http://schemas.microsoft.com/office/drawing/2014/main" id="{93DCA376-60C1-3905-B269-2624A112D595}"/>
                  </a:ext>
                </a:extLst>
              </p:cNvPr>
              <p:cNvSpPr/>
              <p:nvPr/>
            </p:nvSpPr>
            <p:spPr>
              <a:xfrm>
                <a:off x="5970800" y="1350125"/>
                <a:ext cx="139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40" extrusionOk="0">
                    <a:moveTo>
                      <a:pt x="340" y="1"/>
                    </a:moveTo>
                    <a:cubicBezTo>
                      <a:pt x="171" y="1"/>
                      <a:pt x="0" y="127"/>
                      <a:pt x="8" y="317"/>
                    </a:cubicBezTo>
                    <a:cubicBezTo>
                      <a:pt x="9" y="332"/>
                      <a:pt x="20" y="339"/>
                      <a:pt x="32" y="339"/>
                    </a:cubicBezTo>
                    <a:cubicBezTo>
                      <a:pt x="43" y="339"/>
                      <a:pt x="55" y="332"/>
                      <a:pt x="56" y="317"/>
                    </a:cubicBezTo>
                    <a:cubicBezTo>
                      <a:pt x="64" y="156"/>
                      <a:pt x="229" y="30"/>
                      <a:pt x="387" y="30"/>
                    </a:cubicBezTo>
                    <a:cubicBezTo>
                      <a:pt x="446" y="30"/>
                      <a:pt x="505" y="48"/>
                      <a:pt x="553" y="88"/>
                    </a:cubicBezTo>
                    <a:cubicBezTo>
                      <a:pt x="553" y="88"/>
                      <a:pt x="554" y="88"/>
                      <a:pt x="554" y="88"/>
                    </a:cubicBezTo>
                    <a:cubicBezTo>
                      <a:pt x="555" y="88"/>
                      <a:pt x="556" y="87"/>
                      <a:pt x="555" y="86"/>
                    </a:cubicBezTo>
                    <a:cubicBezTo>
                      <a:pt x="495" y="27"/>
                      <a:pt x="418" y="1"/>
                      <a:pt x="340" y="1"/>
                    </a:cubicBezTo>
                    <a:close/>
                  </a:path>
                </a:pathLst>
              </a:custGeom>
              <a:solidFill>
                <a:srgbClr val="26263C"/>
              </a:solidFill>
              <a:ln w="5625" cap="flat" cmpd="sng">
                <a:solidFill>
                  <a:srgbClr val="26263C"/>
                </a:solidFill>
                <a:prstDash val="solid"/>
                <a:miter lim="1058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" name="Google Shape;1529;p67">
            <a:extLst>
              <a:ext uri="{FF2B5EF4-FFF2-40B4-BE49-F238E27FC236}">
                <a16:creationId xmlns:a16="http://schemas.microsoft.com/office/drawing/2014/main" id="{DD016EE9-455D-F5E6-3BB7-D423C03018D7}"/>
              </a:ext>
            </a:extLst>
          </p:cNvPr>
          <p:cNvGrpSpPr/>
          <p:nvPr/>
        </p:nvGrpSpPr>
        <p:grpSpPr>
          <a:xfrm>
            <a:off x="10405148" y="1769700"/>
            <a:ext cx="1399313" cy="502112"/>
            <a:chOff x="1234200" y="1107225"/>
            <a:chExt cx="700825" cy="251475"/>
          </a:xfrm>
        </p:grpSpPr>
        <p:sp>
          <p:nvSpPr>
            <p:cNvPr id="12" name="Google Shape;1530;p67">
              <a:extLst>
                <a:ext uri="{FF2B5EF4-FFF2-40B4-BE49-F238E27FC236}">
                  <a16:creationId xmlns:a16="http://schemas.microsoft.com/office/drawing/2014/main" id="{7194B032-7ABD-689B-5D64-B7F1482F1C22}"/>
                </a:ext>
              </a:extLst>
            </p:cNvPr>
            <p:cNvSpPr/>
            <p:nvPr/>
          </p:nvSpPr>
          <p:spPr>
            <a:xfrm>
              <a:off x="1234200" y="1117350"/>
              <a:ext cx="359275" cy="241350"/>
            </a:xfrm>
            <a:custGeom>
              <a:avLst/>
              <a:gdLst/>
              <a:ahLst/>
              <a:cxnLst/>
              <a:rect l="l" t="t" r="r" b="b"/>
              <a:pathLst>
                <a:path w="14371" h="9654" extrusionOk="0">
                  <a:moveTo>
                    <a:pt x="13273" y="492"/>
                  </a:moveTo>
                  <a:cubicBezTo>
                    <a:pt x="13020" y="1288"/>
                    <a:pt x="12847" y="2219"/>
                    <a:pt x="12849" y="3054"/>
                  </a:cubicBezTo>
                  <a:cubicBezTo>
                    <a:pt x="12827" y="3040"/>
                    <a:pt x="12801" y="3033"/>
                    <a:pt x="12775" y="3033"/>
                  </a:cubicBezTo>
                  <a:cubicBezTo>
                    <a:pt x="12771" y="3033"/>
                    <a:pt x="12768" y="3034"/>
                    <a:pt x="12764" y="3034"/>
                  </a:cubicBezTo>
                  <a:cubicBezTo>
                    <a:pt x="10789" y="3190"/>
                    <a:pt x="8821" y="3489"/>
                    <a:pt x="6847" y="3675"/>
                  </a:cubicBezTo>
                  <a:cubicBezTo>
                    <a:pt x="5069" y="3843"/>
                    <a:pt x="3277" y="3920"/>
                    <a:pt x="1501" y="4111"/>
                  </a:cubicBezTo>
                  <a:cubicBezTo>
                    <a:pt x="5400" y="2824"/>
                    <a:pt x="9325" y="1618"/>
                    <a:pt x="13273" y="492"/>
                  </a:cubicBezTo>
                  <a:close/>
                  <a:moveTo>
                    <a:pt x="12834" y="3378"/>
                  </a:moveTo>
                  <a:cubicBezTo>
                    <a:pt x="13198" y="4613"/>
                    <a:pt x="13651" y="5774"/>
                    <a:pt x="13929" y="7025"/>
                  </a:cubicBezTo>
                  <a:cubicBezTo>
                    <a:pt x="13510" y="6462"/>
                    <a:pt x="13154" y="5867"/>
                    <a:pt x="12788" y="5259"/>
                  </a:cubicBezTo>
                  <a:cubicBezTo>
                    <a:pt x="12771" y="5229"/>
                    <a:pt x="12741" y="5217"/>
                    <a:pt x="12712" y="5217"/>
                  </a:cubicBezTo>
                  <a:cubicBezTo>
                    <a:pt x="12696" y="5217"/>
                    <a:pt x="12681" y="5220"/>
                    <a:pt x="12667" y="5226"/>
                  </a:cubicBezTo>
                  <a:cubicBezTo>
                    <a:pt x="10624" y="4996"/>
                    <a:pt x="8563" y="4897"/>
                    <a:pt x="6515" y="4704"/>
                  </a:cubicBezTo>
                  <a:cubicBezTo>
                    <a:pt x="5277" y="4588"/>
                    <a:pt x="4034" y="4435"/>
                    <a:pt x="2790" y="4313"/>
                  </a:cubicBezTo>
                  <a:cubicBezTo>
                    <a:pt x="4195" y="4259"/>
                    <a:pt x="5603" y="4127"/>
                    <a:pt x="6995" y="4013"/>
                  </a:cubicBezTo>
                  <a:cubicBezTo>
                    <a:pt x="8929" y="3852"/>
                    <a:pt x="10898" y="3718"/>
                    <a:pt x="12812" y="3385"/>
                  </a:cubicBezTo>
                  <a:cubicBezTo>
                    <a:pt x="12819" y="3383"/>
                    <a:pt x="12827" y="3381"/>
                    <a:pt x="12834" y="3378"/>
                  </a:cubicBezTo>
                  <a:close/>
                  <a:moveTo>
                    <a:pt x="12831" y="5828"/>
                  </a:moveTo>
                  <a:cubicBezTo>
                    <a:pt x="13122" y="6451"/>
                    <a:pt x="13513" y="7020"/>
                    <a:pt x="13948" y="7556"/>
                  </a:cubicBezTo>
                  <a:cubicBezTo>
                    <a:pt x="13581" y="7446"/>
                    <a:pt x="13190" y="7420"/>
                    <a:pt x="12808" y="7420"/>
                  </a:cubicBezTo>
                  <a:cubicBezTo>
                    <a:pt x="12776" y="7420"/>
                    <a:pt x="12745" y="7420"/>
                    <a:pt x="12714" y="7421"/>
                  </a:cubicBezTo>
                  <a:cubicBezTo>
                    <a:pt x="12808" y="6878"/>
                    <a:pt x="12856" y="6333"/>
                    <a:pt x="12831" y="5828"/>
                  </a:cubicBezTo>
                  <a:close/>
                  <a:moveTo>
                    <a:pt x="888" y="4396"/>
                  </a:moveTo>
                  <a:cubicBezTo>
                    <a:pt x="2695" y="4706"/>
                    <a:pt x="4544" y="4846"/>
                    <a:pt x="6365" y="5020"/>
                  </a:cubicBezTo>
                  <a:cubicBezTo>
                    <a:pt x="8430" y="5217"/>
                    <a:pt x="10512" y="5460"/>
                    <a:pt x="12587" y="5532"/>
                  </a:cubicBezTo>
                  <a:cubicBezTo>
                    <a:pt x="12564" y="5551"/>
                    <a:pt x="12547" y="5577"/>
                    <a:pt x="12541" y="5606"/>
                  </a:cubicBezTo>
                  <a:cubicBezTo>
                    <a:pt x="12391" y="6238"/>
                    <a:pt x="12377" y="6907"/>
                    <a:pt x="12269" y="7550"/>
                  </a:cubicBezTo>
                  <a:cubicBezTo>
                    <a:pt x="12161" y="8199"/>
                    <a:pt x="12009" y="8838"/>
                    <a:pt x="11881" y="9483"/>
                  </a:cubicBezTo>
                  <a:cubicBezTo>
                    <a:pt x="11880" y="9489"/>
                    <a:pt x="11880" y="9497"/>
                    <a:pt x="11881" y="9503"/>
                  </a:cubicBezTo>
                  <a:cubicBezTo>
                    <a:pt x="11877" y="9498"/>
                    <a:pt x="11872" y="9494"/>
                    <a:pt x="11866" y="9491"/>
                  </a:cubicBezTo>
                  <a:cubicBezTo>
                    <a:pt x="9994" y="8527"/>
                    <a:pt x="7999" y="7774"/>
                    <a:pt x="6082" y="6901"/>
                  </a:cubicBezTo>
                  <a:cubicBezTo>
                    <a:pt x="4332" y="6103"/>
                    <a:pt x="2604" y="5262"/>
                    <a:pt x="888" y="4396"/>
                  </a:cubicBezTo>
                  <a:close/>
                  <a:moveTo>
                    <a:pt x="13534" y="1"/>
                  </a:moveTo>
                  <a:cubicBezTo>
                    <a:pt x="13515" y="1"/>
                    <a:pt x="13495" y="3"/>
                    <a:pt x="13473" y="9"/>
                  </a:cubicBezTo>
                  <a:cubicBezTo>
                    <a:pt x="9020" y="1267"/>
                    <a:pt x="4599" y="2636"/>
                    <a:pt x="212" y="4114"/>
                  </a:cubicBezTo>
                  <a:cubicBezTo>
                    <a:pt x="60" y="4165"/>
                    <a:pt x="1" y="4398"/>
                    <a:pt x="165" y="4481"/>
                  </a:cubicBezTo>
                  <a:cubicBezTo>
                    <a:pt x="2096" y="5462"/>
                    <a:pt x="4050" y="6398"/>
                    <a:pt x="6026" y="7287"/>
                  </a:cubicBezTo>
                  <a:cubicBezTo>
                    <a:pt x="7907" y="8134"/>
                    <a:pt x="9828" y="9043"/>
                    <a:pt x="11807" y="9629"/>
                  </a:cubicBezTo>
                  <a:cubicBezTo>
                    <a:pt x="11814" y="9631"/>
                    <a:pt x="11821" y="9632"/>
                    <a:pt x="11827" y="9632"/>
                  </a:cubicBezTo>
                  <a:cubicBezTo>
                    <a:pt x="11857" y="9632"/>
                    <a:pt x="11886" y="9613"/>
                    <a:pt x="11896" y="9583"/>
                  </a:cubicBezTo>
                  <a:cubicBezTo>
                    <a:pt x="11922" y="9628"/>
                    <a:pt x="11970" y="9653"/>
                    <a:pt x="12019" y="9653"/>
                  </a:cubicBezTo>
                  <a:cubicBezTo>
                    <a:pt x="12072" y="9653"/>
                    <a:pt x="12124" y="9624"/>
                    <a:pt x="12148" y="9556"/>
                  </a:cubicBezTo>
                  <a:cubicBezTo>
                    <a:pt x="12343" y="8999"/>
                    <a:pt x="12531" y="8359"/>
                    <a:pt x="12660" y="7706"/>
                  </a:cubicBezTo>
                  <a:cubicBezTo>
                    <a:pt x="12662" y="7706"/>
                    <a:pt x="12665" y="7708"/>
                    <a:pt x="12667" y="7708"/>
                  </a:cubicBezTo>
                  <a:cubicBezTo>
                    <a:pt x="12714" y="7706"/>
                    <a:pt x="12762" y="7706"/>
                    <a:pt x="12809" y="7706"/>
                  </a:cubicBezTo>
                  <a:cubicBezTo>
                    <a:pt x="13243" y="7706"/>
                    <a:pt x="13675" y="7756"/>
                    <a:pt x="14107" y="7756"/>
                  </a:cubicBezTo>
                  <a:cubicBezTo>
                    <a:pt x="14111" y="7756"/>
                    <a:pt x="14115" y="7756"/>
                    <a:pt x="14119" y="7756"/>
                  </a:cubicBezTo>
                  <a:cubicBezTo>
                    <a:pt x="14144" y="7776"/>
                    <a:pt x="14170" y="7784"/>
                    <a:pt x="14196" y="7784"/>
                  </a:cubicBezTo>
                  <a:cubicBezTo>
                    <a:pt x="14287" y="7784"/>
                    <a:pt x="14371" y="7681"/>
                    <a:pt x="14355" y="7583"/>
                  </a:cubicBezTo>
                  <a:cubicBezTo>
                    <a:pt x="14131" y="6164"/>
                    <a:pt x="13810" y="4572"/>
                    <a:pt x="13087" y="3309"/>
                  </a:cubicBezTo>
                  <a:cubicBezTo>
                    <a:pt x="13287" y="2340"/>
                    <a:pt x="13437" y="1355"/>
                    <a:pt x="13632" y="382"/>
                  </a:cubicBezTo>
                  <a:cubicBezTo>
                    <a:pt x="13801" y="285"/>
                    <a:pt x="13726" y="1"/>
                    <a:pt x="13534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531;p67">
              <a:extLst>
                <a:ext uri="{FF2B5EF4-FFF2-40B4-BE49-F238E27FC236}">
                  <a16:creationId xmlns:a16="http://schemas.microsoft.com/office/drawing/2014/main" id="{D7E6F2C9-F1DE-9AB0-B4AA-89DD7AEDED6B}"/>
                </a:ext>
              </a:extLst>
            </p:cNvPr>
            <p:cNvSpPr/>
            <p:nvPr/>
          </p:nvSpPr>
          <p:spPr>
            <a:xfrm>
              <a:off x="1612725" y="1107225"/>
              <a:ext cx="322300" cy="121200"/>
            </a:xfrm>
            <a:custGeom>
              <a:avLst/>
              <a:gdLst/>
              <a:ahLst/>
              <a:cxnLst/>
              <a:rect l="l" t="t" r="r" b="b"/>
              <a:pathLst>
                <a:path w="12892" h="4848" extrusionOk="0">
                  <a:moveTo>
                    <a:pt x="12727" y="0"/>
                  </a:moveTo>
                  <a:cubicBezTo>
                    <a:pt x="12642" y="0"/>
                    <a:pt x="12552" y="57"/>
                    <a:pt x="12542" y="168"/>
                  </a:cubicBezTo>
                  <a:cubicBezTo>
                    <a:pt x="12486" y="782"/>
                    <a:pt x="12106" y="1363"/>
                    <a:pt x="11491" y="1544"/>
                  </a:cubicBezTo>
                  <a:cubicBezTo>
                    <a:pt x="11373" y="1579"/>
                    <a:pt x="11255" y="1593"/>
                    <a:pt x="11138" y="1593"/>
                  </a:cubicBezTo>
                  <a:cubicBezTo>
                    <a:pt x="10787" y="1593"/>
                    <a:pt x="10437" y="1465"/>
                    <a:pt x="10103" y="1370"/>
                  </a:cubicBezTo>
                  <a:cubicBezTo>
                    <a:pt x="9826" y="1292"/>
                    <a:pt x="9549" y="1235"/>
                    <a:pt x="9275" y="1235"/>
                  </a:cubicBezTo>
                  <a:cubicBezTo>
                    <a:pt x="9008" y="1235"/>
                    <a:pt x="8745" y="1289"/>
                    <a:pt x="8489" y="1431"/>
                  </a:cubicBezTo>
                  <a:cubicBezTo>
                    <a:pt x="7996" y="1703"/>
                    <a:pt x="7774" y="2149"/>
                    <a:pt x="7613" y="2665"/>
                  </a:cubicBezTo>
                  <a:cubicBezTo>
                    <a:pt x="7385" y="3393"/>
                    <a:pt x="6909" y="3695"/>
                    <a:pt x="6360" y="3695"/>
                  </a:cubicBezTo>
                  <a:cubicBezTo>
                    <a:pt x="5976" y="3695"/>
                    <a:pt x="5557" y="3548"/>
                    <a:pt x="5162" y="3294"/>
                  </a:cubicBezTo>
                  <a:cubicBezTo>
                    <a:pt x="4316" y="2750"/>
                    <a:pt x="3424" y="1711"/>
                    <a:pt x="2353" y="1711"/>
                  </a:cubicBezTo>
                  <a:cubicBezTo>
                    <a:pt x="2144" y="1711"/>
                    <a:pt x="1928" y="1750"/>
                    <a:pt x="1704" y="1841"/>
                  </a:cubicBezTo>
                  <a:cubicBezTo>
                    <a:pt x="690" y="2253"/>
                    <a:pt x="1" y="3785"/>
                    <a:pt x="415" y="4793"/>
                  </a:cubicBezTo>
                  <a:cubicBezTo>
                    <a:pt x="430" y="4831"/>
                    <a:pt x="461" y="4848"/>
                    <a:pt x="492" y="4848"/>
                  </a:cubicBezTo>
                  <a:cubicBezTo>
                    <a:pt x="536" y="4848"/>
                    <a:pt x="579" y="4812"/>
                    <a:pt x="567" y="4751"/>
                  </a:cubicBezTo>
                  <a:cubicBezTo>
                    <a:pt x="357" y="3721"/>
                    <a:pt x="1075" y="2053"/>
                    <a:pt x="2299" y="2053"/>
                  </a:cubicBezTo>
                  <a:cubicBezTo>
                    <a:pt x="2309" y="2053"/>
                    <a:pt x="2319" y="2053"/>
                    <a:pt x="2329" y="2053"/>
                  </a:cubicBezTo>
                  <a:cubicBezTo>
                    <a:pt x="3322" y="2075"/>
                    <a:pt x="4024" y="2906"/>
                    <a:pt x="4763" y="3449"/>
                  </a:cubicBezTo>
                  <a:cubicBezTo>
                    <a:pt x="5227" y="3790"/>
                    <a:pt x="5865" y="4088"/>
                    <a:pt x="6469" y="4088"/>
                  </a:cubicBezTo>
                  <a:cubicBezTo>
                    <a:pt x="6847" y="4088"/>
                    <a:pt x="7211" y="3972"/>
                    <a:pt x="7513" y="3678"/>
                  </a:cubicBezTo>
                  <a:cubicBezTo>
                    <a:pt x="7986" y="3215"/>
                    <a:pt x="7906" y="2456"/>
                    <a:pt x="8365" y="1990"/>
                  </a:cubicBezTo>
                  <a:cubicBezTo>
                    <a:pt x="8639" y="1709"/>
                    <a:pt x="8935" y="1617"/>
                    <a:pt x="9242" y="1617"/>
                  </a:cubicBezTo>
                  <a:cubicBezTo>
                    <a:pt x="9777" y="1617"/>
                    <a:pt x="10345" y="1898"/>
                    <a:pt x="10886" y="1955"/>
                  </a:cubicBezTo>
                  <a:cubicBezTo>
                    <a:pt x="10951" y="1961"/>
                    <a:pt x="11015" y="1965"/>
                    <a:pt x="11078" y="1965"/>
                  </a:cubicBezTo>
                  <a:cubicBezTo>
                    <a:pt x="12063" y="1965"/>
                    <a:pt x="12874" y="1170"/>
                    <a:pt x="12890" y="168"/>
                  </a:cubicBezTo>
                  <a:cubicBezTo>
                    <a:pt x="12892" y="55"/>
                    <a:pt x="12811" y="0"/>
                    <a:pt x="12727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" name="Rectangle 19">
            <a:extLst>
              <a:ext uri="{FF2B5EF4-FFF2-40B4-BE49-F238E27FC236}">
                <a16:creationId xmlns:a16="http://schemas.microsoft.com/office/drawing/2014/main" id="{3BC18584-7BBD-6FCD-596B-44AFF846994C}"/>
              </a:ext>
            </a:extLst>
          </p:cNvPr>
          <p:cNvSpPr/>
          <p:nvPr/>
        </p:nvSpPr>
        <p:spPr>
          <a:xfrm>
            <a:off x="1087434" y="2578582"/>
            <a:ext cx="10669850" cy="333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a) Đọc các số sau: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651 đọc là: Sáu trăm năm mươi mốt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5 064 đọc là: Năm nghìn không trăm sáu mươi tư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800 310 đọc là: Tám trăm nghìn ba trăm mười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9 106 783: Chín triệu một trăm linh sáu nghìn bảy trăm tám mươi ba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573 811 000: Năm trăm bảy mươi ba triệu tám trăm mười một nghìn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" name="Google Shape;1517;p67">
            <a:extLst>
              <a:ext uri="{FF2B5EF4-FFF2-40B4-BE49-F238E27FC236}">
                <a16:creationId xmlns:a16="http://schemas.microsoft.com/office/drawing/2014/main" id="{33F524CA-70A3-E3C0-A527-AA14515C0AF7}"/>
              </a:ext>
            </a:extLst>
          </p:cNvPr>
          <p:cNvGrpSpPr/>
          <p:nvPr/>
        </p:nvGrpSpPr>
        <p:grpSpPr>
          <a:xfrm>
            <a:off x="11260637" y="6178491"/>
            <a:ext cx="632040" cy="666257"/>
            <a:chOff x="414756" y="3719446"/>
            <a:chExt cx="474030" cy="499693"/>
          </a:xfrm>
        </p:grpSpPr>
        <p:sp>
          <p:nvSpPr>
            <p:cNvPr id="16" name="Google Shape;1518;p67">
              <a:extLst>
                <a:ext uri="{FF2B5EF4-FFF2-40B4-BE49-F238E27FC236}">
                  <a16:creationId xmlns:a16="http://schemas.microsoft.com/office/drawing/2014/main" id="{4EFB9997-3BF1-EEFE-4B52-1B446959267B}"/>
                </a:ext>
              </a:extLst>
            </p:cNvPr>
            <p:cNvSpPr/>
            <p:nvPr/>
          </p:nvSpPr>
          <p:spPr>
            <a:xfrm rot="7268192">
              <a:off x="514838" y="3807339"/>
              <a:ext cx="273867" cy="388369"/>
            </a:xfrm>
            <a:custGeom>
              <a:avLst/>
              <a:gdLst/>
              <a:ahLst/>
              <a:cxnLst/>
              <a:rect l="l" t="t" r="r" b="b"/>
              <a:pathLst>
                <a:path w="16324" h="23149" extrusionOk="0">
                  <a:moveTo>
                    <a:pt x="4424" y="0"/>
                  </a:moveTo>
                  <a:cubicBezTo>
                    <a:pt x="3860" y="0"/>
                    <a:pt x="3308" y="116"/>
                    <a:pt x="2811" y="436"/>
                  </a:cubicBezTo>
                  <a:cubicBezTo>
                    <a:pt x="1301" y="1410"/>
                    <a:pt x="1170" y="2872"/>
                    <a:pt x="1080" y="4500"/>
                  </a:cubicBezTo>
                  <a:lnTo>
                    <a:pt x="312" y="18385"/>
                  </a:lnTo>
                  <a:cubicBezTo>
                    <a:pt x="284" y="18903"/>
                    <a:pt x="0" y="21510"/>
                    <a:pt x="895" y="22125"/>
                  </a:cubicBezTo>
                  <a:cubicBezTo>
                    <a:pt x="1733" y="22702"/>
                    <a:pt x="2516" y="23002"/>
                    <a:pt x="3539" y="23096"/>
                  </a:cubicBezTo>
                  <a:cubicBezTo>
                    <a:pt x="3913" y="23131"/>
                    <a:pt x="4288" y="23148"/>
                    <a:pt x="4664" y="23148"/>
                  </a:cubicBezTo>
                  <a:cubicBezTo>
                    <a:pt x="5090" y="23148"/>
                    <a:pt x="5516" y="23126"/>
                    <a:pt x="5940" y="23082"/>
                  </a:cubicBezTo>
                  <a:cubicBezTo>
                    <a:pt x="7751" y="22891"/>
                    <a:pt x="9596" y="22260"/>
                    <a:pt x="11103" y="21217"/>
                  </a:cubicBezTo>
                  <a:cubicBezTo>
                    <a:pt x="14166" y="19094"/>
                    <a:pt x="16040" y="15614"/>
                    <a:pt x="16178" y="11893"/>
                  </a:cubicBezTo>
                  <a:cubicBezTo>
                    <a:pt x="16324" y="7977"/>
                    <a:pt x="14179" y="4644"/>
                    <a:pt x="11068" y="2448"/>
                  </a:cubicBezTo>
                  <a:cubicBezTo>
                    <a:pt x="9680" y="1468"/>
                    <a:pt x="8014" y="792"/>
                    <a:pt x="6385" y="334"/>
                  </a:cubicBezTo>
                  <a:cubicBezTo>
                    <a:pt x="5763" y="159"/>
                    <a:pt x="5085" y="0"/>
                    <a:pt x="4424" y="0"/>
                  </a:cubicBezTo>
                  <a:close/>
                </a:path>
              </a:pathLst>
            </a:custGeom>
            <a:solidFill>
              <a:srgbClr val="FFF07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" name="Google Shape;1519;p67">
              <a:extLst>
                <a:ext uri="{FF2B5EF4-FFF2-40B4-BE49-F238E27FC236}">
                  <a16:creationId xmlns:a16="http://schemas.microsoft.com/office/drawing/2014/main" id="{6CBE185A-D5EE-45C1-C627-2FDB63FDD280}"/>
                </a:ext>
              </a:extLst>
            </p:cNvPr>
            <p:cNvSpPr/>
            <p:nvPr/>
          </p:nvSpPr>
          <p:spPr>
            <a:xfrm>
              <a:off x="480932" y="3719446"/>
              <a:ext cx="341692" cy="399383"/>
            </a:xfrm>
            <a:custGeom>
              <a:avLst/>
              <a:gdLst/>
              <a:ahLst/>
              <a:cxnLst/>
              <a:rect l="l" t="t" r="r" b="b"/>
              <a:pathLst>
                <a:path w="9127" h="10668" extrusionOk="0">
                  <a:moveTo>
                    <a:pt x="4526" y="0"/>
                  </a:moveTo>
                  <a:cubicBezTo>
                    <a:pt x="4450" y="0"/>
                    <a:pt x="4373" y="46"/>
                    <a:pt x="4340" y="134"/>
                  </a:cubicBezTo>
                  <a:cubicBezTo>
                    <a:pt x="3510" y="2283"/>
                    <a:pt x="2683" y="4473"/>
                    <a:pt x="2090" y="6707"/>
                  </a:cubicBezTo>
                  <a:cubicBezTo>
                    <a:pt x="1647" y="5490"/>
                    <a:pt x="1014" y="4305"/>
                    <a:pt x="498" y="3133"/>
                  </a:cubicBezTo>
                  <a:cubicBezTo>
                    <a:pt x="469" y="3066"/>
                    <a:pt x="414" y="3039"/>
                    <a:pt x="356" y="3039"/>
                  </a:cubicBezTo>
                  <a:cubicBezTo>
                    <a:pt x="257" y="3039"/>
                    <a:pt x="150" y="3120"/>
                    <a:pt x="148" y="3228"/>
                  </a:cubicBezTo>
                  <a:cubicBezTo>
                    <a:pt x="124" y="4242"/>
                    <a:pt x="115" y="5257"/>
                    <a:pt x="118" y="6272"/>
                  </a:cubicBezTo>
                  <a:cubicBezTo>
                    <a:pt x="121" y="7141"/>
                    <a:pt x="1" y="8120"/>
                    <a:pt x="279" y="8951"/>
                  </a:cubicBezTo>
                  <a:cubicBezTo>
                    <a:pt x="288" y="8978"/>
                    <a:pt x="314" y="8993"/>
                    <a:pt x="338" y="8993"/>
                  </a:cubicBezTo>
                  <a:cubicBezTo>
                    <a:pt x="362" y="8993"/>
                    <a:pt x="386" y="8979"/>
                    <a:pt x="393" y="8951"/>
                  </a:cubicBezTo>
                  <a:cubicBezTo>
                    <a:pt x="634" y="8108"/>
                    <a:pt x="484" y="7143"/>
                    <a:pt x="484" y="6272"/>
                  </a:cubicBezTo>
                  <a:cubicBezTo>
                    <a:pt x="484" y="5553"/>
                    <a:pt x="495" y="4834"/>
                    <a:pt x="508" y="4115"/>
                  </a:cubicBezTo>
                  <a:cubicBezTo>
                    <a:pt x="947" y="5188"/>
                    <a:pt x="1372" y="6298"/>
                    <a:pt x="1940" y="7289"/>
                  </a:cubicBezTo>
                  <a:cubicBezTo>
                    <a:pt x="1931" y="7323"/>
                    <a:pt x="1922" y="7357"/>
                    <a:pt x="1913" y="7391"/>
                  </a:cubicBezTo>
                  <a:cubicBezTo>
                    <a:pt x="1891" y="7481"/>
                    <a:pt x="1960" y="7538"/>
                    <a:pt x="2030" y="7538"/>
                  </a:cubicBezTo>
                  <a:cubicBezTo>
                    <a:pt x="2047" y="7538"/>
                    <a:pt x="2064" y="7534"/>
                    <a:pt x="2080" y="7527"/>
                  </a:cubicBezTo>
                  <a:cubicBezTo>
                    <a:pt x="2108" y="7564"/>
                    <a:pt x="2148" y="7580"/>
                    <a:pt x="2188" y="7580"/>
                  </a:cubicBezTo>
                  <a:cubicBezTo>
                    <a:pt x="2271" y="7580"/>
                    <a:pt x="2352" y="7510"/>
                    <a:pt x="2323" y="7410"/>
                  </a:cubicBezTo>
                  <a:cubicBezTo>
                    <a:pt x="2300" y="7330"/>
                    <a:pt x="2272" y="7251"/>
                    <a:pt x="2247" y="7170"/>
                  </a:cubicBezTo>
                  <a:cubicBezTo>
                    <a:pt x="3014" y="5035"/>
                    <a:pt x="3699" y="2875"/>
                    <a:pt x="4504" y="752"/>
                  </a:cubicBezTo>
                  <a:cubicBezTo>
                    <a:pt x="5164" y="2843"/>
                    <a:pt x="5681" y="5024"/>
                    <a:pt x="6482" y="7053"/>
                  </a:cubicBezTo>
                  <a:cubicBezTo>
                    <a:pt x="6482" y="7053"/>
                    <a:pt x="6483" y="7054"/>
                    <a:pt x="6483" y="7055"/>
                  </a:cubicBezTo>
                  <a:cubicBezTo>
                    <a:pt x="6492" y="7095"/>
                    <a:pt x="6522" y="7128"/>
                    <a:pt x="6561" y="7142"/>
                  </a:cubicBezTo>
                  <a:cubicBezTo>
                    <a:pt x="6583" y="7153"/>
                    <a:pt x="6607" y="7159"/>
                    <a:pt x="6631" y="7159"/>
                  </a:cubicBezTo>
                  <a:cubicBezTo>
                    <a:pt x="6717" y="7159"/>
                    <a:pt x="6800" y="7088"/>
                    <a:pt x="6779" y="6970"/>
                  </a:cubicBezTo>
                  <a:cubicBezTo>
                    <a:pt x="6778" y="6962"/>
                    <a:pt x="6776" y="6954"/>
                    <a:pt x="6775" y="6947"/>
                  </a:cubicBezTo>
                  <a:cubicBezTo>
                    <a:pt x="7299" y="5928"/>
                    <a:pt x="7862" y="4989"/>
                    <a:pt x="8607" y="4133"/>
                  </a:cubicBezTo>
                  <a:lnTo>
                    <a:pt x="8607" y="4133"/>
                  </a:lnTo>
                  <a:cubicBezTo>
                    <a:pt x="8232" y="5943"/>
                    <a:pt x="7816" y="7756"/>
                    <a:pt x="7540" y="9580"/>
                  </a:cubicBezTo>
                  <a:cubicBezTo>
                    <a:pt x="7537" y="9608"/>
                    <a:pt x="7539" y="9638"/>
                    <a:pt x="7548" y="9665"/>
                  </a:cubicBezTo>
                  <a:cubicBezTo>
                    <a:pt x="6520" y="9962"/>
                    <a:pt x="5575" y="10254"/>
                    <a:pt x="4509" y="10254"/>
                  </a:cubicBezTo>
                  <a:cubicBezTo>
                    <a:pt x="4387" y="10254"/>
                    <a:pt x="4265" y="10250"/>
                    <a:pt x="4140" y="10242"/>
                  </a:cubicBezTo>
                  <a:cubicBezTo>
                    <a:pt x="2849" y="10160"/>
                    <a:pt x="1685" y="9703"/>
                    <a:pt x="585" y="9046"/>
                  </a:cubicBezTo>
                  <a:cubicBezTo>
                    <a:pt x="569" y="9037"/>
                    <a:pt x="553" y="9033"/>
                    <a:pt x="538" y="9033"/>
                  </a:cubicBezTo>
                  <a:cubicBezTo>
                    <a:pt x="455" y="9033"/>
                    <a:pt x="382" y="9146"/>
                    <a:pt x="460" y="9208"/>
                  </a:cubicBezTo>
                  <a:cubicBezTo>
                    <a:pt x="1621" y="10111"/>
                    <a:pt x="3276" y="10668"/>
                    <a:pt x="4876" y="10668"/>
                  </a:cubicBezTo>
                  <a:cubicBezTo>
                    <a:pt x="5888" y="10668"/>
                    <a:pt x="6878" y="10445"/>
                    <a:pt x="7708" y="9947"/>
                  </a:cubicBezTo>
                  <a:cubicBezTo>
                    <a:pt x="7775" y="9908"/>
                    <a:pt x="7792" y="9839"/>
                    <a:pt x="7778" y="9778"/>
                  </a:cubicBezTo>
                  <a:cubicBezTo>
                    <a:pt x="7818" y="9762"/>
                    <a:pt x="7850" y="9728"/>
                    <a:pt x="7865" y="9670"/>
                  </a:cubicBezTo>
                  <a:cubicBezTo>
                    <a:pt x="8366" y="7663"/>
                    <a:pt x="8696" y="5599"/>
                    <a:pt x="9100" y="3571"/>
                  </a:cubicBezTo>
                  <a:cubicBezTo>
                    <a:pt x="9126" y="3444"/>
                    <a:pt x="9026" y="3334"/>
                    <a:pt x="8916" y="3334"/>
                  </a:cubicBezTo>
                  <a:cubicBezTo>
                    <a:pt x="8874" y="3334"/>
                    <a:pt x="8829" y="3351"/>
                    <a:pt x="8790" y="3390"/>
                  </a:cubicBezTo>
                  <a:cubicBezTo>
                    <a:pt x="7907" y="4276"/>
                    <a:pt x="7145" y="5300"/>
                    <a:pt x="6679" y="6464"/>
                  </a:cubicBezTo>
                  <a:cubicBezTo>
                    <a:pt x="6226" y="4326"/>
                    <a:pt x="5391" y="2192"/>
                    <a:pt x="4702" y="134"/>
                  </a:cubicBezTo>
                  <a:cubicBezTo>
                    <a:pt x="4672" y="43"/>
                    <a:pt x="4599" y="0"/>
                    <a:pt x="4526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1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19F28E5-F63F-1C32-6560-6E3F73145179}"/>
              </a:ext>
            </a:extLst>
          </p:cNvPr>
          <p:cNvSpPr/>
          <p:nvPr/>
        </p:nvSpPr>
        <p:spPr>
          <a:xfrm>
            <a:off x="4298873" y="1906020"/>
            <a:ext cx="3594253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 err="1">
                <a:solidFill>
                  <a:srgbClr val="262624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262624"/>
                </a:solidFill>
                <a:cs typeface="Arial"/>
                <a:sym typeface="Arial"/>
              </a:rPr>
              <a:t> 1 (SGK – tr34)</a:t>
            </a:r>
          </a:p>
        </p:txBody>
      </p:sp>
      <p:grpSp>
        <p:nvGrpSpPr>
          <p:cNvPr id="4" name="Google Shape;1510;p67">
            <a:extLst>
              <a:ext uri="{FF2B5EF4-FFF2-40B4-BE49-F238E27FC236}">
                <a16:creationId xmlns:a16="http://schemas.microsoft.com/office/drawing/2014/main" id="{A5259A58-77CB-FEAD-39B7-3BA9EC365D68}"/>
              </a:ext>
            </a:extLst>
          </p:cNvPr>
          <p:cNvGrpSpPr/>
          <p:nvPr/>
        </p:nvGrpSpPr>
        <p:grpSpPr>
          <a:xfrm>
            <a:off x="450961" y="2154106"/>
            <a:ext cx="650868" cy="642800"/>
            <a:chOff x="4763264" y="3564820"/>
            <a:chExt cx="488151" cy="482100"/>
          </a:xfrm>
        </p:grpSpPr>
        <p:sp>
          <p:nvSpPr>
            <p:cNvPr id="5" name="Google Shape;1511;p67">
              <a:extLst>
                <a:ext uri="{FF2B5EF4-FFF2-40B4-BE49-F238E27FC236}">
                  <a16:creationId xmlns:a16="http://schemas.microsoft.com/office/drawing/2014/main" id="{98B1E581-7FCF-56EF-2B80-2F013F1FEBD8}"/>
                </a:ext>
              </a:extLst>
            </p:cNvPr>
            <p:cNvSpPr/>
            <p:nvPr/>
          </p:nvSpPr>
          <p:spPr>
            <a:xfrm>
              <a:off x="4878451" y="3564820"/>
              <a:ext cx="372964" cy="397493"/>
            </a:xfrm>
            <a:custGeom>
              <a:avLst/>
              <a:gdLst/>
              <a:ahLst/>
              <a:cxnLst/>
              <a:rect l="l" t="t" r="r" b="b"/>
              <a:pathLst>
                <a:path w="22230" h="23692" extrusionOk="0">
                  <a:moveTo>
                    <a:pt x="11150" y="0"/>
                  </a:moveTo>
                  <a:cubicBezTo>
                    <a:pt x="10523" y="0"/>
                    <a:pt x="9888" y="123"/>
                    <a:pt x="9299" y="337"/>
                  </a:cubicBezTo>
                  <a:cubicBezTo>
                    <a:pt x="9230" y="362"/>
                    <a:pt x="9161" y="389"/>
                    <a:pt x="9092" y="417"/>
                  </a:cubicBezTo>
                  <a:cubicBezTo>
                    <a:pt x="8249" y="490"/>
                    <a:pt x="7422" y="706"/>
                    <a:pt x="6581" y="1074"/>
                  </a:cubicBezTo>
                  <a:cubicBezTo>
                    <a:pt x="5114" y="1719"/>
                    <a:pt x="3827" y="2712"/>
                    <a:pt x="2827" y="3965"/>
                  </a:cubicBezTo>
                  <a:cubicBezTo>
                    <a:pt x="550" y="6830"/>
                    <a:pt x="0" y="10570"/>
                    <a:pt x="621" y="14106"/>
                  </a:cubicBezTo>
                  <a:cubicBezTo>
                    <a:pt x="1212" y="17474"/>
                    <a:pt x="3033" y="20969"/>
                    <a:pt x="6181" y="22577"/>
                  </a:cubicBezTo>
                  <a:cubicBezTo>
                    <a:pt x="7656" y="23331"/>
                    <a:pt x="9299" y="23692"/>
                    <a:pt x="10947" y="23692"/>
                  </a:cubicBezTo>
                  <a:cubicBezTo>
                    <a:pt x="12405" y="23692"/>
                    <a:pt x="13866" y="23409"/>
                    <a:pt x="15218" y="22865"/>
                  </a:cubicBezTo>
                  <a:cubicBezTo>
                    <a:pt x="18281" y="21634"/>
                    <a:pt x="21001" y="19088"/>
                    <a:pt x="21810" y="15799"/>
                  </a:cubicBezTo>
                  <a:cubicBezTo>
                    <a:pt x="22229" y="14097"/>
                    <a:pt x="22172" y="12163"/>
                    <a:pt x="20981" y="10781"/>
                  </a:cubicBezTo>
                  <a:cubicBezTo>
                    <a:pt x="20178" y="9849"/>
                    <a:pt x="19012" y="9361"/>
                    <a:pt x="17865" y="8998"/>
                  </a:cubicBezTo>
                  <a:cubicBezTo>
                    <a:pt x="16857" y="8680"/>
                    <a:pt x="15732" y="8486"/>
                    <a:pt x="14945" y="7965"/>
                  </a:cubicBezTo>
                  <a:cubicBezTo>
                    <a:pt x="14730" y="7822"/>
                    <a:pt x="14547" y="7639"/>
                    <a:pt x="14482" y="7371"/>
                  </a:cubicBezTo>
                  <a:cubicBezTo>
                    <a:pt x="14333" y="6752"/>
                    <a:pt x="14524" y="6077"/>
                    <a:pt x="14633" y="5465"/>
                  </a:cubicBezTo>
                  <a:cubicBezTo>
                    <a:pt x="14907" y="3937"/>
                    <a:pt x="15041" y="2281"/>
                    <a:pt x="13865" y="1069"/>
                  </a:cubicBezTo>
                  <a:cubicBezTo>
                    <a:pt x="13132" y="313"/>
                    <a:pt x="12152" y="0"/>
                    <a:pt x="11150" y="0"/>
                  </a:cubicBezTo>
                  <a:close/>
                </a:path>
              </a:pathLst>
            </a:custGeom>
            <a:solidFill>
              <a:srgbClr val="EB5D5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6" name="Google Shape;1512;p67">
              <a:extLst>
                <a:ext uri="{FF2B5EF4-FFF2-40B4-BE49-F238E27FC236}">
                  <a16:creationId xmlns:a16="http://schemas.microsoft.com/office/drawing/2014/main" id="{1631FC55-C809-4054-BE4D-166D021614C5}"/>
                </a:ext>
              </a:extLst>
            </p:cNvPr>
            <p:cNvGrpSpPr/>
            <p:nvPr/>
          </p:nvGrpSpPr>
          <p:grpSpPr>
            <a:xfrm>
              <a:off x="4763264" y="3634023"/>
              <a:ext cx="423418" cy="412898"/>
              <a:chOff x="5851000" y="1242650"/>
              <a:chExt cx="282750" cy="275725"/>
            </a:xfrm>
          </p:grpSpPr>
          <p:sp>
            <p:nvSpPr>
              <p:cNvPr id="7" name="Google Shape;1513;p67">
                <a:extLst>
                  <a:ext uri="{FF2B5EF4-FFF2-40B4-BE49-F238E27FC236}">
                    <a16:creationId xmlns:a16="http://schemas.microsoft.com/office/drawing/2014/main" id="{B9554C7B-FBFD-9A1B-5602-DE3FEF270F14}"/>
                  </a:ext>
                </a:extLst>
              </p:cNvPr>
              <p:cNvSpPr/>
              <p:nvPr/>
            </p:nvSpPr>
            <p:spPr>
              <a:xfrm>
                <a:off x="5851000" y="1242650"/>
                <a:ext cx="282750" cy="275725"/>
              </a:xfrm>
              <a:custGeom>
                <a:avLst/>
                <a:gdLst/>
                <a:ahLst/>
                <a:cxnLst/>
                <a:rect l="l" t="t" r="r" b="b"/>
                <a:pathLst>
                  <a:path w="11310" h="11029" extrusionOk="0">
                    <a:moveTo>
                      <a:pt x="4994" y="473"/>
                    </a:moveTo>
                    <a:cubicBezTo>
                      <a:pt x="5233" y="473"/>
                      <a:pt x="5474" y="492"/>
                      <a:pt x="5715" y="531"/>
                    </a:cubicBezTo>
                    <a:lnTo>
                      <a:pt x="5714" y="531"/>
                    </a:lnTo>
                    <a:cubicBezTo>
                      <a:pt x="5713" y="537"/>
                      <a:pt x="5711" y="543"/>
                      <a:pt x="5711" y="550"/>
                    </a:cubicBezTo>
                    <a:cubicBezTo>
                      <a:pt x="5750" y="1181"/>
                      <a:pt x="5438" y="1842"/>
                      <a:pt x="4770" y="1994"/>
                    </a:cubicBezTo>
                    <a:cubicBezTo>
                      <a:pt x="4693" y="2011"/>
                      <a:pt x="4616" y="2020"/>
                      <a:pt x="4542" y="2020"/>
                    </a:cubicBezTo>
                    <a:cubicBezTo>
                      <a:pt x="3910" y="2020"/>
                      <a:pt x="3411" y="1420"/>
                      <a:pt x="3337" y="816"/>
                    </a:cubicBezTo>
                    <a:cubicBezTo>
                      <a:pt x="3849" y="586"/>
                      <a:pt x="4415" y="473"/>
                      <a:pt x="4994" y="473"/>
                    </a:cubicBezTo>
                    <a:close/>
                    <a:moveTo>
                      <a:pt x="1634" y="2436"/>
                    </a:moveTo>
                    <a:lnTo>
                      <a:pt x="1634" y="2436"/>
                    </a:lnTo>
                    <a:cubicBezTo>
                      <a:pt x="2234" y="3033"/>
                      <a:pt x="1960" y="3951"/>
                      <a:pt x="1158" y="4219"/>
                    </a:cubicBezTo>
                    <a:cubicBezTo>
                      <a:pt x="1189" y="3726"/>
                      <a:pt x="1296" y="3240"/>
                      <a:pt x="1476" y="2780"/>
                    </a:cubicBezTo>
                    <a:cubicBezTo>
                      <a:pt x="1523" y="2660"/>
                      <a:pt x="1577" y="2547"/>
                      <a:pt x="1634" y="2436"/>
                    </a:cubicBezTo>
                    <a:close/>
                    <a:moveTo>
                      <a:pt x="8986" y="2433"/>
                    </a:moveTo>
                    <a:cubicBezTo>
                      <a:pt x="9051" y="2523"/>
                      <a:pt x="9112" y="2618"/>
                      <a:pt x="9167" y="2717"/>
                    </a:cubicBezTo>
                    <a:cubicBezTo>
                      <a:pt x="9597" y="3502"/>
                      <a:pt x="9383" y="4184"/>
                      <a:pt x="8939" y="4774"/>
                    </a:cubicBezTo>
                    <a:cubicBezTo>
                      <a:pt x="8375" y="4114"/>
                      <a:pt x="8398" y="3145"/>
                      <a:pt x="8966" y="2469"/>
                    </a:cubicBezTo>
                    <a:cubicBezTo>
                      <a:pt x="8974" y="2457"/>
                      <a:pt x="8981" y="2446"/>
                      <a:pt x="8986" y="2433"/>
                    </a:cubicBezTo>
                    <a:close/>
                    <a:moveTo>
                      <a:pt x="7168" y="5904"/>
                    </a:moveTo>
                    <a:cubicBezTo>
                      <a:pt x="7320" y="5904"/>
                      <a:pt x="7479" y="5942"/>
                      <a:pt x="7636" y="6027"/>
                    </a:cubicBezTo>
                    <a:cubicBezTo>
                      <a:pt x="7173" y="6408"/>
                      <a:pt x="6699" y="6781"/>
                      <a:pt x="6207" y="7123"/>
                    </a:cubicBezTo>
                    <a:cubicBezTo>
                      <a:pt x="6094" y="6474"/>
                      <a:pt x="6579" y="5904"/>
                      <a:pt x="7168" y="5904"/>
                    </a:cubicBezTo>
                    <a:close/>
                    <a:moveTo>
                      <a:pt x="5970" y="581"/>
                    </a:moveTo>
                    <a:lnTo>
                      <a:pt x="5970" y="581"/>
                    </a:lnTo>
                    <a:cubicBezTo>
                      <a:pt x="6264" y="645"/>
                      <a:pt x="6552" y="736"/>
                      <a:pt x="6829" y="854"/>
                    </a:cubicBezTo>
                    <a:cubicBezTo>
                      <a:pt x="7547" y="1162"/>
                      <a:pt x="8343" y="1640"/>
                      <a:pt x="8865" y="2276"/>
                    </a:cubicBezTo>
                    <a:cubicBezTo>
                      <a:pt x="8842" y="2279"/>
                      <a:pt x="8819" y="2290"/>
                      <a:pt x="8803" y="2306"/>
                    </a:cubicBezTo>
                    <a:cubicBezTo>
                      <a:pt x="8059" y="3006"/>
                      <a:pt x="8140" y="4227"/>
                      <a:pt x="8822" y="4922"/>
                    </a:cubicBezTo>
                    <a:cubicBezTo>
                      <a:pt x="8559" y="5237"/>
                      <a:pt x="8238" y="5525"/>
                      <a:pt x="7927" y="5786"/>
                    </a:cubicBezTo>
                    <a:cubicBezTo>
                      <a:pt x="7894" y="5813"/>
                      <a:pt x="7860" y="5840"/>
                      <a:pt x="7829" y="5867"/>
                    </a:cubicBezTo>
                    <a:cubicBezTo>
                      <a:pt x="7619" y="5732"/>
                      <a:pt x="7397" y="5672"/>
                      <a:pt x="7181" y="5672"/>
                    </a:cubicBezTo>
                    <a:cubicBezTo>
                      <a:pt x="6416" y="5672"/>
                      <a:pt x="5736" y="6421"/>
                      <a:pt x="6044" y="7232"/>
                    </a:cubicBezTo>
                    <a:cubicBezTo>
                      <a:pt x="5531" y="7577"/>
                      <a:pt x="4998" y="7889"/>
                      <a:pt x="4437" y="8135"/>
                    </a:cubicBezTo>
                    <a:lnTo>
                      <a:pt x="4436" y="8136"/>
                    </a:lnTo>
                    <a:cubicBezTo>
                      <a:pt x="4138" y="7509"/>
                      <a:pt x="3407" y="7108"/>
                      <a:pt x="2707" y="7108"/>
                    </a:cubicBezTo>
                    <a:cubicBezTo>
                      <a:pt x="2354" y="7108"/>
                      <a:pt x="2009" y="7210"/>
                      <a:pt x="1731" y="7435"/>
                    </a:cubicBezTo>
                    <a:cubicBezTo>
                      <a:pt x="1379" y="6451"/>
                      <a:pt x="1121" y="5429"/>
                      <a:pt x="1151" y="4410"/>
                    </a:cubicBezTo>
                    <a:cubicBezTo>
                      <a:pt x="2210" y="4323"/>
                      <a:pt x="2564" y="2856"/>
                      <a:pt x="1770" y="2197"/>
                    </a:cubicBezTo>
                    <a:cubicBezTo>
                      <a:pt x="2095" y="1661"/>
                      <a:pt x="2559" y="1224"/>
                      <a:pt x="3113" y="931"/>
                    </a:cubicBezTo>
                    <a:cubicBezTo>
                      <a:pt x="3152" y="1671"/>
                      <a:pt x="3814" y="2309"/>
                      <a:pt x="4562" y="2309"/>
                    </a:cubicBezTo>
                    <a:cubicBezTo>
                      <a:pt x="4605" y="2309"/>
                      <a:pt x="4649" y="2307"/>
                      <a:pt x="4692" y="2303"/>
                    </a:cubicBezTo>
                    <a:cubicBezTo>
                      <a:pt x="5505" y="2221"/>
                      <a:pt x="6137" y="1379"/>
                      <a:pt x="5970" y="581"/>
                    </a:cubicBezTo>
                    <a:close/>
                    <a:moveTo>
                      <a:pt x="2713" y="7336"/>
                    </a:moveTo>
                    <a:cubicBezTo>
                      <a:pt x="3328" y="7336"/>
                      <a:pt x="3911" y="7638"/>
                      <a:pt x="4240" y="8217"/>
                    </a:cubicBezTo>
                    <a:cubicBezTo>
                      <a:pt x="3698" y="8437"/>
                      <a:pt x="3131" y="8600"/>
                      <a:pt x="2529" y="8680"/>
                    </a:cubicBezTo>
                    <a:cubicBezTo>
                      <a:pt x="2428" y="8692"/>
                      <a:pt x="2372" y="8770"/>
                      <a:pt x="2357" y="8850"/>
                    </a:cubicBezTo>
                    <a:cubicBezTo>
                      <a:pt x="2340" y="8829"/>
                      <a:pt x="2323" y="8809"/>
                      <a:pt x="2304" y="8790"/>
                    </a:cubicBezTo>
                    <a:cubicBezTo>
                      <a:pt x="2293" y="8778"/>
                      <a:pt x="2277" y="8771"/>
                      <a:pt x="2261" y="8771"/>
                    </a:cubicBezTo>
                    <a:cubicBezTo>
                      <a:pt x="2095" y="8380"/>
                      <a:pt x="1931" y="7980"/>
                      <a:pt x="1782" y="7572"/>
                    </a:cubicBezTo>
                    <a:cubicBezTo>
                      <a:pt x="2081" y="7414"/>
                      <a:pt x="2401" y="7336"/>
                      <a:pt x="2713" y="7336"/>
                    </a:cubicBezTo>
                    <a:close/>
                    <a:moveTo>
                      <a:pt x="7295" y="6855"/>
                    </a:moveTo>
                    <a:cubicBezTo>
                      <a:pt x="8128" y="8049"/>
                      <a:pt x="10803" y="7344"/>
                      <a:pt x="10780" y="9157"/>
                    </a:cubicBezTo>
                    <a:cubicBezTo>
                      <a:pt x="10768" y="10197"/>
                      <a:pt x="9947" y="10632"/>
                      <a:pt x="9078" y="10632"/>
                    </a:cubicBezTo>
                    <a:cubicBezTo>
                      <a:pt x="8625" y="10632"/>
                      <a:pt x="8159" y="10514"/>
                      <a:pt x="7787" y="10303"/>
                    </a:cubicBezTo>
                    <a:lnTo>
                      <a:pt x="7786" y="10303"/>
                    </a:lnTo>
                    <a:cubicBezTo>
                      <a:pt x="6833" y="9761"/>
                      <a:pt x="6402" y="8730"/>
                      <a:pt x="5888" y="7819"/>
                    </a:cubicBezTo>
                    <a:cubicBezTo>
                      <a:pt x="5967" y="7769"/>
                      <a:pt x="6046" y="7722"/>
                      <a:pt x="6123" y="7670"/>
                    </a:cubicBezTo>
                    <a:cubicBezTo>
                      <a:pt x="6508" y="7415"/>
                      <a:pt x="6906" y="7144"/>
                      <a:pt x="7295" y="6855"/>
                    </a:cubicBezTo>
                    <a:close/>
                    <a:moveTo>
                      <a:pt x="4962" y="1"/>
                    </a:moveTo>
                    <a:cubicBezTo>
                      <a:pt x="3582" y="1"/>
                      <a:pt x="2245" y="575"/>
                      <a:pt x="1439" y="1829"/>
                    </a:cubicBezTo>
                    <a:cubicBezTo>
                      <a:pt x="0" y="4065"/>
                      <a:pt x="855" y="6829"/>
                      <a:pt x="2086" y="8933"/>
                    </a:cubicBezTo>
                    <a:cubicBezTo>
                      <a:pt x="2109" y="8973"/>
                      <a:pt x="2142" y="8990"/>
                      <a:pt x="2175" y="8990"/>
                    </a:cubicBezTo>
                    <a:cubicBezTo>
                      <a:pt x="2210" y="8990"/>
                      <a:pt x="2245" y="8971"/>
                      <a:pt x="2268" y="8941"/>
                    </a:cubicBezTo>
                    <a:cubicBezTo>
                      <a:pt x="2300" y="8969"/>
                      <a:pt x="2333" y="8993"/>
                      <a:pt x="2368" y="9014"/>
                    </a:cubicBezTo>
                    <a:cubicBezTo>
                      <a:pt x="2375" y="9017"/>
                      <a:pt x="2381" y="9019"/>
                      <a:pt x="2388" y="9019"/>
                    </a:cubicBezTo>
                    <a:cubicBezTo>
                      <a:pt x="2393" y="9019"/>
                      <a:pt x="2398" y="9018"/>
                      <a:pt x="2403" y="9016"/>
                    </a:cubicBezTo>
                    <a:cubicBezTo>
                      <a:pt x="2433" y="9042"/>
                      <a:pt x="2469" y="9056"/>
                      <a:pt x="2508" y="9056"/>
                    </a:cubicBezTo>
                    <a:cubicBezTo>
                      <a:pt x="2515" y="9056"/>
                      <a:pt x="2522" y="9056"/>
                      <a:pt x="2529" y="9055"/>
                    </a:cubicBezTo>
                    <a:cubicBezTo>
                      <a:pt x="3686" y="8942"/>
                      <a:pt x="4734" y="8522"/>
                      <a:pt x="5714" y="7930"/>
                    </a:cubicBezTo>
                    <a:cubicBezTo>
                      <a:pt x="6066" y="9115"/>
                      <a:pt x="6840" y="10308"/>
                      <a:pt x="8010" y="10801"/>
                    </a:cubicBezTo>
                    <a:cubicBezTo>
                      <a:pt x="8354" y="10947"/>
                      <a:pt x="8735" y="11029"/>
                      <a:pt x="9110" y="11029"/>
                    </a:cubicBezTo>
                    <a:cubicBezTo>
                      <a:pt x="9712" y="11029"/>
                      <a:pt x="10299" y="10818"/>
                      <a:pt x="10696" y="10320"/>
                    </a:cubicBezTo>
                    <a:cubicBezTo>
                      <a:pt x="11160" y="9739"/>
                      <a:pt x="11309" y="8841"/>
                      <a:pt x="10859" y="8211"/>
                    </a:cubicBezTo>
                    <a:cubicBezTo>
                      <a:pt x="10082" y="7123"/>
                      <a:pt x="8453" y="7589"/>
                      <a:pt x="7546" y="6664"/>
                    </a:cubicBezTo>
                    <a:cubicBezTo>
                      <a:pt x="8108" y="6232"/>
                      <a:pt x="8645" y="5767"/>
                      <a:pt x="9092" y="5262"/>
                    </a:cubicBezTo>
                    <a:cubicBezTo>
                      <a:pt x="10794" y="3335"/>
                      <a:pt x="9082" y="1376"/>
                      <a:pt x="7178" y="495"/>
                    </a:cubicBezTo>
                    <a:cubicBezTo>
                      <a:pt x="6479" y="171"/>
                      <a:pt x="5714" y="1"/>
                      <a:pt x="4962" y="1"/>
                    </a:cubicBezTo>
                    <a:close/>
                  </a:path>
                </a:pathLst>
              </a:custGeom>
              <a:solidFill>
                <a:srgbClr val="26263C"/>
              </a:solidFill>
              <a:ln w="5625" cap="flat" cmpd="sng">
                <a:solidFill>
                  <a:srgbClr val="26263C"/>
                </a:solidFill>
                <a:prstDash val="solid"/>
                <a:miter lim="1058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" name="Google Shape;1514;p67">
                <a:extLst>
                  <a:ext uri="{FF2B5EF4-FFF2-40B4-BE49-F238E27FC236}">
                    <a16:creationId xmlns:a16="http://schemas.microsoft.com/office/drawing/2014/main" id="{E3C5D877-2455-ABB8-0828-F97A4C94A61A}"/>
                  </a:ext>
                </a:extLst>
              </p:cNvPr>
              <p:cNvSpPr/>
              <p:nvPr/>
            </p:nvSpPr>
            <p:spPr>
              <a:xfrm>
                <a:off x="5989400" y="1318225"/>
                <a:ext cx="5440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854" extrusionOk="0">
                    <a:moveTo>
                      <a:pt x="1243" y="0"/>
                    </a:moveTo>
                    <a:cubicBezTo>
                      <a:pt x="1023" y="0"/>
                      <a:pt x="831" y="106"/>
                      <a:pt x="814" y="376"/>
                    </a:cubicBezTo>
                    <a:cubicBezTo>
                      <a:pt x="809" y="443"/>
                      <a:pt x="867" y="480"/>
                      <a:pt x="923" y="480"/>
                    </a:cubicBezTo>
                    <a:cubicBezTo>
                      <a:pt x="968" y="480"/>
                      <a:pt x="1012" y="457"/>
                      <a:pt x="1023" y="405"/>
                    </a:cubicBezTo>
                    <a:cubicBezTo>
                      <a:pt x="1049" y="287"/>
                      <a:pt x="1146" y="242"/>
                      <a:pt x="1252" y="242"/>
                    </a:cubicBezTo>
                    <a:cubicBezTo>
                      <a:pt x="1326" y="242"/>
                      <a:pt x="1404" y="265"/>
                      <a:pt x="1464" y="299"/>
                    </a:cubicBezTo>
                    <a:cubicBezTo>
                      <a:pt x="1614" y="386"/>
                      <a:pt x="1715" y="568"/>
                      <a:pt x="1750" y="731"/>
                    </a:cubicBezTo>
                    <a:cubicBezTo>
                      <a:pt x="1823" y="1070"/>
                      <a:pt x="1668" y="1435"/>
                      <a:pt x="1322" y="1542"/>
                    </a:cubicBezTo>
                    <a:cubicBezTo>
                      <a:pt x="1248" y="1565"/>
                      <a:pt x="1172" y="1576"/>
                      <a:pt x="1095" y="1576"/>
                    </a:cubicBezTo>
                    <a:cubicBezTo>
                      <a:pt x="840" y="1576"/>
                      <a:pt x="589" y="1451"/>
                      <a:pt x="464" y="1217"/>
                    </a:cubicBezTo>
                    <a:cubicBezTo>
                      <a:pt x="279" y="871"/>
                      <a:pt x="432" y="434"/>
                      <a:pt x="738" y="216"/>
                    </a:cubicBezTo>
                    <a:cubicBezTo>
                      <a:pt x="809" y="172"/>
                      <a:pt x="766" y="74"/>
                      <a:pt x="699" y="74"/>
                    </a:cubicBezTo>
                    <a:cubicBezTo>
                      <a:pt x="687" y="74"/>
                      <a:pt x="674" y="77"/>
                      <a:pt x="660" y="84"/>
                    </a:cubicBezTo>
                    <a:cubicBezTo>
                      <a:pt x="189" y="310"/>
                      <a:pt x="1" y="958"/>
                      <a:pt x="265" y="1409"/>
                    </a:cubicBezTo>
                    <a:cubicBezTo>
                      <a:pt x="437" y="1702"/>
                      <a:pt x="770" y="1853"/>
                      <a:pt x="1101" y="1853"/>
                    </a:cubicBezTo>
                    <a:cubicBezTo>
                      <a:pt x="1312" y="1853"/>
                      <a:pt x="1522" y="1793"/>
                      <a:pt x="1690" y="1669"/>
                    </a:cubicBezTo>
                    <a:cubicBezTo>
                      <a:pt x="2129" y="1349"/>
                      <a:pt x="2175" y="668"/>
                      <a:pt x="1835" y="257"/>
                    </a:cubicBezTo>
                    <a:cubicBezTo>
                      <a:pt x="1710" y="106"/>
                      <a:pt x="1463" y="0"/>
                      <a:pt x="1243" y="0"/>
                    </a:cubicBezTo>
                    <a:close/>
                  </a:path>
                </a:pathLst>
              </a:custGeom>
              <a:solidFill>
                <a:srgbClr val="26263C"/>
              </a:solidFill>
              <a:ln w="5625" cap="flat" cmpd="sng">
                <a:solidFill>
                  <a:srgbClr val="26263C"/>
                </a:solidFill>
                <a:prstDash val="solid"/>
                <a:miter lim="1058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" name="Google Shape;1515;p67">
                <a:extLst>
                  <a:ext uri="{FF2B5EF4-FFF2-40B4-BE49-F238E27FC236}">
                    <a16:creationId xmlns:a16="http://schemas.microsoft.com/office/drawing/2014/main" id="{B65798AA-8012-529B-F6D2-B3526BA86E66}"/>
                  </a:ext>
                </a:extLst>
              </p:cNvPr>
              <p:cNvSpPr/>
              <p:nvPr/>
            </p:nvSpPr>
            <p:spPr>
              <a:xfrm>
                <a:off x="5922200" y="1357150"/>
                <a:ext cx="465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541" extrusionOk="0">
                    <a:moveTo>
                      <a:pt x="978" y="191"/>
                    </a:moveTo>
                    <a:cubicBezTo>
                      <a:pt x="1057" y="191"/>
                      <a:pt x="1141" y="210"/>
                      <a:pt x="1234" y="256"/>
                    </a:cubicBezTo>
                    <a:cubicBezTo>
                      <a:pt x="1538" y="405"/>
                      <a:pt x="1594" y="751"/>
                      <a:pt x="1397" y="1019"/>
                    </a:cubicBezTo>
                    <a:cubicBezTo>
                      <a:pt x="1278" y="1181"/>
                      <a:pt x="1094" y="1281"/>
                      <a:pt x="910" y="1281"/>
                    </a:cubicBezTo>
                    <a:cubicBezTo>
                      <a:pt x="790" y="1281"/>
                      <a:pt x="669" y="1238"/>
                      <a:pt x="567" y="1142"/>
                    </a:cubicBezTo>
                    <a:cubicBezTo>
                      <a:pt x="351" y="940"/>
                      <a:pt x="279" y="584"/>
                      <a:pt x="395" y="314"/>
                    </a:cubicBezTo>
                    <a:lnTo>
                      <a:pt x="395" y="314"/>
                    </a:lnTo>
                    <a:cubicBezTo>
                      <a:pt x="390" y="355"/>
                      <a:pt x="431" y="390"/>
                      <a:pt x="472" y="390"/>
                    </a:cubicBezTo>
                    <a:cubicBezTo>
                      <a:pt x="483" y="390"/>
                      <a:pt x="495" y="387"/>
                      <a:pt x="505" y="381"/>
                    </a:cubicBezTo>
                    <a:cubicBezTo>
                      <a:pt x="668" y="276"/>
                      <a:pt x="812" y="191"/>
                      <a:pt x="978" y="191"/>
                    </a:cubicBezTo>
                    <a:close/>
                    <a:moveTo>
                      <a:pt x="949" y="1"/>
                    </a:moveTo>
                    <a:cubicBezTo>
                      <a:pt x="720" y="1"/>
                      <a:pt x="493" y="82"/>
                      <a:pt x="404" y="288"/>
                    </a:cubicBezTo>
                    <a:lnTo>
                      <a:pt x="404" y="288"/>
                    </a:lnTo>
                    <a:cubicBezTo>
                      <a:pt x="414" y="231"/>
                      <a:pt x="370" y="186"/>
                      <a:pt x="322" y="186"/>
                    </a:cubicBezTo>
                    <a:cubicBezTo>
                      <a:pt x="297" y="186"/>
                      <a:pt x="272" y="198"/>
                      <a:pt x="253" y="226"/>
                    </a:cubicBezTo>
                    <a:cubicBezTo>
                      <a:pt x="1" y="594"/>
                      <a:pt x="102" y="1097"/>
                      <a:pt x="445" y="1374"/>
                    </a:cubicBezTo>
                    <a:cubicBezTo>
                      <a:pt x="586" y="1489"/>
                      <a:pt x="749" y="1541"/>
                      <a:pt x="911" y="1541"/>
                    </a:cubicBezTo>
                    <a:cubicBezTo>
                      <a:pt x="1178" y="1541"/>
                      <a:pt x="1444" y="1399"/>
                      <a:pt x="1609" y="1162"/>
                    </a:cubicBezTo>
                    <a:cubicBezTo>
                      <a:pt x="1860" y="803"/>
                      <a:pt x="1778" y="322"/>
                      <a:pt x="1387" y="105"/>
                    </a:cubicBezTo>
                    <a:cubicBezTo>
                      <a:pt x="1271" y="40"/>
                      <a:pt x="1109" y="1"/>
                      <a:pt x="949" y="1"/>
                    </a:cubicBezTo>
                    <a:close/>
                  </a:path>
                </a:pathLst>
              </a:custGeom>
              <a:solidFill>
                <a:srgbClr val="26263C"/>
              </a:solidFill>
              <a:ln w="5625" cap="flat" cmpd="sng">
                <a:solidFill>
                  <a:srgbClr val="26263C"/>
                </a:solidFill>
                <a:prstDash val="solid"/>
                <a:miter lim="1058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" name="Google Shape;1516;p67">
                <a:extLst>
                  <a:ext uri="{FF2B5EF4-FFF2-40B4-BE49-F238E27FC236}">
                    <a16:creationId xmlns:a16="http://schemas.microsoft.com/office/drawing/2014/main" id="{11C02413-C7C4-DBEB-BB74-068C7D305DCC}"/>
                  </a:ext>
                </a:extLst>
              </p:cNvPr>
              <p:cNvSpPr/>
              <p:nvPr/>
            </p:nvSpPr>
            <p:spPr>
              <a:xfrm>
                <a:off x="5970800" y="1350125"/>
                <a:ext cx="139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40" extrusionOk="0">
                    <a:moveTo>
                      <a:pt x="340" y="1"/>
                    </a:moveTo>
                    <a:cubicBezTo>
                      <a:pt x="171" y="1"/>
                      <a:pt x="0" y="127"/>
                      <a:pt x="8" y="317"/>
                    </a:cubicBezTo>
                    <a:cubicBezTo>
                      <a:pt x="9" y="332"/>
                      <a:pt x="20" y="339"/>
                      <a:pt x="32" y="339"/>
                    </a:cubicBezTo>
                    <a:cubicBezTo>
                      <a:pt x="43" y="339"/>
                      <a:pt x="55" y="332"/>
                      <a:pt x="56" y="317"/>
                    </a:cubicBezTo>
                    <a:cubicBezTo>
                      <a:pt x="64" y="156"/>
                      <a:pt x="229" y="30"/>
                      <a:pt x="387" y="30"/>
                    </a:cubicBezTo>
                    <a:cubicBezTo>
                      <a:pt x="446" y="30"/>
                      <a:pt x="505" y="48"/>
                      <a:pt x="553" y="88"/>
                    </a:cubicBezTo>
                    <a:cubicBezTo>
                      <a:pt x="553" y="88"/>
                      <a:pt x="554" y="88"/>
                      <a:pt x="554" y="88"/>
                    </a:cubicBezTo>
                    <a:cubicBezTo>
                      <a:pt x="555" y="88"/>
                      <a:pt x="556" y="87"/>
                      <a:pt x="555" y="86"/>
                    </a:cubicBezTo>
                    <a:cubicBezTo>
                      <a:pt x="495" y="27"/>
                      <a:pt x="418" y="1"/>
                      <a:pt x="340" y="1"/>
                    </a:cubicBezTo>
                    <a:close/>
                  </a:path>
                </a:pathLst>
              </a:custGeom>
              <a:solidFill>
                <a:srgbClr val="26263C"/>
              </a:solidFill>
              <a:ln w="5625" cap="flat" cmpd="sng">
                <a:solidFill>
                  <a:srgbClr val="26263C"/>
                </a:solidFill>
                <a:prstDash val="solid"/>
                <a:miter lim="1058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" name="Google Shape;1529;p67">
            <a:extLst>
              <a:ext uri="{FF2B5EF4-FFF2-40B4-BE49-F238E27FC236}">
                <a16:creationId xmlns:a16="http://schemas.microsoft.com/office/drawing/2014/main" id="{3FB3E91F-2114-FB19-997E-77D894965B92}"/>
              </a:ext>
            </a:extLst>
          </p:cNvPr>
          <p:cNvGrpSpPr/>
          <p:nvPr/>
        </p:nvGrpSpPr>
        <p:grpSpPr>
          <a:xfrm>
            <a:off x="10513293" y="1878083"/>
            <a:ext cx="1399313" cy="502112"/>
            <a:chOff x="1234200" y="1107225"/>
            <a:chExt cx="700825" cy="251475"/>
          </a:xfrm>
        </p:grpSpPr>
        <p:sp>
          <p:nvSpPr>
            <p:cNvPr id="12" name="Google Shape;1530;p67">
              <a:extLst>
                <a:ext uri="{FF2B5EF4-FFF2-40B4-BE49-F238E27FC236}">
                  <a16:creationId xmlns:a16="http://schemas.microsoft.com/office/drawing/2014/main" id="{7286519D-F525-A393-5C52-154BB7CC3EEF}"/>
                </a:ext>
              </a:extLst>
            </p:cNvPr>
            <p:cNvSpPr/>
            <p:nvPr/>
          </p:nvSpPr>
          <p:spPr>
            <a:xfrm>
              <a:off x="1234200" y="1117350"/>
              <a:ext cx="359275" cy="241350"/>
            </a:xfrm>
            <a:custGeom>
              <a:avLst/>
              <a:gdLst/>
              <a:ahLst/>
              <a:cxnLst/>
              <a:rect l="l" t="t" r="r" b="b"/>
              <a:pathLst>
                <a:path w="14371" h="9654" extrusionOk="0">
                  <a:moveTo>
                    <a:pt x="13273" y="492"/>
                  </a:moveTo>
                  <a:cubicBezTo>
                    <a:pt x="13020" y="1288"/>
                    <a:pt x="12847" y="2219"/>
                    <a:pt x="12849" y="3054"/>
                  </a:cubicBezTo>
                  <a:cubicBezTo>
                    <a:pt x="12827" y="3040"/>
                    <a:pt x="12801" y="3033"/>
                    <a:pt x="12775" y="3033"/>
                  </a:cubicBezTo>
                  <a:cubicBezTo>
                    <a:pt x="12771" y="3033"/>
                    <a:pt x="12768" y="3034"/>
                    <a:pt x="12764" y="3034"/>
                  </a:cubicBezTo>
                  <a:cubicBezTo>
                    <a:pt x="10789" y="3190"/>
                    <a:pt x="8821" y="3489"/>
                    <a:pt x="6847" y="3675"/>
                  </a:cubicBezTo>
                  <a:cubicBezTo>
                    <a:pt x="5069" y="3843"/>
                    <a:pt x="3277" y="3920"/>
                    <a:pt x="1501" y="4111"/>
                  </a:cubicBezTo>
                  <a:cubicBezTo>
                    <a:pt x="5400" y="2824"/>
                    <a:pt x="9325" y="1618"/>
                    <a:pt x="13273" y="492"/>
                  </a:cubicBezTo>
                  <a:close/>
                  <a:moveTo>
                    <a:pt x="12834" y="3378"/>
                  </a:moveTo>
                  <a:cubicBezTo>
                    <a:pt x="13198" y="4613"/>
                    <a:pt x="13651" y="5774"/>
                    <a:pt x="13929" y="7025"/>
                  </a:cubicBezTo>
                  <a:cubicBezTo>
                    <a:pt x="13510" y="6462"/>
                    <a:pt x="13154" y="5867"/>
                    <a:pt x="12788" y="5259"/>
                  </a:cubicBezTo>
                  <a:cubicBezTo>
                    <a:pt x="12771" y="5229"/>
                    <a:pt x="12741" y="5217"/>
                    <a:pt x="12712" y="5217"/>
                  </a:cubicBezTo>
                  <a:cubicBezTo>
                    <a:pt x="12696" y="5217"/>
                    <a:pt x="12681" y="5220"/>
                    <a:pt x="12667" y="5226"/>
                  </a:cubicBezTo>
                  <a:cubicBezTo>
                    <a:pt x="10624" y="4996"/>
                    <a:pt x="8563" y="4897"/>
                    <a:pt x="6515" y="4704"/>
                  </a:cubicBezTo>
                  <a:cubicBezTo>
                    <a:pt x="5277" y="4588"/>
                    <a:pt x="4034" y="4435"/>
                    <a:pt x="2790" y="4313"/>
                  </a:cubicBezTo>
                  <a:cubicBezTo>
                    <a:pt x="4195" y="4259"/>
                    <a:pt x="5603" y="4127"/>
                    <a:pt x="6995" y="4013"/>
                  </a:cubicBezTo>
                  <a:cubicBezTo>
                    <a:pt x="8929" y="3852"/>
                    <a:pt x="10898" y="3718"/>
                    <a:pt x="12812" y="3385"/>
                  </a:cubicBezTo>
                  <a:cubicBezTo>
                    <a:pt x="12819" y="3383"/>
                    <a:pt x="12827" y="3381"/>
                    <a:pt x="12834" y="3378"/>
                  </a:cubicBezTo>
                  <a:close/>
                  <a:moveTo>
                    <a:pt x="12831" y="5828"/>
                  </a:moveTo>
                  <a:cubicBezTo>
                    <a:pt x="13122" y="6451"/>
                    <a:pt x="13513" y="7020"/>
                    <a:pt x="13948" y="7556"/>
                  </a:cubicBezTo>
                  <a:cubicBezTo>
                    <a:pt x="13581" y="7446"/>
                    <a:pt x="13190" y="7420"/>
                    <a:pt x="12808" y="7420"/>
                  </a:cubicBezTo>
                  <a:cubicBezTo>
                    <a:pt x="12776" y="7420"/>
                    <a:pt x="12745" y="7420"/>
                    <a:pt x="12714" y="7421"/>
                  </a:cubicBezTo>
                  <a:cubicBezTo>
                    <a:pt x="12808" y="6878"/>
                    <a:pt x="12856" y="6333"/>
                    <a:pt x="12831" y="5828"/>
                  </a:cubicBezTo>
                  <a:close/>
                  <a:moveTo>
                    <a:pt x="888" y="4396"/>
                  </a:moveTo>
                  <a:cubicBezTo>
                    <a:pt x="2695" y="4706"/>
                    <a:pt x="4544" y="4846"/>
                    <a:pt x="6365" y="5020"/>
                  </a:cubicBezTo>
                  <a:cubicBezTo>
                    <a:pt x="8430" y="5217"/>
                    <a:pt x="10512" y="5460"/>
                    <a:pt x="12587" y="5532"/>
                  </a:cubicBezTo>
                  <a:cubicBezTo>
                    <a:pt x="12564" y="5551"/>
                    <a:pt x="12547" y="5577"/>
                    <a:pt x="12541" y="5606"/>
                  </a:cubicBezTo>
                  <a:cubicBezTo>
                    <a:pt x="12391" y="6238"/>
                    <a:pt x="12377" y="6907"/>
                    <a:pt x="12269" y="7550"/>
                  </a:cubicBezTo>
                  <a:cubicBezTo>
                    <a:pt x="12161" y="8199"/>
                    <a:pt x="12009" y="8838"/>
                    <a:pt x="11881" y="9483"/>
                  </a:cubicBezTo>
                  <a:cubicBezTo>
                    <a:pt x="11880" y="9489"/>
                    <a:pt x="11880" y="9497"/>
                    <a:pt x="11881" y="9503"/>
                  </a:cubicBezTo>
                  <a:cubicBezTo>
                    <a:pt x="11877" y="9498"/>
                    <a:pt x="11872" y="9494"/>
                    <a:pt x="11866" y="9491"/>
                  </a:cubicBezTo>
                  <a:cubicBezTo>
                    <a:pt x="9994" y="8527"/>
                    <a:pt x="7999" y="7774"/>
                    <a:pt x="6082" y="6901"/>
                  </a:cubicBezTo>
                  <a:cubicBezTo>
                    <a:pt x="4332" y="6103"/>
                    <a:pt x="2604" y="5262"/>
                    <a:pt x="888" y="4396"/>
                  </a:cubicBezTo>
                  <a:close/>
                  <a:moveTo>
                    <a:pt x="13534" y="1"/>
                  </a:moveTo>
                  <a:cubicBezTo>
                    <a:pt x="13515" y="1"/>
                    <a:pt x="13495" y="3"/>
                    <a:pt x="13473" y="9"/>
                  </a:cubicBezTo>
                  <a:cubicBezTo>
                    <a:pt x="9020" y="1267"/>
                    <a:pt x="4599" y="2636"/>
                    <a:pt x="212" y="4114"/>
                  </a:cubicBezTo>
                  <a:cubicBezTo>
                    <a:pt x="60" y="4165"/>
                    <a:pt x="1" y="4398"/>
                    <a:pt x="165" y="4481"/>
                  </a:cubicBezTo>
                  <a:cubicBezTo>
                    <a:pt x="2096" y="5462"/>
                    <a:pt x="4050" y="6398"/>
                    <a:pt x="6026" y="7287"/>
                  </a:cubicBezTo>
                  <a:cubicBezTo>
                    <a:pt x="7907" y="8134"/>
                    <a:pt x="9828" y="9043"/>
                    <a:pt x="11807" y="9629"/>
                  </a:cubicBezTo>
                  <a:cubicBezTo>
                    <a:pt x="11814" y="9631"/>
                    <a:pt x="11821" y="9632"/>
                    <a:pt x="11827" y="9632"/>
                  </a:cubicBezTo>
                  <a:cubicBezTo>
                    <a:pt x="11857" y="9632"/>
                    <a:pt x="11886" y="9613"/>
                    <a:pt x="11896" y="9583"/>
                  </a:cubicBezTo>
                  <a:cubicBezTo>
                    <a:pt x="11922" y="9628"/>
                    <a:pt x="11970" y="9653"/>
                    <a:pt x="12019" y="9653"/>
                  </a:cubicBezTo>
                  <a:cubicBezTo>
                    <a:pt x="12072" y="9653"/>
                    <a:pt x="12124" y="9624"/>
                    <a:pt x="12148" y="9556"/>
                  </a:cubicBezTo>
                  <a:cubicBezTo>
                    <a:pt x="12343" y="8999"/>
                    <a:pt x="12531" y="8359"/>
                    <a:pt x="12660" y="7706"/>
                  </a:cubicBezTo>
                  <a:cubicBezTo>
                    <a:pt x="12662" y="7706"/>
                    <a:pt x="12665" y="7708"/>
                    <a:pt x="12667" y="7708"/>
                  </a:cubicBezTo>
                  <a:cubicBezTo>
                    <a:pt x="12714" y="7706"/>
                    <a:pt x="12762" y="7706"/>
                    <a:pt x="12809" y="7706"/>
                  </a:cubicBezTo>
                  <a:cubicBezTo>
                    <a:pt x="13243" y="7706"/>
                    <a:pt x="13675" y="7756"/>
                    <a:pt x="14107" y="7756"/>
                  </a:cubicBezTo>
                  <a:cubicBezTo>
                    <a:pt x="14111" y="7756"/>
                    <a:pt x="14115" y="7756"/>
                    <a:pt x="14119" y="7756"/>
                  </a:cubicBezTo>
                  <a:cubicBezTo>
                    <a:pt x="14144" y="7776"/>
                    <a:pt x="14170" y="7784"/>
                    <a:pt x="14196" y="7784"/>
                  </a:cubicBezTo>
                  <a:cubicBezTo>
                    <a:pt x="14287" y="7784"/>
                    <a:pt x="14371" y="7681"/>
                    <a:pt x="14355" y="7583"/>
                  </a:cubicBezTo>
                  <a:cubicBezTo>
                    <a:pt x="14131" y="6164"/>
                    <a:pt x="13810" y="4572"/>
                    <a:pt x="13087" y="3309"/>
                  </a:cubicBezTo>
                  <a:cubicBezTo>
                    <a:pt x="13287" y="2340"/>
                    <a:pt x="13437" y="1355"/>
                    <a:pt x="13632" y="382"/>
                  </a:cubicBezTo>
                  <a:cubicBezTo>
                    <a:pt x="13801" y="285"/>
                    <a:pt x="13726" y="1"/>
                    <a:pt x="13534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531;p67">
              <a:extLst>
                <a:ext uri="{FF2B5EF4-FFF2-40B4-BE49-F238E27FC236}">
                  <a16:creationId xmlns:a16="http://schemas.microsoft.com/office/drawing/2014/main" id="{B3490D1E-08B3-6B94-9030-457B19BB15E6}"/>
                </a:ext>
              </a:extLst>
            </p:cNvPr>
            <p:cNvSpPr/>
            <p:nvPr/>
          </p:nvSpPr>
          <p:spPr>
            <a:xfrm>
              <a:off x="1612725" y="1107225"/>
              <a:ext cx="322300" cy="121200"/>
            </a:xfrm>
            <a:custGeom>
              <a:avLst/>
              <a:gdLst/>
              <a:ahLst/>
              <a:cxnLst/>
              <a:rect l="l" t="t" r="r" b="b"/>
              <a:pathLst>
                <a:path w="12892" h="4848" extrusionOk="0">
                  <a:moveTo>
                    <a:pt x="12727" y="0"/>
                  </a:moveTo>
                  <a:cubicBezTo>
                    <a:pt x="12642" y="0"/>
                    <a:pt x="12552" y="57"/>
                    <a:pt x="12542" y="168"/>
                  </a:cubicBezTo>
                  <a:cubicBezTo>
                    <a:pt x="12486" y="782"/>
                    <a:pt x="12106" y="1363"/>
                    <a:pt x="11491" y="1544"/>
                  </a:cubicBezTo>
                  <a:cubicBezTo>
                    <a:pt x="11373" y="1579"/>
                    <a:pt x="11255" y="1593"/>
                    <a:pt x="11138" y="1593"/>
                  </a:cubicBezTo>
                  <a:cubicBezTo>
                    <a:pt x="10787" y="1593"/>
                    <a:pt x="10437" y="1465"/>
                    <a:pt x="10103" y="1370"/>
                  </a:cubicBezTo>
                  <a:cubicBezTo>
                    <a:pt x="9826" y="1292"/>
                    <a:pt x="9549" y="1235"/>
                    <a:pt x="9275" y="1235"/>
                  </a:cubicBezTo>
                  <a:cubicBezTo>
                    <a:pt x="9008" y="1235"/>
                    <a:pt x="8745" y="1289"/>
                    <a:pt x="8489" y="1431"/>
                  </a:cubicBezTo>
                  <a:cubicBezTo>
                    <a:pt x="7996" y="1703"/>
                    <a:pt x="7774" y="2149"/>
                    <a:pt x="7613" y="2665"/>
                  </a:cubicBezTo>
                  <a:cubicBezTo>
                    <a:pt x="7385" y="3393"/>
                    <a:pt x="6909" y="3695"/>
                    <a:pt x="6360" y="3695"/>
                  </a:cubicBezTo>
                  <a:cubicBezTo>
                    <a:pt x="5976" y="3695"/>
                    <a:pt x="5557" y="3548"/>
                    <a:pt x="5162" y="3294"/>
                  </a:cubicBezTo>
                  <a:cubicBezTo>
                    <a:pt x="4316" y="2750"/>
                    <a:pt x="3424" y="1711"/>
                    <a:pt x="2353" y="1711"/>
                  </a:cubicBezTo>
                  <a:cubicBezTo>
                    <a:pt x="2144" y="1711"/>
                    <a:pt x="1928" y="1750"/>
                    <a:pt x="1704" y="1841"/>
                  </a:cubicBezTo>
                  <a:cubicBezTo>
                    <a:pt x="690" y="2253"/>
                    <a:pt x="1" y="3785"/>
                    <a:pt x="415" y="4793"/>
                  </a:cubicBezTo>
                  <a:cubicBezTo>
                    <a:pt x="430" y="4831"/>
                    <a:pt x="461" y="4848"/>
                    <a:pt x="492" y="4848"/>
                  </a:cubicBezTo>
                  <a:cubicBezTo>
                    <a:pt x="536" y="4848"/>
                    <a:pt x="579" y="4812"/>
                    <a:pt x="567" y="4751"/>
                  </a:cubicBezTo>
                  <a:cubicBezTo>
                    <a:pt x="357" y="3721"/>
                    <a:pt x="1075" y="2053"/>
                    <a:pt x="2299" y="2053"/>
                  </a:cubicBezTo>
                  <a:cubicBezTo>
                    <a:pt x="2309" y="2053"/>
                    <a:pt x="2319" y="2053"/>
                    <a:pt x="2329" y="2053"/>
                  </a:cubicBezTo>
                  <a:cubicBezTo>
                    <a:pt x="3322" y="2075"/>
                    <a:pt x="4024" y="2906"/>
                    <a:pt x="4763" y="3449"/>
                  </a:cubicBezTo>
                  <a:cubicBezTo>
                    <a:pt x="5227" y="3790"/>
                    <a:pt x="5865" y="4088"/>
                    <a:pt x="6469" y="4088"/>
                  </a:cubicBezTo>
                  <a:cubicBezTo>
                    <a:pt x="6847" y="4088"/>
                    <a:pt x="7211" y="3972"/>
                    <a:pt x="7513" y="3678"/>
                  </a:cubicBezTo>
                  <a:cubicBezTo>
                    <a:pt x="7986" y="3215"/>
                    <a:pt x="7906" y="2456"/>
                    <a:pt x="8365" y="1990"/>
                  </a:cubicBezTo>
                  <a:cubicBezTo>
                    <a:pt x="8639" y="1709"/>
                    <a:pt x="8935" y="1617"/>
                    <a:pt x="9242" y="1617"/>
                  </a:cubicBezTo>
                  <a:cubicBezTo>
                    <a:pt x="9777" y="1617"/>
                    <a:pt x="10345" y="1898"/>
                    <a:pt x="10886" y="1955"/>
                  </a:cubicBezTo>
                  <a:cubicBezTo>
                    <a:pt x="10951" y="1961"/>
                    <a:pt x="11015" y="1965"/>
                    <a:pt x="11078" y="1965"/>
                  </a:cubicBezTo>
                  <a:cubicBezTo>
                    <a:pt x="12063" y="1965"/>
                    <a:pt x="12874" y="1170"/>
                    <a:pt x="12890" y="168"/>
                  </a:cubicBezTo>
                  <a:cubicBezTo>
                    <a:pt x="12892" y="55"/>
                    <a:pt x="12811" y="0"/>
                    <a:pt x="12727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" name="Google Shape;1517;p67">
            <a:extLst>
              <a:ext uri="{FF2B5EF4-FFF2-40B4-BE49-F238E27FC236}">
                <a16:creationId xmlns:a16="http://schemas.microsoft.com/office/drawing/2014/main" id="{13A7222F-C02C-A924-07D1-6609B67B4107}"/>
              </a:ext>
            </a:extLst>
          </p:cNvPr>
          <p:cNvGrpSpPr/>
          <p:nvPr/>
        </p:nvGrpSpPr>
        <p:grpSpPr>
          <a:xfrm>
            <a:off x="11280564" y="4175433"/>
            <a:ext cx="632040" cy="666257"/>
            <a:chOff x="414756" y="3719446"/>
            <a:chExt cx="474030" cy="499693"/>
          </a:xfrm>
        </p:grpSpPr>
        <p:sp>
          <p:nvSpPr>
            <p:cNvPr id="15" name="Google Shape;1518;p67">
              <a:extLst>
                <a:ext uri="{FF2B5EF4-FFF2-40B4-BE49-F238E27FC236}">
                  <a16:creationId xmlns:a16="http://schemas.microsoft.com/office/drawing/2014/main" id="{179DFE6B-4C5E-FB4E-9A0F-3BCA6A705009}"/>
                </a:ext>
              </a:extLst>
            </p:cNvPr>
            <p:cNvSpPr/>
            <p:nvPr/>
          </p:nvSpPr>
          <p:spPr>
            <a:xfrm rot="7268192">
              <a:off x="514838" y="3807339"/>
              <a:ext cx="273867" cy="388369"/>
            </a:xfrm>
            <a:custGeom>
              <a:avLst/>
              <a:gdLst/>
              <a:ahLst/>
              <a:cxnLst/>
              <a:rect l="l" t="t" r="r" b="b"/>
              <a:pathLst>
                <a:path w="16324" h="23149" extrusionOk="0">
                  <a:moveTo>
                    <a:pt x="4424" y="0"/>
                  </a:moveTo>
                  <a:cubicBezTo>
                    <a:pt x="3860" y="0"/>
                    <a:pt x="3308" y="116"/>
                    <a:pt x="2811" y="436"/>
                  </a:cubicBezTo>
                  <a:cubicBezTo>
                    <a:pt x="1301" y="1410"/>
                    <a:pt x="1170" y="2872"/>
                    <a:pt x="1080" y="4500"/>
                  </a:cubicBezTo>
                  <a:lnTo>
                    <a:pt x="312" y="18385"/>
                  </a:lnTo>
                  <a:cubicBezTo>
                    <a:pt x="284" y="18903"/>
                    <a:pt x="0" y="21510"/>
                    <a:pt x="895" y="22125"/>
                  </a:cubicBezTo>
                  <a:cubicBezTo>
                    <a:pt x="1733" y="22702"/>
                    <a:pt x="2516" y="23002"/>
                    <a:pt x="3539" y="23096"/>
                  </a:cubicBezTo>
                  <a:cubicBezTo>
                    <a:pt x="3913" y="23131"/>
                    <a:pt x="4288" y="23148"/>
                    <a:pt x="4664" y="23148"/>
                  </a:cubicBezTo>
                  <a:cubicBezTo>
                    <a:pt x="5090" y="23148"/>
                    <a:pt x="5516" y="23126"/>
                    <a:pt x="5940" y="23082"/>
                  </a:cubicBezTo>
                  <a:cubicBezTo>
                    <a:pt x="7751" y="22891"/>
                    <a:pt x="9596" y="22260"/>
                    <a:pt x="11103" y="21217"/>
                  </a:cubicBezTo>
                  <a:cubicBezTo>
                    <a:pt x="14166" y="19094"/>
                    <a:pt x="16040" y="15614"/>
                    <a:pt x="16178" y="11893"/>
                  </a:cubicBezTo>
                  <a:cubicBezTo>
                    <a:pt x="16324" y="7977"/>
                    <a:pt x="14179" y="4644"/>
                    <a:pt x="11068" y="2448"/>
                  </a:cubicBezTo>
                  <a:cubicBezTo>
                    <a:pt x="9680" y="1468"/>
                    <a:pt x="8014" y="792"/>
                    <a:pt x="6385" y="334"/>
                  </a:cubicBezTo>
                  <a:cubicBezTo>
                    <a:pt x="5763" y="159"/>
                    <a:pt x="5085" y="0"/>
                    <a:pt x="4424" y="0"/>
                  </a:cubicBezTo>
                  <a:close/>
                </a:path>
              </a:pathLst>
            </a:custGeom>
            <a:solidFill>
              <a:srgbClr val="FFF07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1519;p67">
              <a:extLst>
                <a:ext uri="{FF2B5EF4-FFF2-40B4-BE49-F238E27FC236}">
                  <a16:creationId xmlns:a16="http://schemas.microsoft.com/office/drawing/2014/main" id="{367AF59D-A6EF-68E0-73F9-04ECC84A6614}"/>
                </a:ext>
              </a:extLst>
            </p:cNvPr>
            <p:cNvSpPr/>
            <p:nvPr/>
          </p:nvSpPr>
          <p:spPr>
            <a:xfrm>
              <a:off x="480932" y="3719446"/>
              <a:ext cx="341692" cy="399383"/>
            </a:xfrm>
            <a:custGeom>
              <a:avLst/>
              <a:gdLst/>
              <a:ahLst/>
              <a:cxnLst/>
              <a:rect l="l" t="t" r="r" b="b"/>
              <a:pathLst>
                <a:path w="9127" h="10668" extrusionOk="0">
                  <a:moveTo>
                    <a:pt x="4526" y="0"/>
                  </a:moveTo>
                  <a:cubicBezTo>
                    <a:pt x="4450" y="0"/>
                    <a:pt x="4373" y="46"/>
                    <a:pt x="4340" y="134"/>
                  </a:cubicBezTo>
                  <a:cubicBezTo>
                    <a:pt x="3510" y="2283"/>
                    <a:pt x="2683" y="4473"/>
                    <a:pt x="2090" y="6707"/>
                  </a:cubicBezTo>
                  <a:cubicBezTo>
                    <a:pt x="1647" y="5490"/>
                    <a:pt x="1014" y="4305"/>
                    <a:pt x="498" y="3133"/>
                  </a:cubicBezTo>
                  <a:cubicBezTo>
                    <a:pt x="469" y="3066"/>
                    <a:pt x="414" y="3039"/>
                    <a:pt x="356" y="3039"/>
                  </a:cubicBezTo>
                  <a:cubicBezTo>
                    <a:pt x="257" y="3039"/>
                    <a:pt x="150" y="3120"/>
                    <a:pt x="148" y="3228"/>
                  </a:cubicBezTo>
                  <a:cubicBezTo>
                    <a:pt x="124" y="4242"/>
                    <a:pt x="115" y="5257"/>
                    <a:pt x="118" y="6272"/>
                  </a:cubicBezTo>
                  <a:cubicBezTo>
                    <a:pt x="121" y="7141"/>
                    <a:pt x="1" y="8120"/>
                    <a:pt x="279" y="8951"/>
                  </a:cubicBezTo>
                  <a:cubicBezTo>
                    <a:pt x="288" y="8978"/>
                    <a:pt x="314" y="8993"/>
                    <a:pt x="338" y="8993"/>
                  </a:cubicBezTo>
                  <a:cubicBezTo>
                    <a:pt x="362" y="8993"/>
                    <a:pt x="386" y="8979"/>
                    <a:pt x="393" y="8951"/>
                  </a:cubicBezTo>
                  <a:cubicBezTo>
                    <a:pt x="634" y="8108"/>
                    <a:pt x="484" y="7143"/>
                    <a:pt x="484" y="6272"/>
                  </a:cubicBezTo>
                  <a:cubicBezTo>
                    <a:pt x="484" y="5553"/>
                    <a:pt x="495" y="4834"/>
                    <a:pt x="508" y="4115"/>
                  </a:cubicBezTo>
                  <a:cubicBezTo>
                    <a:pt x="947" y="5188"/>
                    <a:pt x="1372" y="6298"/>
                    <a:pt x="1940" y="7289"/>
                  </a:cubicBezTo>
                  <a:cubicBezTo>
                    <a:pt x="1931" y="7323"/>
                    <a:pt x="1922" y="7357"/>
                    <a:pt x="1913" y="7391"/>
                  </a:cubicBezTo>
                  <a:cubicBezTo>
                    <a:pt x="1891" y="7481"/>
                    <a:pt x="1960" y="7538"/>
                    <a:pt x="2030" y="7538"/>
                  </a:cubicBezTo>
                  <a:cubicBezTo>
                    <a:pt x="2047" y="7538"/>
                    <a:pt x="2064" y="7534"/>
                    <a:pt x="2080" y="7527"/>
                  </a:cubicBezTo>
                  <a:cubicBezTo>
                    <a:pt x="2108" y="7564"/>
                    <a:pt x="2148" y="7580"/>
                    <a:pt x="2188" y="7580"/>
                  </a:cubicBezTo>
                  <a:cubicBezTo>
                    <a:pt x="2271" y="7580"/>
                    <a:pt x="2352" y="7510"/>
                    <a:pt x="2323" y="7410"/>
                  </a:cubicBezTo>
                  <a:cubicBezTo>
                    <a:pt x="2300" y="7330"/>
                    <a:pt x="2272" y="7251"/>
                    <a:pt x="2247" y="7170"/>
                  </a:cubicBezTo>
                  <a:cubicBezTo>
                    <a:pt x="3014" y="5035"/>
                    <a:pt x="3699" y="2875"/>
                    <a:pt x="4504" y="752"/>
                  </a:cubicBezTo>
                  <a:cubicBezTo>
                    <a:pt x="5164" y="2843"/>
                    <a:pt x="5681" y="5024"/>
                    <a:pt x="6482" y="7053"/>
                  </a:cubicBezTo>
                  <a:cubicBezTo>
                    <a:pt x="6482" y="7053"/>
                    <a:pt x="6483" y="7054"/>
                    <a:pt x="6483" y="7055"/>
                  </a:cubicBezTo>
                  <a:cubicBezTo>
                    <a:pt x="6492" y="7095"/>
                    <a:pt x="6522" y="7128"/>
                    <a:pt x="6561" y="7142"/>
                  </a:cubicBezTo>
                  <a:cubicBezTo>
                    <a:pt x="6583" y="7153"/>
                    <a:pt x="6607" y="7159"/>
                    <a:pt x="6631" y="7159"/>
                  </a:cubicBezTo>
                  <a:cubicBezTo>
                    <a:pt x="6717" y="7159"/>
                    <a:pt x="6800" y="7088"/>
                    <a:pt x="6779" y="6970"/>
                  </a:cubicBezTo>
                  <a:cubicBezTo>
                    <a:pt x="6778" y="6962"/>
                    <a:pt x="6776" y="6954"/>
                    <a:pt x="6775" y="6947"/>
                  </a:cubicBezTo>
                  <a:cubicBezTo>
                    <a:pt x="7299" y="5928"/>
                    <a:pt x="7862" y="4989"/>
                    <a:pt x="8607" y="4133"/>
                  </a:cubicBezTo>
                  <a:lnTo>
                    <a:pt x="8607" y="4133"/>
                  </a:lnTo>
                  <a:cubicBezTo>
                    <a:pt x="8232" y="5943"/>
                    <a:pt x="7816" y="7756"/>
                    <a:pt x="7540" y="9580"/>
                  </a:cubicBezTo>
                  <a:cubicBezTo>
                    <a:pt x="7537" y="9608"/>
                    <a:pt x="7539" y="9638"/>
                    <a:pt x="7548" y="9665"/>
                  </a:cubicBezTo>
                  <a:cubicBezTo>
                    <a:pt x="6520" y="9962"/>
                    <a:pt x="5575" y="10254"/>
                    <a:pt x="4509" y="10254"/>
                  </a:cubicBezTo>
                  <a:cubicBezTo>
                    <a:pt x="4387" y="10254"/>
                    <a:pt x="4265" y="10250"/>
                    <a:pt x="4140" y="10242"/>
                  </a:cubicBezTo>
                  <a:cubicBezTo>
                    <a:pt x="2849" y="10160"/>
                    <a:pt x="1685" y="9703"/>
                    <a:pt x="585" y="9046"/>
                  </a:cubicBezTo>
                  <a:cubicBezTo>
                    <a:pt x="569" y="9037"/>
                    <a:pt x="553" y="9033"/>
                    <a:pt x="538" y="9033"/>
                  </a:cubicBezTo>
                  <a:cubicBezTo>
                    <a:pt x="455" y="9033"/>
                    <a:pt x="382" y="9146"/>
                    <a:pt x="460" y="9208"/>
                  </a:cubicBezTo>
                  <a:cubicBezTo>
                    <a:pt x="1621" y="10111"/>
                    <a:pt x="3276" y="10668"/>
                    <a:pt x="4876" y="10668"/>
                  </a:cubicBezTo>
                  <a:cubicBezTo>
                    <a:pt x="5888" y="10668"/>
                    <a:pt x="6878" y="10445"/>
                    <a:pt x="7708" y="9947"/>
                  </a:cubicBezTo>
                  <a:cubicBezTo>
                    <a:pt x="7775" y="9908"/>
                    <a:pt x="7792" y="9839"/>
                    <a:pt x="7778" y="9778"/>
                  </a:cubicBezTo>
                  <a:cubicBezTo>
                    <a:pt x="7818" y="9762"/>
                    <a:pt x="7850" y="9728"/>
                    <a:pt x="7865" y="9670"/>
                  </a:cubicBezTo>
                  <a:cubicBezTo>
                    <a:pt x="8366" y="7663"/>
                    <a:pt x="8696" y="5599"/>
                    <a:pt x="9100" y="3571"/>
                  </a:cubicBezTo>
                  <a:cubicBezTo>
                    <a:pt x="9126" y="3444"/>
                    <a:pt x="9026" y="3334"/>
                    <a:pt x="8916" y="3334"/>
                  </a:cubicBezTo>
                  <a:cubicBezTo>
                    <a:pt x="8874" y="3334"/>
                    <a:pt x="8829" y="3351"/>
                    <a:pt x="8790" y="3390"/>
                  </a:cubicBezTo>
                  <a:cubicBezTo>
                    <a:pt x="7907" y="4276"/>
                    <a:pt x="7145" y="5300"/>
                    <a:pt x="6679" y="6464"/>
                  </a:cubicBezTo>
                  <a:cubicBezTo>
                    <a:pt x="6226" y="4326"/>
                    <a:pt x="5391" y="2192"/>
                    <a:pt x="4702" y="134"/>
                  </a:cubicBezTo>
                  <a:cubicBezTo>
                    <a:pt x="4672" y="43"/>
                    <a:pt x="4599" y="0"/>
                    <a:pt x="4526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7" name="Rectangle 1">
            <a:extLst>
              <a:ext uri="{FF2B5EF4-FFF2-40B4-BE49-F238E27FC236}">
                <a16:creationId xmlns:a16="http://schemas.microsoft.com/office/drawing/2014/main" id="{4C588BD2-5C67-F4F4-8AAD-0155FF42E938}"/>
              </a:ext>
            </a:extLst>
          </p:cNvPr>
          <p:cNvSpPr/>
          <p:nvPr/>
        </p:nvSpPr>
        <p:spPr>
          <a:xfrm>
            <a:off x="985912" y="3021790"/>
            <a:ext cx="11547263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b) Viết các số sau: 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- Hai mươi tư nghìn năm trăm mười sáu: 24 516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- Ba trăm linh bảy nghìn bốn trăm hai mươi mốt: 307 421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- Một triệu hai trăm năm mươi nghìn không trăm mười bảy: 1 250 017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- Mười lăm triệu không trăm bốn mươi nghìn sáu trăm linh tám: 15 040 608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F13848C2-74CE-91AD-7E96-1087F23FF8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824662">
            <a:off x="295056" y="5943381"/>
            <a:ext cx="660189" cy="7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8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307878F-9086-3C43-DC11-7BDF8B688FAE}"/>
              </a:ext>
            </a:extLst>
          </p:cNvPr>
          <p:cNvSpPr/>
          <p:nvPr/>
        </p:nvSpPr>
        <p:spPr>
          <a:xfrm>
            <a:off x="3018565" y="1670044"/>
            <a:ext cx="6019597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 err="1">
                <a:cs typeface="Arial"/>
                <a:sym typeface="Arial"/>
              </a:rPr>
              <a:t>Bài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tập</a:t>
            </a:r>
            <a:r>
              <a:rPr lang="en-US" sz="2400" b="1" kern="0" dirty="0">
                <a:cs typeface="Arial"/>
                <a:sym typeface="Arial"/>
              </a:rPr>
              <a:t> 2 (SGK – tr34):</a:t>
            </a:r>
          </a:p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cs typeface="Arial"/>
                <a:sym typeface="Arial"/>
              </a:rPr>
              <a:t>Viết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mỗi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sau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thành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tổng</a:t>
            </a:r>
            <a:r>
              <a:rPr lang="en-US" sz="2400" kern="0" dirty="0">
                <a:cs typeface="Arial"/>
                <a:sym typeface="Arial"/>
              </a:rPr>
              <a:t> (</a:t>
            </a:r>
            <a:r>
              <a:rPr lang="en-US" sz="2400" kern="0" dirty="0" err="1">
                <a:cs typeface="Arial"/>
                <a:sym typeface="Arial"/>
              </a:rPr>
              <a:t>theo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mẫu</a:t>
            </a:r>
            <a:r>
              <a:rPr lang="en-US" sz="2400" kern="0" dirty="0">
                <a:cs typeface="Arial"/>
                <a:sym typeface="Arial"/>
              </a:rPr>
              <a:t>):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E495CB8-C9A1-EF36-D6A4-3576018BE26C}"/>
              </a:ext>
            </a:extLst>
          </p:cNvPr>
          <p:cNvSpPr/>
          <p:nvPr/>
        </p:nvSpPr>
        <p:spPr>
          <a:xfrm>
            <a:off x="541964" y="3135132"/>
            <a:ext cx="10972800" cy="573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pl-PL" sz="2400" b="1" kern="0" dirty="0">
                <a:cs typeface="Arial"/>
                <a:sym typeface="Arial"/>
              </a:rPr>
              <a:t>Mẫu: </a:t>
            </a:r>
            <a:r>
              <a:rPr lang="pl-PL" sz="2400" kern="0" dirty="0">
                <a:cs typeface="Arial"/>
                <a:sym typeface="Arial"/>
              </a:rPr>
              <a:t>10 837 = 10 000 + 800 + 30 + 7</a:t>
            </a:r>
            <a:endParaRPr lang="en-US" sz="2400" kern="0" dirty="0">
              <a:cs typeface="Arial"/>
              <a:sym typeface="Arial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FBF5D7B4-BCB5-D6D5-3D5A-D22EDB88124C}"/>
              </a:ext>
            </a:extLst>
          </p:cNvPr>
          <p:cNvSpPr/>
          <p:nvPr/>
        </p:nvSpPr>
        <p:spPr>
          <a:xfrm>
            <a:off x="2873550" y="3033531"/>
            <a:ext cx="6309633" cy="863600"/>
          </a:xfrm>
          <a:prstGeom prst="roundRect">
            <a:avLst/>
          </a:prstGeom>
          <a:noFill/>
          <a:ln w="28575" cap="flat" cmpd="sng" algn="ctr">
            <a:solidFill>
              <a:srgbClr val="EB5D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EB79BB5-6BA3-69A7-0B7F-8346DE93D0E5}"/>
              </a:ext>
            </a:extLst>
          </p:cNvPr>
          <p:cNvSpPr/>
          <p:nvPr/>
        </p:nvSpPr>
        <p:spPr>
          <a:xfrm>
            <a:off x="2190548" y="4098292"/>
            <a:ext cx="2284600" cy="2229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cs typeface="Arial"/>
                <a:sym typeface="Arial"/>
              </a:rPr>
              <a:t>265 175     =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cs typeface="Arial"/>
                <a:sym typeface="Arial"/>
              </a:rPr>
              <a:t>1 050 694  =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cs typeface="Arial"/>
                <a:sym typeface="Arial"/>
              </a:rPr>
              <a:t>321 126     =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cs typeface="Arial"/>
                <a:sym typeface="Arial"/>
              </a:rPr>
              <a:t>57 605       =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DC93CBD-6C68-05A3-2E5E-B80BFB7FD60A}"/>
              </a:ext>
            </a:extLst>
          </p:cNvPr>
          <p:cNvSpPr/>
          <p:nvPr/>
        </p:nvSpPr>
        <p:spPr>
          <a:xfrm>
            <a:off x="4475148" y="4115544"/>
            <a:ext cx="6812414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200 000 + 60 000 + 5 000 + 100 + 70 + 5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1 000 000 + 50 000 + 600 + 90 + 4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300 000 + 20 000 + 1 000 + 100 + 20 + 6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50 000 + 7 000 + 600 + 5</a:t>
            </a:r>
          </a:p>
        </p:txBody>
      </p:sp>
      <p:grpSp>
        <p:nvGrpSpPr>
          <p:cNvPr id="8" name="Google Shape;1507;p67">
            <a:extLst>
              <a:ext uri="{FF2B5EF4-FFF2-40B4-BE49-F238E27FC236}">
                <a16:creationId xmlns:a16="http://schemas.microsoft.com/office/drawing/2014/main" id="{024CB8BC-B2D4-B04C-48EC-E956991BF82D}"/>
              </a:ext>
            </a:extLst>
          </p:cNvPr>
          <p:cNvGrpSpPr/>
          <p:nvPr/>
        </p:nvGrpSpPr>
        <p:grpSpPr>
          <a:xfrm>
            <a:off x="169027" y="2006140"/>
            <a:ext cx="862095" cy="939781"/>
            <a:chOff x="2104509" y="4199944"/>
            <a:chExt cx="646571" cy="704836"/>
          </a:xfrm>
        </p:grpSpPr>
        <p:sp>
          <p:nvSpPr>
            <p:cNvPr id="9" name="Google Shape;1508;p67">
              <a:extLst>
                <a:ext uri="{FF2B5EF4-FFF2-40B4-BE49-F238E27FC236}">
                  <a16:creationId xmlns:a16="http://schemas.microsoft.com/office/drawing/2014/main" id="{85B59287-0D31-633C-5199-54E40D677010}"/>
                </a:ext>
              </a:extLst>
            </p:cNvPr>
            <p:cNvSpPr/>
            <p:nvPr/>
          </p:nvSpPr>
          <p:spPr>
            <a:xfrm>
              <a:off x="2384212" y="4292921"/>
              <a:ext cx="366867" cy="398989"/>
            </a:xfrm>
            <a:custGeom>
              <a:avLst/>
              <a:gdLst/>
              <a:ahLst/>
              <a:cxnLst/>
              <a:rect l="l" t="t" r="r" b="b"/>
              <a:pathLst>
                <a:path w="15638" h="17009" extrusionOk="0">
                  <a:moveTo>
                    <a:pt x="6309" y="1"/>
                  </a:moveTo>
                  <a:cubicBezTo>
                    <a:pt x="4121" y="1"/>
                    <a:pt x="1959" y="1124"/>
                    <a:pt x="1037" y="3168"/>
                  </a:cubicBezTo>
                  <a:cubicBezTo>
                    <a:pt x="1" y="5463"/>
                    <a:pt x="403" y="8319"/>
                    <a:pt x="1185" y="10634"/>
                  </a:cubicBezTo>
                  <a:cubicBezTo>
                    <a:pt x="1838" y="12572"/>
                    <a:pt x="2824" y="14244"/>
                    <a:pt x="4263" y="15599"/>
                  </a:cubicBezTo>
                  <a:cubicBezTo>
                    <a:pt x="4381" y="15748"/>
                    <a:pt x="4503" y="15893"/>
                    <a:pt x="4631" y="16027"/>
                  </a:cubicBezTo>
                  <a:cubicBezTo>
                    <a:pt x="5300" y="16732"/>
                    <a:pt x="6036" y="17008"/>
                    <a:pt x="6782" y="17008"/>
                  </a:cubicBezTo>
                  <a:cubicBezTo>
                    <a:pt x="8219" y="17008"/>
                    <a:pt x="9693" y="15979"/>
                    <a:pt x="10793" y="15000"/>
                  </a:cubicBezTo>
                  <a:cubicBezTo>
                    <a:pt x="12398" y="13572"/>
                    <a:pt x="14623" y="12056"/>
                    <a:pt x="15116" y="9818"/>
                  </a:cubicBezTo>
                  <a:cubicBezTo>
                    <a:pt x="15637" y="7447"/>
                    <a:pt x="14082" y="5112"/>
                    <a:pt x="12650" y="3357"/>
                  </a:cubicBezTo>
                  <a:cubicBezTo>
                    <a:pt x="11133" y="1499"/>
                    <a:pt x="9019" y="107"/>
                    <a:pt x="6572" y="6"/>
                  </a:cubicBezTo>
                  <a:cubicBezTo>
                    <a:pt x="6484" y="2"/>
                    <a:pt x="6397" y="1"/>
                    <a:pt x="6309" y="1"/>
                  </a:cubicBezTo>
                  <a:close/>
                </a:path>
              </a:pathLst>
            </a:custGeom>
            <a:solidFill>
              <a:srgbClr val="FDECE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" name="Google Shape;1509;p67">
              <a:extLst>
                <a:ext uri="{FF2B5EF4-FFF2-40B4-BE49-F238E27FC236}">
                  <a16:creationId xmlns:a16="http://schemas.microsoft.com/office/drawing/2014/main" id="{42477E85-5697-1A93-C82F-5084DB637F2E}"/>
                </a:ext>
              </a:extLst>
            </p:cNvPr>
            <p:cNvSpPr/>
            <p:nvPr/>
          </p:nvSpPr>
          <p:spPr>
            <a:xfrm>
              <a:off x="2104509" y="4199944"/>
              <a:ext cx="629661" cy="704836"/>
            </a:xfrm>
            <a:custGeom>
              <a:avLst/>
              <a:gdLst/>
              <a:ahLst/>
              <a:cxnLst/>
              <a:rect l="l" t="t" r="r" b="b"/>
              <a:pathLst>
                <a:path w="16819" h="18827" extrusionOk="0">
                  <a:moveTo>
                    <a:pt x="9398" y="487"/>
                  </a:moveTo>
                  <a:cubicBezTo>
                    <a:pt x="10855" y="910"/>
                    <a:pt x="11867" y="2190"/>
                    <a:pt x="11540" y="3891"/>
                  </a:cubicBezTo>
                  <a:cubicBezTo>
                    <a:pt x="11531" y="3932"/>
                    <a:pt x="11540" y="3976"/>
                    <a:pt x="11564" y="4012"/>
                  </a:cubicBezTo>
                  <a:cubicBezTo>
                    <a:pt x="11392" y="4056"/>
                    <a:pt x="11222" y="4108"/>
                    <a:pt x="11056" y="4167"/>
                  </a:cubicBezTo>
                  <a:cubicBezTo>
                    <a:pt x="11000" y="2780"/>
                    <a:pt x="10572" y="1269"/>
                    <a:pt x="9398" y="487"/>
                  </a:cubicBezTo>
                  <a:close/>
                  <a:moveTo>
                    <a:pt x="7764" y="447"/>
                  </a:moveTo>
                  <a:cubicBezTo>
                    <a:pt x="7906" y="447"/>
                    <a:pt x="8052" y="459"/>
                    <a:pt x="8200" y="484"/>
                  </a:cubicBezTo>
                  <a:cubicBezTo>
                    <a:pt x="10075" y="804"/>
                    <a:pt x="10617" y="2861"/>
                    <a:pt x="10618" y="4486"/>
                  </a:cubicBezTo>
                  <a:cubicBezTo>
                    <a:pt x="10618" y="4597"/>
                    <a:pt x="10721" y="4714"/>
                    <a:pt x="10836" y="4714"/>
                  </a:cubicBezTo>
                  <a:cubicBezTo>
                    <a:pt x="10857" y="4714"/>
                    <a:pt x="10879" y="4710"/>
                    <a:pt x="10900" y="4701"/>
                  </a:cubicBezTo>
                  <a:cubicBezTo>
                    <a:pt x="11493" y="4460"/>
                    <a:pt x="12146" y="4289"/>
                    <a:pt x="12783" y="4289"/>
                  </a:cubicBezTo>
                  <a:cubicBezTo>
                    <a:pt x="13426" y="4289"/>
                    <a:pt x="14053" y="4464"/>
                    <a:pt x="14585" y="4917"/>
                  </a:cubicBezTo>
                  <a:cubicBezTo>
                    <a:pt x="15779" y="5936"/>
                    <a:pt x="15407" y="7518"/>
                    <a:pt x="14362" y="8493"/>
                  </a:cubicBezTo>
                  <a:cubicBezTo>
                    <a:pt x="13432" y="9360"/>
                    <a:pt x="12211" y="9661"/>
                    <a:pt x="10963" y="9661"/>
                  </a:cubicBezTo>
                  <a:cubicBezTo>
                    <a:pt x="9979" y="9661"/>
                    <a:pt x="8978" y="9474"/>
                    <a:pt x="8091" y="9232"/>
                  </a:cubicBezTo>
                  <a:cubicBezTo>
                    <a:pt x="8075" y="9227"/>
                    <a:pt x="8060" y="9225"/>
                    <a:pt x="8044" y="9225"/>
                  </a:cubicBezTo>
                  <a:cubicBezTo>
                    <a:pt x="8029" y="9225"/>
                    <a:pt x="8014" y="9227"/>
                    <a:pt x="8000" y="9231"/>
                  </a:cubicBezTo>
                  <a:cubicBezTo>
                    <a:pt x="5649" y="8228"/>
                    <a:pt x="4223" y="5765"/>
                    <a:pt x="4831" y="3174"/>
                  </a:cubicBezTo>
                  <a:cubicBezTo>
                    <a:pt x="5158" y="1782"/>
                    <a:pt x="6275" y="447"/>
                    <a:pt x="7764" y="447"/>
                  </a:cubicBezTo>
                  <a:close/>
                  <a:moveTo>
                    <a:pt x="15056" y="4739"/>
                  </a:moveTo>
                  <a:lnTo>
                    <a:pt x="15056" y="4739"/>
                  </a:lnTo>
                  <a:cubicBezTo>
                    <a:pt x="16052" y="5329"/>
                    <a:pt x="16653" y="6349"/>
                    <a:pt x="16030" y="7665"/>
                  </a:cubicBezTo>
                  <a:cubicBezTo>
                    <a:pt x="15526" y="8731"/>
                    <a:pt x="14534" y="9591"/>
                    <a:pt x="13486" y="10093"/>
                  </a:cubicBezTo>
                  <a:cubicBezTo>
                    <a:pt x="12715" y="10463"/>
                    <a:pt x="11927" y="10632"/>
                    <a:pt x="11152" y="10632"/>
                  </a:cubicBezTo>
                  <a:cubicBezTo>
                    <a:pt x="9960" y="10632"/>
                    <a:pt x="8798" y="10232"/>
                    <a:pt x="7774" y="9548"/>
                  </a:cubicBezTo>
                  <a:lnTo>
                    <a:pt x="7774" y="9548"/>
                  </a:lnTo>
                  <a:cubicBezTo>
                    <a:pt x="7863" y="9570"/>
                    <a:pt x="7953" y="9591"/>
                    <a:pt x="8045" y="9606"/>
                  </a:cubicBezTo>
                  <a:cubicBezTo>
                    <a:pt x="8931" y="9859"/>
                    <a:pt x="9968" y="10038"/>
                    <a:pt x="10995" y="10038"/>
                  </a:cubicBezTo>
                  <a:cubicBezTo>
                    <a:pt x="12852" y="10038"/>
                    <a:pt x="14676" y="9455"/>
                    <a:pt x="15515" y="7672"/>
                  </a:cubicBezTo>
                  <a:cubicBezTo>
                    <a:pt x="15993" y="6656"/>
                    <a:pt x="15831" y="5526"/>
                    <a:pt x="15056" y="4739"/>
                  </a:cubicBezTo>
                  <a:close/>
                  <a:moveTo>
                    <a:pt x="6390" y="8882"/>
                  </a:moveTo>
                  <a:cubicBezTo>
                    <a:pt x="6572" y="9019"/>
                    <a:pt x="6763" y="9140"/>
                    <a:pt x="6965" y="9243"/>
                  </a:cubicBezTo>
                  <a:cubicBezTo>
                    <a:pt x="7002" y="9281"/>
                    <a:pt x="7040" y="9319"/>
                    <a:pt x="7078" y="9356"/>
                  </a:cubicBezTo>
                  <a:cubicBezTo>
                    <a:pt x="5874" y="10852"/>
                    <a:pt x="4920" y="12536"/>
                    <a:pt x="3972" y="14201"/>
                  </a:cubicBezTo>
                  <a:cubicBezTo>
                    <a:pt x="3498" y="15033"/>
                    <a:pt x="3026" y="15867"/>
                    <a:pt x="2529" y="16685"/>
                  </a:cubicBezTo>
                  <a:cubicBezTo>
                    <a:pt x="2264" y="17121"/>
                    <a:pt x="2007" y="17645"/>
                    <a:pt x="1672" y="18031"/>
                  </a:cubicBezTo>
                  <a:cubicBezTo>
                    <a:pt x="1512" y="18217"/>
                    <a:pt x="1526" y="18307"/>
                    <a:pt x="1278" y="18307"/>
                  </a:cubicBezTo>
                  <a:cubicBezTo>
                    <a:pt x="1270" y="18307"/>
                    <a:pt x="1261" y="18307"/>
                    <a:pt x="1252" y="18307"/>
                  </a:cubicBezTo>
                  <a:cubicBezTo>
                    <a:pt x="1122" y="18305"/>
                    <a:pt x="750" y="18045"/>
                    <a:pt x="511" y="17878"/>
                  </a:cubicBezTo>
                  <a:cubicBezTo>
                    <a:pt x="2522" y="14919"/>
                    <a:pt x="4505" y="11925"/>
                    <a:pt x="6390" y="8882"/>
                  </a:cubicBezTo>
                  <a:close/>
                  <a:moveTo>
                    <a:pt x="7816" y="0"/>
                  </a:moveTo>
                  <a:cubicBezTo>
                    <a:pt x="6516" y="0"/>
                    <a:pt x="5301" y="909"/>
                    <a:pt x="4736" y="2095"/>
                  </a:cubicBezTo>
                  <a:cubicBezTo>
                    <a:pt x="3743" y="4174"/>
                    <a:pt x="4379" y="7193"/>
                    <a:pt x="6178" y="8714"/>
                  </a:cubicBezTo>
                  <a:cubicBezTo>
                    <a:pt x="4066" y="11698"/>
                    <a:pt x="2041" y="14759"/>
                    <a:pt x="59" y="17830"/>
                  </a:cubicBezTo>
                  <a:cubicBezTo>
                    <a:pt x="1" y="17921"/>
                    <a:pt x="39" y="18054"/>
                    <a:pt x="131" y="18106"/>
                  </a:cubicBezTo>
                  <a:cubicBezTo>
                    <a:pt x="546" y="18339"/>
                    <a:pt x="961" y="18571"/>
                    <a:pt x="1377" y="18803"/>
                  </a:cubicBezTo>
                  <a:cubicBezTo>
                    <a:pt x="1406" y="18819"/>
                    <a:pt x="1436" y="18826"/>
                    <a:pt x="1465" y="18826"/>
                  </a:cubicBezTo>
                  <a:cubicBezTo>
                    <a:pt x="1527" y="18826"/>
                    <a:pt x="1585" y="18793"/>
                    <a:pt x="1623" y="18738"/>
                  </a:cubicBezTo>
                  <a:cubicBezTo>
                    <a:pt x="3677" y="15778"/>
                    <a:pt x="5187" y="12492"/>
                    <a:pt x="7324" y="9585"/>
                  </a:cubicBezTo>
                  <a:cubicBezTo>
                    <a:pt x="8366" y="10494"/>
                    <a:pt x="9711" y="10944"/>
                    <a:pt x="11068" y="10944"/>
                  </a:cubicBezTo>
                  <a:cubicBezTo>
                    <a:pt x="12342" y="10944"/>
                    <a:pt x="13626" y="10547"/>
                    <a:pt x="14678" y="9759"/>
                  </a:cubicBezTo>
                  <a:cubicBezTo>
                    <a:pt x="15695" y="8998"/>
                    <a:pt x="16819" y="7678"/>
                    <a:pt x="16616" y="6311"/>
                  </a:cubicBezTo>
                  <a:cubicBezTo>
                    <a:pt x="16396" y="4829"/>
                    <a:pt x="14962" y="4068"/>
                    <a:pt x="13599" y="3936"/>
                  </a:cubicBezTo>
                  <a:cubicBezTo>
                    <a:pt x="13333" y="3875"/>
                    <a:pt x="13061" y="3847"/>
                    <a:pt x="12785" y="3847"/>
                  </a:cubicBezTo>
                  <a:cubicBezTo>
                    <a:pt x="12473" y="3847"/>
                    <a:pt x="12158" y="3883"/>
                    <a:pt x="11847" y="3946"/>
                  </a:cubicBezTo>
                  <a:cubicBezTo>
                    <a:pt x="12197" y="2079"/>
                    <a:pt x="10838" y="144"/>
                    <a:pt x="8949" y="144"/>
                  </a:cubicBezTo>
                  <a:cubicBezTo>
                    <a:pt x="8874" y="144"/>
                    <a:pt x="8799" y="147"/>
                    <a:pt x="8723" y="153"/>
                  </a:cubicBezTo>
                  <a:cubicBezTo>
                    <a:pt x="8421" y="49"/>
                    <a:pt x="8116" y="0"/>
                    <a:pt x="7816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1" name="Google Shape;1528;p67">
            <a:extLst>
              <a:ext uri="{FF2B5EF4-FFF2-40B4-BE49-F238E27FC236}">
                <a16:creationId xmlns:a16="http://schemas.microsoft.com/office/drawing/2014/main" id="{E1B7058C-4137-0819-9539-FE0A0FBB011A}"/>
              </a:ext>
            </a:extLst>
          </p:cNvPr>
          <p:cNvSpPr/>
          <p:nvPr/>
        </p:nvSpPr>
        <p:spPr>
          <a:xfrm>
            <a:off x="285465" y="5711942"/>
            <a:ext cx="1257800" cy="1070613"/>
          </a:xfrm>
          <a:custGeom>
            <a:avLst/>
            <a:gdLst/>
            <a:ahLst/>
            <a:cxnLst/>
            <a:rect l="l" t="t" r="r" b="b"/>
            <a:pathLst>
              <a:path w="25198" h="21448" extrusionOk="0">
                <a:moveTo>
                  <a:pt x="9111" y="6077"/>
                </a:moveTo>
                <a:cubicBezTo>
                  <a:pt x="9198" y="6077"/>
                  <a:pt x="9285" y="6079"/>
                  <a:pt x="9373" y="6085"/>
                </a:cubicBezTo>
                <a:cubicBezTo>
                  <a:pt x="12142" y="6256"/>
                  <a:pt x="14657" y="8041"/>
                  <a:pt x="16225" y="10256"/>
                </a:cubicBezTo>
                <a:cubicBezTo>
                  <a:pt x="16100" y="10222"/>
                  <a:pt x="15974" y="10204"/>
                  <a:pt x="15848" y="10204"/>
                </a:cubicBezTo>
                <a:cubicBezTo>
                  <a:pt x="15628" y="10204"/>
                  <a:pt x="15410" y="10261"/>
                  <a:pt x="15207" y="10400"/>
                </a:cubicBezTo>
                <a:cubicBezTo>
                  <a:pt x="15204" y="10390"/>
                  <a:pt x="15200" y="10381"/>
                  <a:pt x="15196" y="10372"/>
                </a:cubicBezTo>
                <a:cubicBezTo>
                  <a:pt x="14174" y="8909"/>
                  <a:pt x="12203" y="7448"/>
                  <a:pt x="10290" y="7448"/>
                </a:cubicBezTo>
                <a:cubicBezTo>
                  <a:pt x="9853" y="7448"/>
                  <a:pt x="9418" y="7524"/>
                  <a:pt x="8999" y="7695"/>
                </a:cubicBezTo>
                <a:cubicBezTo>
                  <a:pt x="7109" y="8463"/>
                  <a:pt x="6412" y="10842"/>
                  <a:pt x="7609" y="12476"/>
                </a:cubicBezTo>
                <a:cubicBezTo>
                  <a:pt x="7357" y="12594"/>
                  <a:pt x="7143" y="12783"/>
                  <a:pt x="6977" y="13013"/>
                </a:cubicBezTo>
                <a:cubicBezTo>
                  <a:pt x="6156" y="11665"/>
                  <a:pt x="5393" y="10259"/>
                  <a:pt x="5797" y="8620"/>
                </a:cubicBezTo>
                <a:cubicBezTo>
                  <a:pt x="6196" y="7004"/>
                  <a:pt x="7504" y="6077"/>
                  <a:pt x="9111" y="6077"/>
                </a:cubicBezTo>
                <a:close/>
                <a:moveTo>
                  <a:pt x="8307" y="457"/>
                </a:moveTo>
                <a:cubicBezTo>
                  <a:pt x="12624" y="457"/>
                  <a:pt x="16393" y="3791"/>
                  <a:pt x="18629" y="7406"/>
                </a:cubicBezTo>
                <a:cubicBezTo>
                  <a:pt x="18586" y="7420"/>
                  <a:pt x="18544" y="7429"/>
                  <a:pt x="18501" y="7444"/>
                </a:cubicBezTo>
                <a:cubicBezTo>
                  <a:pt x="17947" y="7642"/>
                  <a:pt x="17575" y="7957"/>
                  <a:pt x="17345" y="8338"/>
                </a:cubicBezTo>
                <a:cubicBezTo>
                  <a:pt x="17285" y="8272"/>
                  <a:pt x="17222" y="8207"/>
                  <a:pt x="17160" y="8136"/>
                </a:cubicBezTo>
                <a:cubicBezTo>
                  <a:pt x="16741" y="7655"/>
                  <a:pt x="16315" y="7179"/>
                  <a:pt x="15870" y="6721"/>
                </a:cubicBezTo>
                <a:cubicBezTo>
                  <a:pt x="15110" y="5938"/>
                  <a:pt x="14296" y="5203"/>
                  <a:pt x="13395" y="4583"/>
                </a:cubicBezTo>
                <a:cubicBezTo>
                  <a:pt x="11965" y="3598"/>
                  <a:pt x="10291" y="2967"/>
                  <a:pt x="8564" y="2967"/>
                </a:cubicBezTo>
                <a:cubicBezTo>
                  <a:pt x="8188" y="2967"/>
                  <a:pt x="7809" y="2997"/>
                  <a:pt x="7430" y="3059"/>
                </a:cubicBezTo>
                <a:cubicBezTo>
                  <a:pt x="5473" y="3383"/>
                  <a:pt x="3786" y="4668"/>
                  <a:pt x="3210" y="6606"/>
                </a:cubicBezTo>
                <a:cubicBezTo>
                  <a:pt x="2548" y="8839"/>
                  <a:pt x="3621" y="11094"/>
                  <a:pt x="4678" y="13016"/>
                </a:cubicBezTo>
                <a:cubicBezTo>
                  <a:pt x="4482" y="13038"/>
                  <a:pt x="4291" y="13096"/>
                  <a:pt x="4116" y="13188"/>
                </a:cubicBezTo>
                <a:cubicBezTo>
                  <a:pt x="3803" y="13350"/>
                  <a:pt x="3607" y="13573"/>
                  <a:pt x="3494" y="13830"/>
                </a:cubicBezTo>
                <a:cubicBezTo>
                  <a:pt x="2099" y="11466"/>
                  <a:pt x="394" y="8988"/>
                  <a:pt x="908" y="6101"/>
                </a:cubicBezTo>
                <a:cubicBezTo>
                  <a:pt x="1343" y="3653"/>
                  <a:pt x="3329" y="1637"/>
                  <a:pt x="5658" y="882"/>
                </a:cubicBezTo>
                <a:cubicBezTo>
                  <a:pt x="6557" y="590"/>
                  <a:pt x="7443" y="457"/>
                  <a:pt x="8307" y="457"/>
                </a:cubicBezTo>
                <a:close/>
                <a:moveTo>
                  <a:pt x="8555" y="3381"/>
                </a:moveTo>
                <a:cubicBezTo>
                  <a:pt x="10172" y="3381"/>
                  <a:pt x="11716" y="3962"/>
                  <a:pt x="13065" y="4870"/>
                </a:cubicBezTo>
                <a:cubicBezTo>
                  <a:pt x="13859" y="5403"/>
                  <a:pt x="14581" y="6038"/>
                  <a:pt x="15258" y="6713"/>
                </a:cubicBezTo>
                <a:cubicBezTo>
                  <a:pt x="15571" y="7024"/>
                  <a:pt x="15875" y="7346"/>
                  <a:pt x="16174" y="7673"/>
                </a:cubicBezTo>
                <a:cubicBezTo>
                  <a:pt x="16306" y="7819"/>
                  <a:pt x="16437" y="7965"/>
                  <a:pt x="16568" y="8112"/>
                </a:cubicBezTo>
                <a:cubicBezTo>
                  <a:pt x="16572" y="8117"/>
                  <a:pt x="16933" y="8485"/>
                  <a:pt x="17174" y="8680"/>
                </a:cubicBezTo>
                <a:cubicBezTo>
                  <a:pt x="17139" y="8696"/>
                  <a:pt x="17112" y="8726"/>
                  <a:pt x="17097" y="8762"/>
                </a:cubicBezTo>
                <a:lnTo>
                  <a:pt x="17076" y="8817"/>
                </a:lnTo>
                <a:cubicBezTo>
                  <a:pt x="17059" y="8859"/>
                  <a:pt x="17074" y="8917"/>
                  <a:pt x="17101" y="8956"/>
                </a:cubicBezTo>
                <a:cubicBezTo>
                  <a:pt x="16967" y="9577"/>
                  <a:pt x="17085" y="10285"/>
                  <a:pt x="17359" y="10948"/>
                </a:cubicBezTo>
                <a:cubicBezTo>
                  <a:pt x="17188" y="10782"/>
                  <a:pt x="16998" y="10635"/>
                  <a:pt x="16795" y="10510"/>
                </a:cubicBezTo>
                <a:cubicBezTo>
                  <a:pt x="16812" y="10458"/>
                  <a:pt x="16804" y="10401"/>
                  <a:pt x="16772" y="10356"/>
                </a:cubicBezTo>
                <a:cubicBezTo>
                  <a:pt x="15267" y="7963"/>
                  <a:pt x="12257" y="5687"/>
                  <a:pt x="9262" y="5687"/>
                </a:cubicBezTo>
                <a:cubicBezTo>
                  <a:pt x="8943" y="5687"/>
                  <a:pt x="8624" y="5713"/>
                  <a:pt x="8307" y="5767"/>
                </a:cubicBezTo>
                <a:cubicBezTo>
                  <a:pt x="4694" y="6386"/>
                  <a:pt x="4722" y="11020"/>
                  <a:pt x="6860" y="13194"/>
                </a:cubicBezTo>
                <a:cubicBezTo>
                  <a:pt x="6655" y="13555"/>
                  <a:pt x="6549" y="13993"/>
                  <a:pt x="6569" y="14429"/>
                </a:cubicBezTo>
                <a:cubicBezTo>
                  <a:pt x="6335" y="13697"/>
                  <a:pt x="5714" y="13089"/>
                  <a:pt x="4984" y="13015"/>
                </a:cubicBezTo>
                <a:cubicBezTo>
                  <a:pt x="5006" y="12969"/>
                  <a:pt x="5003" y="12916"/>
                  <a:pt x="4980" y="12873"/>
                </a:cubicBezTo>
                <a:cubicBezTo>
                  <a:pt x="4076" y="11070"/>
                  <a:pt x="3046" y="9047"/>
                  <a:pt x="3530" y="6969"/>
                </a:cubicBezTo>
                <a:cubicBezTo>
                  <a:pt x="4001" y="4945"/>
                  <a:pt x="5780" y="3660"/>
                  <a:pt x="7780" y="3426"/>
                </a:cubicBezTo>
                <a:cubicBezTo>
                  <a:pt x="8040" y="3395"/>
                  <a:pt x="8298" y="3381"/>
                  <a:pt x="8555" y="3381"/>
                </a:cubicBezTo>
                <a:close/>
                <a:moveTo>
                  <a:pt x="19292" y="7695"/>
                </a:moveTo>
                <a:cubicBezTo>
                  <a:pt x="20356" y="7695"/>
                  <a:pt x="21222" y="8613"/>
                  <a:pt x="21494" y="9635"/>
                </a:cubicBezTo>
                <a:cubicBezTo>
                  <a:pt x="21521" y="9733"/>
                  <a:pt x="21592" y="9775"/>
                  <a:pt x="21666" y="9775"/>
                </a:cubicBezTo>
                <a:cubicBezTo>
                  <a:pt x="21749" y="9775"/>
                  <a:pt x="21836" y="9723"/>
                  <a:pt x="21872" y="9635"/>
                </a:cubicBezTo>
                <a:cubicBezTo>
                  <a:pt x="22056" y="9190"/>
                  <a:pt x="22540" y="8905"/>
                  <a:pt x="23004" y="8905"/>
                </a:cubicBezTo>
                <a:cubicBezTo>
                  <a:pt x="23328" y="8905"/>
                  <a:pt x="23643" y="9045"/>
                  <a:pt x="23837" y="9369"/>
                </a:cubicBezTo>
                <a:cubicBezTo>
                  <a:pt x="24174" y="9930"/>
                  <a:pt x="23895" y="10608"/>
                  <a:pt x="23440" y="10987"/>
                </a:cubicBezTo>
                <a:cubicBezTo>
                  <a:pt x="23326" y="11083"/>
                  <a:pt x="23432" y="11244"/>
                  <a:pt x="23555" y="11244"/>
                </a:cubicBezTo>
                <a:cubicBezTo>
                  <a:pt x="23579" y="11244"/>
                  <a:pt x="23602" y="11238"/>
                  <a:pt x="23625" y="11225"/>
                </a:cubicBezTo>
                <a:cubicBezTo>
                  <a:pt x="23644" y="11215"/>
                  <a:pt x="23660" y="11202"/>
                  <a:pt x="23678" y="11192"/>
                </a:cubicBezTo>
                <a:cubicBezTo>
                  <a:pt x="23678" y="11192"/>
                  <a:pt x="23678" y="11193"/>
                  <a:pt x="23679" y="11194"/>
                </a:cubicBezTo>
                <a:cubicBezTo>
                  <a:pt x="24287" y="12178"/>
                  <a:pt x="24832" y="13602"/>
                  <a:pt x="23595" y="14390"/>
                </a:cubicBezTo>
                <a:cubicBezTo>
                  <a:pt x="23276" y="14592"/>
                  <a:pt x="22781" y="14706"/>
                  <a:pt x="22270" y="14706"/>
                </a:cubicBezTo>
                <a:cubicBezTo>
                  <a:pt x="21544" y="14706"/>
                  <a:pt x="20784" y="14476"/>
                  <a:pt x="20447" y="13948"/>
                </a:cubicBezTo>
                <a:cubicBezTo>
                  <a:pt x="20408" y="13774"/>
                  <a:pt x="20346" y="13604"/>
                  <a:pt x="20261" y="13446"/>
                </a:cubicBezTo>
                <a:cubicBezTo>
                  <a:pt x="20222" y="13377"/>
                  <a:pt x="20166" y="13348"/>
                  <a:pt x="20109" y="13348"/>
                </a:cubicBezTo>
                <a:cubicBezTo>
                  <a:pt x="19996" y="13348"/>
                  <a:pt x="19882" y="13461"/>
                  <a:pt x="19902" y="13598"/>
                </a:cubicBezTo>
                <a:cubicBezTo>
                  <a:pt x="19930" y="13781"/>
                  <a:pt x="19993" y="13957"/>
                  <a:pt x="20089" y="14115"/>
                </a:cubicBezTo>
                <a:cubicBezTo>
                  <a:pt x="20236" y="14852"/>
                  <a:pt x="19946" y="15715"/>
                  <a:pt x="19498" y="16294"/>
                </a:cubicBezTo>
                <a:cubicBezTo>
                  <a:pt x="19203" y="16675"/>
                  <a:pt x="18810" y="16895"/>
                  <a:pt x="18394" y="16895"/>
                </a:cubicBezTo>
                <a:cubicBezTo>
                  <a:pt x="18175" y="16895"/>
                  <a:pt x="17951" y="16835"/>
                  <a:pt x="17731" y="16705"/>
                </a:cubicBezTo>
                <a:cubicBezTo>
                  <a:pt x="17137" y="16352"/>
                  <a:pt x="16954" y="15708"/>
                  <a:pt x="16867" y="15080"/>
                </a:cubicBezTo>
                <a:cubicBezTo>
                  <a:pt x="16901" y="15016"/>
                  <a:pt x="16892" y="14938"/>
                  <a:pt x="16843" y="14884"/>
                </a:cubicBezTo>
                <a:cubicBezTo>
                  <a:pt x="16836" y="14826"/>
                  <a:pt x="16777" y="14785"/>
                  <a:pt x="16725" y="14785"/>
                </a:cubicBezTo>
                <a:cubicBezTo>
                  <a:pt x="16688" y="14785"/>
                  <a:pt x="16654" y="14806"/>
                  <a:pt x="16647" y="14858"/>
                </a:cubicBezTo>
                <a:cubicBezTo>
                  <a:pt x="16647" y="14861"/>
                  <a:pt x="16647" y="14864"/>
                  <a:pt x="16646" y="14867"/>
                </a:cubicBezTo>
                <a:cubicBezTo>
                  <a:pt x="16163" y="15149"/>
                  <a:pt x="15517" y="15483"/>
                  <a:pt x="14913" y="15483"/>
                </a:cubicBezTo>
                <a:cubicBezTo>
                  <a:pt x="14595" y="15483"/>
                  <a:pt x="14289" y="15390"/>
                  <a:pt x="14024" y="15150"/>
                </a:cubicBezTo>
                <a:cubicBezTo>
                  <a:pt x="12950" y="14178"/>
                  <a:pt x="14312" y="12616"/>
                  <a:pt x="15171" y="12616"/>
                </a:cubicBezTo>
                <a:cubicBezTo>
                  <a:pt x="15266" y="12616"/>
                  <a:pt x="15356" y="12635"/>
                  <a:pt x="15435" y="12677"/>
                </a:cubicBezTo>
                <a:cubicBezTo>
                  <a:pt x="15504" y="12746"/>
                  <a:pt x="15573" y="12810"/>
                  <a:pt x="15641" y="12868"/>
                </a:cubicBezTo>
                <a:cubicBezTo>
                  <a:pt x="15675" y="12897"/>
                  <a:pt x="15715" y="12909"/>
                  <a:pt x="15755" y="12909"/>
                </a:cubicBezTo>
                <a:cubicBezTo>
                  <a:pt x="15882" y="12909"/>
                  <a:pt x="16006" y="12786"/>
                  <a:pt x="15913" y="12655"/>
                </a:cubicBezTo>
                <a:cubicBezTo>
                  <a:pt x="15905" y="12642"/>
                  <a:pt x="15894" y="12632"/>
                  <a:pt x="15885" y="12621"/>
                </a:cubicBezTo>
                <a:lnTo>
                  <a:pt x="15886" y="12620"/>
                </a:lnTo>
                <a:cubicBezTo>
                  <a:pt x="15884" y="12618"/>
                  <a:pt x="15882" y="12616"/>
                  <a:pt x="15881" y="12614"/>
                </a:cubicBezTo>
                <a:cubicBezTo>
                  <a:pt x="15823" y="12544"/>
                  <a:pt x="15755" y="12487"/>
                  <a:pt x="15676" y="12443"/>
                </a:cubicBezTo>
                <a:cubicBezTo>
                  <a:pt x="15595" y="12370"/>
                  <a:pt x="15516" y="12294"/>
                  <a:pt x="15441" y="12212"/>
                </a:cubicBezTo>
                <a:cubicBezTo>
                  <a:pt x="14756" y="11484"/>
                  <a:pt x="15040" y="10946"/>
                  <a:pt x="16290" y="10598"/>
                </a:cubicBezTo>
                <a:cubicBezTo>
                  <a:pt x="16683" y="10679"/>
                  <a:pt x="17062" y="11048"/>
                  <a:pt x="17389" y="11267"/>
                </a:cubicBezTo>
                <a:cubicBezTo>
                  <a:pt x="17407" y="11279"/>
                  <a:pt x="17425" y="11284"/>
                  <a:pt x="17441" y="11284"/>
                </a:cubicBezTo>
                <a:cubicBezTo>
                  <a:pt x="17478" y="11284"/>
                  <a:pt x="17509" y="11259"/>
                  <a:pt x="17526" y="11225"/>
                </a:cubicBezTo>
                <a:cubicBezTo>
                  <a:pt x="17538" y="11229"/>
                  <a:pt x="17550" y="11231"/>
                  <a:pt x="17563" y="11231"/>
                </a:cubicBezTo>
                <a:cubicBezTo>
                  <a:pt x="17649" y="11231"/>
                  <a:pt x="17743" y="11152"/>
                  <a:pt x="17713" y="11051"/>
                </a:cubicBezTo>
                <a:cubicBezTo>
                  <a:pt x="17514" y="10383"/>
                  <a:pt x="17366" y="9648"/>
                  <a:pt x="17500" y="9030"/>
                </a:cubicBezTo>
                <a:cubicBezTo>
                  <a:pt x="17549" y="8989"/>
                  <a:pt x="17579" y="8929"/>
                  <a:pt x="17583" y="8866"/>
                </a:cubicBezTo>
                <a:cubicBezTo>
                  <a:pt x="17584" y="8832"/>
                  <a:pt x="17583" y="8798"/>
                  <a:pt x="17579" y="8765"/>
                </a:cubicBezTo>
                <a:cubicBezTo>
                  <a:pt x="17745" y="8333"/>
                  <a:pt x="18088" y="7981"/>
                  <a:pt x="18710" y="7786"/>
                </a:cubicBezTo>
                <a:cubicBezTo>
                  <a:pt x="18760" y="7770"/>
                  <a:pt x="18810" y="7761"/>
                  <a:pt x="18858" y="7749"/>
                </a:cubicBezTo>
                <a:cubicBezTo>
                  <a:pt x="18898" y="7779"/>
                  <a:pt x="18943" y="7792"/>
                  <a:pt x="18988" y="7792"/>
                </a:cubicBezTo>
                <a:cubicBezTo>
                  <a:pt x="19063" y="7792"/>
                  <a:pt x="19138" y="7756"/>
                  <a:pt x="19186" y="7698"/>
                </a:cubicBezTo>
                <a:cubicBezTo>
                  <a:pt x="19221" y="7696"/>
                  <a:pt x="19256" y="7695"/>
                  <a:pt x="19292" y="7695"/>
                </a:cubicBezTo>
                <a:close/>
                <a:moveTo>
                  <a:pt x="8251" y="12710"/>
                </a:moveTo>
                <a:cubicBezTo>
                  <a:pt x="9338" y="12710"/>
                  <a:pt x="9777" y="14124"/>
                  <a:pt x="8815" y="14603"/>
                </a:cubicBezTo>
                <a:cubicBezTo>
                  <a:pt x="8769" y="14601"/>
                  <a:pt x="8722" y="14600"/>
                  <a:pt x="8677" y="14600"/>
                </a:cubicBezTo>
                <a:cubicBezTo>
                  <a:pt x="8676" y="14600"/>
                  <a:pt x="8675" y="14600"/>
                  <a:pt x="8674" y="14600"/>
                </a:cubicBezTo>
                <a:cubicBezTo>
                  <a:pt x="8491" y="14600"/>
                  <a:pt x="8440" y="14903"/>
                  <a:pt x="8632" y="14931"/>
                </a:cubicBezTo>
                <a:cubicBezTo>
                  <a:pt x="9651" y="15079"/>
                  <a:pt x="10977" y="15274"/>
                  <a:pt x="10869" y="16626"/>
                </a:cubicBezTo>
                <a:cubicBezTo>
                  <a:pt x="10806" y="17431"/>
                  <a:pt x="10187" y="17836"/>
                  <a:pt x="9528" y="17836"/>
                </a:cubicBezTo>
                <a:cubicBezTo>
                  <a:pt x="9110" y="17836"/>
                  <a:pt x="8676" y="17673"/>
                  <a:pt x="8357" y="17346"/>
                </a:cubicBezTo>
                <a:cubicBezTo>
                  <a:pt x="8356" y="17344"/>
                  <a:pt x="8354" y="17344"/>
                  <a:pt x="8352" y="17342"/>
                </a:cubicBezTo>
                <a:cubicBezTo>
                  <a:pt x="8350" y="17339"/>
                  <a:pt x="8348" y="17335"/>
                  <a:pt x="8344" y="17330"/>
                </a:cubicBezTo>
                <a:cubicBezTo>
                  <a:pt x="8304" y="17274"/>
                  <a:pt x="8249" y="17250"/>
                  <a:pt x="8195" y="17250"/>
                </a:cubicBezTo>
                <a:cubicBezTo>
                  <a:pt x="8072" y="17250"/>
                  <a:pt x="7956" y="17372"/>
                  <a:pt x="8036" y="17512"/>
                </a:cubicBezTo>
                <a:cubicBezTo>
                  <a:pt x="8673" y="18624"/>
                  <a:pt x="8721" y="20112"/>
                  <a:pt x="7473" y="20837"/>
                </a:cubicBezTo>
                <a:cubicBezTo>
                  <a:pt x="7175" y="21010"/>
                  <a:pt x="6869" y="21088"/>
                  <a:pt x="6577" y="21088"/>
                </a:cubicBezTo>
                <a:cubicBezTo>
                  <a:pt x="5719" y="21088"/>
                  <a:pt x="4979" y="20408"/>
                  <a:pt x="4890" y="19458"/>
                </a:cubicBezTo>
                <a:cubicBezTo>
                  <a:pt x="4913" y="19407"/>
                  <a:pt x="4936" y="19357"/>
                  <a:pt x="4956" y="19306"/>
                </a:cubicBezTo>
                <a:cubicBezTo>
                  <a:pt x="5012" y="19172"/>
                  <a:pt x="4908" y="19052"/>
                  <a:pt x="4799" y="19052"/>
                </a:cubicBezTo>
                <a:cubicBezTo>
                  <a:pt x="4750" y="19052"/>
                  <a:pt x="4699" y="19077"/>
                  <a:pt x="4663" y="19137"/>
                </a:cubicBezTo>
                <a:cubicBezTo>
                  <a:pt x="4322" y="19702"/>
                  <a:pt x="4040" y="20302"/>
                  <a:pt x="3489" y="20698"/>
                </a:cubicBezTo>
                <a:cubicBezTo>
                  <a:pt x="3185" y="20916"/>
                  <a:pt x="2848" y="21024"/>
                  <a:pt x="2515" y="21024"/>
                </a:cubicBezTo>
                <a:cubicBezTo>
                  <a:pt x="2095" y="21024"/>
                  <a:pt x="1684" y="20851"/>
                  <a:pt x="1358" y="20507"/>
                </a:cubicBezTo>
                <a:cubicBezTo>
                  <a:pt x="279" y="19367"/>
                  <a:pt x="1431" y="17899"/>
                  <a:pt x="2743" y="17859"/>
                </a:cubicBezTo>
                <a:cubicBezTo>
                  <a:pt x="2746" y="17859"/>
                  <a:pt x="2749" y="17859"/>
                  <a:pt x="2752" y="17859"/>
                </a:cubicBezTo>
                <a:cubicBezTo>
                  <a:pt x="2758" y="17859"/>
                  <a:pt x="2765" y="17858"/>
                  <a:pt x="2772" y="17858"/>
                </a:cubicBezTo>
                <a:cubicBezTo>
                  <a:pt x="2817" y="17858"/>
                  <a:pt x="2863" y="17858"/>
                  <a:pt x="2910" y="17861"/>
                </a:cubicBezTo>
                <a:cubicBezTo>
                  <a:pt x="2911" y="17861"/>
                  <a:pt x="2913" y="17861"/>
                  <a:pt x="2915" y="17861"/>
                </a:cubicBezTo>
                <a:cubicBezTo>
                  <a:pt x="2997" y="17861"/>
                  <a:pt x="3009" y="17734"/>
                  <a:pt x="2930" y="17712"/>
                </a:cubicBezTo>
                <a:cubicBezTo>
                  <a:pt x="2904" y="17705"/>
                  <a:pt x="2878" y="17699"/>
                  <a:pt x="2852" y="17694"/>
                </a:cubicBezTo>
                <a:cubicBezTo>
                  <a:pt x="2845" y="17667"/>
                  <a:pt x="2828" y="17645"/>
                  <a:pt x="2805" y="17630"/>
                </a:cubicBezTo>
                <a:cubicBezTo>
                  <a:pt x="2610" y="17511"/>
                  <a:pt x="2424" y="17379"/>
                  <a:pt x="2248" y="17233"/>
                </a:cubicBezTo>
                <a:cubicBezTo>
                  <a:pt x="1686" y="16801"/>
                  <a:pt x="1799" y="16281"/>
                  <a:pt x="2591" y="15674"/>
                </a:cubicBezTo>
                <a:cubicBezTo>
                  <a:pt x="2619" y="15671"/>
                  <a:pt x="2647" y="15670"/>
                  <a:pt x="2675" y="15670"/>
                </a:cubicBezTo>
                <a:cubicBezTo>
                  <a:pt x="3098" y="15670"/>
                  <a:pt x="3522" y="15979"/>
                  <a:pt x="3862" y="16191"/>
                </a:cubicBezTo>
                <a:cubicBezTo>
                  <a:pt x="3891" y="16210"/>
                  <a:pt x="3924" y="16218"/>
                  <a:pt x="3957" y="16218"/>
                </a:cubicBezTo>
                <a:cubicBezTo>
                  <a:pt x="4087" y="16218"/>
                  <a:pt x="4223" y="16092"/>
                  <a:pt x="4168" y="15955"/>
                </a:cubicBezTo>
                <a:cubicBezTo>
                  <a:pt x="3895" y="15275"/>
                  <a:pt x="3574" y="14523"/>
                  <a:pt x="4074" y="13884"/>
                </a:cubicBezTo>
                <a:cubicBezTo>
                  <a:pt x="4334" y="13550"/>
                  <a:pt x="4614" y="13417"/>
                  <a:pt x="4889" y="13417"/>
                </a:cubicBezTo>
                <a:cubicBezTo>
                  <a:pt x="5540" y="13417"/>
                  <a:pt x="6166" y="14166"/>
                  <a:pt x="6443" y="14783"/>
                </a:cubicBezTo>
                <a:cubicBezTo>
                  <a:pt x="6461" y="14823"/>
                  <a:pt x="6490" y="14839"/>
                  <a:pt x="6521" y="14839"/>
                </a:cubicBezTo>
                <a:cubicBezTo>
                  <a:pt x="6555" y="14839"/>
                  <a:pt x="6591" y="14819"/>
                  <a:pt x="6615" y="14789"/>
                </a:cubicBezTo>
                <a:cubicBezTo>
                  <a:pt x="6621" y="14817"/>
                  <a:pt x="6626" y="14846"/>
                  <a:pt x="6634" y="14874"/>
                </a:cubicBezTo>
                <a:cubicBezTo>
                  <a:pt x="6657" y="14966"/>
                  <a:pt x="6729" y="15006"/>
                  <a:pt x="6802" y="15006"/>
                </a:cubicBezTo>
                <a:cubicBezTo>
                  <a:pt x="6911" y="15006"/>
                  <a:pt x="7025" y="14917"/>
                  <a:pt x="6990" y="14778"/>
                </a:cubicBezTo>
                <a:cubicBezTo>
                  <a:pt x="6764" y="13897"/>
                  <a:pt x="7159" y="12739"/>
                  <a:pt x="8217" y="12711"/>
                </a:cubicBezTo>
                <a:cubicBezTo>
                  <a:pt x="8229" y="12710"/>
                  <a:pt x="8240" y="12710"/>
                  <a:pt x="8251" y="12710"/>
                </a:cubicBezTo>
                <a:close/>
                <a:moveTo>
                  <a:pt x="8329" y="1"/>
                </a:moveTo>
                <a:cubicBezTo>
                  <a:pt x="7257" y="1"/>
                  <a:pt x="6159" y="204"/>
                  <a:pt x="5055" y="657"/>
                </a:cubicBezTo>
                <a:cubicBezTo>
                  <a:pt x="2825" y="1573"/>
                  <a:pt x="966" y="3591"/>
                  <a:pt x="532" y="5999"/>
                </a:cubicBezTo>
                <a:cubicBezTo>
                  <a:pt x="1" y="8942"/>
                  <a:pt x="1666" y="11880"/>
                  <a:pt x="3400" y="14142"/>
                </a:cubicBezTo>
                <a:cubicBezTo>
                  <a:pt x="3316" y="14587"/>
                  <a:pt x="3412" y="15093"/>
                  <a:pt x="3568" y="15555"/>
                </a:cubicBezTo>
                <a:cubicBezTo>
                  <a:pt x="3226" y="15396"/>
                  <a:pt x="2841" y="15271"/>
                  <a:pt x="2486" y="15271"/>
                </a:cubicBezTo>
                <a:cubicBezTo>
                  <a:pt x="2085" y="15271"/>
                  <a:pt x="1722" y="15430"/>
                  <a:pt x="1501" y="15880"/>
                </a:cubicBezTo>
                <a:cubicBezTo>
                  <a:pt x="1130" y="16634"/>
                  <a:pt x="1636" y="17285"/>
                  <a:pt x="2266" y="17649"/>
                </a:cubicBezTo>
                <a:cubicBezTo>
                  <a:pt x="992" y="17773"/>
                  <a:pt x="75" y="19291"/>
                  <a:pt x="868" y="20490"/>
                </a:cubicBezTo>
                <a:cubicBezTo>
                  <a:pt x="1235" y="21046"/>
                  <a:pt x="1887" y="21426"/>
                  <a:pt x="2557" y="21426"/>
                </a:cubicBezTo>
                <a:cubicBezTo>
                  <a:pt x="2636" y="21426"/>
                  <a:pt x="2715" y="21421"/>
                  <a:pt x="2793" y="21410"/>
                </a:cubicBezTo>
                <a:cubicBezTo>
                  <a:pt x="3611" y="21299"/>
                  <a:pt x="4226" y="20651"/>
                  <a:pt x="4640" y="19943"/>
                </a:cubicBezTo>
                <a:cubicBezTo>
                  <a:pt x="4828" y="20836"/>
                  <a:pt x="5704" y="21448"/>
                  <a:pt x="6622" y="21448"/>
                </a:cubicBezTo>
                <a:cubicBezTo>
                  <a:pt x="6861" y="21448"/>
                  <a:pt x="7103" y="21406"/>
                  <a:pt x="7337" y="21317"/>
                </a:cubicBezTo>
                <a:cubicBezTo>
                  <a:pt x="8734" y="20783"/>
                  <a:pt x="9172" y="19200"/>
                  <a:pt x="8663" y="17920"/>
                </a:cubicBezTo>
                <a:lnTo>
                  <a:pt x="8663" y="17920"/>
                </a:lnTo>
                <a:cubicBezTo>
                  <a:pt x="8940" y="18088"/>
                  <a:pt x="9258" y="18171"/>
                  <a:pt x="9574" y="18171"/>
                </a:cubicBezTo>
                <a:cubicBezTo>
                  <a:pt x="10217" y="18171"/>
                  <a:pt x="10851" y="17826"/>
                  <a:pt x="11109" y="17145"/>
                </a:cubicBezTo>
                <a:cubicBezTo>
                  <a:pt x="11323" y="16583"/>
                  <a:pt x="11245" y="15912"/>
                  <a:pt x="10884" y="15427"/>
                </a:cubicBezTo>
                <a:cubicBezTo>
                  <a:pt x="10515" y="14930"/>
                  <a:pt x="9898" y="14719"/>
                  <a:pt x="9287" y="14641"/>
                </a:cubicBezTo>
                <a:cubicBezTo>
                  <a:pt x="9966" y="14063"/>
                  <a:pt x="9761" y="12739"/>
                  <a:pt x="8775" y="12425"/>
                </a:cubicBezTo>
                <a:cubicBezTo>
                  <a:pt x="8586" y="12365"/>
                  <a:pt x="8406" y="12337"/>
                  <a:pt x="8236" y="12337"/>
                </a:cubicBezTo>
                <a:cubicBezTo>
                  <a:pt x="8113" y="12337"/>
                  <a:pt x="7995" y="12352"/>
                  <a:pt x="7883" y="12378"/>
                </a:cubicBezTo>
                <a:cubicBezTo>
                  <a:pt x="6773" y="10400"/>
                  <a:pt x="7798" y="7840"/>
                  <a:pt x="10270" y="7840"/>
                </a:cubicBezTo>
                <a:cubicBezTo>
                  <a:pt x="10271" y="7840"/>
                  <a:pt x="10273" y="7840"/>
                  <a:pt x="10274" y="7840"/>
                </a:cubicBezTo>
                <a:cubicBezTo>
                  <a:pt x="12362" y="7843"/>
                  <a:pt x="13470" y="9477"/>
                  <a:pt x="14977" y="10592"/>
                </a:cubicBezTo>
                <a:cubicBezTo>
                  <a:pt x="14979" y="10593"/>
                  <a:pt x="14980" y="10593"/>
                  <a:pt x="14981" y="10595"/>
                </a:cubicBezTo>
                <a:cubicBezTo>
                  <a:pt x="14487" y="11129"/>
                  <a:pt x="14731" y="11806"/>
                  <a:pt x="15139" y="12337"/>
                </a:cubicBezTo>
                <a:cubicBezTo>
                  <a:pt x="14819" y="12355"/>
                  <a:pt x="14481" y="12476"/>
                  <a:pt x="14234" y="12609"/>
                </a:cubicBezTo>
                <a:cubicBezTo>
                  <a:pt x="13552" y="12980"/>
                  <a:pt x="13154" y="13706"/>
                  <a:pt x="13284" y="14485"/>
                </a:cubicBezTo>
                <a:cubicBezTo>
                  <a:pt x="13445" y="15443"/>
                  <a:pt x="14131" y="15802"/>
                  <a:pt x="14901" y="15802"/>
                </a:cubicBezTo>
                <a:cubicBezTo>
                  <a:pt x="15495" y="15802"/>
                  <a:pt x="16140" y="15588"/>
                  <a:pt x="16630" y="15269"/>
                </a:cubicBezTo>
                <a:cubicBezTo>
                  <a:pt x="16679" y="16291"/>
                  <a:pt x="17394" y="17305"/>
                  <a:pt x="18416" y="17305"/>
                </a:cubicBezTo>
                <a:cubicBezTo>
                  <a:pt x="18609" y="17305"/>
                  <a:pt x="18813" y="17269"/>
                  <a:pt x="19026" y="17190"/>
                </a:cubicBezTo>
                <a:cubicBezTo>
                  <a:pt x="19949" y="16845"/>
                  <a:pt x="20506" y="15643"/>
                  <a:pt x="20513" y="14576"/>
                </a:cubicBezTo>
                <a:cubicBezTo>
                  <a:pt x="20990" y="14933"/>
                  <a:pt x="21673" y="15103"/>
                  <a:pt x="22319" y="15103"/>
                </a:cubicBezTo>
                <a:cubicBezTo>
                  <a:pt x="22785" y="15103"/>
                  <a:pt x="23231" y="15015"/>
                  <a:pt x="23569" y="14846"/>
                </a:cubicBezTo>
                <a:cubicBezTo>
                  <a:pt x="25197" y="14028"/>
                  <a:pt x="24824" y="12273"/>
                  <a:pt x="24006" y="11000"/>
                </a:cubicBezTo>
                <a:cubicBezTo>
                  <a:pt x="23994" y="10982"/>
                  <a:pt x="23978" y="10967"/>
                  <a:pt x="23960" y="10954"/>
                </a:cubicBezTo>
                <a:cubicBezTo>
                  <a:pt x="24488" y="10372"/>
                  <a:pt x="24513" y="9361"/>
                  <a:pt x="23868" y="8824"/>
                </a:cubicBezTo>
                <a:cubicBezTo>
                  <a:pt x="23608" y="8608"/>
                  <a:pt x="23303" y="8512"/>
                  <a:pt x="22997" y="8512"/>
                </a:cubicBezTo>
                <a:cubicBezTo>
                  <a:pt x="22518" y="8512"/>
                  <a:pt x="22039" y="8747"/>
                  <a:pt x="21733" y="9126"/>
                </a:cubicBezTo>
                <a:cubicBezTo>
                  <a:pt x="21310" y="8103"/>
                  <a:pt x="20372" y="7309"/>
                  <a:pt x="19286" y="7309"/>
                </a:cubicBezTo>
                <a:cubicBezTo>
                  <a:pt x="19233" y="7309"/>
                  <a:pt x="19180" y="7311"/>
                  <a:pt x="19126" y="7315"/>
                </a:cubicBezTo>
                <a:cubicBezTo>
                  <a:pt x="16850" y="3551"/>
                  <a:pt x="12807" y="1"/>
                  <a:pt x="8329" y="1"/>
                </a:cubicBezTo>
                <a:close/>
              </a:path>
            </a:pathLst>
          </a:custGeom>
          <a:solidFill>
            <a:srgbClr val="26263C"/>
          </a:solidFill>
          <a:ln w="5625" cap="flat" cmpd="sng">
            <a:solidFill>
              <a:srgbClr val="26263C"/>
            </a:solidFill>
            <a:prstDash val="solid"/>
            <a:miter lim="105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cs typeface="Arial"/>
              <a:sym typeface="Arial"/>
            </a:endParaRPr>
          </a:p>
        </p:txBody>
      </p:sp>
      <p:sp>
        <p:nvSpPr>
          <p:cNvPr id="12" name="Google Shape;1534;p67">
            <a:extLst>
              <a:ext uri="{FF2B5EF4-FFF2-40B4-BE49-F238E27FC236}">
                <a16:creationId xmlns:a16="http://schemas.microsoft.com/office/drawing/2014/main" id="{813664E4-13D8-865C-7F1C-7D25F1F274BC}"/>
              </a:ext>
            </a:extLst>
          </p:cNvPr>
          <p:cNvSpPr/>
          <p:nvPr/>
        </p:nvSpPr>
        <p:spPr>
          <a:xfrm rot="3340839">
            <a:off x="11047054" y="1024194"/>
            <a:ext cx="934192" cy="884027"/>
          </a:xfrm>
          <a:custGeom>
            <a:avLst/>
            <a:gdLst/>
            <a:ahLst/>
            <a:cxnLst/>
            <a:rect l="l" t="t" r="r" b="b"/>
            <a:pathLst>
              <a:path w="18715" h="17710" extrusionOk="0">
                <a:moveTo>
                  <a:pt x="6679" y="4133"/>
                </a:moveTo>
                <a:cubicBezTo>
                  <a:pt x="8126" y="4133"/>
                  <a:pt x="9725" y="5351"/>
                  <a:pt x="10699" y="6183"/>
                </a:cubicBezTo>
                <a:cubicBezTo>
                  <a:pt x="12207" y="7470"/>
                  <a:pt x="13434" y="9044"/>
                  <a:pt x="14616" y="10626"/>
                </a:cubicBezTo>
                <a:cubicBezTo>
                  <a:pt x="14621" y="10632"/>
                  <a:pt x="14627" y="10634"/>
                  <a:pt x="14633" y="10639"/>
                </a:cubicBezTo>
                <a:cubicBezTo>
                  <a:pt x="14232" y="10969"/>
                  <a:pt x="13835" y="11300"/>
                  <a:pt x="13441" y="11634"/>
                </a:cubicBezTo>
                <a:cubicBezTo>
                  <a:pt x="12702" y="10261"/>
                  <a:pt x="11541" y="8950"/>
                  <a:pt x="10422" y="7905"/>
                </a:cubicBezTo>
                <a:cubicBezTo>
                  <a:pt x="9851" y="7372"/>
                  <a:pt x="8646" y="6225"/>
                  <a:pt x="7637" y="6225"/>
                </a:cubicBezTo>
                <a:cubicBezTo>
                  <a:pt x="7418" y="6225"/>
                  <a:pt x="7209" y="6279"/>
                  <a:pt x="7017" y="6405"/>
                </a:cubicBezTo>
                <a:cubicBezTo>
                  <a:pt x="5820" y="7189"/>
                  <a:pt x="6930" y="9068"/>
                  <a:pt x="7375" y="9935"/>
                </a:cubicBezTo>
                <a:cubicBezTo>
                  <a:pt x="8171" y="11489"/>
                  <a:pt x="9204" y="12960"/>
                  <a:pt x="10482" y="14157"/>
                </a:cubicBezTo>
                <a:cubicBezTo>
                  <a:pt x="10128" y="14465"/>
                  <a:pt x="9776" y="14774"/>
                  <a:pt x="9427" y="15090"/>
                </a:cubicBezTo>
                <a:cubicBezTo>
                  <a:pt x="8269" y="13592"/>
                  <a:pt x="7042" y="12149"/>
                  <a:pt x="6085" y="10508"/>
                </a:cubicBezTo>
                <a:cubicBezTo>
                  <a:pt x="5271" y="9111"/>
                  <a:pt x="3628" y="6111"/>
                  <a:pt x="5186" y="4705"/>
                </a:cubicBezTo>
                <a:cubicBezTo>
                  <a:pt x="5637" y="4297"/>
                  <a:pt x="6148" y="4133"/>
                  <a:pt x="6679" y="4133"/>
                </a:cubicBezTo>
                <a:close/>
                <a:moveTo>
                  <a:pt x="6831" y="2344"/>
                </a:moveTo>
                <a:cubicBezTo>
                  <a:pt x="8328" y="2344"/>
                  <a:pt x="9899" y="3151"/>
                  <a:pt x="11020" y="4074"/>
                </a:cubicBezTo>
                <a:cubicBezTo>
                  <a:pt x="12918" y="5636"/>
                  <a:pt x="14575" y="7547"/>
                  <a:pt x="16291" y="9312"/>
                </a:cubicBezTo>
                <a:cubicBezTo>
                  <a:pt x="15851" y="9652"/>
                  <a:pt x="15416" y="10000"/>
                  <a:pt x="14984" y="10352"/>
                </a:cubicBezTo>
                <a:cubicBezTo>
                  <a:pt x="13549" y="8427"/>
                  <a:pt x="12007" y="6509"/>
                  <a:pt x="10023" y="5120"/>
                </a:cubicBezTo>
                <a:cubicBezTo>
                  <a:pt x="9086" y="4464"/>
                  <a:pt x="7830" y="3746"/>
                  <a:pt x="6632" y="3746"/>
                </a:cubicBezTo>
                <a:cubicBezTo>
                  <a:pt x="6071" y="3746"/>
                  <a:pt x="5523" y="3903"/>
                  <a:pt x="5027" y="4297"/>
                </a:cubicBezTo>
                <a:cubicBezTo>
                  <a:pt x="3597" y="5434"/>
                  <a:pt x="4290" y="7571"/>
                  <a:pt x="4880" y="8960"/>
                </a:cubicBezTo>
                <a:cubicBezTo>
                  <a:pt x="5878" y="11313"/>
                  <a:pt x="7515" y="13385"/>
                  <a:pt x="9195" y="15288"/>
                </a:cubicBezTo>
                <a:cubicBezTo>
                  <a:pt x="9198" y="15290"/>
                  <a:pt x="9201" y="15291"/>
                  <a:pt x="9203" y="15294"/>
                </a:cubicBezTo>
                <a:cubicBezTo>
                  <a:pt x="9129" y="15362"/>
                  <a:pt x="9054" y="15428"/>
                  <a:pt x="8980" y="15497"/>
                </a:cubicBezTo>
                <a:cubicBezTo>
                  <a:pt x="8838" y="15627"/>
                  <a:pt x="8684" y="15764"/>
                  <a:pt x="8528" y="15905"/>
                </a:cubicBezTo>
                <a:cubicBezTo>
                  <a:pt x="6852" y="14071"/>
                  <a:pt x="5133" y="12281"/>
                  <a:pt x="4089" y="9986"/>
                </a:cubicBezTo>
                <a:cubicBezTo>
                  <a:pt x="3174" y="7975"/>
                  <a:pt x="2593" y="5037"/>
                  <a:pt x="4391" y="3310"/>
                </a:cubicBezTo>
                <a:cubicBezTo>
                  <a:pt x="5108" y="2620"/>
                  <a:pt x="5957" y="2344"/>
                  <a:pt x="6831" y="2344"/>
                </a:cubicBezTo>
                <a:close/>
                <a:moveTo>
                  <a:pt x="7500" y="520"/>
                </a:moveTo>
                <a:cubicBezTo>
                  <a:pt x="8829" y="520"/>
                  <a:pt x="10179" y="863"/>
                  <a:pt x="11351" y="1426"/>
                </a:cubicBezTo>
                <a:cubicBezTo>
                  <a:pt x="14230" y="2810"/>
                  <a:pt x="16257" y="5458"/>
                  <a:pt x="18144" y="7945"/>
                </a:cubicBezTo>
                <a:cubicBezTo>
                  <a:pt x="17646" y="8291"/>
                  <a:pt x="17157" y="8650"/>
                  <a:pt x="16672" y="9019"/>
                </a:cubicBezTo>
                <a:cubicBezTo>
                  <a:pt x="15495" y="7824"/>
                  <a:pt x="14321" y="6628"/>
                  <a:pt x="13139" y="5439"/>
                </a:cubicBezTo>
                <a:cubicBezTo>
                  <a:pt x="12145" y="4440"/>
                  <a:pt x="11122" y="3436"/>
                  <a:pt x="9882" y="2745"/>
                </a:cubicBezTo>
                <a:cubicBezTo>
                  <a:pt x="8997" y="2254"/>
                  <a:pt x="7937" y="1941"/>
                  <a:pt x="6903" y="1941"/>
                </a:cubicBezTo>
                <a:cubicBezTo>
                  <a:pt x="5866" y="1941"/>
                  <a:pt x="4855" y="2256"/>
                  <a:pt x="4072" y="3023"/>
                </a:cubicBezTo>
                <a:cubicBezTo>
                  <a:pt x="2453" y="4609"/>
                  <a:pt x="2626" y="7205"/>
                  <a:pt x="3317" y="9176"/>
                </a:cubicBezTo>
                <a:cubicBezTo>
                  <a:pt x="4261" y="11867"/>
                  <a:pt x="6218" y="14205"/>
                  <a:pt x="8295" y="16122"/>
                </a:cubicBezTo>
                <a:cubicBezTo>
                  <a:pt x="7889" y="16507"/>
                  <a:pt x="7506" y="16936"/>
                  <a:pt x="7330" y="17427"/>
                </a:cubicBezTo>
                <a:cubicBezTo>
                  <a:pt x="7326" y="17398"/>
                  <a:pt x="7312" y="17372"/>
                  <a:pt x="7292" y="17352"/>
                </a:cubicBezTo>
                <a:cubicBezTo>
                  <a:pt x="4987" y="15092"/>
                  <a:pt x="2538" y="12668"/>
                  <a:pt x="1656" y="9456"/>
                </a:cubicBezTo>
                <a:cubicBezTo>
                  <a:pt x="936" y="6835"/>
                  <a:pt x="1394" y="3592"/>
                  <a:pt x="3610" y="1802"/>
                </a:cubicBezTo>
                <a:cubicBezTo>
                  <a:pt x="4729" y="899"/>
                  <a:pt x="6103" y="520"/>
                  <a:pt x="7500" y="520"/>
                </a:cubicBezTo>
                <a:close/>
                <a:moveTo>
                  <a:pt x="7666" y="1"/>
                </a:moveTo>
                <a:cubicBezTo>
                  <a:pt x="7230" y="1"/>
                  <a:pt x="6783" y="36"/>
                  <a:pt x="6325" y="109"/>
                </a:cubicBezTo>
                <a:cubicBezTo>
                  <a:pt x="1723" y="849"/>
                  <a:pt x="1" y="5823"/>
                  <a:pt x="1284" y="9894"/>
                </a:cubicBezTo>
                <a:cubicBezTo>
                  <a:pt x="2267" y="13015"/>
                  <a:pt x="4661" y="15517"/>
                  <a:pt x="7129" y="17556"/>
                </a:cubicBezTo>
                <a:cubicBezTo>
                  <a:pt x="7156" y="17578"/>
                  <a:pt x="7182" y="17588"/>
                  <a:pt x="7208" y="17588"/>
                </a:cubicBezTo>
                <a:cubicBezTo>
                  <a:pt x="7239" y="17588"/>
                  <a:pt x="7268" y="17573"/>
                  <a:pt x="7290" y="17551"/>
                </a:cubicBezTo>
                <a:lnTo>
                  <a:pt x="7290" y="17551"/>
                </a:lnTo>
                <a:cubicBezTo>
                  <a:pt x="7280" y="17590"/>
                  <a:pt x="7268" y="17628"/>
                  <a:pt x="7260" y="17667"/>
                </a:cubicBezTo>
                <a:cubicBezTo>
                  <a:pt x="7255" y="17693"/>
                  <a:pt x="7276" y="17709"/>
                  <a:pt x="7298" y="17709"/>
                </a:cubicBezTo>
                <a:cubicBezTo>
                  <a:pt x="7306" y="17709"/>
                  <a:pt x="7313" y="17707"/>
                  <a:pt x="7320" y="17703"/>
                </a:cubicBezTo>
                <a:cubicBezTo>
                  <a:pt x="7732" y="17463"/>
                  <a:pt x="7985" y="17103"/>
                  <a:pt x="8316" y="16760"/>
                </a:cubicBezTo>
                <a:cubicBezTo>
                  <a:pt x="8773" y="16288"/>
                  <a:pt x="9263" y="15851"/>
                  <a:pt x="9756" y="15417"/>
                </a:cubicBezTo>
                <a:cubicBezTo>
                  <a:pt x="10160" y="15059"/>
                  <a:pt x="10568" y="14704"/>
                  <a:pt x="10976" y="14352"/>
                </a:cubicBezTo>
                <a:cubicBezTo>
                  <a:pt x="10974" y="14350"/>
                  <a:pt x="10971" y="14347"/>
                  <a:pt x="10969" y="14344"/>
                </a:cubicBezTo>
                <a:cubicBezTo>
                  <a:pt x="10876" y="14217"/>
                  <a:pt x="10788" y="14088"/>
                  <a:pt x="10709" y="13957"/>
                </a:cubicBezTo>
                <a:lnTo>
                  <a:pt x="10668" y="13993"/>
                </a:lnTo>
                <a:cubicBezTo>
                  <a:pt x="9883" y="13093"/>
                  <a:pt x="9124" y="12186"/>
                  <a:pt x="8482" y="11173"/>
                </a:cubicBezTo>
                <a:cubicBezTo>
                  <a:pt x="8107" y="10578"/>
                  <a:pt x="7769" y="9962"/>
                  <a:pt x="7468" y="9326"/>
                </a:cubicBezTo>
                <a:cubicBezTo>
                  <a:pt x="7340" y="9056"/>
                  <a:pt x="7210" y="8784"/>
                  <a:pt x="7105" y="8504"/>
                </a:cubicBezTo>
                <a:cubicBezTo>
                  <a:pt x="6914" y="7996"/>
                  <a:pt x="6369" y="6595"/>
                  <a:pt x="7677" y="6595"/>
                </a:cubicBezTo>
                <a:cubicBezTo>
                  <a:pt x="7694" y="6595"/>
                  <a:pt x="7711" y="6595"/>
                  <a:pt x="7728" y="6595"/>
                </a:cubicBezTo>
                <a:cubicBezTo>
                  <a:pt x="8330" y="6612"/>
                  <a:pt x="9063" y="7297"/>
                  <a:pt x="9513" y="7668"/>
                </a:cubicBezTo>
                <a:cubicBezTo>
                  <a:pt x="10032" y="8094"/>
                  <a:pt x="10508" y="8573"/>
                  <a:pt x="10951" y="9078"/>
                </a:cubicBezTo>
                <a:cubicBezTo>
                  <a:pt x="11730" y="9968"/>
                  <a:pt x="12329" y="11029"/>
                  <a:pt x="13104" y="11916"/>
                </a:cubicBezTo>
                <a:lnTo>
                  <a:pt x="13093" y="11925"/>
                </a:lnTo>
                <a:cubicBezTo>
                  <a:pt x="13225" y="11989"/>
                  <a:pt x="13338" y="12083"/>
                  <a:pt x="13426" y="12200"/>
                </a:cubicBezTo>
                <a:lnTo>
                  <a:pt x="13464" y="12252"/>
                </a:lnTo>
                <a:cubicBezTo>
                  <a:pt x="15126" y="10900"/>
                  <a:pt x="16840" y="9616"/>
                  <a:pt x="18489" y="8250"/>
                </a:cubicBezTo>
                <a:cubicBezTo>
                  <a:pt x="18550" y="8202"/>
                  <a:pt x="18581" y="8126"/>
                  <a:pt x="18569" y="8049"/>
                </a:cubicBezTo>
                <a:cubicBezTo>
                  <a:pt x="18667" y="7969"/>
                  <a:pt x="18714" y="7832"/>
                  <a:pt x="18617" y="7703"/>
                </a:cubicBezTo>
                <a:cubicBezTo>
                  <a:pt x="15927" y="4156"/>
                  <a:pt x="12425" y="1"/>
                  <a:pt x="7666" y="1"/>
                </a:cubicBezTo>
                <a:close/>
              </a:path>
            </a:pathLst>
          </a:custGeom>
          <a:solidFill>
            <a:srgbClr val="26263C"/>
          </a:solidFill>
          <a:ln w="5625" cap="flat" cmpd="sng">
            <a:solidFill>
              <a:srgbClr val="26263C"/>
            </a:solidFill>
            <a:prstDash val="solid"/>
            <a:miter lim="105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101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oogle Shape;1351;p64">
            <a:extLst>
              <a:ext uri="{FF2B5EF4-FFF2-40B4-BE49-F238E27FC236}">
                <a16:creationId xmlns:a16="http://schemas.microsoft.com/office/drawing/2014/main" id="{AC547C88-1D0F-6F9A-A1B1-94E48589B6EB}"/>
              </a:ext>
            </a:extLst>
          </p:cNvPr>
          <p:cNvGrpSpPr/>
          <p:nvPr/>
        </p:nvGrpSpPr>
        <p:grpSpPr>
          <a:xfrm>
            <a:off x="11178568" y="6235447"/>
            <a:ext cx="795829" cy="622553"/>
            <a:chOff x="5921844" y="3633724"/>
            <a:chExt cx="596872" cy="466915"/>
          </a:xfrm>
        </p:grpSpPr>
        <p:sp>
          <p:nvSpPr>
            <p:cNvPr id="4" name="Google Shape;1352;p64">
              <a:extLst>
                <a:ext uri="{FF2B5EF4-FFF2-40B4-BE49-F238E27FC236}">
                  <a16:creationId xmlns:a16="http://schemas.microsoft.com/office/drawing/2014/main" id="{AA8A4073-56CE-3296-ACB4-B9F925816D0F}"/>
                </a:ext>
              </a:extLst>
            </p:cNvPr>
            <p:cNvSpPr/>
            <p:nvPr/>
          </p:nvSpPr>
          <p:spPr>
            <a:xfrm rot="7268192">
              <a:off x="6144767" y="3657154"/>
              <a:ext cx="273867" cy="388369"/>
            </a:xfrm>
            <a:custGeom>
              <a:avLst/>
              <a:gdLst/>
              <a:ahLst/>
              <a:cxnLst/>
              <a:rect l="l" t="t" r="r" b="b"/>
              <a:pathLst>
                <a:path w="16324" h="23149" extrusionOk="0">
                  <a:moveTo>
                    <a:pt x="4424" y="0"/>
                  </a:moveTo>
                  <a:cubicBezTo>
                    <a:pt x="3860" y="0"/>
                    <a:pt x="3308" y="116"/>
                    <a:pt x="2811" y="436"/>
                  </a:cubicBezTo>
                  <a:cubicBezTo>
                    <a:pt x="1301" y="1410"/>
                    <a:pt x="1170" y="2872"/>
                    <a:pt x="1080" y="4500"/>
                  </a:cubicBezTo>
                  <a:lnTo>
                    <a:pt x="312" y="18385"/>
                  </a:lnTo>
                  <a:cubicBezTo>
                    <a:pt x="284" y="18903"/>
                    <a:pt x="0" y="21510"/>
                    <a:pt x="895" y="22125"/>
                  </a:cubicBezTo>
                  <a:cubicBezTo>
                    <a:pt x="1733" y="22702"/>
                    <a:pt x="2516" y="23002"/>
                    <a:pt x="3539" y="23096"/>
                  </a:cubicBezTo>
                  <a:cubicBezTo>
                    <a:pt x="3913" y="23131"/>
                    <a:pt x="4288" y="23148"/>
                    <a:pt x="4664" y="23148"/>
                  </a:cubicBezTo>
                  <a:cubicBezTo>
                    <a:pt x="5090" y="23148"/>
                    <a:pt x="5516" y="23126"/>
                    <a:pt x="5940" y="23082"/>
                  </a:cubicBezTo>
                  <a:cubicBezTo>
                    <a:pt x="7751" y="22891"/>
                    <a:pt x="9596" y="22260"/>
                    <a:pt x="11103" y="21217"/>
                  </a:cubicBezTo>
                  <a:cubicBezTo>
                    <a:pt x="14166" y="19094"/>
                    <a:pt x="16040" y="15614"/>
                    <a:pt x="16178" y="11893"/>
                  </a:cubicBezTo>
                  <a:cubicBezTo>
                    <a:pt x="16324" y="7977"/>
                    <a:pt x="14179" y="4644"/>
                    <a:pt x="11068" y="2448"/>
                  </a:cubicBezTo>
                  <a:cubicBezTo>
                    <a:pt x="9680" y="1468"/>
                    <a:pt x="8014" y="792"/>
                    <a:pt x="6385" y="334"/>
                  </a:cubicBezTo>
                  <a:cubicBezTo>
                    <a:pt x="5763" y="159"/>
                    <a:pt x="5085" y="0"/>
                    <a:pt x="4424" y="0"/>
                  </a:cubicBezTo>
                  <a:close/>
                </a:path>
              </a:pathLst>
            </a:custGeom>
            <a:solidFill>
              <a:srgbClr val="EB5D5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5" name="Google Shape;1353;p64">
              <a:extLst>
                <a:ext uri="{FF2B5EF4-FFF2-40B4-BE49-F238E27FC236}">
                  <a16:creationId xmlns:a16="http://schemas.microsoft.com/office/drawing/2014/main" id="{3C9734C5-3840-86CA-4240-48B0743128BB}"/>
                </a:ext>
              </a:extLst>
            </p:cNvPr>
            <p:cNvGrpSpPr/>
            <p:nvPr/>
          </p:nvGrpSpPr>
          <p:grpSpPr>
            <a:xfrm>
              <a:off x="5921844" y="3641730"/>
              <a:ext cx="503010" cy="458909"/>
              <a:chOff x="3943175" y="1223175"/>
              <a:chExt cx="335900" cy="306450"/>
            </a:xfrm>
          </p:grpSpPr>
          <p:sp>
            <p:nvSpPr>
              <p:cNvPr id="6" name="Google Shape;1354;p64">
                <a:extLst>
                  <a:ext uri="{FF2B5EF4-FFF2-40B4-BE49-F238E27FC236}">
                    <a16:creationId xmlns:a16="http://schemas.microsoft.com/office/drawing/2014/main" id="{EF1709CF-DABA-024F-D20B-13F3A2D9C586}"/>
                  </a:ext>
                </a:extLst>
              </p:cNvPr>
              <p:cNvSpPr/>
              <p:nvPr/>
            </p:nvSpPr>
            <p:spPr>
              <a:xfrm>
                <a:off x="4078175" y="1340975"/>
                <a:ext cx="489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692" extrusionOk="0">
                    <a:moveTo>
                      <a:pt x="853" y="384"/>
                    </a:moveTo>
                    <a:cubicBezTo>
                      <a:pt x="1012" y="384"/>
                      <a:pt x="1162" y="431"/>
                      <a:pt x="1293" y="577"/>
                    </a:cubicBezTo>
                    <a:cubicBezTo>
                      <a:pt x="1526" y="835"/>
                      <a:pt x="1378" y="1167"/>
                      <a:pt x="1081" y="1287"/>
                    </a:cubicBezTo>
                    <a:cubicBezTo>
                      <a:pt x="1007" y="1318"/>
                      <a:pt x="928" y="1333"/>
                      <a:pt x="851" y="1333"/>
                    </a:cubicBezTo>
                    <a:cubicBezTo>
                      <a:pt x="641" y="1333"/>
                      <a:pt x="445" y="1217"/>
                      <a:pt x="409" y="976"/>
                    </a:cubicBezTo>
                    <a:cubicBezTo>
                      <a:pt x="382" y="790"/>
                      <a:pt x="451" y="574"/>
                      <a:pt x="581" y="419"/>
                    </a:cubicBezTo>
                    <a:cubicBezTo>
                      <a:pt x="674" y="398"/>
                      <a:pt x="765" y="384"/>
                      <a:pt x="853" y="384"/>
                    </a:cubicBezTo>
                    <a:close/>
                    <a:moveTo>
                      <a:pt x="823" y="1"/>
                    </a:moveTo>
                    <a:cubicBezTo>
                      <a:pt x="654" y="1"/>
                      <a:pt x="497" y="59"/>
                      <a:pt x="391" y="202"/>
                    </a:cubicBezTo>
                    <a:cubicBezTo>
                      <a:pt x="140" y="393"/>
                      <a:pt x="1" y="729"/>
                      <a:pt x="65" y="1071"/>
                    </a:cubicBezTo>
                    <a:cubicBezTo>
                      <a:pt x="142" y="1476"/>
                      <a:pt x="489" y="1691"/>
                      <a:pt x="857" y="1691"/>
                    </a:cubicBezTo>
                    <a:cubicBezTo>
                      <a:pt x="981" y="1691"/>
                      <a:pt x="1107" y="1667"/>
                      <a:pt x="1227" y="1618"/>
                    </a:cubicBezTo>
                    <a:cubicBezTo>
                      <a:pt x="1706" y="1421"/>
                      <a:pt x="1955" y="861"/>
                      <a:pt x="1634" y="412"/>
                    </a:cubicBezTo>
                    <a:cubicBezTo>
                      <a:pt x="1478" y="192"/>
                      <a:pt x="1130" y="1"/>
                      <a:pt x="823" y="1"/>
                    </a:cubicBezTo>
                    <a:close/>
                  </a:path>
                </a:pathLst>
              </a:custGeom>
              <a:solidFill>
                <a:srgbClr val="26263C"/>
              </a:solidFill>
              <a:ln w="5625" cap="flat" cmpd="sng">
                <a:solidFill>
                  <a:srgbClr val="26263C"/>
                </a:solidFill>
                <a:prstDash val="solid"/>
                <a:miter lim="1058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" name="Google Shape;1355;p64">
                <a:extLst>
                  <a:ext uri="{FF2B5EF4-FFF2-40B4-BE49-F238E27FC236}">
                    <a16:creationId xmlns:a16="http://schemas.microsoft.com/office/drawing/2014/main" id="{509551D3-58FD-8728-450D-F417B69C17A3}"/>
                  </a:ext>
                </a:extLst>
              </p:cNvPr>
              <p:cNvSpPr/>
              <p:nvPr/>
            </p:nvSpPr>
            <p:spPr>
              <a:xfrm>
                <a:off x="3943175" y="1223175"/>
                <a:ext cx="33590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3436" h="12258" extrusionOk="0">
                    <a:moveTo>
                      <a:pt x="7314" y="491"/>
                    </a:moveTo>
                    <a:cubicBezTo>
                      <a:pt x="7461" y="491"/>
                      <a:pt x="7621" y="515"/>
                      <a:pt x="7793" y="564"/>
                    </a:cubicBezTo>
                    <a:cubicBezTo>
                      <a:pt x="9453" y="1044"/>
                      <a:pt x="8956" y="3097"/>
                      <a:pt x="8378" y="4220"/>
                    </a:cubicBezTo>
                    <a:cubicBezTo>
                      <a:pt x="8286" y="4397"/>
                      <a:pt x="8417" y="4564"/>
                      <a:pt x="8594" y="4564"/>
                    </a:cubicBezTo>
                    <a:cubicBezTo>
                      <a:pt x="8609" y="4564"/>
                      <a:pt x="8624" y="4563"/>
                      <a:pt x="8639" y="4561"/>
                    </a:cubicBezTo>
                    <a:cubicBezTo>
                      <a:pt x="9021" y="4500"/>
                      <a:pt x="9498" y="4448"/>
                      <a:pt x="9988" y="4448"/>
                    </a:cubicBezTo>
                    <a:cubicBezTo>
                      <a:pt x="11288" y="4448"/>
                      <a:pt x="12690" y="4809"/>
                      <a:pt x="12719" y="6308"/>
                    </a:cubicBezTo>
                    <a:cubicBezTo>
                      <a:pt x="12741" y="7413"/>
                      <a:pt x="11408" y="8126"/>
                      <a:pt x="10212" y="8126"/>
                    </a:cubicBezTo>
                    <a:cubicBezTo>
                      <a:pt x="9455" y="8126"/>
                      <a:pt x="8753" y="7840"/>
                      <a:pt x="8486" y="7185"/>
                    </a:cubicBezTo>
                    <a:cubicBezTo>
                      <a:pt x="8477" y="7165"/>
                      <a:pt x="8469" y="7145"/>
                      <a:pt x="8460" y="7125"/>
                    </a:cubicBezTo>
                    <a:cubicBezTo>
                      <a:pt x="8426" y="7045"/>
                      <a:pt x="8356" y="7012"/>
                      <a:pt x="8282" y="7012"/>
                    </a:cubicBezTo>
                    <a:cubicBezTo>
                      <a:pt x="8137" y="7012"/>
                      <a:pt x="7976" y="7141"/>
                      <a:pt x="8041" y="7301"/>
                    </a:cubicBezTo>
                    <a:cubicBezTo>
                      <a:pt x="8048" y="7320"/>
                      <a:pt x="8058" y="7337"/>
                      <a:pt x="8065" y="7355"/>
                    </a:cubicBezTo>
                    <a:lnTo>
                      <a:pt x="8064" y="7356"/>
                    </a:lnTo>
                    <a:cubicBezTo>
                      <a:pt x="8611" y="8609"/>
                      <a:pt x="9354" y="10499"/>
                      <a:pt x="7959" y="11503"/>
                    </a:cubicBezTo>
                    <a:cubicBezTo>
                      <a:pt x="7696" y="11693"/>
                      <a:pt x="7422" y="11780"/>
                      <a:pt x="7159" y="11780"/>
                    </a:cubicBezTo>
                    <a:cubicBezTo>
                      <a:pt x="6639" y="11780"/>
                      <a:pt x="6161" y="11440"/>
                      <a:pt x="5888" y="10892"/>
                    </a:cubicBezTo>
                    <a:cubicBezTo>
                      <a:pt x="5509" y="10133"/>
                      <a:pt x="5710" y="9228"/>
                      <a:pt x="5924" y="8455"/>
                    </a:cubicBezTo>
                    <a:cubicBezTo>
                      <a:pt x="5965" y="8306"/>
                      <a:pt x="5832" y="8171"/>
                      <a:pt x="5698" y="8171"/>
                    </a:cubicBezTo>
                    <a:cubicBezTo>
                      <a:pt x="5646" y="8171"/>
                      <a:pt x="5594" y="8191"/>
                      <a:pt x="5551" y="8238"/>
                    </a:cubicBezTo>
                    <a:cubicBezTo>
                      <a:pt x="5050" y="8798"/>
                      <a:pt x="4530" y="9402"/>
                      <a:pt x="3848" y="9747"/>
                    </a:cubicBezTo>
                    <a:cubicBezTo>
                      <a:pt x="3512" y="9917"/>
                      <a:pt x="3134" y="10012"/>
                      <a:pt x="2771" y="10012"/>
                    </a:cubicBezTo>
                    <a:cubicBezTo>
                      <a:pt x="2107" y="10012"/>
                      <a:pt x="1492" y="9695"/>
                      <a:pt x="1267" y="8942"/>
                    </a:cubicBezTo>
                    <a:cubicBezTo>
                      <a:pt x="736" y="7167"/>
                      <a:pt x="2552" y="6129"/>
                      <a:pt x="3995" y="5838"/>
                    </a:cubicBezTo>
                    <a:cubicBezTo>
                      <a:pt x="4219" y="5793"/>
                      <a:pt x="4198" y="5463"/>
                      <a:pt x="3995" y="5404"/>
                    </a:cubicBezTo>
                    <a:cubicBezTo>
                      <a:pt x="2801" y="5068"/>
                      <a:pt x="637" y="4108"/>
                      <a:pt x="1635" y="2490"/>
                    </a:cubicBezTo>
                    <a:cubicBezTo>
                      <a:pt x="2015" y="1875"/>
                      <a:pt x="2511" y="1624"/>
                      <a:pt x="3016" y="1624"/>
                    </a:cubicBezTo>
                    <a:cubicBezTo>
                      <a:pt x="4021" y="1624"/>
                      <a:pt x="5058" y="2619"/>
                      <a:pt x="5261" y="3708"/>
                    </a:cubicBezTo>
                    <a:cubicBezTo>
                      <a:pt x="5276" y="3787"/>
                      <a:pt x="5344" y="3823"/>
                      <a:pt x="5413" y="3823"/>
                    </a:cubicBezTo>
                    <a:cubicBezTo>
                      <a:pt x="5475" y="3823"/>
                      <a:pt x="5539" y="3795"/>
                      <a:pt x="5566" y="3742"/>
                    </a:cubicBezTo>
                    <a:cubicBezTo>
                      <a:pt x="5668" y="3733"/>
                      <a:pt x="5755" y="3664"/>
                      <a:pt x="5741" y="3531"/>
                    </a:cubicBezTo>
                    <a:cubicBezTo>
                      <a:pt x="5615" y="2420"/>
                      <a:pt x="5965" y="491"/>
                      <a:pt x="7314" y="491"/>
                    </a:cubicBezTo>
                    <a:close/>
                    <a:moveTo>
                      <a:pt x="7344" y="0"/>
                    </a:moveTo>
                    <a:cubicBezTo>
                      <a:pt x="6035" y="0"/>
                      <a:pt x="5386" y="1414"/>
                      <a:pt x="5280" y="2683"/>
                    </a:cubicBezTo>
                    <a:cubicBezTo>
                      <a:pt x="4830" y="1807"/>
                      <a:pt x="3963" y="1185"/>
                      <a:pt x="3064" y="1185"/>
                    </a:cubicBezTo>
                    <a:cubicBezTo>
                      <a:pt x="2526" y="1185"/>
                      <a:pt x="1977" y="1408"/>
                      <a:pt x="1498" y="1931"/>
                    </a:cubicBezTo>
                    <a:cubicBezTo>
                      <a:pt x="1" y="3567"/>
                      <a:pt x="1668" y="4959"/>
                      <a:pt x="3193" y="5597"/>
                    </a:cubicBezTo>
                    <a:cubicBezTo>
                      <a:pt x="1612" y="6168"/>
                      <a:pt x="85" y="7588"/>
                      <a:pt x="962" y="9393"/>
                    </a:cubicBezTo>
                    <a:cubicBezTo>
                      <a:pt x="1310" y="10107"/>
                      <a:pt x="2008" y="10469"/>
                      <a:pt x="2773" y="10469"/>
                    </a:cubicBezTo>
                    <a:cubicBezTo>
                      <a:pt x="2845" y="10469"/>
                      <a:pt x="2917" y="10465"/>
                      <a:pt x="2989" y="10459"/>
                    </a:cubicBezTo>
                    <a:cubicBezTo>
                      <a:pt x="3932" y="10376"/>
                      <a:pt x="4666" y="9805"/>
                      <a:pt x="5307" y="9155"/>
                    </a:cubicBezTo>
                    <a:lnTo>
                      <a:pt x="5307" y="9155"/>
                    </a:lnTo>
                    <a:cubicBezTo>
                      <a:pt x="5181" y="9901"/>
                      <a:pt x="5199" y="10668"/>
                      <a:pt x="5619" y="11334"/>
                    </a:cubicBezTo>
                    <a:cubicBezTo>
                      <a:pt x="5966" y="11883"/>
                      <a:pt x="6542" y="12257"/>
                      <a:pt x="7172" y="12257"/>
                    </a:cubicBezTo>
                    <a:cubicBezTo>
                      <a:pt x="7321" y="12257"/>
                      <a:pt x="7473" y="12236"/>
                      <a:pt x="7625" y="12192"/>
                    </a:cubicBezTo>
                    <a:cubicBezTo>
                      <a:pt x="9446" y="11663"/>
                      <a:pt x="9337" y="9792"/>
                      <a:pt x="8880" y="8265"/>
                    </a:cubicBezTo>
                    <a:lnTo>
                      <a:pt x="8880" y="8265"/>
                    </a:lnTo>
                    <a:cubicBezTo>
                      <a:pt x="9275" y="8493"/>
                      <a:pt x="9750" y="8600"/>
                      <a:pt x="10238" y="8600"/>
                    </a:cubicBezTo>
                    <a:cubicBezTo>
                      <a:pt x="11377" y="8600"/>
                      <a:pt x="12589" y="8018"/>
                      <a:pt x="13030" y="7038"/>
                    </a:cubicBezTo>
                    <a:cubicBezTo>
                      <a:pt x="13436" y="6135"/>
                      <a:pt x="12953" y="5105"/>
                      <a:pt x="12210" y="4542"/>
                    </a:cubicBezTo>
                    <a:cubicBezTo>
                      <a:pt x="11612" y="4088"/>
                      <a:pt x="10895" y="3948"/>
                      <a:pt x="10165" y="3948"/>
                    </a:cubicBezTo>
                    <a:cubicBezTo>
                      <a:pt x="9764" y="3948"/>
                      <a:pt x="9359" y="3990"/>
                      <a:pt x="8967" y="4045"/>
                    </a:cubicBezTo>
                    <a:cubicBezTo>
                      <a:pt x="9541" y="2651"/>
                      <a:pt x="9728" y="600"/>
                      <a:pt x="7934" y="88"/>
                    </a:cubicBezTo>
                    <a:cubicBezTo>
                      <a:pt x="7724" y="28"/>
                      <a:pt x="7528" y="0"/>
                      <a:pt x="7344" y="0"/>
                    </a:cubicBezTo>
                    <a:close/>
                  </a:path>
                </a:pathLst>
              </a:custGeom>
              <a:solidFill>
                <a:srgbClr val="26263C"/>
              </a:solidFill>
              <a:ln w="5625" cap="flat" cmpd="sng">
                <a:solidFill>
                  <a:srgbClr val="26263C"/>
                </a:solidFill>
                <a:prstDash val="solid"/>
                <a:miter lim="1058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" name="Google Shape;1357;p64">
            <a:extLst>
              <a:ext uri="{FF2B5EF4-FFF2-40B4-BE49-F238E27FC236}">
                <a16:creationId xmlns:a16="http://schemas.microsoft.com/office/drawing/2014/main" id="{E9A3C4E2-FA62-4F42-80D9-3DB019E3CA3D}"/>
              </a:ext>
            </a:extLst>
          </p:cNvPr>
          <p:cNvGrpSpPr/>
          <p:nvPr/>
        </p:nvGrpSpPr>
        <p:grpSpPr>
          <a:xfrm>
            <a:off x="11118850" y="1085430"/>
            <a:ext cx="958151" cy="907984"/>
            <a:chOff x="3585050" y="262450"/>
            <a:chExt cx="479875" cy="454750"/>
          </a:xfrm>
        </p:grpSpPr>
        <p:sp>
          <p:nvSpPr>
            <p:cNvPr id="9" name="Google Shape;1358;p64">
              <a:extLst>
                <a:ext uri="{FF2B5EF4-FFF2-40B4-BE49-F238E27FC236}">
                  <a16:creationId xmlns:a16="http://schemas.microsoft.com/office/drawing/2014/main" id="{47D26351-5487-95C0-9683-1333366EF4EC}"/>
                </a:ext>
              </a:extLst>
            </p:cNvPr>
            <p:cNvSpPr/>
            <p:nvPr/>
          </p:nvSpPr>
          <p:spPr>
            <a:xfrm>
              <a:off x="3676175" y="325825"/>
              <a:ext cx="324975" cy="301175"/>
            </a:xfrm>
            <a:custGeom>
              <a:avLst/>
              <a:gdLst/>
              <a:ahLst/>
              <a:cxnLst/>
              <a:rect l="l" t="t" r="r" b="b"/>
              <a:pathLst>
                <a:path w="12999" h="12047" extrusionOk="0">
                  <a:moveTo>
                    <a:pt x="6374" y="455"/>
                  </a:moveTo>
                  <a:cubicBezTo>
                    <a:pt x="6974" y="455"/>
                    <a:pt x="7584" y="554"/>
                    <a:pt x="8183" y="763"/>
                  </a:cubicBezTo>
                  <a:cubicBezTo>
                    <a:pt x="11106" y="1789"/>
                    <a:pt x="12759" y="4938"/>
                    <a:pt x="11797" y="7906"/>
                  </a:cubicBezTo>
                  <a:cubicBezTo>
                    <a:pt x="11045" y="10223"/>
                    <a:pt x="8877" y="11629"/>
                    <a:pt x="6592" y="11629"/>
                  </a:cubicBezTo>
                  <a:cubicBezTo>
                    <a:pt x="5894" y="11629"/>
                    <a:pt x="5185" y="11498"/>
                    <a:pt x="4502" y="11221"/>
                  </a:cubicBezTo>
                  <a:cubicBezTo>
                    <a:pt x="4484" y="11214"/>
                    <a:pt x="4465" y="11212"/>
                    <a:pt x="4446" y="11212"/>
                  </a:cubicBezTo>
                  <a:cubicBezTo>
                    <a:pt x="1920" y="9987"/>
                    <a:pt x="131" y="7351"/>
                    <a:pt x="993" y="4464"/>
                  </a:cubicBezTo>
                  <a:cubicBezTo>
                    <a:pt x="1715" y="2042"/>
                    <a:pt x="3968" y="455"/>
                    <a:pt x="6374" y="455"/>
                  </a:cubicBezTo>
                  <a:close/>
                  <a:moveTo>
                    <a:pt x="6272" y="0"/>
                  </a:moveTo>
                  <a:cubicBezTo>
                    <a:pt x="5841" y="0"/>
                    <a:pt x="5407" y="47"/>
                    <a:pt x="4978" y="143"/>
                  </a:cubicBezTo>
                  <a:cubicBezTo>
                    <a:pt x="2641" y="668"/>
                    <a:pt x="746" y="2746"/>
                    <a:pt x="392" y="5108"/>
                  </a:cubicBezTo>
                  <a:cubicBezTo>
                    <a:pt x="1" y="7726"/>
                    <a:pt x="1688" y="10674"/>
                    <a:pt x="4264" y="11451"/>
                  </a:cubicBezTo>
                  <a:cubicBezTo>
                    <a:pt x="4270" y="11504"/>
                    <a:pt x="4304" y="11551"/>
                    <a:pt x="4354" y="11571"/>
                  </a:cubicBezTo>
                  <a:cubicBezTo>
                    <a:pt x="5106" y="11889"/>
                    <a:pt x="5910" y="12046"/>
                    <a:pt x="6709" y="12046"/>
                  </a:cubicBezTo>
                  <a:cubicBezTo>
                    <a:pt x="8357" y="12046"/>
                    <a:pt x="9984" y="11377"/>
                    <a:pt x="11096" y="10071"/>
                  </a:cubicBezTo>
                  <a:cubicBezTo>
                    <a:pt x="12747" y="8132"/>
                    <a:pt x="12998" y="5197"/>
                    <a:pt x="11664" y="3027"/>
                  </a:cubicBezTo>
                  <a:cubicBezTo>
                    <a:pt x="10518" y="1162"/>
                    <a:pt x="8429" y="0"/>
                    <a:pt x="6272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cs typeface="Arial"/>
                <a:sym typeface="Arial"/>
              </a:endParaRPr>
            </a:p>
          </p:txBody>
        </p:sp>
        <p:sp>
          <p:nvSpPr>
            <p:cNvPr id="10" name="Google Shape;1359;p64">
              <a:extLst>
                <a:ext uri="{FF2B5EF4-FFF2-40B4-BE49-F238E27FC236}">
                  <a16:creationId xmlns:a16="http://schemas.microsoft.com/office/drawing/2014/main" id="{7E18A734-AAFA-21DE-D356-C9F1555FFD64}"/>
                </a:ext>
              </a:extLst>
            </p:cNvPr>
            <p:cNvSpPr/>
            <p:nvPr/>
          </p:nvSpPr>
          <p:spPr>
            <a:xfrm>
              <a:off x="3689050" y="399375"/>
              <a:ext cx="278775" cy="194450"/>
            </a:xfrm>
            <a:custGeom>
              <a:avLst/>
              <a:gdLst/>
              <a:ahLst/>
              <a:cxnLst/>
              <a:rect l="l" t="t" r="r" b="b"/>
              <a:pathLst>
                <a:path w="11151" h="7778" extrusionOk="0">
                  <a:moveTo>
                    <a:pt x="1814" y="1"/>
                  </a:moveTo>
                  <a:cubicBezTo>
                    <a:pt x="1770" y="1"/>
                    <a:pt x="1726" y="20"/>
                    <a:pt x="1706" y="58"/>
                  </a:cubicBezTo>
                  <a:cubicBezTo>
                    <a:pt x="1546" y="357"/>
                    <a:pt x="1720" y="701"/>
                    <a:pt x="1961" y="906"/>
                  </a:cubicBezTo>
                  <a:cubicBezTo>
                    <a:pt x="0" y="3414"/>
                    <a:pt x="1860" y="6886"/>
                    <a:pt x="4710" y="7606"/>
                  </a:cubicBezTo>
                  <a:cubicBezTo>
                    <a:pt x="5151" y="7718"/>
                    <a:pt x="5621" y="7778"/>
                    <a:pt x="6095" y="7778"/>
                  </a:cubicBezTo>
                  <a:cubicBezTo>
                    <a:pt x="7087" y="7778"/>
                    <a:pt x="8091" y="7514"/>
                    <a:pt x="8858" y="6908"/>
                  </a:cubicBezTo>
                  <a:cubicBezTo>
                    <a:pt x="10017" y="5994"/>
                    <a:pt x="10674" y="4241"/>
                    <a:pt x="10811" y="2809"/>
                  </a:cubicBezTo>
                  <a:cubicBezTo>
                    <a:pt x="10811" y="2797"/>
                    <a:pt x="10810" y="2785"/>
                    <a:pt x="10807" y="2774"/>
                  </a:cubicBezTo>
                  <a:cubicBezTo>
                    <a:pt x="10871" y="2757"/>
                    <a:pt x="10932" y="2734"/>
                    <a:pt x="10993" y="2707"/>
                  </a:cubicBezTo>
                  <a:cubicBezTo>
                    <a:pt x="11151" y="2633"/>
                    <a:pt x="11051" y="2418"/>
                    <a:pt x="10903" y="2418"/>
                  </a:cubicBezTo>
                  <a:cubicBezTo>
                    <a:pt x="10880" y="2418"/>
                    <a:pt x="10856" y="2423"/>
                    <a:pt x="10832" y="2435"/>
                  </a:cubicBezTo>
                  <a:cubicBezTo>
                    <a:pt x="10701" y="2495"/>
                    <a:pt x="10566" y="2524"/>
                    <a:pt x="10433" y="2524"/>
                  </a:cubicBezTo>
                  <a:cubicBezTo>
                    <a:pt x="10219" y="2524"/>
                    <a:pt x="10010" y="2451"/>
                    <a:pt x="9826" y="2321"/>
                  </a:cubicBezTo>
                  <a:cubicBezTo>
                    <a:pt x="9810" y="2309"/>
                    <a:pt x="9793" y="2304"/>
                    <a:pt x="9778" y="2304"/>
                  </a:cubicBezTo>
                  <a:cubicBezTo>
                    <a:pt x="9711" y="2304"/>
                    <a:pt x="9663" y="2403"/>
                    <a:pt x="9716" y="2463"/>
                  </a:cubicBezTo>
                  <a:cubicBezTo>
                    <a:pt x="9901" y="2675"/>
                    <a:pt x="10152" y="2787"/>
                    <a:pt x="10417" y="2809"/>
                  </a:cubicBezTo>
                  <a:cubicBezTo>
                    <a:pt x="9983" y="3965"/>
                    <a:pt x="9846" y="5197"/>
                    <a:pt x="8988" y="6164"/>
                  </a:cubicBezTo>
                  <a:cubicBezTo>
                    <a:pt x="8264" y="6979"/>
                    <a:pt x="7154" y="7327"/>
                    <a:pt x="6068" y="7327"/>
                  </a:cubicBezTo>
                  <a:cubicBezTo>
                    <a:pt x="5732" y="7327"/>
                    <a:pt x="5400" y="7294"/>
                    <a:pt x="5081" y="7231"/>
                  </a:cubicBezTo>
                  <a:cubicBezTo>
                    <a:pt x="2203" y="6663"/>
                    <a:pt x="672" y="3608"/>
                    <a:pt x="2098" y="1006"/>
                  </a:cubicBezTo>
                  <a:lnTo>
                    <a:pt x="2098" y="1006"/>
                  </a:lnTo>
                  <a:cubicBezTo>
                    <a:pt x="2235" y="1087"/>
                    <a:pt x="2385" y="1132"/>
                    <a:pt x="2533" y="1132"/>
                  </a:cubicBezTo>
                  <a:cubicBezTo>
                    <a:pt x="2680" y="1132"/>
                    <a:pt x="2827" y="1088"/>
                    <a:pt x="2960" y="991"/>
                  </a:cubicBezTo>
                  <a:cubicBezTo>
                    <a:pt x="3027" y="942"/>
                    <a:pt x="3002" y="817"/>
                    <a:pt x="2923" y="817"/>
                  </a:cubicBezTo>
                  <a:cubicBezTo>
                    <a:pt x="2913" y="817"/>
                    <a:pt x="2901" y="819"/>
                    <a:pt x="2889" y="824"/>
                  </a:cubicBezTo>
                  <a:cubicBezTo>
                    <a:pt x="2819" y="851"/>
                    <a:pt x="2746" y="864"/>
                    <a:pt x="2672" y="864"/>
                  </a:cubicBezTo>
                  <a:cubicBezTo>
                    <a:pt x="2502" y="864"/>
                    <a:pt x="2331" y="798"/>
                    <a:pt x="2201" y="692"/>
                  </a:cubicBezTo>
                  <a:cubicBezTo>
                    <a:pt x="2001" y="533"/>
                    <a:pt x="1959" y="328"/>
                    <a:pt x="1926" y="87"/>
                  </a:cubicBezTo>
                  <a:cubicBezTo>
                    <a:pt x="1918" y="29"/>
                    <a:pt x="1866" y="1"/>
                    <a:pt x="1814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cs typeface="Arial"/>
                <a:sym typeface="Arial"/>
              </a:endParaRPr>
            </a:p>
          </p:txBody>
        </p:sp>
        <p:sp>
          <p:nvSpPr>
            <p:cNvPr id="11" name="Google Shape;1360;p64">
              <a:extLst>
                <a:ext uri="{FF2B5EF4-FFF2-40B4-BE49-F238E27FC236}">
                  <a16:creationId xmlns:a16="http://schemas.microsoft.com/office/drawing/2014/main" id="{9CEB517C-52D6-1007-76A7-136EF3126B1C}"/>
                </a:ext>
              </a:extLst>
            </p:cNvPr>
            <p:cNvSpPr/>
            <p:nvPr/>
          </p:nvSpPr>
          <p:spPr>
            <a:xfrm>
              <a:off x="3785825" y="431375"/>
              <a:ext cx="36400" cy="32425"/>
            </a:xfrm>
            <a:custGeom>
              <a:avLst/>
              <a:gdLst/>
              <a:ahLst/>
              <a:cxnLst/>
              <a:rect l="l" t="t" r="r" b="b"/>
              <a:pathLst>
                <a:path w="1456" h="1297" extrusionOk="0">
                  <a:moveTo>
                    <a:pt x="793" y="0"/>
                  </a:moveTo>
                  <a:cubicBezTo>
                    <a:pt x="659" y="0"/>
                    <a:pt x="522" y="42"/>
                    <a:pt x="406" y="133"/>
                  </a:cubicBezTo>
                  <a:cubicBezTo>
                    <a:pt x="341" y="147"/>
                    <a:pt x="281" y="176"/>
                    <a:pt x="230" y="218"/>
                  </a:cubicBezTo>
                  <a:cubicBezTo>
                    <a:pt x="1" y="413"/>
                    <a:pt x="20" y="773"/>
                    <a:pt x="188" y="1001"/>
                  </a:cubicBezTo>
                  <a:cubicBezTo>
                    <a:pt x="322" y="1183"/>
                    <a:pt x="552" y="1296"/>
                    <a:pt x="779" y="1296"/>
                  </a:cubicBezTo>
                  <a:cubicBezTo>
                    <a:pt x="837" y="1296"/>
                    <a:pt x="895" y="1289"/>
                    <a:pt x="951" y="1273"/>
                  </a:cubicBezTo>
                  <a:cubicBezTo>
                    <a:pt x="1227" y="1198"/>
                    <a:pt x="1401" y="939"/>
                    <a:pt x="1423" y="663"/>
                  </a:cubicBezTo>
                  <a:cubicBezTo>
                    <a:pt x="1455" y="261"/>
                    <a:pt x="1130" y="0"/>
                    <a:pt x="793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cs typeface="Arial"/>
                <a:sym typeface="Arial"/>
              </a:endParaRPr>
            </a:p>
          </p:txBody>
        </p:sp>
        <p:sp>
          <p:nvSpPr>
            <p:cNvPr id="12" name="Google Shape;1361;p64">
              <a:extLst>
                <a:ext uri="{FF2B5EF4-FFF2-40B4-BE49-F238E27FC236}">
                  <a16:creationId xmlns:a16="http://schemas.microsoft.com/office/drawing/2014/main" id="{DD54DC80-D6D7-3907-5070-2E1E08FB37CD}"/>
                </a:ext>
              </a:extLst>
            </p:cNvPr>
            <p:cNvSpPr/>
            <p:nvPr/>
          </p:nvSpPr>
          <p:spPr>
            <a:xfrm>
              <a:off x="3856700" y="455850"/>
              <a:ext cx="31675" cy="32600"/>
            </a:xfrm>
            <a:custGeom>
              <a:avLst/>
              <a:gdLst/>
              <a:ahLst/>
              <a:cxnLst/>
              <a:rect l="l" t="t" r="r" b="b"/>
              <a:pathLst>
                <a:path w="1267" h="1304" extrusionOk="0">
                  <a:moveTo>
                    <a:pt x="674" y="0"/>
                  </a:moveTo>
                  <a:cubicBezTo>
                    <a:pt x="429" y="0"/>
                    <a:pt x="186" y="149"/>
                    <a:pt x="125" y="388"/>
                  </a:cubicBezTo>
                  <a:cubicBezTo>
                    <a:pt x="15" y="588"/>
                    <a:pt x="0" y="853"/>
                    <a:pt x="127" y="1051"/>
                  </a:cubicBezTo>
                  <a:cubicBezTo>
                    <a:pt x="242" y="1230"/>
                    <a:pt x="397" y="1303"/>
                    <a:pt x="556" y="1303"/>
                  </a:cubicBezTo>
                  <a:cubicBezTo>
                    <a:pt x="901" y="1303"/>
                    <a:pt x="1263" y="955"/>
                    <a:pt x="1264" y="576"/>
                  </a:cubicBezTo>
                  <a:cubicBezTo>
                    <a:pt x="1267" y="266"/>
                    <a:pt x="1023" y="26"/>
                    <a:pt x="720" y="2"/>
                  </a:cubicBezTo>
                  <a:cubicBezTo>
                    <a:pt x="705" y="1"/>
                    <a:pt x="690" y="0"/>
                    <a:pt x="674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cs typeface="Arial"/>
                <a:sym typeface="Arial"/>
              </a:endParaRPr>
            </a:p>
          </p:txBody>
        </p:sp>
        <p:sp>
          <p:nvSpPr>
            <p:cNvPr id="13" name="Google Shape;1362;p64">
              <a:extLst>
                <a:ext uri="{FF2B5EF4-FFF2-40B4-BE49-F238E27FC236}">
                  <a16:creationId xmlns:a16="http://schemas.microsoft.com/office/drawing/2014/main" id="{24F2A2F0-89DC-9837-04C5-210631031DA8}"/>
                </a:ext>
              </a:extLst>
            </p:cNvPr>
            <p:cNvSpPr/>
            <p:nvPr/>
          </p:nvSpPr>
          <p:spPr>
            <a:xfrm>
              <a:off x="3675825" y="306875"/>
              <a:ext cx="37550" cy="54975"/>
            </a:xfrm>
            <a:custGeom>
              <a:avLst/>
              <a:gdLst/>
              <a:ahLst/>
              <a:cxnLst/>
              <a:rect l="l" t="t" r="r" b="b"/>
              <a:pathLst>
                <a:path w="1502" h="2199" extrusionOk="0">
                  <a:moveTo>
                    <a:pt x="162" y="0"/>
                  </a:moveTo>
                  <a:cubicBezTo>
                    <a:pt x="77" y="0"/>
                    <a:pt x="1" y="72"/>
                    <a:pt x="23" y="177"/>
                  </a:cubicBezTo>
                  <a:cubicBezTo>
                    <a:pt x="107" y="556"/>
                    <a:pt x="378" y="893"/>
                    <a:pt x="587" y="1214"/>
                  </a:cubicBezTo>
                  <a:cubicBezTo>
                    <a:pt x="801" y="1543"/>
                    <a:pt x="1010" y="1880"/>
                    <a:pt x="1281" y="2166"/>
                  </a:cubicBezTo>
                  <a:cubicBezTo>
                    <a:pt x="1302" y="2189"/>
                    <a:pt x="1330" y="2198"/>
                    <a:pt x="1357" y="2198"/>
                  </a:cubicBezTo>
                  <a:cubicBezTo>
                    <a:pt x="1429" y="2198"/>
                    <a:pt x="1501" y="2134"/>
                    <a:pt x="1472" y="2055"/>
                  </a:cubicBezTo>
                  <a:cubicBezTo>
                    <a:pt x="1340" y="1684"/>
                    <a:pt x="1135" y="1348"/>
                    <a:pt x="938" y="1009"/>
                  </a:cubicBezTo>
                  <a:cubicBezTo>
                    <a:pt x="744" y="679"/>
                    <a:pt x="565" y="282"/>
                    <a:pt x="263" y="37"/>
                  </a:cubicBezTo>
                  <a:cubicBezTo>
                    <a:pt x="232" y="12"/>
                    <a:pt x="196" y="0"/>
                    <a:pt x="162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cs typeface="Arial"/>
                <a:sym typeface="Arial"/>
              </a:endParaRPr>
            </a:p>
          </p:txBody>
        </p:sp>
        <p:sp>
          <p:nvSpPr>
            <p:cNvPr id="14" name="Google Shape;1363;p64">
              <a:extLst>
                <a:ext uri="{FF2B5EF4-FFF2-40B4-BE49-F238E27FC236}">
                  <a16:creationId xmlns:a16="http://schemas.microsoft.com/office/drawing/2014/main" id="{7D43C4AD-F3B8-F7AA-77E9-1FB7CA8095BE}"/>
                </a:ext>
              </a:extLst>
            </p:cNvPr>
            <p:cNvSpPr/>
            <p:nvPr/>
          </p:nvSpPr>
          <p:spPr>
            <a:xfrm>
              <a:off x="3757825" y="288250"/>
              <a:ext cx="21300" cy="33150"/>
            </a:xfrm>
            <a:custGeom>
              <a:avLst/>
              <a:gdLst/>
              <a:ahLst/>
              <a:cxnLst/>
              <a:rect l="l" t="t" r="r" b="b"/>
              <a:pathLst>
                <a:path w="852" h="1326" extrusionOk="0">
                  <a:moveTo>
                    <a:pt x="149" y="0"/>
                  </a:moveTo>
                  <a:cubicBezTo>
                    <a:pt x="77" y="0"/>
                    <a:pt x="9" y="69"/>
                    <a:pt x="7" y="143"/>
                  </a:cubicBezTo>
                  <a:cubicBezTo>
                    <a:pt x="1" y="333"/>
                    <a:pt x="126" y="503"/>
                    <a:pt x="211" y="668"/>
                  </a:cubicBezTo>
                  <a:lnTo>
                    <a:pt x="510" y="1243"/>
                  </a:lnTo>
                  <a:cubicBezTo>
                    <a:pt x="540" y="1301"/>
                    <a:pt x="588" y="1325"/>
                    <a:pt x="636" y="1325"/>
                  </a:cubicBezTo>
                  <a:cubicBezTo>
                    <a:pt x="742" y="1325"/>
                    <a:pt x="852" y="1207"/>
                    <a:pt x="791" y="1079"/>
                  </a:cubicBezTo>
                  <a:lnTo>
                    <a:pt x="514" y="490"/>
                  </a:lnTo>
                  <a:cubicBezTo>
                    <a:pt x="432" y="318"/>
                    <a:pt x="376" y="135"/>
                    <a:pt x="216" y="22"/>
                  </a:cubicBezTo>
                  <a:cubicBezTo>
                    <a:pt x="195" y="7"/>
                    <a:pt x="172" y="0"/>
                    <a:pt x="149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cs typeface="Arial"/>
                <a:sym typeface="Arial"/>
              </a:endParaRPr>
            </a:p>
          </p:txBody>
        </p:sp>
        <p:sp>
          <p:nvSpPr>
            <p:cNvPr id="15" name="Google Shape;1364;p64">
              <a:extLst>
                <a:ext uri="{FF2B5EF4-FFF2-40B4-BE49-F238E27FC236}">
                  <a16:creationId xmlns:a16="http://schemas.microsoft.com/office/drawing/2014/main" id="{DC38C187-2052-8370-D98C-20CF57CA4EB7}"/>
                </a:ext>
              </a:extLst>
            </p:cNvPr>
            <p:cNvSpPr/>
            <p:nvPr/>
          </p:nvSpPr>
          <p:spPr>
            <a:xfrm>
              <a:off x="3850650" y="262450"/>
              <a:ext cx="13975" cy="52375"/>
            </a:xfrm>
            <a:custGeom>
              <a:avLst/>
              <a:gdLst/>
              <a:ahLst/>
              <a:cxnLst/>
              <a:rect l="l" t="t" r="r" b="b"/>
              <a:pathLst>
                <a:path w="559" h="2095" extrusionOk="0">
                  <a:moveTo>
                    <a:pt x="315" y="0"/>
                  </a:moveTo>
                  <a:cubicBezTo>
                    <a:pt x="248" y="0"/>
                    <a:pt x="176" y="41"/>
                    <a:pt x="151" y="110"/>
                  </a:cubicBezTo>
                  <a:cubicBezTo>
                    <a:pt x="55" y="382"/>
                    <a:pt x="67" y="689"/>
                    <a:pt x="51" y="976"/>
                  </a:cubicBezTo>
                  <a:cubicBezTo>
                    <a:pt x="32" y="1296"/>
                    <a:pt x="19" y="1616"/>
                    <a:pt x="5" y="1937"/>
                  </a:cubicBezTo>
                  <a:cubicBezTo>
                    <a:pt x="1" y="2043"/>
                    <a:pt x="75" y="2094"/>
                    <a:pt x="154" y="2094"/>
                  </a:cubicBezTo>
                  <a:cubicBezTo>
                    <a:pt x="235" y="2094"/>
                    <a:pt x="321" y="2041"/>
                    <a:pt x="331" y="1937"/>
                  </a:cubicBezTo>
                  <a:cubicBezTo>
                    <a:pt x="391" y="1365"/>
                    <a:pt x="559" y="677"/>
                    <a:pt x="448" y="110"/>
                  </a:cubicBezTo>
                  <a:cubicBezTo>
                    <a:pt x="433" y="34"/>
                    <a:pt x="376" y="0"/>
                    <a:pt x="315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cs typeface="Arial"/>
                <a:sym typeface="Arial"/>
              </a:endParaRPr>
            </a:p>
          </p:txBody>
        </p:sp>
        <p:sp>
          <p:nvSpPr>
            <p:cNvPr id="16" name="Google Shape;1365;p64">
              <a:extLst>
                <a:ext uri="{FF2B5EF4-FFF2-40B4-BE49-F238E27FC236}">
                  <a16:creationId xmlns:a16="http://schemas.microsoft.com/office/drawing/2014/main" id="{912249B9-BDAC-44A0-10E0-E1A6BCF9539B}"/>
                </a:ext>
              </a:extLst>
            </p:cNvPr>
            <p:cNvSpPr/>
            <p:nvPr/>
          </p:nvSpPr>
          <p:spPr>
            <a:xfrm>
              <a:off x="3942000" y="323525"/>
              <a:ext cx="26400" cy="28325"/>
            </a:xfrm>
            <a:custGeom>
              <a:avLst/>
              <a:gdLst/>
              <a:ahLst/>
              <a:cxnLst/>
              <a:rect l="l" t="t" r="r" b="b"/>
              <a:pathLst>
                <a:path w="1056" h="1133" extrusionOk="0">
                  <a:moveTo>
                    <a:pt x="900" y="1"/>
                  </a:moveTo>
                  <a:cubicBezTo>
                    <a:pt x="880" y="1"/>
                    <a:pt x="861" y="5"/>
                    <a:pt x="843" y="16"/>
                  </a:cubicBezTo>
                  <a:cubicBezTo>
                    <a:pt x="667" y="121"/>
                    <a:pt x="549" y="306"/>
                    <a:pt x="423" y="464"/>
                  </a:cubicBezTo>
                  <a:cubicBezTo>
                    <a:pt x="295" y="626"/>
                    <a:pt x="170" y="790"/>
                    <a:pt x="55" y="962"/>
                  </a:cubicBezTo>
                  <a:cubicBezTo>
                    <a:pt x="0" y="1046"/>
                    <a:pt x="79" y="1132"/>
                    <a:pt x="160" y="1132"/>
                  </a:cubicBezTo>
                  <a:cubicBezTo>
                    <a:pt x="187" y="1132"/>
                    <a:pt x="214" y="1123"/>
                    <a:pt x="236" y="1101"/>
                  </a:cubicBezTo>
                  <a:cubicBezTo>
                    <a:pt x="394" y="951"/>
                    <a:pt x="539" y="790"/>
                    <a:pt x="683" y="627"/>
                  </a:cubicBezTo>
                  <a:cubicBezTo>
                    <a:pt x="810" y="481"/>
                    <a:pt x="955" y="339"/>
                    <a:pt x="1024" y="155"/>
                  </a:cubicBezTo>
                  <a:cubicBezTo>
                    <a:pt x="1055" y="73"/>
                    <a:pt x="977" y="1"/>
                    <a:pt x="900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cs typeface="Arial"/>
                <a:sym typeface="Arial"/>
              </a:endParaRPr>
            </a:p>
          </p:txBody>
        </p:sp>
        <p:sp>
          <p:nvSpPr>
            <p:cNvPr id="17" name="Google Shape;1366;p64">
              <a:extLst>
                <a:ext uri="{FF2B5EF4-FFF2-40B4-BE49-F238E27FC236}">
                  <a16:creationId xmlns:a16="http://schemas.microsoft.com/office/drawing/2014/main" id="{FFE9F5E2-E59B-E20A-82CF-4A8400B37CC9}"/>
                </a:ext>
              </a:extLst>
            </p:cNvPr>
            <p:cNvSpPr/>
            <p:nvPr/>
          </p:nvSpPr>
          <p:spPr>
            <a:xfrm>
              <a:off x="3991050" y="393250"/>
              <a:ext cx="73875" cy="28425"/>
            </a:xfrm>
            <a:custGeom>
              <a:avLst/>
              <a:gdLst/>
              <a:ahLst/>
              <a:cxnLst/>
              <a:rect l="l" t="t" r="r" b="b"/>
              <a:pathLst>
                <a:path w="2955" h="1137" extrusionOk="0">
                  <a:moveTo>
                    <a:pt x="2713" y="0"/>
                  </a:moveTo>
                  <a:cubicBezTo>
                    <a:pt x="2312" y="0"/>
                    <a:pt x="1908" y="240"/>
                    <a:pt x="1533" y="374"/>
                  </a:cubicBezTo>
                  <a:cubicBezTo>
                    <a:pt x="1080" y="537"/>
                    <a:pt x="621" y="683"/>
                    <a:pt x="169" y="845"/>
                  </a:cubicBezTo>
                  <a:cubicBezTo>
                    <a:pt x="0" y="907"/>
                    <a:pt x="51" y="1137"/>
                    <a:pt x="213" y="1137"/>
                  </a:cubicBezTo>
                  <a:cubicBezTo>
                    <a:pt x="224" y="1137"/>
                    <a:pt x="236" y="1136"/>
                    <a:pt x="249" y="1133"/>
                  </a:cubicBezTo>
                  <a:cubicBezTo>
                    <a:pt x="751" y="1036"/>
                    <a:pt x="1246" y="897"/>
                    <a:pt x="1734" y="743"/>
                  </a:cubicBezTo>
                  <a:cubicBezTo>
                    <a:pt x="2119" y="621"/>
                    <a:pt x="2573" y="540"/>
                    <a:pt x="2863" y="248"/>
                  </a:cubicBezTo>
                  <a:cubicBezTo>
                    <a:pt x="2954" y="156"/>
                    <a:pt x="2884" y="8"/>
                    <a:pt x="2761" y="2"/>
                  </a:cubicBezTo>
                  <a:cubicBezTo>
                    <a:pt x="2745" y="1"/>
                    <a:pt x="2729" y="0"/>
                    <a:pt x="2713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cs typeface="Arial"/>
                <a:sym typeface="Arial"/>
              </a:endParaRPr>
            </a:p>
          </p:txBody>
        </p:sp>
        <p:sp>
          <p:nvSpPr>
            <p:cNvPr id="18" name="Google Shape;1367;p64">
              <a:extLst>
                <a:ext uri="{FF2B5EF4-FFF2-40B4-BE49-F238E27FC236}">
                  <a16:creationId xmlns:a16="http://schemas.microsoft.com/office/drawing/2014/main" id="{20A27655-14E3-3D42-474E-4F73F8BF5FF4}"/>
                </a:ext>
              </a:extLst>
            </p:cNvPr>
            <p:cNvSpPr/>
            <p:nvPr/>
          </p:nvSpPr>
          <p:spPr>
            <a:xfrm>
              <a:off x="3992475" y="499500"/>
              <a:ext cx="42125" cy="9675"/>
            </a:xfrm>
            <a:custGeom>
              <a:avLst/>
              <a:gdLst/>
              <a:ahLst/>
              <a:cxnLst/>
              <a:rect l="l" t="t" r="r" b="b"/>
              <a:pathLst>
                <a:path w="1685" h="387" extrusionOk="0">
                  <a:moveTo>
                    <a:pt x="1049" y="0"/>
                  </a:moveTo>
                  <a:cubicBezTo>
                    <a:pt x="746" y="0"/>
                    <a:pt x="427" y="54"/>
                    <a:pt x="159" y="71"/>
                  </a:cubicBezTo>
                  <a:cubicBezTo>
                    <a:pt x="0" y="80"/>
                    <a:pt x="0" y="308"/>
                    <a:pt x="159" y="317"/>
                  </a:cubicBezTo>
                  <a:cubicBezTo>
                    <a:pt x="427" y="333"/>
                    <a:pt x="747" y="387"/>
                    <a:pt x="1050" y="387"/>
                  </a:cubicBezTo>
                  <a:cubicBezTo>
                    <a:pt x="1251" y="387"/>
                    <a:pt x="1444" y="364"/>
                    <a:pt x="1611" y="291"/>
                  </a:cubicBezTo>
                  <a:cubicBezTo>
                    <a:pt x="1684" y="258"/>
                    <a:pt x="1684" y="129"/>
                    <a:pt x="1611" y="97"/>
                  </a:cubicBezTo>
                  <a:cubicBezTo>
                    <a:pt x="1444" y="24"/>
                    <a:pt x="1250" y="0"/>
                    <a:pt x="1049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cs typeface="Arial"/>
                <a:sym typeface="Arial"/>
              </a:endParaRPr>
            </a:p>
          </p:txBody>
        </p:sp>
        <p:sp>
          <p:nvSpPr>
            <p:cNvPr id="19" name="Google Shape;1368;p64">
              <a:extLst>
                <a:ext uri="{FF2B5EF4-FFF2-40B4-BE49-F238E27FC236}">
                  <a16:creationId xmlns:a16="http://schemas.microsoft.com/office/drawing/2014/main" id="{4458C482-1DF7-A90B-91AD-77DE4E2011C1}"/>
                </a:ext>
              </a:extLst>
            </p:cNvPr>
            <p:cNvSpPr/>
            <p:nvPr/>
          </p:nvSpPr>
          <p:spPr>
            <a:xfrm>
              <a:off x="3985000" y="563975"/>
              <a:ext cx="79825" cy="45250"/>
            </a:xfrm>
            <a:custGeom>
              <a:avLst/>
              <a:gdLst/>
              <a:ahLst/>
              <a:cxnLst/>
              <a:rect l="l" t="t" r="r" b="b"/>
              <a:pathLst>
                <a:path w="3193" h="1810" extrusionOk="0">
                  <a:moveTo>
                    <a:pt x="221" y="1"/>
                  </a:moveTo>
                  <a:cubicBezTo>
                    <a:pt x="102" y="1"/>
                    <a:pt x="0" y="139"/>
                    <a:pt x="112" y="244"/>
                  </a:cubicBezTo>
                  <a:cubicBezTo>
                    <a:pt x="862" y="960"/>
                    <a:pt x="1943" y="1697"/>
                    <a:pt x="3000" y="1809"/>
                  </a:cubicBezTo>
                  <a:cubicBezTo>
                    <a:pt x="3004" y="1809"/>
                    <a:pt x="3009" y="1809"/>
                    <a:pt x="3013" y="1809"/>
                  </a:cubicBezTo>
                  <a:cubicBezTo>
                    <a:pt x="3147" y="1809"/>
                    <a:pt x="3192" y="1598"/>
                    <a:pt x="3073" y="1538"/>
                  </a:cubicBezTo>
                  <a:cubicBezTo>
                    <a:pt x="2629" y="1309"/>
                    <a:pt x="2143" y="1175"/>
                    <a:pt x="1697" y="944"/>
                  </a:cubicBezTo>
                  <a:cubicBezTo>
                    <a:pt x="1207" y="690"/>
                    <a:pt x="754" y="374"/>
                    <a:pt x="319" y="35"/>
                  </a:cubicBezTo>
                  <a:cubicBezTo>
                    <a:pt x="288" y="11"/>
                    <a:pt x="254" y="1"/>
                    <a:pt x="221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cs typeface="Arial"/>
                <a:sym typeface="Arial"/>
              </a:endParaRPr>
            </a:p>
          </p:txBody>
        </p:sp>
        <p:sp>
          <p:nvSpPr>
            <p:cNvPr id="20" name="Google Shape;1369;p64">
              <a:extLst>
                <a:ext uri="{FF2B5EF4-FFF2-40B4-BE49-F238E27FC236}">
                  <a16:creationId xmlns:a16="http://schemas.microsoft.com/office/drawing/2014/main" id="{FA9357F9-9B69-6AD8-E953-0A3E26320DD4}"/>
                </a:ext>
              </a:extLst>
            </p:cNvPr>
            <p:cNvSpPr/>
            <p:nvPr/>
          </p:nvSpPr>
          <p:spPr>
            <a:xfrm>
              <a:off x="3927300" y="624850"/>
              <a:ext cx="25925" cy="38675"/>
            </a:xfrm>
            <a:custGeom>
              <a:avLst/>
              <a:gdLst/>
              <a:ahLst/>
              <a:cxnLst/>
              <a:rect l="l" t="t" r="r" b="b"/>
              <a:pathLst>
                <a:path w="1037" h="1547" extrusionOk="0">
                  <a:moveTo>
                    <a:pt x="138" y="1"/>
                  </a:moveTo>
                  <a:cubicBezTo>
                    <a:pt x="68" y="1"/>
                    <a:pt x="1" y="51"/>
                    <a:pt x="34" y="136"/>
                  </a:cubicBezTo>
                  <a:cubicBezTo>
                    <a:pt x="128" y="374"/>
                    <a:pt x="250" y="603"/>
                    <a:pt x="367" y="830"/>
                  </a:cubicBezTo>
                  <a:cubicBezTo>
                    <a:pt x="484" y="1055"/>
                    <a:pt x="580" y="1324"/>
                    <a:pt x="760" y="1502"/>
                  </a:cubicBezTo>
                  <a:cubicBezTo>
                    <a:pt x="790" y="1533"/>
                    <a:pt x="827" y="1546"/>
                    <a:pt x="862" y="1546"/>
                  </a:cubicBezTo>
                  <a:cubicBezTo>
                    <a:pt x="952" y="1546"/>
                    <a:pt x="1037" y="1460"/>
                    <a:pt x="1012" y="1355"/>
                  </a:cubicBezTo>
                  <a:cubicBezTo>
                    <a:pt x="956" y="1124"/>
                    <a:pt x="789" y="916"/>
                    <a:pt x="667" y="713"/>
                  </a:cubicBezTo>
                  <a:cubicBezTo>
                    <a:pt x="531" y="488"/>
                    <a:pt x="399" y="258"/>
                    <a:pt x="240" y="48"/>
                  </a:cubicBezTo>
                  <a:cubicBezTo>
                    <a:pt x="216" y="16"/>
                    <a:pt x="177" y="1"/>
                    <a:pt x="138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cs typeface="Arial"/>
                <a:sym typeface="Arial"/>
              </a:endParaRPr>
            </a:p>
          </p:txBody>
        </p:sp>
        <p:sp>
          <p:nvSpPr>
            <p:cNvPr id="21" name="Google Shape;1370;p64">
              <a:extLst>
                <a:ext uri="{FF2B5EF4-FFF2-40B4-BE49-F238E27FC236}">
                  <a16:creationId xmlns:a16="http://schemas.microsoft.com/office/drawing/2014/main" id="{3ED59253-9BF6-7933-CE71-330A291D9B27}"/>
                </a:ext>
              </a:extLst>
            </p:cNvPr>
            <p:cNvSpPr/>
            <p:nvPr/>
          </p:nvSpPr>
          <p:spPr>
            <a:xfrm>
              <a:off x="3868975" y="644250"/>
              <a:ext cx="14275" cy="72950"/>
            </a:xfrm>
            <a:custGeom>
              <a:avLst/>
              <a:gdLst/>
              <a:ahLst/>
              <a:cxnLst/>
              <a:rect l="l" t="t" r="r" b="b"/>
              <a:pathLst>
                <a:path w="571" h="2918" extrusionOk="0">
                  <a:moveTo>
                    <a:pt x="140" y="0"/>
                  </a:moveTo>
                  <a:cubicBezTo>
                    <a:pt x="78" y="0"/>
                    <a:pt x="13" y="43"/>
                    <a:pt x="11" y="117"/>
                  </a:cubicBezTo>
                  <a:cubicBezTo>
                    <a:pt x="1" y="595"/>
                    <a:pt x="40" y="1075"/>
                    <a:pt x="72" y="1552"/>
                  </a:cubicBezTo>
                  <a:cubicBezTo>
                    <a:pt x="101" y="1975"/>
                    <a:pt x="86" y="2419"/>
                    <a:pt x="229" y="2819"/>
                  </a:cubicBezTo>
                  <a:cubicBezTo>
                    <a:pt x="251" y="2880"/>
                    <a:pt x="317" y="2917"/>
                    <a:pt x="377" y="2917"/>
                  </a:cubicBezTo>
                  <a:cubicBezTo>
                    <a:pt x="431" y="2917"/>
                    <a:pt x="481" y="2888"/>
                    <a:pt x="493" y="2819"/>
                  </a:cubicBezTo>
                  <a:cubicBezTo>
                    <a:pt x="570" y="2368"/>
                    <a:pt x="474" y="1903"/>
                    <a:pt x="426" y="1450"/>
                  </a:cubicBezTo>
                  <a:cubicBezTo>
                    <a:pt x="377" y="993"/>
                    <a:pt x="333" y="535"/>
                    <a:pt x="244" y="85"/>
                  </a:cubicBezTo>
                  <a:cubicBezTo>
                    <a:pt x="233" y="26"/>
                    <a:pt x="187" y="0"/>
                    <a:pt x="140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cs typeface="Arial"/>
                <a:sym typeface="Arial"/>
              </a:endParaRPr>
            </a:p>
          </p:txBody>
        </p:sp>
        <p:sp>
          <p:nvSpPr>
            <p:cNvPr id="22" name="Google Shape;1371;p64">
              <a:extLst>
                <a:ext uri="{FF2B5EF4-FFF2-40B4-BE49-F238E27FC236}">
                  <a16:creationId xmlns:a16="http://schemas.microsoft.com/office/drawing/2014/main" id="{AFB1BAA8-CC25-EFB3-2A9C-F362F83AEAFD}"/>
                </a:ext>
              </a:extLst>
            </p:cNvPr>
            <p:cNvSpPr/>
            <p:nvPr/>
          </p:nvSpPr>
          <p:spPr>
            <a:xfrm>
              <a:off x="3763300" y="640825"/>
              <a:ext cx="15550" cy="41200"/>
            </a:xfrm>
            <a:custGeom>
              <a:avLst/>
              <a:gdLst/>
              <a:ahLst/>
              <a:cxnLst/>
              <a:rect l="l" t="t" r="r" b="b"/>
              <a:pathLst>
                <a:path w="622" h="1648" extrusionOk="0">
                  <a:moveTo>
                    <a:pt x="466" y="1"/>
                  </a:moveTo>
                  <a:cubicBezTo>
                    <a:pt x="416" y="1"/>
                    <a:pt x="367" y="30"/>
                    <a:pt x="348" y="97"/>
                  </a:cubicBezTo>
                  <a:cubicBezTo>
                    <a:pt x="272" y="359"/>
                    <a:pt x="207" y="623"/>
                    <a:pt x="139" y="887"/>
                  </a:cubicBezTo>
                  <a:cubicBezTo>
                    <a:pt x="83" y="1110"/>
                    <a:pt x="1" y="1322"/>
                    <a:pt x="39" y="1553"/>
                  </a:cubicBezTo>
                  <a:cubicBezTo>
                    <a:pt x="50" y="1619"/>
                    <a:pt x="102" y="1648"/>
                    <a:pt x="157" y="1648"/>
                  </a:cubicBezTo>
                  <a:cubicBezTo>
                    <a:pt x="206" y="1648"/>
                    <a:pt x="257" y="1625"/>
                    <a:pt x="285" y="1584"/>
                  </a:cubicBezTo>
                  <a:cubicBezTo>
                    <a:pt x="415" y="1397"/>
                    <a:pt x="426" y="1142"/>
                    <a:pt x="469" y="922"/>
                  </a:cubicBezTo>
                  <a:cubicBezTo>
                    <a:pt x="517" y="670"/>
                    <a:pt x="566" y="420"/>
                    <a:pt x="606" y="168"/>
                  </a:cubicBezTo>
                  <a:cubicBezTo>
                    <a:pt x="621" y="68"/>
                    <a:pt x="542" y="1"/>
                    <a:pt x="466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cs typeface="Arial"/>
                <a:sym typeface="Arial"/>
              </a:endParaRPr>
            </a:p>
          </p:txBody>
        </p:sp>
        <p:sp>
          <p:nvSpPr>
            <p:cNvPr id="23" name="Google Shape;1372;p64">
              <a:extLst>
                <a:ext uri="{FF2B5EF4-FFF2-40B4-BE49-F238E27FC236}">
                  <a16:creationId xmlns:a16="http://schemas.microsoft.com/office/drawing/2014/main" id="{409678E5-A5A7-4C7D-6975-3EEDEF8AF576}"/>
                </a:ext>
              </a:extLst>
            </p:cNvPr>
            <p:cNvSpPr/>
            <p:nvPr/>
          </p:nvSpPr>
          <p:spPr>
            <a:xfrm>
              <a:off x="3653350" y="590125"/>
              <a:ext cx="66150" cy="57025"/>
            </a:xfrm>
            <a:custGeom>
              <a:avLst/>
              <a:gdLst/>
              <a:ahLst/>
              <a:cxnLst/>
              <a:rect l="l" t="t" r="r" b="b"/>
              <a:pathLst>
                <a:path w="2646" h="2281" extrusionOk="0">
                  <a:moveTo>
                    <a:pt x="2453" y="0"/>
                  </a:moveTo>
                  <a:cubicBezTo>
                    <a:pt x="2409" y="0"/>
                    <a:pt x="2366" y="20"/>
                    <a:pt x="2336" y="68"/>
                  </a:cubicBezTo>
                  <a:cubicBezTo>
                    <a:pt x="2054" y="520"/>
                    <a:pt x="1710" y="930"/>
                    <a:pt x="1297" y="1269"/>
                  </a:cubicBezTo>
                  <a:cubicBezTo>
                    <a:pt x="919" y="1579"/>
                    <a:pt x="412" y="1749"/>
                    <a:pt x="68" y="2085"/>
                  </a:cubicBezTo>
                  <a:cubicBezTo>
                    <a:pt x="0" y="2152"/>
                    <a:pt x="47" y="2281"/>
                    <a:pt x="145" y="2281"/>
                  </a:cubicBezTo>
                  <a:cubicBezTo>
                    <a:pt x="146" y="2281"/>
                    <a:pt x="148" y="2281"/>
                    <a:pt x="149" y="2281"/>
                  </a:cubicBezTo>
                  <a:cubicBezTo>
                    <a:pt x="640" y="2258"/>
                    <a:pt x="1119" y="1858"/>
                    <a:pt x="1480" y="1552"/>
                  </a:cubicBezTo>
                  <a:cubicBezTo>
                    <a:pt x="1927" y="1172"/>
                    <a:pt x="2290" y="719"/>
                    <a:pt x="2582" y="212"/>
                  </a:cubicBezTo>
                  <a:cubicBezTo>
                    <a:pt x="2646" y="101"/>
                    <a:pt x="2550" y="0"/>
                    <a:pt x="2453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cs typeface="Arial"/>
                <a:sym typeface="Arial"/>
              </a:endParaRPr>
            </a:p>
          </p:txBody>
        </p:sp>
        <p:sp>
          <p:nvSpPr>
            <p:cNvPr id="24" name="Google Shape;1373;p64">
              <a:extLst>
                <a:ext uri="{FF2B5EF4-FFF2-40B4-BE49-F238E27FC236}">
                  <a16:creationId xmlns:a16="http://schemas.microsoft.com/office/drawing/2014/main" id="{2359BE2C-FC39-5BC5-6CFE-73D71444EE9C}"/>
                </a:ext>
              </a:extLst>
            </p:cNvPr>
            <p:cNvSpPr/>
            <p:nvPr/>
          </p:nvSpPr>
          <p:spPr>
            <a:xfrm>
              <a:off x="3630325" y="513500"/>
              <a:ext cx="44650" cy="13625"/>
            </a:xfrm>
            <a:custGeom>
              <a:avLst/>
              <a:gdLst/>
              <a:ahLst/>
              <a:cxnLst/>
              <a:rect l="l" t="t" r="r" b="b"/>
              <a:pathLst>
                <a:path w="1786" h="545" extrusionOk="0">
                  <a:moveTo>
                    <a:pt x="1563" y="0"/>
                  </a:moveTo>
                  <a:cubicBezTo>
                    <a:pt x="1554" y="0"/>
                    <a:pt x="1544" y="1"/>
                    <a:pt x="1534" y="3"/>
                  </a:cubicBezTo>
                  <a:cubicBezTo>
                    <a:pt x="1084" y="80"/>
                    <a:pt x="527" y="99"/>
                    <a:pt x="119" y="310"/>
                  </a:cubicBezTo>
                  <a:cubicBezTo>
                    <a:pt x="0" y="370"/>
                    <a:pt x="68" y="529"/>
                    <a:pt x="180" y="540"/>
                  </a:cubicBezTo>
                  <a:cubicBezTo>
                    <a:pt x="220" y="543"/>
                    <a:pt x="261" y="545"/>
                    <a:pt x="303" y="545"/>
                  </a:cubicBezTo>
                  <a:cubicBezTo>
                    <a:pt x="730" y="545"/>
                    <a:pt x="1207" y="372"/>
                    <a:pt x="1611" y="282"/>
                  </a:cubicBezTo>
                  <a:cubicBezTo>
                    <a:pt x="1785" y="244"/>
                    <a:pt x="1723" y="0"/>
                    <a:pt x="1563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cs typeface="Arial"/>
                <a:sym typeface="Arial"/>
              </a:endParaRPr>
            </a:p>
          </p:txBody>
        </p:sp>
        <p:sp>
          <p:nvSpPr>
            <p:cNvPr id="25" name="Google Shape;1374;p64">
              <a:extLst>
                <a:ext uri="{FF2B5EF4-FFF2-40B4-BE49-F238E27FC236}">
                  <a16:creationId xmlns:a16="http://schemas.microsoft.com/office/drawing/2014/main" id="{AD89F018-2D33-0EA9-408A-301F7E8EECB7}"/>
                </a:ext>
              </a:extLst>
            </p:cNvPr>
            <p:cNvSpPr/>
            <p:nvPr/>
          </p:nvSpPr>
          <p:spPr>
            <a:xfrm>
              <a:off x="3585050" y="413150"/>
              <a:ext cx="86500" cy="36875"/>
            </a:xfrm>
            <a:custGeom>
              <a:avLst/>
              <a:gdLst/>
              <a:ahLst/>
              <a:cxnLst/>
              <a:rect l="l" t="t" r="r" b="b"/>
              <a:pathLst>
                <a:path w="3460" h="1475" extrusionOk="0">
                  <a:moveTo>
                    <a:pt x="197" y="1"/>
                  </a:moveTo>
                  <a:cubicBezTo>
                    <a:pt x="71" y="1"/>
                    <a:pt x="0" y="181"/>
                    <a:pt x="127" y="250"/>
                  </a:cubicBezTo>
                  <a:cubicBezTo>
                    <a:pt x="1074" y="774"/>
                    <a:pt x="2203" y="1134"/>
                    <a:pt x="3230" y="1468"/>
                  </a:cubicBezTo>
                  <a:cubicBezTo>
                    <a:pt x="3243" y="1472"/>
                    <a:pt x="3255" y="1474"/>
                    <a:pt x="3268" y="1474"/>
                  </a:cubicBezTo>
                  <a:cubicBezTo>
                    <a:pt x="3388" y="1474"/>
                    <a:pt x="3459" y="1282"/>
                    <a:pt x="3333" y="1223"/>
                  </a:cubicBezTo>
                  <a:cubicBezTo>
                    <a:pt x="2351" y="770"/>
                    <a:pt x="1281" y="264"/>
                    <a:pt x="231" y="5"/>
                  </a:cubicBezTo>
                  <a:cubicBezTo>
                    <a:pt x="219" y="2"/>
                    <a:pt x="208" y="1"/>
                    <a:pt x="197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cs typeface="Arial"/>
                <a:sym typeface="Arial"/>
              </a:endParaRPr>
            </a:p>
          </p:txBody>
        </p:sp>
      </p:grpSp>
      <p:grpSp>
        <p:nvGrpSpPr>
          <p:cNvPr id="26" name="Google Shape;1376;p64">
            <a:extLst>
              <a:ext uri="{FF2B5EF4-FFF2-40B4-BE49-F238E27FC236}">
                <a16:creationId xmlns:a16="http://schemas.microsoft.com/office/drawing/2014/main" id="{92F691BD-F887-B58D-5EEC-B6470BD04FC2}"/>
              </a:ext>
            </a:extLst>
          </p:cNvPr>
          <p:cNvGrpSpPr/>
          <p:nvPr/>
        </p:nvGrpSpPr>
        <p:grpSpPr>
          <a:xfrm>
            <a:off x="736923" y="3500226"/>
            <a:ext cx="772011" cy="1087635"/>
            <a:chOff x="1800900" y="475375"/>
            <a:chExt cx="386650" cy="544725"/>
          </a:xfrm>
        </p:grpSpPr>
        <p:sp>
          <p:nvSpPr>
            <p:cNvPr id="27" name="Google Shape;1377;p64">
              <a:extLst>
                <a:ext uri="{FF2B5EF4-FFF2-40B4-BE49-F238E27FC236}">
                  <a16:creationId xmlns:a16="http://schemas.microsoft.com/office/drawing/2014/main" id="{A0F19088-C7BE-FAD7-0609-3E97044CACC2}"/>
                </a:ext>
              </a:extLst>
            </p:cNvPr>
            <p:cNvSpPr/>
            <p:nvPr/>
          </p:nvSpPr>
          <p:spPr>
            <a:xfrm>
              <a:off x="1800900" y="475375"/>
              <a:ext cx="386650" cy="544725"/>
            </a:xfrm>
            <a:custGeom>
              <a:avLst/>
              <a:gdLst/>
              <a:ahLst/>
              <a:cxnLst/>
              <a:rect l="l" t="t" r="r" b="b"/>
              <a:pathLst>
                <a:path w="15466" h="21789" extrusionOk="0">
                  <a:moveTo>
                    <a:pt x="823" y="670"/>
                  </a:moveTo>
                  <a:cubicBezTo>
                    <a:pt x="1328" y="1031"/>
                    <a:pt x="1835" y="1388"/>
                    <a:pt x="2341" y="1748"/>
                  </a:cubicBezTo>
                  <a:cubicBezTo>
                    <a:pt x="2341" y="1838"/>
                    <a:pt x="2342" y="1928"/>
                    <a:pt x="2319" y="2021"/>
                  </a:cubicBezTo>
                  <a:cubicBezTo>
                    <a:pt x="2262" y="2254"/>
                    <a:pt x="2121" y="2470"/>
                    <a:pt x="1914" y="2598"/>
                  </a:cubicBezTo>
                  <a:cubicBezTo>
                    <a:pt x="1770" y="2687"/>
                    <a:pt x="1612" y="2728"/>
                    <a:pt x="1453" y="2728"/>
                  </a:cubicBezTo>
                  <a:cubicBezTo>
                    <a:pt x="1208" y="2728"/>
                    <a:pt x="962" y="2633"/>
                    <a:pt x="770" y="2475"/>
                  </a:cubicBezTo>
                  <a:cubicBezTo>
                    <a:pt x="788" y="1874"/>
                    <a:pt x="805" y="1272"/>
                    <a:pt x="823" y="670"/>
                  </a:cubicBezTo>
                  <a:close/>
                  <a:moveTo>
                    <a:pt x="2670" y="1982"/>
                  </a:moveTo>
                  <a:cubicBezTo>
                    <a:pt x="3299" y="2430"/>
                    <a:pt x="3929" y="2877"/>
                    <a:pt x="4560" y="3322"/>
                  </a:cubicBezTo>
                  <a:cubicBezTo>
                    <a:pt x="4443" y="3964"/>
                    <a:pt x="3925" y="4350"/>
                    <a:pt x="3390" y="4350"/>
                  </a:cubicBezTo>
                  <a:cubicBezTo>
                    <a:pt x="3005" y="4350"/>
                    <a:pt x="2612" y="4150"/>
                    <a:pt x="2353" y="3701"/>
                  </a:cubicBezTo>
                  <a:cubicBezTo>
                    <a:pt x="2324" y="3651"/>
                    <a:pt x="2274" y="3629"/>
                    <a:pt x="2223" y="3629"/>
                  </a:cubicBezTo>
                  <a:cubicBezTo>
                    <a:pt x="2126" y="3629"/>
                    <a:pt x="2027" y="3709"/>
                    <a:pt x="2069" y="3821"/>
                  </a:cubicBezTo>
                  <a:cubicBezTo>
                    <a:pt x="2421" y="4766"/>
                    <a:pt x="1766" y="5572"/>
                    <a:pt x="869" y="5572"/>
                  </a:cubicBezTo>
                  <a:cubicBezTo>
                    <a:pt x="807" y="5572"/>
                    <a:pt x="744" y="5568"/>
                    <a:pt x="680" y="5560"/>
                  </a:cubicBezTo>
                  <a:cubicBezTo>
                    <a:pt x="708" y="4623"/>
                    <a:pt x="735" y="3686"/>
                    <a:pt x="763" y="2748"/>
                  </a:cubicBezTo>
                  <a:lnTo>
                    <a:pt x="763" y="2747"/>
                  </a:lnTo>
                  <a:cubicBezTo>
                    <a:pt x="975" y="2918"/>
                    <a:pt x="1240" y="3015"/>
                    <a:pt x="1509" y="3015"/>
                  </a:cubicBezTo>
                  <a:cubicBezTo>
                    <a:pt x="1683" y="3015"/>
                    <a:pt x="1860" y="2974"/>
                    <a:pt x="2025" y="2885"/>
                  </a:cubicBezTo>
                  <a:cubicBezTo>
                    <a:pt x="2305" y="2735"/>
                    <a:pt x="2603" y="2353"/>
                    <a:pt x="2670" y="1982"/>
                  </a:cubicBezTo>
                  <a:close/>
                  <a:moveTo>
                    <a:pt x="4869" y="3541"/>
                  </a:moveTo>
                  <a:cubicBezTo>
                    <a:pt x="5510" y="3997"/>
                    <a:pt x="6153" y="4451"/>
                    <a:pt x="6796" y="4905"/>
                  </a:cubicBezTo>
                  <a:cubicBezTo>
                    <a:pt x="6737" y="5257"/>
                    <a:pt x="6724" y="5715"/>
                    <a:pt x="6391" y="5948"/>
                  </a:cubicBezTo>
                  <a:cubicBezTo>
                    <a:pt x="6160" y="6109"/>
                    <a:pt x="5912" y="6189"/>
                    <a:pt x="5673" y="6189"/>
                  </a:cubicBezTo>
                  <a:cubicBezTo>
                    <a:pt x="5313" y="6189"/>
                    <a:pt x="4971" y="6008"/>
                    <a:pt x="4734" y="5648"/>
                  </a:cubicBezTo>
                  <a:cubicBezTo>
                    <a:pt x="4697" y="5591"/>
                    <a:pt x="4645" y="5567"/>
                    <a:pt x="4595" y="5567"/>
                  </a:cubicBezTo>
                  <a:cubicBezTo>
                    <a:pt x="4485" y="5567"/>
                    <a:pt x="4380" y="5684"/>
                    <a:pt x="4443" y="5818"/>
                  </a:cubicBezTo>
                  <a:cubicBezTo>
                    <a:pt x="4879" y="6736"/>
                    <a:pt x="4177" y="7561"/>
                    <a:pt x="3400" y="7561"/>
                  </a:cubicBezTo>
                  <a:cubicBezTo>
                    <a:pt x="3061" y="7561"/>
                    <a:pt x="2709" y="7405"/>
                    <a:pt x="2430" y="7033"/>
                  </a:cubicBezTo>
                  <a:cubicBezTo>
                    <a:pt x="2394" y="6984"/>
                    <a:pt x="2342" y="6961"/>
                    <a:pt x="2292" y="6961"/>
                  </a:cubicBezTo>
                  <a:cubicBezTo>
                    <a:pt x="2217" y="6961"/>
                    <a:pt x="2146" y="7014"/>
                    <a:pt x="2139" y="7112"/>
                  </a:cubicBezTo>
                  <a:cubicBezTo>
                    <a:pt x="2096" y="7787"/>
                    <a:pt x="1832" y="9044"/>
                    <a:pt x="991" y="9044"/>
                  </a:cubicBezTo>
                  <a:cubicBezTo>
                    <a:pt x="871" y="9044"/>
                    <a:pt x="740" y="9019"/>
                    <a:pt x="595" y="8962"/>
                  </a:cubicBezTo>
                  <a:cubicBezTo>
                    <a:pt x="604" y="8402"/>
                    <a:pt x="613" y="7842"/>
                    <a:pt x="629" y="7286"/>
                  </a:cubicBezTo>
                  <a:lnTo>
                    <a:pt x="629" y="7285"/>
                  </a:lnTo>
                  <a:cubicBezTo>
                    <a:pt x="643" y="6778"/>
                    <a:pt x="659" y="6270"/>
                    <a:pt x="674" y="5763"/>
                  </a:cubicBezTo>
                  <a:cubicBezTo>
                    <a:pt x="799" y="5794"/>
                    <a:pt x="922" y="5809"/>
                    <a:pt x="1041" y="5809"/>
                  </a:cubicBezTo>
                  <a:cubicBezTo>
                    <a:pt x="1846" y="5809"/>
                    <a:pt x="2463" y="5138"/>
                    <a:pt x="2468" y="4325"/>
                  </a:cubicBezTo>
                  <a:cubicBezTo>
                    <a:pt x="2754" y="4566"/>
                    <a:pt x="3099" y="4680"/>
                    <a:pt x="3438" y="4680"/>
                  </a:cubicBezTo>
                  <a:cubicBezTo>
                    <a:pt x="4080" y="4680"/>
                    <a:pt x="4702" y="4271"/>
                    <a:pt x="4869" y="3541"/>
                  </a:cubicBezTo>
                  <a:close/>
                  <a:moveTo>
                    <a:pt x="7057" y="5091"/>
                  </a:moveTo>
                  <a:lnTo>
                    <a:pt x="7057" y="5091"/>
                  </a:lnTo>
                  <a:cubicBezTo>
                    <a:pt x="8082" y="5816"/>
                    <a:pt x="9105" y="6541"/>
                    <a:pt x="10130" y="7266"/>
                  </a:cubicBezTo>
                  <a:cubicBezTo>
                    <a:pt x="9889" y="7827"/>
                    <a:pt x="9577" y="8108"/>
                    <a:pt x="9194" y="8108"/>
                  </a:cubicBezTo>
                  <a:cubicBezTo>
                    <a:pt x="9003" y="8108"/>
                    <a:pt x="8795" y="8038"/>
                    <a:pt x="8569" y="7899"/>
                  </a:cubicBezTo>
                  <a:cubicBezTo>
                    <a:pt x="8336" y="7765"/>
                    <a:pt x="8120" y="7603"/>
                    <a:pt x="7928" y="7416"/>
                  </a:cubicBezTo>
                  <a:cubicBezTo>
                    <a:pt x="7892" y="7385"/>
                    <a:pt x="7850" y="7371"/>
                    <a:pt x="7809" y="7371"/>
                  </a:cubicBezTo>
                  <a:cubicBezTo>
                    <a:pt x="7685" y="7371"/>
                    <a:pt x="7568" y="7495"/>
                    <a:pt x="7652" y="7629"/>
                  </a:cubicBezTo>
                  <a:cubicBezTo>
                    <a:pt x="8036" y="8244"/>
                    <a:pt x="7676" y="9064"/>
                    <a:pt x="6871" y="9129"/>
                  </a:cubicBezTo>
                  <a:cubicBezTo>
                    <a:pt x="6848" y="9130"/>
                    <a:pt x="6825" y="9131"/>
                    <a:pt x="6803" y="9131"/>
                  </a:cubicBezTo>
                  <a:cubicBezTo>
                    <a:pt x="6379" y="9131"/>
                    <a:pt x="5975" y="8819"/>
                    <a:pt x="5726" y="8517"/>
                  </a:cubicBezTo>
                  <a:cubicBezTo>
                    <a:pt x="5694" y="8477"/>
                    <a:pt x="5653" y="8461"/>
                    <a:pt x="5612" y="8461"/>
                  </a:cubicBezTo>
                  <a:cubicBezTo>
                    <a:pt x="5504" y="8461"/>
                    <a:pt x="5396" y="8573"/>
                    <a:pt x="5429" y="8689"/>
                  </a:cubicBezTo>
                  <a:cubicBezTo>
                    <a:pt x="5746" y="9826"/>
                    <a:pt x="4911" y="10676"/>
                    <a:pt x="3992" y="10676"/>
                  </a:cubicBezTo>
                  <a:cubicBezTo>
                    <a:pt x="3580" y="10676"/>
                    <a:pt x="3152" y="10505"/>
                    <a:pt x="2802" y="10112"/>
                  </a:cubicBezTo>
                  <a:cubicBezTo>
                    <a:pt x="2772" y="10078"/>
                    <a:pt x="2734" y="10064"/>
                    <a:pt x="2695" y="10064"/>
                  </a:cubicBezTo>
                  <a:cubicBezTo>
                    <a:pt x="2610" y="10064"/>
                    <a:pt x="2524" y="10135"/>
                    <a:pt x="2523" y="10227"/>
                  </a:cubicBezTo>
                  <a:cubicBezTo>
                    <a:pt x="2516" y="11012"/>
                    <a:pt x="2064" y="12127"/>
                    <a:pt x="1255" y="12127"/>
                  </a:cubicBezTo>
                  <a:cubicBezTo>
                    <a:pt x="1039" y="12127"/>
                    <a:pt x="798" y="12047"/>
                    <a:pt x="533" y="11861"/>
                  </a:cubicBezTo>
                  <a:cubicBezTo>
                    <a:pt x="568" y="10971"/>
                    <a:pt x="579" y="10078"/>
                    <a:pt x="593" y="9187"/>
                  </a:cubicBezTo>
                  <a:cubicBezTo>
                    <a:pt x="726" y="9243"/>
                    <a:pt x="864" y="9270"/>
                    <a:pt x="1002" y="9270"/>
                  </a:cubicBezTo>
                  <a:cubicBezTo>
                    <a:pt x="1259" y="9270"/>
                    <a:pt x="1518" y="9176"/>
                    <a:pt x="1751" y="8992"/>
                  </a:cubicBezTo>
                  <a:cubicBezTo>
                    <a:pt x="2215" y="8628"/>
                    <a:pt x="2355" y="8040"/>
                    <a:pt x="2418" y="7475"/>
                  </a:cubicBezTo>
                  <a:cubicBezTo>
                    <a:pt x="2723" y="7749"/>
                    <a:pt x="3074" y="7869"/>
                    <a:pt x="3414" y="7869"/>
                  </a:cubicBezTo>
                  <a:cubicBezTo>
                    <a:pt x="4229" y="7869"/>
                    <a:pt x="4984" y="7180"/>
                    <a:pt x="4905" y="6262"/>
                  </a:cubicBezTo>
                  <a:lnTo>
                    <a:pt x="4905" y="6262"/>
                  </a:lnTo>
                  <a:cubicBezTo>
                    <a:pt x="5157" y="6413"/>
                    <a:pt x="5448" y="6485"/>
                    <a:pt x="5734" y="6485"/>
                  </a:cubicBezTo>
                  <a:cubicBezTo>
                    <a:pt x="6499" y="6485"/>
                    <a:pt x="7224" y="5969"/>
                    <a:pt x="7057" y="5091"/>
                  </a:cubicBezTo>
                  <a:close/>
                  <a:moveTo>
                    <a:pt x="10456" y="7496"/>
                  </a:moveTo>
                  <a:cubicBezTo>
                    <a:pt x="10877" y="7795"/>
                    <a:pt x="11298" y="8092"/>
                    <a:pt x="11719" y="8391"/>
                  </a:cubicBezTo>
                  <a:cubicBezTo>
                    <a:pt x="11729" y="8397"/>
                    <a:pt x="11738" y="8402"/>
                    <a:pt x="11748" y="8408"/>
                  </a:cubicBezTo>
                  <a:cubicBezTo>
                    <a:pt x="8874" y="11633"/>
                    <a:pt x="4094" y="12378"/>
                    <a:pt x="369" y="14255"/>
                  </a:cubicBezTo>
                  <a:cubicBezTo>
                    <a:pt x="445" y="13535"/>
                    <a:pt x="493" y="12808"/>
                    <a:pt x="523" y="12079"/>
                  </a:cubicBezTo>
                  <a:cubicBezTo>
                    <a:pt x="752" y="12261"/>
                    <a:pt x="1023" y="12352"/>
                    <a:pt x="1299" y="12352"/>
                  </a:cubicBezTo>
                  <a:cubicBezTo>
                    <a:pt x="1535" y="12352"/>
                    <a:pt x="1775" y="12286"/>
                    <a:pt x="1997" y="12152"/>
                  </a:cubicBezTo>
                  <a:cubicBezTo>
                    <a:pt x="2553" y="11816"/>
                    <a:pt x="2767" y="11205"/>
                    <a:pt x="2829" y="10593"/>
                  </a:cubicBezTo>
                  <a:cubicBezTo>
                    <a:pt x="3190" y="10891"/>
                    <a:pt x="3600" y="11023"/>
                    <a:pt x="3998" y="11023"/>
                  </a:cubicBezTo>
                  <a:cubicBezTo>
                    <a:pt x="4973" y="11023"/>
                    <a:pt x="5880" y="10230"/>
                    <a:pt x="5852" y="9123"/>
                  </a:cubicBezTo>
                  <a:lnTo>
                    <a:pt x="5852" y="9123"/>
                  </a:lnTo>
                  <a:cubicBezTo>
                    <a:pt x="6153" y="9344"/>
                    <a:pt x="6511" y="9485"/>
                    <a:pt x="6870" y="9485"/>
                  </a:cubicBezTo>
                  <a:cubicBezTo>
                    <a:pt x="7128" y="9485"/>
                    <a:pt x="7387" y="9412"/>
                    <a:pt x="7623" y="9242"/>
                  </a:cubicBezTo>
                  <a:cubicBezTo>
                    <a:pt x="8024" y="8955"/>
                    <a:pt x="8205" y="8497"/>
                    <a:pt x="8160" y="8048"/>
                  </a:cubicBezTo>
                  <a:lnTo>
                    <a:pt x="8160" y="8048"/>
                  </a:lnTo>
                  <a:cubicBezTo>
                    <a:pt x="8490" y="8278"/>
                    <a:pt x="8859" y="8457"/>
                    <a:pt x="9254" y="8457"/>
                  </a:cubicBezTo>
                  <a:cubicBezTo>
                    <a:pt x="9353" y="8457"/>
                    <a:pt x="9453" y="8446"/>
                    <a:pt x="9555" y="8422"/>
                  </a:cubicBezTo>
                  <a:cubicBezTo>
                    <a:pt x="10033" y="8307"/>
                    <a:pt x="10388" y="7954"/>
                    <a:pt x="10456" y="7496"/>
                  </a:cubicBezTo>
                  <a:close/>
                  <a:moveTo>
                    <a:pt x="9002" y="14738"/>
                  </a:moveTo>
                  <a:cubicBezTo>
                    <a:pt x="10554" y="14738"/>
                    <a:pt x="11196" y="17180"/>
                    <a:pt x="11828" y="18254"/>
                  </a:cubicBezTo>
                  <a:cubicBezTo>
                    <a:pt x="11840" y="18274"/>
                    <a:pt x="11855" y="18292"/>
                    <a:pt x="11873" y="18307"/>
                  </a:cubicBezTo>
                  <a:lnTo>
                    <a:pt x="10441" y="19064"/>
                  </a:lnTo>
                  <a:lnTo>
                    <a:pt x="8964" y="19846"/>
                  </a:lnTo>
                  <a:cubicBezTo>
                    <a:pt x="8215" y="18633"/>
                    <a:pt x="6464" y="15436"/>
                    <a:pt x="8506" y="14815"/>
                  </a:cubicBezTo>
                  <a:cubicBezTo>
                    <a:pt x="8681" y="14762"/>
                    <a:pt x="8846" y="14738"/>
                    <a:pt x="9002" y="14738"/>
                  </a:cubicBezTo>
                  <a:close/>
                  <a:moveTo>
                    <a:pt x="11569" y="9250"/>
                  </a:moveTo>
                  <a:cubicBezTo>
                    <a:pt x="12586" y="11132"/>
                    <a:pt x="13517" y="13055"/>
                    <a:pt x="14315" y="15040"/>
                  </a:cubicBezTo>
                  <a:cubicBezTo>
                    <a:pt x="14464" y="15408"/>
                    <a:pt x="14842" y="15985"/>
                    <a:pt x="14825" y="16384"/>
                  </a:cubicBezTo>
                  <a:cubicBezTo>
                    <a:pt x="14801" y="16956"/>
                    <a:pt x="13846" y="17262"/>
                    <a:pt x="13418" y="17488"/>
                  </a:cubicBezTo>
                  <a:lnTo>
                    <a:pt x="13419" y="17489"/>
                  </a:lnTo>
                  <a:lnTo>
                    <a:pt x="12198" y="18134"/>
                  </a:lnTo>
                  <a:cubicBezTo>
                    <a:pt x="12194" y="18106"/>
                    <a:pt x="12185" y="18079"/>
                    <a:pt x="12170" y="18055"/>
                  </a:cubicBezTo>
                  <a:cubicBezTo>
                    <a:pt x="11544" y="17004"/>
                    <a:pt x="11236" y="15625"/>
                    <a:pt x="10203" y="14873"/>
                  </a:cubicBezTo>
                  <a:cubicBezTo>
                    <a:pt x="9815" y="14590"/>
                    <a:pt x="9310" y="14381"/>
                    <a:pt x="8817" y="14381"/>
                  </a:cubicBezTo>
                  <a:cubicBezTo>
                    <a:pt x="8554" y="14381"/>
                    <a:pt x="8294" y="14440"/>
                    <a:pt x="8057" y="14580"/>
                  </a:cubicBezTo>
                  <a:cubicBezTo>
                    <a:pt x="6255" y="15646"/>
                    <a:pt x="7702" y="18727"/>
                    <a:pt x="8738" y="19965"/>
                  </a:cubicBezTo>
                  <a:lnTo>
                    <a:pt x="7620" y="20556"/>
                  </a:lnTo>
                  <a:cubicBezTo>
                    <a:pt x="7188" y="20786"/>
                    <a:pt x="6710" y="21177"/>
                    <a:pt x="6223" y="21177"/>
                  </a:cubicBezTo>
                  <a:cubicBezTo>
                    <a:pt x="6163" y="21177"/>
                    <a:pt x="6104" y="21171"/>
                    <a:pt x="6044" y="21159"/>
                  </a:cubicBezTo>
                  <a:cubicBezTo>
                    <a:pt x="5490" y="21042"/>
                    <a:pt x="5269" y="20364"/>
                    <a:pt x="4978" y="19888"/>
                  </a:cubicBezTo>
                  <a:cubicBezTo>
                    <a:pt x="3808" y="17983"/>
                    <a:pt x="2691" y="16015"/>
                    <a:pt x="1383" y="14200"/>
                  </a:cubicBezTo>
                  <a:cubicBezTo>
                    <a:pt x="3349" y="13549"/>
                    <a:pt x="5291" y="12707"/>
                    <a:pt x="7184" y="11905"/>
                  </a:cubicBezTo>
                  <a:cubicBezTo>
                    <a:pt x="8776" y="11232"/>
                    <a:pt x="10319" y="10437"/>
                    <a:pt x="11569" y="9250"/>
                  </a:cubicBezTo>
                  <a:close/>
                  <a:moveTo>
                    <a:pt x="611" y="1"/>
                  </a:moveTo>
                  <a:cubicBezTo>
                    <a:pt x="492" y="1"/>
                    <a:pt x="379" y="111"/>
                    <a:pt x="376" y="234"/>
                  </a:cubicBezTo>
                  <a:cubicBezTo>
                    <a:pt x="333" y="2584"/>
                    <a:pt x="282" y="4934"/>
                    <a:pt x="227" y="7285"/>
                  </a:cubicBezTo>
                  <a:cubicBezTo>
                    <a:pt x="175" y="9622"/>
                    <a:pt x="0" y="12001"/>
                    <a:pt x="137" y="14336"/>
                  </a:cubicBezTo>
                  <a:cubicBezTo>
                    <a:pt x="140" y="14392"/>
                    <a:pt x="173" y="14426"/>
                    <a:pt x="211" y="14438"/>
                  </a:cubicBezTo>
                  <a:cubicBezTo>
                    <a:pt x="225" y="14486"/>
                    <a:pt x="267" y="14528"/>
                    <a:pt x="321" y="14528"/>
                  </a:cubicBezTo>
                  <a:cubicBezTo>
                    <a:pt x="331" y="14528"/>
                    <a:pt x="342" y="14526"/>
                    <a:pt x="353" y="14523"/>
                  </a:cubicBezTo>
                  <a:cubicBezTo>
                    <a:pt x="606" y="14449"/>
                    <a:pt x="859" y="14370"/>
                    <a:pt x="1112" y="14288"/>
                  </a:cubicBezTo>
                  <a:cubicBezTo>
                    <a:pt x="1114" y="14303"/>
                    <a:pt x="1118" y="14319"/>
                    <a:pt x="1125" y="14333"/>
                  </a:cubicBezTo>
                  <a:cubicBezTo>
                    <a:pt x="1774" y="15594"/>
                    <a:pt x="2539" y="16796"/>
                    <a:pt x="3276" y="18006"/>
                  </a:cubicBezTo>
                  <a:cubicBezTo>
                    <a:pt x="3953" y="19118"/>
                    <a:pt x="4561" y="20419"/>
                    <a:pt x="5379" y="21431"/>
                  </a:cubicBezTo>
                  <a:cubicBezTo>
                    <a:pt x="5591" y="21692"/>
                    <a:pt x="5799" y="21788"/>
                    <a:pt x="6016" y="21788"/>
                  </a:cubicBezTo>
                  <a:cubicBezTo>
                    <a:pt x="6293" y="21788"/>
                    <a:pt x="6585" y="21632"/>
                    <a:pt x="6918" y="21460"/>
                  </a:cubicBezTo>
                  <a:cubicBezTo>
                    <a:pt x="8178" y="20810"/>
                    <a:pt x="9425" y="20133"/>
                    <a:pt x="10678" y="19470"/>
                  </a:cubicBezTo>
                  <a:lnTo>
                    <a:pt x="14282" y="17564"/>
                  </a:lnTo>
                  <a:cubicBezTo>
                    <a:pt x="15055" y="17154"/>
                    <a:pt x="15465" y="16924"/>
                    <a:pt x="15202" y="16025"/>
                  </a:cubicBezTo>
                  <a:cubicBezTo>
                    <a:pt x="14484" y="13572"/>
                    <a:pt x="13150" y="11137"/>
                    <a:pt x="11905" y="8915"/>
                  </a:cubicBezTo>
                  <a:cubicBezTo>
                    <a:pt x="11991" y="8825"/>
                    <a:pt x="12076" y="8732"/>
                    <a:pt x="12157" y="8636"/>
                  </a:cubicBezTo>
                  <a:cubicBezTo>
                    <a:pt x="12282" y="8492"/>
                    <a:pt x="12190" y="8306"/>
                    <a:pt x="12058" y="8253"/>
                  </a:cubicBezTo>
                  <a:cubicBezTo>
                    <a:pt x="12085" y="8157"/>
                    <a:pt x="12065" y="8046"/>
                    <a:pt x="11964" y="7973"/>
                  </a:cubicBezTo>
                  <a:cubicBezTo>
                    <a:pt x="8219" y="5323"/>
                    <a:pt x="4481" y="2664"/>
                    <a:pt x="722" y="36"/>
                  </a:cubicBezTo>
                  <a:cubicBezTo>
                    <a:pt x="687" y="12"/>
                    <a:pt x="649" y="1"/>
                    <a:pt x="611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cs typeface="Arial"/>
                <a:sym typeface="Arial"/>
              </a:endParaRPr>
            </a:p>
          </p:txBody>
        </p:sp>
        <p:sp>
          <p:nvSpPr>
            <p:cNvPr id="28" name="Google Shape;1378;p64">
              <a:extLst>
                <a:ext uri="{FF2B5EF4-FFF2-40B4-BE49-F238E27FC236}">
                  <a16:creationId xmlns:a16="http://schemas.microsoft.com/office/drawing/2014/main" id="{2873EEFC-5C48-7DD4-ED9E-8773B19DB930}"/>
                </a:ext>
              </a:extLst>
            </p:cNvPr>
            <p:cNvSpPr/>
            <p:nvPr/>
          </p:nvSpPr>
          <p:spPr>
            <a:xfrm>
              <a:off x="2041300" y="883650"/>
              <a:ext cx="29500" cy="27150"/>
            </a:xfrm>
            <a:custGeom>
              <a:avLst/>
              <a:gdLst/>
              <a:ahLst/>
              <a:cxnLst/>
              <a:rect l="l" t="t" r="r" b="b"/>
              <a:pathLst>
                <a:path w="1180" h="1086" extrusionOk="0">
                  <a:moveTo>
                    <a:pt x="598" y="236"/>
                  </a:moveTo>
                  <a:cubicBezTo>
                    <a:pt x="825" y="238"/>
                    <a:pt x="898" y="462"/>
                    <a:pt x="811" y="647"/>
                  </a:cubicBezTo>
                  <a:lnTo>
                    <a:pt x="812" y="647"/>
                  </a:lnTo>
                  <a:cubicBezTo>
                    <a:pt x="753" y="768"/>
                    <a:pt x="640" y="850"/>
                    <a:pt x="524" y="850"/>
                  </a:cubicBezTo>
                  <a:cubicBezTo>
                    <a:pt x="458" y="850"/>
                    <a:pt x="392" y="824"/>
                    <a:pt x="334" y="764"/>
                  </a:cubicBezTo>
                  <a:cubicBezTo>
                    <a:pt x="283" y="710"/>
                    <a:pt x="246" y="644"/>
                    <a:pt x="227" y="573"/>
                  </a:cubicBezTo>
                  <a:cubicBezTo>
                    <a:pt x="229" y="569"/>
                    <a:pt x="231" y="566"/>
                    <a:pt x="233" y="561"/>
                  </a:cubicBezTo>
                  <a:cubicBezTo>
                    <a:pt x="257" y="469"/>
                    <a:pt x="264" y="395"/>
                    <a:pt x="343" y="330"/>
                  </a:cubicBezTo>
                  <a:cubicBezTo>
                    <a:pt x="415" y="270"/>
                    <a:pt x="505" y="238"/>
                    <a:pt x="598" y="236"/>
                  </a:cubicBezTo>
                  <a:close/>
                  <a:moveTo>
                    <a:pt x="611" y="1"/>
                  </a:moveTo>
                  <a:cubicBezTo>
                    <a:pt x="504" y="1"/>
                    <a:pt x="384" y="35"/>
                    <a:pt x="279" y="94"/>
                  </a:cubicBezTo>
                  <a:cubicBezTo>
                    <a:pt x="269" y="88"/>
                    <a:pt x="257" y="85"/>
                    <a:pt x="245" y="85"/>
                  </a:cubicBezTo>
                  <a:cubicBezTo>
                    <a:pt x="226" y="85"/>
                    <a:pt x="208" y="92"/>
                    <a:pt x="193" y="105"/>
                  </a:cubicBezTo>
                  <a:cubicBezTo>
                    <a:pt x="115" y="173"/>
                    <a:pt x="60" y="263"/>
                    <a:pt x="36" y="362"/>
                  </a:cubicBezTo>
                  <a:cubicBezTo>
                    <a:pt x="31" y="375"/>
                    <a:pt x="27" y="389"/>
                    <a:pt x="25" y="402"/>
                  </a:cubicBezTo>
                  <a:cubicBezTo>
                    <a:pt x="23" y="411"/>
                    <a:pt x="21" y="421"/>
                    <a:pt x="19" y="431"/>
                  </a:cubicBezTo>
                  <a:cubicBezTo>
                    <a:pt x="18" y="441"/>
                    <a:pt x="18" y="450"/>
                    <a:pt x="18" y="460"/>
                  </a:cubicBezTo>
                  <a:cubicBezTo>
                    <a:pt x="1" y="649"/>
                    <a:pt x="72" y="849"/>
                    <a:pt x="220" y="972"/>
                  </a:cubicBezTo>
                  <a:cubicBezTo>
                    <a:pt x="314" y="1051"/>
                    <a:pt x="420" y="1086"/>
                    <a:pt x="524" y="1086"/>
                  </a:cubicBezTo>
                  <a:cubicBezTo>
                    <a:pt x="735" y="1086"/>
                    <a:pt x="940" y="944"/>
                    <a:pt x="1036" y="736"/>
                  </a:cubicBezTo>
                  <a:cubicBezTo>
                    <a:pt x="1180" y="423"/>
                    <a:pt x="1026" y="44"/>
                    <a:pt x="663" y="4"/>
                  </a:cubicBezTo>
                  <a:cubicBezTo>
                    <a:pt x="646" y="2"/>
                    <a:pt x="629" y="1"/>
                    <a:pt x="611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cs typeface="Arial"/>
                <a:sym typeface="Arial"/>
              </a:endParaRPr>
            </a:p>
          </p:txBody>
        </p:sp>
        <p:sp>
          <p:nvSpPr>
            <p:cNvPr id="29" name="Google Shape;1379;p64">
              <a:extLst>
                <a:ext uri="{FF2B5EF4-FFF2-40B4-BE49-F238E27FC236}">
                  <a16:creationId xmlns:a16="http://schemas.microsoft.com/office/drawing/2014/main" id="{7B745680-22BA-2CDA-F54D-CF220F55248E}"/>
                </a:ext>
              </a:extLst>
            </p:cNvPr>
            <p:cNvSpPr/>
            <p:nvPr/>
          </p:nvSpPr>
          <p:spPr>
            <a:xfrm>
              <a:off x="1866375" y="807525"/>
              <a:ext cx="108750" cy="121825"/>
            </a:xfrm>
            <a:custGeom>
              <a:avLst/>
              <a:gdLst/>
              <a:ahLst/>
              <a:cxnLst/>
              <a:rect l="l" t="t" r="r" b="b"/>
              <a:pathLst>
                <a:path w="4350" h="4873" extrusionOk="0">
                  <a:moveTo>
                    <a:pt x="2043" y="495"/>
                  </a:moveTo>
                  <a:cubicBezTo>
                    <a:pt x="2762" y="495"/>
                    <a:pt x="2846" y="1082"/>
                    <a:pt x="3037" y="1575"/>
                  </a:cubicBezTo>
                  <a:cubicBezTo>
                    <a:pt x="3065" y="1646"/>
                    <a:pt x="3093" y="1717"/>
                    <a:pt x="3120" y="1789"/>
                  </a:cubicBezTo>
                  <a:cubicBezTo>
                    <a:pt x="2812" y="1940"/>
                    <a:pt x="2492" y="2089"/>
                    <a:pt x="2178" y="2248"/>
                  </a:cubicBezTo>
                  <a:cubicBezTo>
                    <a:pt x="1965" y="1707"/>
                    <a:pt x="1742" y="1171"/>
                    <a:pt x="1530" y="636"/>
                  </a:cubicBezTo>
                  <a:cubicBezTo>
                    <a:pt x="1527" y="630"/>
                    <a:pt x="1524" y="625"/>
                    <a:pt x="1519" y="620"/>
                  </a:cubicBezTo>
                  <a:cubicBezTo>
                    <a:pt x="1667" y="559"/>
                    <a:pt x="1802" y="512"/>
                    <a:pt x="1884" y="504"/>
                  </a:cubicBezTo>
                  <a:cubicBezTo>
                    <a:pt x="1940" y="498"/>
                    <a:pt x="1993" y="495"/>
                    <a:pt x="2043" y="495"/>
                  </a:cubicBezTo>
                  <a:close/>
                  <a:moveTo>
                    <a:pt x="1268" y="731"/>
                  </a:moveTo>
                  <a:cubicBezTo>
                    <a:pt x="1485" y="1279"/>
                    <a:pt x="1693" y="1835"/>
                    <a:pt x="1912" y="2387"/>
                  </a:cubicBezTo>
                  <a:cubicBezTo>
                    <a:pt x="1656" y="2522"/>
                    <a:pt x="1409" y="2677"/>
                    <a:pt x="1175" y="2848"/>
                  </a:cubicBezTo>
                  <a:cubicBezTo>
                    <a:pt x="1164" y="2822"/>
                    <a:pt x="1151" y="2797"/>
                    <a:pt x="1139" y="2770"/>
                  </a:cubicBezTo>
                  <a:cubicBezTo>
                    <a:pt x="974" y="2413"/>
                    <a:pt x="700" y="2013"/>
                    <a:pt x="607" y="1632"/>
                  </a:cubicBezTo>
                  <a:cubicBezTo>
                    <a:pt x="490" y="1159"/>
                    <a:pt x="408" y="1209"/>
                    <a:pt x="901" y="919"/>
                  </a:cubicBezTo>
                  <a:cubicBezTo>
                    <a:pt x="975" y="875"/>
                    <a:pt x="1115" y="803"/>
                    <a:pt x="1268" y="731"/>
                  </a:cubicBezTo>
                  <a:close/>
                  <a:moveTo>
                    <a:pt x="3219" y="2039"/>
                  </a:moveTo>
                  <a:cubicBezTo>
                    <a:pt x="3430" y="2580"/>
                    <a:pt x="3642" y="3122"/>
                    <a:pt x="3850" y="3665"/>
                  </a:cubicBezTo>
                  <a:cubicBezTo>
                    <a:pt x="3477" y="3697"/>
                    <a:pt x="3113" y="3786"/>
                    <a:pt x="2780" y="3941"/>
                  </a:cubicBezTo>
                  <a:cubicBezTo>
                    <a:pt x="2637" y="3467"/>
                    <a:pt x="2468" y="2998"/>
                    <a:pt x="2289" y="2533"/>
                  </a:cubicBezTo>
                  <a:cubicBezTo>
                    <a:pt x="2603" y="2373"/>
                    <a:pt x="2913" y="2201"/>
                    <a:pt x="3219" y="2039"/>
                  </a:cubicBezTo>
                  <a:close/>
                  <a:moveTo>
                    <a:pt x="2024" y="2663"/>
                  </a:moveTo>
                  <a:cubicBezTo>
                    <a:pt x="2211" y="3124"/>
                    <a:pt x="2408" y="3579"/>
                    <a:pt x="2628" y="4020"/>
                  </a:cubicBezTo>
                  <a:cubicBezTo>
                    <a:pt x="2358" y="4164"/>
                    <a:pt x="2117" y="4357"/>
                    <a:pt x="1917" y="4588"/>
                  </a:cubicBezTo>
                  <a:cubicBezTo>
                    <a:pt x="1721" y="4038"/>
                    <a:pt x="1480" y="3508"/>
                    <a:pt x="1236" y="2979"/>
                  </a:cubicBezTo>
                  <a:cubicBezTo>
                    <a:pt x="1506" y="2892"/>
                    <a:pt x="1769" y="2787"/>
                    <a:pt x="2024" y="2663"/>
                  </a:cubicBezTo>
                  <a:close/>
                  <a:moveTo>
                    <a:pt x="2411" y="1"/>
                  </a:moveTo>
                  <a:cubicBezTo>
                    <a:pt x="2316" y="1"/>
                    <a:pt x="2216" y="29"/>
                    <a:pt x="2087" y="69"/>
                  </a:cubicBezTo>
                  <a:cubicBezTo>
                    <a:pt x="1407" y="275"/>
                    <a:pt x="739" y="647"/>
                    <a:pt x="88" y="926"/>
                  </a:cubicBezTo>
                  <a:cubicBezTo>
                    <a:pt x="7" y="961"/>
                    <a:pt x="0" y="1071"/>
                    <a:pt x="32" y="1140"/>
                  </a:cubicBezTo>
                  <a:cubicBezTo>
                    <a:pt x="594" y="2321"/>
                    <a:pt x="1111" y="3547"/>
                    <a:pt x="1786" y="4669"/>
                  </a:cubicBezTo>
                  <a:cubicBezTo>
                    <a:pt x="1800" y="4691"/>
                    <a:pt x="1823" y="4705"/>
                    <a:pt x="1849" y="4705"/>
                  </a:cubicBezTo>
                  <a:cubicBezTo>
                    <a:pt x="1854" y="4705"/>
                    <a:pt x="1858" y="4704"/>
                    <a:pt x="1863" y="4703"/>
                  </a:cubicBezTo>
                  <a:lnTo>
                    <a:pt x="1863" y="4703"/>
                  </a:lnTo>
                  <a:cubicBezTo>
                    <a:pt x="1857" y="4794"/>
                    <a:pt x="1933" y="4872"/>
                    <a:pt x="2024" y="4872"/>
                  </a:cubicBezTo>
                  <a:cubicBezTo>
                    <a:pt x="2061" y="4872"/>
                    <a:pt x="2100" y="4860"/>
                    <a:pt x="2137" y="4830"/>
                  </a:cubicBezTo>
                  <a:cubicBezTo>
                    <a:pt x="2751" y="4343"/>
                    <a:pt x="3323" y="4046"/>
                    <a:pt x="4119" y="4025"/>
                  </a:cubicBezTo>
                  <a:cubicBezTo>
                    <a:pt x="4228" y="4022"/>
                    <a:pt x="4349" y="3905"/>
                    <a:pt x="4300" y="3786"/>
                  </a:cubicBezTo>
                  <a:cubicBezTo>
                    <a:pt x="4038" y="3149"/>
                    <a:pt x="3784" y="2508"/>
                    <a:pt x="3527" y="1868"/>
                  </a:cubicBezTo>
                  <a:cubicBezTo>
                    <a:pt x="3590" y="1796"/>
                    <a:pt x="3534" y="1679"/>
                    <a:pt x="3443" y="1660"/>
                  </a:cubicBezTo>
                  <a:cubicBezTo>
                    <a:pt x="3419" y="1600"/>
                    <a:pt x="3395" y="1541"/>
                    <a:pt x="3371" y="1482"/>
                  </a:cubicBezTo>
                  <a:cubicBezTo>
                    <a:pt x="3210" y="1082"/>
                    <a:pt x="3078" y="388"/>
                    <a:pt x="2719" y="119"/>
                  </a:cubicBezTo>
                  <a:cubicBezTo>
                    <a:pt x="2604" y="33"/>
                    <a:pt x="2510" y="1"/>
                    <a:pt x="2411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cs typeface="Arial"/>
                <a:sym typeface="Arial"/>
              </a:endParaRPr>
            </a:p>
          </p:txBody>
        </p:sp>
        <p:sp>
          <p:nvSpPr>
            <p:cNvPr id="30" name="Google Shape;1380;p64">
              <a:extLst>
                <a:ext uri="{FF2B5EF4-FFF2-40B4-BE49-F238E27FC236}">
                  <a16:creationId xmlns:a16="http://schemas.microsoft.com/office/drawing/2014/main" id="{D263A2F0-F651-3C04-652D-71C22C4C3249}"/>
                </a:ext>
              </a:extLst>
            </p:cNvPr>
            <p:cNvSpPr/>
            <p:nvPr/>
          </p:nvSpPr>
          <p:spPr>
            <a:xfrm>
              <a:off x="2031475" y="725625"/>
              <a:ext cx="105125" cy="126750"/>
            </a:xfrm>
            <a:custGeom>
              <a:avLst/>
              <a:gdLst/>
              <a:ahLst/>
              <a:cxnLst/>
              <a:rect l="l" t="t" r="r" b="b"/>
              <a:pathLst>
                <a:path w="4205" h="5070" extrusionOk="0">
                  <a:moveTo>
                    <a:pt x="2138" y="427"/>
                  </a:moveTo>
                  <a:cubicBezTo>
                    <a:pt x="2385" y="874"/>
                    <a:pt x="2654" y="1322"/>
                    <a:pt x="2909" y="1775"/>
                  </a:cubicBezTo>
                  <a:cubicBezTo>
                    <a:pt x="2875" y="1775"/>
                    <a:pt x="2844" y="1787"/>
                    <a:pt x="2820" y="1810"/>
                  </a:cubicBezTo>
                  <a:cubicBezTo>
                    <a:pt x="2634" y="1980"/>
                    <a:pt x="2440" y="2138"/>
                    <a:pt x="2241" y="2289"/>
                  </a:cubicBezTo>
                  <a:cubicBezTo>
                    <a:pt x="1966" y="1846"/>
                    <a:pt x="1660" y="1422"/>
                    <a:pt x="1323" y="1023"/>
                  </a:cubicBezTo>
                  <a:cubicBezTo>
                    <a:pt x="1609" y="844"/>
                    <a:pt x="1881" y="645"/>
                    <a:pt x="2138" y="427"/>
                  </a:cubicBezTo>
                  <a:close/>
                  <a:moveTo>
                    <a:pt x="1168" y="1115"/>
                  </a:moveTo>
                  <a:cubicBezTo>
                    <a:pt x="1450" y="1524"/>
                    <a:pt x="1726" y="1936"/>
                    <a:pt x="1981" y="2363"/>
                  </a:cubicBezTo>
                  <a:cubicBezTo>
                    <a:pt x="1989" y="2378"/>
                    <a:pt x="2006" y="2407"/>
                    <a:pt x="2028" y="2446"/>
                  </a:cubicBezTo>
                  <a:cubicBezTo>
                    <a:pt x="1785" y="2622"/>
                    <a:pt x="1535" y="2788"/>
                    <a:pt x="1281" y="2952"/>
                  </a:cubicBezTo>
                  <a:cubicBezTo>
                    <a:pt x="965" y="2449"/>
                    <a:pt x="621" y="1965"/>
                    <a:pt x="232" y="1528"/>
                  </a:cubicBezTo>
                  <a:lnTo>
                    <a:pt x="232" y="1528"/>
                  </a:lnTo>
                  <a:cubicBezTo>
                    <a:pt x="237" y="1529"/>
                    <a:pt x="241" y="1529"/>
                    <a:pt x="246" y="1529"/>
                  </a:cubicBezTo>
                  <a:cubicBezTo>
                    <a:pt x="260" y="1529"/>
                    <a:pt x="274" y="1526"/>
                    <a:pt x="288" y="1522"/>
                  </a:cubicBezTo>
                  <a:lnTo>
                    <a:pt x="288" y="1521"/>
                  </a:lnTo>
                  <a:cubicBezTo>
                    <a:pt x="594" y="1415"/>
                    <a:pt x="888" y="1279"/>
                    <a:pt x="1168" y="1115"/>
                  </a:cubicBezTo>
                  <a:close/>
                  <a:moveTo>
                    <a:pt x="3022" y="1980"/>
                  </a:moveTo>
                  <a:cubicBezTo>
                    <a:pt x="3210" y="2322"/>
                    <a:pt x="3385" y="2668"/>
                    <a:pt x="3534" y="3020"/>
                  </a:cubicBezTo>
                  <a:cubicBezTo>
                    <a:pt x="3770" y="3580"/>
                    <a:pt x="3568" y="3597"/>
                    <a:pt x="3103" y="3927"/>
                  </a:cubicBezTo>
                  <a:lnTo>
                    <a:pt x="3103" y="3926"/>
                  </a:lnTo>
                  <a:cubicBezTo>
                    <a:pt x="3090" y="3935"/>
                    <a:pt x="3077" y="3946"/>
                    <a:pt x="3063" y="3955"/>
                  </a:cubicBezTo>
                  <a:cubicBezTo>
                    <a:pt x="3062" y="3534"/>
                    <a:pt x="2662" y="3017"/>
                    <a:pt x="2488" y="2705"/>
                  </a:cubicBezTo>
                  <a:cubicBezTo>
                    <a:pt x="2452" y="2642"/>
                    <a:pt x="2414" y="2580"/>
                    <a:pt x="2376" y="2518"/>
                  </a:cubicBezTo>
                  <a:cubicBezTo>
                    <a:pt x="2596" y="2355"/>
                    <a:pt x="2806" y="2182"/>
                    <a:pt x="3008" y="1998"/>
                  </a:cubicBezTo>
                  <a:cubicBezTo>
                    <a:pt x="3014" y="1993"/>
                    <a:pt x="3018" y="1986"/>
                    <a:pt x="3022" y="1980"/>
                  </a:cubicBezTo>
                  <a:close/>
                  <a:moveTo>
                    <a:pt x="2159" y="2673"/>
                  </a:moveTo>
                  <a:cubicBezTo>
                    <a:pt x="2369" y="3041"/>
                    <a:pt x="2701" y="3627"/>
                    <a:pt x="2850" y="3912"/>
                  </a:cubicBezTo>
                  <a:cubicBezTo>
                    <a:pt x="2842" y="3912"/>
                    <a:pt x="2835" y="3912"/>
                    <a:pt x="2828" y="3913"/>
                  </a:cubicBezTo>
                  <a:lnTo>
                    <a:pt x="2828" y="3912"/>
                  </a:lnTo>
                  <a:lnTo>
                    <a:pt x="2783" y="3920"/>
                  </a:lnTo>
                  <a:cubicBezTo>
                    <a:pt x="2717" y="3931"/>
                    <a:pt x="2697" y="4003"/>
                    <a:pt x="2705" y="4058"/>
                  </a:cubicBezTo>
                  <a:cubicBezTo>
                    <a:pt x="2713" y="4126"/>
                    <a:pt x="2726" y="4162"/>
                    <a:pt x="2759" y="4190"/>
                  </a:cubicBezTo>
                  <a:cubicBezTo>
                    <a:pt x="2580" y="4333"/>
                    <a:pt x="2404" y="4480"/>
                    <a:pt x="2234" y="4635"/>
                  </a:cubicBezTo>
                  <a:cubicBezTo>
                    <a:pt x="1966" y="4128"/>
                    <a:pt x="1686" y="3615"/>
                    <a:pt x="1383" y="3118"/>
                  </a:cubicBezTo>
                  <a:cubicBezTo>
                    <a:pt x="1653" y="2991"/>
                    <a:pt x="1913" y="2842"/>
                    <a:pt x="2159" y="2673"/>
                  </a:cubicBezTo>
                  <a:close/>
                  <a:moveTo>
                    <a:pt x="2192" y="0"/>
                  </a:moveTo>
                  <a:cubicBezTo>
                    <a:pt x="2148" y="0"/>
                    <a:pt x="2102" y="17"/>
                    <a:pt x="2067" y="48"/>
                  </a:cubicBezTo>
                  <a:cubicBezTo>
                    <a:pt x="1742" y="337"/>
                    <a:pt x="1410" y="569"/>
                    <a:pt x="1061" y="780"/>
                  </a:cubicBezTo>
                  <a:cubicBezTo>
                    <a:pt x="1047" y="784"/>
                    <a:pt x="1034" y="791"/>
                    <a:pt x="1024" y="802"/>
                  </a:cubicBezTo>
                  <a:cubicBezTo>
                    <a:pt x="753" y="963"/>
                    <a:pt x="473" y="1111"/>
                    <a:pt x="177" y="1259"/>
                  </a:cubicBezTo>
                  <a:cubicBezTo>
                    <a:pt x="100" y="1297"/>
                    <a:pt x="93" y="1382"/>
                    <a:pt x="125" y="1445"/>
                  </a:cubicBezTo>
                  <a:cubicBezTo>
                    <a:pt x="124" y="1445"/>
                    <a:pt x="124" y="1445"/>
                    <a:pt x="123" y="1445"/>
                  </a:cubicBezTo>
                  <a:cubicBezTo>
                    <a:pt x="60" y="1445"/>
                    <a:pt x="0" y="1520"/>
                    <a:pt x="38" y="1588"/>
                  </a:cubicBezTo>
                  <a:cubicBezTo>
                    <a:pt x="332" y="2121"/>
                    <a:pt x="652" y="2637"/>
                    <a:pt x="972" y="3154"/>
                  </a:cubicBezTo>
                  <a:cubicBezTo>
                    <a:pt x="942" y="3196"/>
                    <a:pt x="968" y="3266"/>
                    <a:pt x="1020" y="3266"/>
                  </a:cubicBezTo>
                  <a:cubicBezTo>
                    <a:pt x="1026" y="3266"/>
                    <a:pt x="1033" y="3265"/>
                    <a:pt x="1039" y="3263"/>
                  </a:cubicBezTo>
                  <a:cubicBezTo>
                    <a:pt x="1389" y="3828"/>
                    <a:pt x="1734" y="4396"/>
                    <a:pt x="2042" y="4989"/>
                  </a:cubicBezTo>
                  <a:cubicBezTo>
                    <a:pt x="2070" y="5044"/>
                    <a:pt x="2125" y="5069"/>
                    <a:pt x="2181" y="5069"/>
                  </a:cubicBezTo>
                  <a:cubicBezTo>
                    <a:pt x="2226" y="5069"/>
                    <a:pt x="2271" y="5053"/>
                    <a:pt x="2304" y="5022"/>
                  </a:cubicBezTo>
                  <a:cubicBezTo>
                    <a:pt x="2853" y="4518"/>
                    <a:pt x="3454" y="4073"/>
                    <a:pt x="4098" y="3697"/>
                  </a:cubicBezTo>
                  <a:cubicBezTo>
                    <a:pt x="4177" y="3648"/>
                    <a:pt x="4205" y="3546"/>
                    <a:pt x="4159" y="3464"/>
                  </a:cubicBezTo>
                  <a:cubicBezTo>
                    <a:pt x="3550" y="2337"/>
                    <a:pt x="2942" y="1209"/>
                    <a:pt x="2332" y="82"/>
                  </a:cubicBezTo>
                  <a:cubicBezTo>
                    <a:pt x="2302" y="26"/>
                    <a:pt x="2248" y="0"/>
                    <a:pt x="2192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cs typeface="Arial"/>
                <a:sym typeface="Arial"/>
              </a:endParaRPr>
            </a:p>
          </p:txBody>
        </p:sp>
      </p:grpSp>
      <p:sp>
        <p:nvSpPr>
          <p:cNvPr id="31" name="Rectangle 47">
            <a:extLst>
              <a:ext uri="{FF2B5EF4-FFF2-40B4-BE49-F238E27FC236}">
                <a16:creationId xmlns:a16="http://schemas.microsoft.com/office/drawing/2014/main" id="{0CCAB983-80A5-939D-4827-048E6FA75110}"/>
              </a:ext>
            </a:extLst>
          </p:cNvPr>
          <p:cNvSpPr/>
          <p:nvPr/>
        </p:nvSpPr>
        <p:spPr>
          <a:xfrm>
            <a:off x="4155964" y="1521910"/>
            <a:ext cx="4406976" cy="577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 err="1">
                <a:cs typeface="Arial"/>
                <a:sym typeface="Arial"/>
              </a:rPr>
              <a:t>Bài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tập</a:t>
            </a:r>
            <a:r>
              <a:rPr lang="en-US" sz="2400" b="1" kern="0" dirty="0">
                <a:cs typeface="Arial"/>
                <a:sym typeface="Arial"/>
              </a:rPr>
              <a:t> 3 (SGK – tr34):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?</a:t>
            </a:r>
            <a:endParaRPr lang="en-US" sz="2400" b="1" kern="0" dirty="0">
              <a:cs typeface="Arial"/>
              <a:sym typeface="Arial"/>
            </a:endParaRPr>
          </a:p>
        </p:txBody>
      </p:sp>
      <p:graphicFrame>
        <p:nvGraphicFramePr>
          <p:cNvPr id="32" name="Table 2">
            <a:extLst>
              <a:ext uri="{FF2B5EF4-FFF2-40B4-BE49-F238E27FC236}">
                <a16:creationId xmlns:a16="http://schemas.microsoft.com/office/drawing/2014/main" id="{E868A9FF-52CC-F119-A2E2-C2220C368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306523"/>
              </p:ext>
            </p:extLst>
          </p:nvPr>
        </p:nvGraphicFramePr>
        <p:xfrm>
          <a:off x="2457453" y="2265007"/>
          <a:ext cx="7772400" cy="4463970"/>
        </p:xfrm>
        <a:graphic>
          <a:graphicData uri="http://schemas.openxmlformats.org/drawingml/2006/table">
            <a:tbl>
              <a:tblPr firstRow="1" firstCol="1" bandRow="1"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3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+mn-lt"/>
                        </a:rPr>
                        <a:t>Số</a:t>
                      </a:r>
                      <a:r>
                        <a:rPr lang="en-US" sz="2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+mn-lt"/>
                        </a:rPr>
                        <a:t>liền</a:t>
                      </a:r>
                      <a:r>
                        <a:rPr lang="en-US" sz="2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+mn-lt"/>
                        </a:rPr>
                        <a:t>trước</a:t>
                      </a:r>
                      <a:endParaRPr lang="en-US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</a:rPr>
                        <a:t>Số đã cho</a:t>
                      </a:r>
                      <a:endParaRPr lang="en-US" sz="2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+mn-lt"/>
                        </a:rPr>
                        <a:t>Số</a:t>
                      </a:r>
                      <a:r>
                        <a:rPr lang="en-US" sz="2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+mn-lt"/>
                        </a:rPr>
                        <a:t>liền</a:t>
                      </a:r>
                      <a:r>
                        <a:rPr lang="en-US" sz="2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+mn-lt"/>
                        </a:rPr>
                        <a:t>sau</a:t>
                      </a:r>
                      <a:endParaRPr lang="en-US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99</a:t>
                      </a:r>
                      <a:endParaRPr lang="en-US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1 270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8 010</a:t>
                      </a:r>
                      <a:endParaRPr lang="en-US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2 068</a:t>
                      </a:r>
                      <a:endParaRPr lang="en-US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14 050</a:t>
                      </a:r>
                      <a:endParaRPr lang="en-US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" name="Rectangle 3">
            <a:extLst>
              <a:ext uri="{FF2B5EF4-FFF2-40B4-BE49-F238E27FC236}">
                <a16:creationId xmlns:a16="http://schemas.microsoft.com/office/drawing/2014/main" id="{7CA48653-BAE9-0D04-8A81-909F7579CB61}"/>
              </a:ext>
            </a:extLst>
          </p:cNvPr>
          <p:cNvSpPr/>
          <p:nvPr/>
        </p:nvSpPr>
        <p:spPr>
          <a:xfrm>
            <a:off x="8356970" y="3786293"/>
            <a:ext cx="949298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1 271</a:t>
            </a:r>
          </a:p>
        </p:txBody>
      </p:sp>
      <p:sp>
        <p:nvSpPr>
          <p:cNvPr id="34" name="Rectangle 48">
            <a:extLst>
              <a:ext uri="{FF2B5EF4-FFF2-40B4-BE49-F238E27FC236}">
                <a16:creationId xmlns:a16="http://schemas.microsoft.com/office/drawing/2014/main" id="{D68CB1A3-2741-F5B2-5914-498C9AD0F824}"/>
              </a:ext>
            </a:extLst>
          </p:cNvPr>
          <p:cNvSpPr/>
          <p:nvPr/>
        </p:nvSpPr>
        <p:spPr>
          <a:xfrm>
            <a:off x="3238173" y="3760120"/>
            <a:ext cx="949298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Arial"/>
                <a:sym typeface="Arial"/>
              </a:rPr>
              <a:t>1 269</a:t>
            </a:r>
            <a:endParaRPr lang="en-US" sz="2400" kern="0" dirty="0">
              <a:ea typeface="Calibri"/>
              <a:cs typeface="Times New Roman"/>
              <a:sym typeface="Arial"/>
            </a:endParaRPr>
          </a:p>
        </p:txBody>
      </p:sp>
      <p:sp>
        <p:nvSpPr>
          <p:cNvPr id="35" name="Rectangle 49">
            <a:extLst>
              <a:ext uri="{FF2B5EF4-FFF2-40B4-BE49-F238E27FC236}">
                <a16:creationId xmlns:a16="http://schemas.microsoft.com/office/drawing/2014/main" id="{CE501542-6A42-EBF4-CDFE-7D2CF98D9C7C}"/>
              </a:ext>
            </a:extLst>
          </p:cNvPr>
          <p:cNvSpPr/>
          <p:nvPr/>
        </p:nvSpPr>
        <p:spPr>
          <a:xfrm>
            <a:off x="3238173" y="4493406"/>
            <a:ext cx="949298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8 009</a:t>
            </a:r>
          </a:p>
        </p:txBody>
      </p:sp>
      <p:sp>
        <p:nvSpPr>
          <p:cNvPr id="36" name="Rectangle 50">
            <a:extLst>
              <a:ext uri="{FF2B5EF4-FFF2-40B4-BE49-F238E27FC236}">
                <a16:creationId xmlns:a16="http://schemas.microsoft.com/office/drawing/2014/main" id="{A5819974-0024-6095-07BA-F652017C2429}"/>
              </a:ext>
            </a:extLst>
          </p:cNvPr>
          <p:cNvSpPr/>
          <p:nvPr/>
        </p:nvSpPr>
        <p:spPr>
          <a:xfrm>
            <a:off x="3238173" y="5209759"/>
            <a:ext cx="949298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2 067</a:t>
            </a:r>
          </a:p>
        </p:txBody>
      </p:sp>
      <p:sp>
        <p:nvSpPr>
          <p:cNvPr id="37" name="Rectangle 51">
            <a:extLst>
              <a:ext uri="{FF2B5EF4-FFF2-40B4-BE49-F238E27FC236}">
                <a16:creationId xmlns:a16="http://schemas.microsoft.com/office/drawing/2014/main" id="{4D290DCF-64BA-E9A5-B40A-8948ED66E612}"/>
              </a:ext>
            </a:extLst>
          </p:cNvPr>
          <p:cNvSpPr/>
          <p:nvPr/>
        </p:nvSpPr>
        <p:spPr>
          <a:xfrm>
            <a:off x="3153215" y="6024427"/>
            <a:ext cx="1119216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14 049</a:t>
            </a:r>
          </a:p>
        </p:txBody>
      </p:sp>
      <p:sp>
        <p:nvSpPr>
          <p:cNvPr id="38" name="Rectangle 52">
            <a:extLst>
              <a:ext uri="{FF2B5EF4-FFF2-40B4-BE49-F238E27FC236}">
                <a16:creationId xmlns:a16="http://schemas.microsoft.com/office/drawing/2014/main" id="{01EC8A0A-53B2-5633-E8AB-C643386D912E}"/>
              </a:ext>
            </a:extLst>
          </p:cNvPr>
          <p:cNvSpPr/>
          <p:nvPr/>
        </p:nvSpPr>
        <p:spPr>
          <a:xfrm>
            <a:off x="8484411" y="3009900"/>
            <a:ext cx="694421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Arial"/>
                <a:sym typeface="Arial"/>
              </a:rPr>
              <a:t>100</a:t>
            </a:r>
            <a:endParaRPr lang="en-US" sz="2400" kern="0" dirty="0">
              <a:ea typeface="Calibri"/>
              <a:cs typeface="Times New Roman"/>
              <a:sym typeface="Arial"/>
            </a:endParaRPr>
          </a:p>
        </p:txBody>
      </p:sp>
      <p:sp>
        <p:nvSpPr>
          <p:cNvPr id="39" name="Rectangle 53">
            <a:extLst>
              <a:ext uri="{FF2B5EF4-FFF2-40B4-BE49-F238E27FC236}">
                <a16:creationId xmlns:a16="http://schemas.microsoft.com/office/drawing/2014/main" id="{6633EE41-C2D7-1BF4-866C-10AE11567922}"/>
              </a:ext>
            </a:extLst>
          </p:cNvPr>
          <p:cNvSpPr/>
          <p:nvPr/>
        </p:nvSpPr>
        <p:spPr>
          <a:xfrm>
            <a:off x="3450572" y="3009901"/>
            <a:ext cx="524503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98</a:t>
            </a:r>
            <a:endParaRPr lang="en-US" sz="2400" kern="0" dirty="0">
              <a:ea typeface="Calibri"/>
              <a:cs typeface="Times New Roman"/>
              <a:sym typeface="Arial"/>
            </a:endParaRPr>
          </a:p>
        </p:txBody>
      </p:sp>
      <p:sp>
        <p:nvSpPr>
          <p:cNvPr id="40" name="Rectangle 54">
            <a:extLst>
              <a:ext uri="{FF2B5EF4-FFF2-40B4-BE49-F238E27FC236}">
                <a16:creationId xmlns:a16="http://schemas.microsoft.com/office/drawing/2014/main" id="{834F9D08-6BE6-F4E8-E6F1-79244723DDE2}"/>
              </a:ext>
            </a:extLst>
          </p:cNvPr>
          <p:cNvSpPr/>
          <p:nvPr/>
        </p:nvSpPr>
        <p:spPr>
          <a:xfrm>
            <a:off x="8356972" y="4493405"/>
            <a:ext cx="949298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8 011</a:t>
            </a:r>
          </a:p>
        </p:txBody>
      </p:sp>
      <p:sp>
        <p:nvSpPr>
          <p:cNvPr id="41" name="Rectangle 55">
            <a:extLst>
              <a:ext uri="{FF2B5EF4-FFF2-40B4-BE49-F238E27FC236}">
                <a16:creationId xmlns:a16="http://schemas.microsoft.com/office/drawing/2014/main" id="{A79BA76F-4711-F501-E986-136F33C0D0F2}"/>
              </a:ext>
            </a:extLst>
          </p:cNvPr>
          <p:cNvSpPr/>
          <p:nvPr/>
        </p:nvSpPr>
        <p:spPr>
          <a:xfrm>
            <a:off x="8356972" y="5235159"/>
            <a:ext cx="949298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2 069</a:t>
            </a:r>
          </a:p>
        </p:txBody>
      </p:sp>
      <p:sp>
        <p:nvSpPr>
          <p:cNvPr id="42" name="Rectangle 56">
            <a:extLst>
              <a:ext uri="{FF2B5EF4-FFF2-40B4-BE49-F238E27FC236}">
                <a16:creationId xmlns:a16="http://schemas.microsoft.com/office/drawing/2014/main" id="{6D21664B-E34C-7861-7096-9ECDF5D88758}"/>
              </a:ext>
            </a:extLst>
          </p:cNvPr>
          <p:cNvSpPr/>
          <p:nvPr/>
        </p:nvSpPr>
        <p:spPr>
          <a:xfrm>
            <a:off x="8272014" y="6010413"/>
            <a:ext cx="1119216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ea typeface="Calibri"/>
                <a:cs typeface="Times New Roman"/>
                <a:sym typeface="Arial"/>
              </a:rPr>
              <a:t>14 051</a:t>
            </a:r>
          </a:p>
        </p:txBody>
      </p:sp>
    </p:spTree>
    <p:extLst>
      <p:ext uri="{BB962C8B-B14F-4D97-AF65-F5344CB8AC3E}">
        <p14:creationId xmlns:p14="http://schemas.microsoft.com/office/powerpoint/2010/main" val="20547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A42C2A-2E55-0CEC-0DEE-253AA9E28567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7A13948F-F129-18BB-3FC1-AF06CE21B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BE0BC7-7EAF-870F-6938-55DC394E8E2B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24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BE915C7-43EE-68A6-4AA5-66576BC09A66}"/>
              </a:ext>
            </a:extLst>
          </p:cNvPr>
          <p:cNvSpPr/>
          <p:nvPr/>
        </p:nvSpPr>
        <p:spPr>
          <a:xfrm>
            <a:off x="7007290" y="3904792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oogle Shape;1351;p64">
            <a:extLst>
              <a:ext uri="{FF2B5EF4-FFF2-40B4-BE49-F238E27FC236}">
                <a16:creationId xmlns:a16="http://schemas.microsoft.com/office/drawing/2014/main" id="{88C0F2F8-200F-ABBB-E584-410F7B025F93}"/>
              </a:ext>
            </a:extLst>
          </p:cNvPr>
          <p:cNvGrpSpPr/>
          <p:nvPr/>
        </p:nvGrpSpPr>
        <p:grpSpPr>
          <a:xfrm>
            <a:off x="11271852" y="6116832"/>
            <a:ext cx="795829" cy="622553"/>
            <a:chOff x="5921844" y="3633724"/>
            <a:chExt cx="596872" cy="466915"/>
          </a:xfrm>
        </p:grpSpPr>
        <p:sp>
          <p:nvSpPr>
            <p:cNvPr id="4" name="Google Shape;1352;p64">
              <a:extLst>
                <a:ext uri="{FF2B5EF4-FFF2-40B4-BE49-F238E27FC236}">
                  <a16:creationId xmlns:a16="http://schemas.microsoft.com/office/drawing/2014/main" id="{0DA9F274-B521-B042-711F-5977CE46EAF9}"/>
                </a:ext>
              </a:extLst>
            </p:cNvPr>
            <p:cNvSpPr/>
            <p:nvPr/>
          </p:nvSpPr>
          <p:spPr>
            <a:xfrm rot="7268192">
              <a:off x="6144767" y="3657154"/>
              <a:ext cx="273867" cy="388369"/>
            </a:xfrm>
            <a:custGeom>
              <a:avLst/>
              <a:gdLst/>
              <a:ahLst/>
              <a:cxnLst/>
              <a:rect l="l" t="t" r="r" b="b"/>
              <a:pathLst>
                <a:path w="16324" h="23149" extrusionOk="0">
                  <a:moveTo>
                    <a:pt x="4424" y="0"/>
                  </a:moveTo>
                  <a:cubicBezTo>
                    <a:pt x="3860" y="0"/>
                    <a:pt x="3308" y="116"/>
                    <a:pt x="2811" y="436"/>
                  </a:cubicBezTo>
                  <a:cubicBezTo>
                    <a:pt x="1301" y="1410"/>
                    <a:pt x="1170" y="2872"/>
                    <a:pt x="1080" y="4500"/>
                  </a:cubicBezTo>
                  <a:lnTo>
                    <a:pt x="312" y="18385"/>
                  </a:lnTo>
                  <a:cubicBezTo>
                    <a:pt x="284" y="18903"/>
                    <a:pt x="0" y="21510"/>
                    <a:pt x="895" y="22125"/>
                  </a:cubicBezTo>
                  <a:cubicBezTo>
                    <a:pt x="1733" y="22702"/>
                    <a:pt x="2516" y="23002"/>
                    <a:pt x="3539" y="23096"/>
                  </a:cubicBezTo>
                  <a:cubicBezTo>
                    <a:pt x="3913" y="23131"/>
                    <a:pt x="4288" y="23148"/>
                    <a:pt x="4664" y="23148"/>
                  </a:cubicBezTo>
                  <a:cubicBezTo>
                    <a:pt x="5090" y="23148"/>
                    <a:pt x="5516" y="23126"/>
                    <a:pt x="5940" y="23082"/>
                  </a:cubicBezTo>
                  <a:cubicBezTo>
                    <a:pt x="7751" y="22891"/>
                    <a:pt x="9596" y="22260"/>
                    <a:pt x="11103" y="21217"/>
                  </a:cubicBezTo>
                  <a:cubicBezTo>
                    <a:pt x="14166" y="19094"/>
                    <a:pt x="16040" y="15614"/>
                    <a:pt x="16178" y="11893"/>
                  </a:cubicBezTo>
                  <a:cubicBezTo>
                    <a:pt x="16324" y="7977"/>
                    <a:pt x="14179" y="4644"/>
                    <a:pt x="11068" y="2448"/>
                  </a:cubicBezTo>
                  <a:cubicBezTo>
                    <a:pt x="9680" y="1468"/>
                    <a:pt x="8014" y="792"/>
                    <a:pt x="6385" y="334"/>
                  </a:cubicBezTo>
                  <a:cubicBezTo>
                    <a:pt x="5763" y="159"/>
                    <a:pt x="5085" y="0"/>
                    <a:pt x="4424" y="0"/>
                  </a:cubicBezTo>
                  <a:close/>
                </a:path>
              </a:pathLst>
            </a:custGeom>
            <a:solidFill>
              <a:srgbClr val="EB5D5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5" name="Google Shape;1353;p64">
              <a:extLst>
                <a:ext uri="{FF2B5EF4-FFF2-40B4-BE49-F238E27FC236}">
                  <a16:creationId xmlns:a16="http://schemas.microsoft.com/office/drawing/2014/main" id="{E44FC5A5-F733-2410-20D8-C625B0E3D266}"/>
                </a:ext>
              </a:extLst>
            </p:cNvPr>
            <p:cNvGrpSpPr/>
            <p:nvPr/>
          </p:nvGrpSpPr>
          <p:grpSpPr>
            <a:xfrm>
              <a:off x="5921844" y="3641730"/>
              <a:ext cx="503010" cy="458909"/>
              <a:chOff x="3943175" y="1223175"/>
              <a:chExt cx="335900" cy="306450"/>
            </a:xfrm>
          </p:grpSpPr>
          <p:sp>
            <p:nvSpPr>
              <p:cNvPr id="6" name="Google Shape;1354;p64">
                <a:extLst>
                  <a:ext uri="{FF2B5EF4-FFF2-40B4-BE49-F238E27FC236}">
                    <a16:creationId xmlns:a16="http://schemas.microsoft.com/office/drawing/2014/main" id="{86690F2E-E83E-A421-327C-5FF97971BDE8}"/>
                  </a:ext>
                </a:extLst>
              </p:cNvPr>
              <p:cNvSpPr/>
              <p:nvPr/>
            </p:nvSpPr>
            <p:spPr>
              <a:xfrm>
                <a:off x="4078175" y="1340975"/>
                <a:ext cx="489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692" extrusionOk="0">
                    <a:moveTo>
                      <a:pt x="853" y="384"/>
                    </a:moveTo>
                    <a:cubicBezTo>
                      <a:pt x="1012" y="384"/>
                      <a:pt x="1162" y="431"/>
                      <a:pt x="1293" y="577"/>
                    </a:cubicBezTo>
                    <a:cubicBezTo>
                      <a:pt x="1526" y="835"/>
                      <a:pt x="1378" y="1167"/>
                      <a:pt x="1081" y="1287"/>
                    </a:cubicBezTo>
                    <a:cubicBezTo>
                      <a:pt x="1007" y="1318"/>
                      <a:pt x="928" y="1333"/>
                      <a:pt x="851" y="1333"/>
                    </a:cubicBezTo>
                    <a:cubicBezTo>
                      <a:pt x="641" y="1333"/>
                      <a:pt x="445" y="1217"/>
                      <a:pt x="409" y="976"/>
                    </a:cubicBezTo>
                    <a:cubicBezTo>
                      <a:pt x="382" y="790"/>
                      <a:pt x="451" y="574"/>
                      <a:pt x="581" y="419"/>
                    </a:cubicBezTo>
                    <a:cubicBezTo>
                      <a:pt x="674" y="398"/>
                      <a:pt x="765" y="384"/>
                      <a:pt x="853" y="384"/>
                    </a:cubicBezTo>
                    <a:close/>
                    <a:moveTo>
                      <a:pt x="823" y="1"/>
                    </a:moveTo>
                    <a:cubicBezTo>
                      <a:pt x="654" y="1"/>
                      <a:pt x="497" y="59"/>
                      <a:pt x="391" y="202"/>
                    </a:cubicBezTo>
                    <a:cubicBezTo>
                      <a:pt x="140" y="393"/>
                      <a:pt x="1" y="729"/>
                      <a:pt x="65" y="1071"/>
                    </a:cubicBezTo>
                    <a:cubicBezTo>
                      <a:pt x="142" y="1476"/>
                      <a:pt x="489" y="1691"/>
                      <a:pt x="857" y="1691"/>
                    </a:cubicBezTo>
                    <a:cubicBezTo>
                      <a:pt x="981" y="1691"/>
                      <a:pt x="1107" y="1667"/>
                      <a:pt x="1227" y="1618"/>
                    </a:cubicBezTo>
                    <a:cubicBezTo>
                      <a:pt x="1706" y="1421"/>
                      <a:pt x="1955" y="861"/>
                      <a:pt x="1634" y="412"/>
                    </a:cubicBezTo>
                    <a:cubicBezTo>
                      <a:pt x="1478" y="192"/>
                      <a:pt x="1130" y="1"/>
                      <a:pt x="823" y="1"/>
                    </a:cubicBezTo>
                    <a:close/>
                  </a:path>
                </a:pathLst>
              </a:custGeom>
              <a:solidFill>
                <a:srgbClr val="26263C"/>
              </a:solidFill>
              <a:ln w="5625" cap="flat" cmpd="sng">
                <a:solidFill>
                  <a:srgbClr val="26263C"/>
                </a:solidFill>
                <a:prstDash val="solid"/>
                <a:miter lim="1058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" name="Google Shape;1355;p64">
                <a:extLst>
                  <a:ext uri="{FF2B5EF4-FFF2-40B4-BE49-F238E27FC236}">
                    <a16:creationId xmlns:a16="http://schemas.microsoft.com/office/drawing/2014/main" id="{AF1CB402-046D-4475-13FA-0502FD7B1EA5}"/>
                  </a:ext>
                </a:extLst>
              </p:cNvPr>
              <p:cNvSpPr/>
              <p:nvPr/>
            </p:nvSpPr>
            <p:spPr>
              <a:xfrm>
                <a:off x="3943175" y="1223175"/>
                <a:ext cx="33590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3436" h="12258" extrusionOk="0">
                    <a:moveTo>
                      <a:pt x="7314" y="491"/>
                    </a:moveTo>
                    <a:cubicBezTo>
                      <a:pt x="7461" y="491"/>
                      <a:pt x="7621" y="515"/>
                      <a:pt x="7793" y="564"/>
                    </a:cubicBezTo>
                    <a:cubicBezTo>
                      <a:pt x="9453" y="1044"/>
                      <a:pt x="8956" y="3097"/>
                      <a:pt x="8378" y="4220"/>
                    </a:cubicBezTo>
                    <a:cubicBezTo>
                      <a:pt x="8286" y="4397"/>
                      <a:pt x="8417" y="4564"/>
                      <a:pt x="8594" y="4564"/>
                    </a:cubicBezTo>
                    <a:cubicBezTo>
                      <a:pt x="8609" y="4564"/>
                      <a:pt x="8624" y="4563"/>
                      <a:pt x="8639" y="4561"/>
                    </a:cubicBezTo>
                    <a:cubicBezTo>
                      <a:pt x="9021" y="4500"/>
                      <a:pt x="9498" y="4448"/>
                      <a:pt x="9988" y="4448"/>
                    </a:cubicBezTo>
                    <a:cubicBezTo>
                      <a:pt x="11288" y="4448"/>
                      <a:pt x="12690" y="4809"/>
                      <a:pt x="12719" y="6308"/>
                    </a:cubicBezTo>
                    <a:cubicBezTo>
                      <a:pt x="12741" y="7413"/>
                      <a:pt x="11408" y="8126"/>
                      <a:pt x="10212" y="8126"/>
                    </a:cubicBezTo>
                    <a:cubicBezTo>
                      <a:pt x="9455" y="8126"/>
                      <a:pt x="8753" y="7840"/>
                      <a:pt x="8486" y="7185"/>
                    </a:cubicBezTo>
                    <a:cubicBezTo>
                      <a:pt x="8477" y="7165"/>
                      <a:pt x="8469" y="7145"/>
                      <a:pt x="8460" y="7125"/>
                    </a:cubicBezTo>
                    <a:cubicBezTo>
                      <a:pt x="8426" y="7045"/>
                      <a:pt x="8356" y="7012"/>
                      <a:pt x="8282" y="7012"/>
                    </a:cubicBezTo>
                    <a:cubicBezTo>
                      <a:pt x="8137" y="7012"/>
                      <a:pt x="7976" y="7141"/>
                      <a:pt x="8041" y="7301"/>
                    </a:cubicBezTo>
                    <a:cubicBezTo>
                      <a:pt x="8048" y="7320"/>
                      <a:pt x="8058" y="7337"/>
                      <a:pt x="8065" y="7355"/>
                    </a:cubicBezTo>
                    <a:lnTo>
                      <a:pt x="8064" y="7356"/>
                    </a:lnTo>
                    <a:cubicBezTo>
                      <a:pt x="8611" y="8609"/>
                      <a:pt x="9354" y="10499"/>
                      <a:pt x="7959" y="11503"/>
                    </a:cubicBezTo>
                    <a:cubicBezTo>
                      <a:pt x="7696" y="11693"/>
                      <a:pt x="7422" y="11780"/>
                      <a:pt x="7159" y="11780"/>
                    </a:cubicBezTo>
                    <a:cubicBezTo>
                      <a:pt x="6639" y="11780"/>
                      <a:pt x="6161" y="11440"/>
                      <a:pt x="5888" y="10892"/>
                    </a:cubicBezTo>
                    <a:cubicBezTo>
                      <a:pt x="5509" y="10133"/>
                      <a:pt x="5710" y="9228"/>
                      <a:pt x="5924" y="8455"/>
                    </a:cubicBezTo>
                    <a:cubicBezTo>
                      <a:pt x="5965" y="8306"/>
                      <a:pt x="5832" y="8171"/>
                      <a:pt x="5698" y="8171"/>
                    </a:cubicBezTo>
                    <a:cubicBezTo>
                      <a:pt x="5646" y="8171"/>
                      <a:pt x="5594" y="8191"/>
                      <a:pt x="5551" y="8238"/>
                    </a:cubicBezTo>
                    <a:cubicBezTo>
                      <a:pt x="5050" y="8798"/>
                      <a:pt x="4530" y="9402"/>
                      <a:pt x="3848" y="9747"/>
                    </a:cubicBezTo>
                    <a:cubicBezTo>
                      <a:pt x="3512" y="9917"/>
                      <a:pt x="3134" y="10012"/>
                      <a:pt x="2771" y="10012"/>
                    </a:cubicBezTo>
                    <a:cubicBezTo>
                      <a:pt x="2107" y="10012"/>
                      <a:pt x="1492" y="9695"/>
                      <a:pt x="1267" y="8942"/>
                    </a:cubicBezTo>
                    <a:cubicBezTo>
                      <a:pt x="736" y="7167"/>
                      <a:pt x="2552" y="6129"/>
                      <a:pt x="3995" y="5838"/>
                    </a:cubicBezTo>
                    <a:cubicBezTo>
                      <a:pt x="4219" y="5793"/>
                      <a:pt x="4198" y="5463"/>
                      <a:pt x="3995" y="5404"/>
                    </a:cubicBezTo>
                    <a:cubicBezTo>
                      <a:pt x="2801" y="5068"/>
                      <a:pt x="637" y="4108"/>
                      <a:pt x="1635" y="2490"/>
                    </a:cubicBezTo>
                    <a:cubicBezTo>
                      <a:pt x="2015" y="1875"/>
                      <a:pt x="2511" y="1624"/>
                      <a:pt x="3016" y="1624"/>
                    </a:cubicBezTo>
                    <a:cubicBezTo>
                      <a:pt x="4021" y="1624"/>
                      <a:pt x="5058" y="2619"/>
                      <a:pt x="5261" y="3708"/>
                    </a:cubicBezTo>
                    <a:cubicBezTo>
                      <a:pt x="5276" y="3787"/>
                      <a:pt x="5344" y="3823"/>
                      <a:pt x="5413" y="3823"/>
                    </a:cubicBezTo>
                    <a:cubicBezTo>
                      <a:pt x="5475" y="3823"/>
                      <a:pt x="5539" y="3795"/>
                      <a:pt x="5566" y="3742"/>
                    </a:cubicBezTo>
                    <a:cubicBezTo>
                      <a:pt x="5668" y="3733"/>
                      <a:pt x="5755" y="3664"/>
                      <a:pt x="5741" y="3531"/>
                    </a:cubicBezTo>
                    <a:cubicBezTo>
                      <a:pt x="5615" y="2420"/>
                      <a:pt x="5965" y="491"/>
                      <a:pt x="7314" y="491"/>
                    </a:cubicBezTo>
                    <a:close/>
                    <a:moveTo>
                      <a:pt x="7344" y="0"/>
                    </a:moveTo>
                    <a:cubicBezTo>
                      <a:pt x="6035" y="0"/>
                      <a:pt x="5386" y="1414"/>
                      <a:pt x="5280" y="2683"/>
                    </a:cubicBezTo>
                    <a:cubicBezTo>
                      <a:pt x="4830" y="1807"/>
                      <a:pt x="3963" y="1185"/>
                      <a:pt x="3064" y="1185"/>
                    </a:cubicBezTo>
                    <a:cubicBezTo>
                      <a:pt x="2526" y="1185"/>
                      <a:pt x="1977" y="1408"/>
                      <a:pt x="1498" y="1931"/>
                    </a:cubicBezTo>
                    <a:cubicBezTo>
                      <a:pt x="1" y="3567"/>
                      <a:pt x="1668" y="4959"/>
                      <a:pt x="3193" y="5597"/>
                    </a:cubicBezTo>
                    <a:cubicBezTo>
                      <a:pt x="1612" y="6168"/>
                      <a:pt x="85" y="7588"/>
                      <a:pt x="962" y="9393"/>
                    </a:cubicBezTo>
                    <a:cubicBezTo>
                      <a:pt x="1310" y="10107"/>
                      <a:pt x="2008" y="10469"/>
                      <a:pt x="2773" y="10469"/>
                    </a:cubicBezTo>
                    <a:cubicBezTo>
                      <a:pt x="2845" y="10469"/>
                      <a:pt x="2917" y="10465"/>
                      <a:pt x="2989" y="10459"/>
                    </a:cubicBezTo>
                    <a:cubicBezTo>
                      <a:pt x="3932" y="10376"/>
                      <a:pt x="4666" y="9805"/>
                      <a:pt x="5307" y="9155"/>
                    </a:cubicBezTo>
                    <a:lnTo>
                      <a:pt x="5307" y="9155"/>
                    </a:lnTo>
                    <a:cubicBezTo>
                      <a:pt x="5181" y="9901"/>
                      <a:pt x="5199" y="10668"/>
                      <a:pt x="5619" y="11334"/>
                    </a:cubicBezTo>
                    <a:cubicBezTo>
                      <a:pt x="5966" y="11883"/>
                      <a:pt x="6542" y="12257"/>
                      <a:pt x="7172" y="12257"/>
                    </a:cubicBezTo>
                    <a:cubicBezTo>
                      <a:pt x="7321" y="12257"/>
                      <a:pt x="7473" y="12236"/>
                      <a:pt x="7625" y="12192"/>
                    </a:cubicBezTo>
                    <a:cubicBezTo>
                      <a:pt x="9446" y="11663"/>
                      <a:pt x="9337" y="9792"/>
                      <a:pt x="8880" y="8265"/>
                    </a:cubicBezTo>
                    <a:lnTo>
                      <a:pt x="8880" y="8265"/>
                    </a:lnTo>
                    <a:cubicBezTo>
                      <a:pt x="9275" y="8493"/>
                      <a:pt x="9750" y="8600"/>
                      <a:pt x="10238" y="8600"/>
                    </a:cubicBezTo>
                    <a:cubicBezTo>
                      <a:pt x="11377" y="8600"/>
                      <a:pt x="12589" y="8018"/>
                      <a:pt x="13030" y="7038"/>
                    </a:cubicBezTo>
                    <a:cubicBezTo>
                      <a:pt x="13436" y="6135"/>
                      <a:pt x="12953" y="5105"/>
                      <a:pt x="12210" y="4542"/>
                    </a:cubicBezTo>
                    <a:cubicBezTo>
                      <a:pt x="11612" y="4088"/>
                      <a:pt x="10895" y="3948"/>
                      <a:pt x="10165" y="3948"/>
                    </a:cubicBezTo>
                    <a:cubicBezTo>
                      <a:pt x="9764" y="3948"/>
                      <a:pt x="9359" y="3990"/>
                      <a:pt x="8967" y="4045"/>
                    </a:cubicBezTo>
                    <a:cubicBezTo>
                      <a:pt x="9541" y="2651"/>
                      <a:pt x="9728" y="600"/>
                      <a:pt x="7934" y="88"/>
                    </a:cubicBezTo>
                    <a:cubicBezTo>
                      <a:pt x="7724" y="28"/>
                      <a:pt x="7528" y="0"/>
                      <a:pt x="7344" y="0"/>
                    </a:cubicBezTo>
                    <a:close/>
                  </a:path>
                </a:pathLst>
              </a:custGeom>
              <a:solidFill>
                <a:srgbClr val="26263C"/>
              </a:solidFill>
              <a:ln w="5625" cap="flat" cmpd="sng">
                <a:solidFill>
                  <a:srgbClr val="26263C"/>
                </a:solidFill>
                <a:prstDash val="solid"/>
                <a:miter lim="1058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" name="Google Shape;1357;p64">
            <a:extLst>
              <a:ext uri="{FF2B5EF4-FFF2-40B4-BE49-F238E27FC236}">
                <a16:creationId xmlns:a16="http://schemas.microsoft.com/office/drawing/2014/main" id="{46AC1D17-82A3-5F0D-89C7-CF3194FD5797}"/>
              </a:ext>
            </a:extLst>
          </p:cNvPr>
          <p:cNvGrpSpPr/>
          <p:nvPr/>
        </p:nvGrpSpPr>
        <p:grpSpPr>
          <a:xfrm>
            <a:off x="10823768" y="1107969"/>
            <a:ext cx="958151" cy="907984"/>
            <a:chOff x="3585050" y="262450"/>
            <a:chExt cx="479875" cy="454750"/>
          </a:xfrm>
        </p:grpSpPr>
        <p:sp>
          <p:nvSpPr>
            <p:cNvPr id="9" name="Google Shape;1358;p64">
              <a:extLst>
                <a:ext uri="{FF2B5EF4-FFF2-40B4-BE49-F238E27FC236}">
                  <a16:creationId xmlns:a16="http://schemas.microsoft.com/office/drawing/2014/main" id="{66FDE8AF-9503-2C46-3EAA-13A237D7BD10}"/>
                </a:ext>
              </a:extLst>
            </p:cNvPr>
            <p:cNvSpPr/>
            <p:nvPr/>
          </p:nvSpPr>
          <p:spPr>
            <a:xfrm>
              <a:off x="3676175" y="325825"/>
              <a:ext cx="324975" cy="301175"/>
            </a:xfrm>
            <a:custGeom>
              <a:avLst/>
              <a:gdLst/>
              <a:ahLst/>
              <a:cxnLst/>
              <a:rect l="l" t="t" r="r" b="b"/>
              <a:pathLst>
                <a:path w="12999" h="12047" extrusionOk="0">
                  <a:moveTo>
                    <a:pt x="6374" y="455"/>
                  </a:moveTo>
                  <a:cubicBezTo>
                    <a:pt x="6974" y="455"/>
                    <a:pt x="7584" y="554"/>
                    <a:pt x="8183" y="763"/>
                  </a:cubicBezTo>
                  <a:cubicBezTo>
                    <a:pt x="11106" y="1789"/>
                    <a:pt x="12759" y="4938"/>
                    <a:pt x="11797" y="7906"/>
                  </a:cubicBezTo>
                  <a:cubicBezTo>
                    <a:pt x="11045" y="10223"/>
                    <a:pt x="8877" y="11629"/>
                    <a:pt x="6592" y="11629"/>
                  </a:cubicBezTo>
                  <a:cubicBezTo>
                    <a:pt x="5894" y="11629"/>
                    <a:pt x="5185" y="11498"/>
                    <a:pt x="4502" y="11221"/>
                  </a:cubicBezTo>
                  <a:cubicBezTo>
                    <a:pt x="4484" y="11214"/>
                    <a:pt x="4465" y="11212"/>
                    <a:pt x="4446" y="11212"/>
                  </a:cubicBezTo>
                  <a:cubicBezTo>
                    <a:pt x="1920" y="9987"/>
                    <a:pt x="131" y="7351"/>
                    <a:pt x="993" y="4464"/>
                  </a:cubicBezTo>
                  <a:cubicBezTo>
                    <a:pt x="1715" y="2042"/>
                    <a:pt x="3968" y="455"/>
                    <a:pt x="6374" y="455"/>
                  </a:cubicBezTo>
                  <a:close/>
                  <a:moveTo>
                    <a:pt x="6272" y="0"/>
                  </a:moveTo>
                  <a:cubicBezTo>
                    <a:pt x="5841" y="0"/>
                    <a:pt x="5407" y="47"/>
                    <a:pt x="4978" y="143"/>
                  </a:cubicBezTo>
                  <a:cubicBezTo>
                    <a:pt x="2641" y="668"/>
                    <a:pt x="746" y="2746"/>
                    <a:pt x="392" y="5108"/>
                  </a:cubicBezTo>
                  <a:cubicBezTo>
                    <a:pt x="1" y="7726"/>
                    <a:pt x="1688" y="10674"/>
                    <a:pt x="4264" y="11451"/>
                  </a:cubicBezTo>
                  <a:cubicBezTo>
                    <a:pt x="4270" y="11504"/>
                    <a:pt x="4304" y="11551"/>
                    <a:pt x="4354" y="11571"/>
                  </a:cubicBezTo>
                  <a:cubicBezTo>
                    <a:pt x="5106" y="11889"/>
                    <a:pt x="5910" y="12046"/>
                    <a:pt x="6709" y="12046"/>
                  </a:cubicBezTo>
                  <a:cubicBezTo>
                    <a:pt x="8357" y="12046"/>
                    <a:pt x="9984" y="11377"/>
                    <a:pt x="11096" y="10071"/>
                  </a:cubicBezTo>
                  <a:cubicBezTo>
                    <a:pt x="12747" y="8132"/>
                    <a:pt x="12998" y="5197"/>
                    <a:pt x="11664" y="3027"/>
                  </a:cubicBezTo>
                  <a:cubicBezTo>
                    <a:pt x="10518" y="1162"/>
                    <a:pt x="8429" y="0"/>
                    <a:pt x="6272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1359;p64">
              <a:extLst>
                <a:ext uri="{FF2B5EF4-FFF2-40B4-BE49-F238E27FC236}">
                  <a16:creationId xmlns:a16="http://schemas.microsoft.com/office/drawing/2014/main" id="{076BA7CE-D3B8-6AC1-6468-83905FFDBCCC}"/>
                </a:ext>
              </a:extLst>
            </p:cNvPr>
            <p:cNvSpPr/>
            <p:nvPr/>
          </p:nvSpPr>
          <p:spPr>
            <a:xfrm>
              <a:off x="3689050" y="399375"/>
              <a:ext cx="278775" cy="194450"/>
            </a:xfrm>
            <a:custGeom>
              <a:avLst/>
              <a:gdLst/>
              <a:ahLst/>
              <a:cxnLst/>
              <a:rect l="l" t="t" r="r" b="b"/>
              <a:pathLst>
                <a:path w="11151" h="7778" extrusionOk="0">
                  <a:moveTo>
                    <a:pt x="1814" y="1"/>
                  </a:moveTo>
                  <a:cubicBezTo>
                    <a:pt x="1770" y="1"/>
                    <a:pt x="1726" y="20"/>
                    <a:pt x="1706" y="58"/>
                  </a:cubicBezTo>
                  <a:cubicBezTo>
                    <a:pt x="1546" y="357"/>
                    <a:pt x="1720" y="701"/>
                    <a:pt x="1961" y="906"/>
                  </a:cubicBezTo>
                  <a:cubicBezTo>
                    <a:pt x="0" y="3414"/>
                    <a:pt x="1860" y="6886"/>
                    <a:pt x="4710" y="7606"/>
                  </a:cubicBezTo>
                  <a:cubicBezTo>
                    <a:pt x="5151" y="7718"/>
                    <a:pt x="5621" y="7778"/>
                    <a:pt x="6095" y="7778"/>
                  </a:cubicBezTo>
                  <a:cubicBezTo>
                    <a:pt x="7087" y="7778"/>
                    <a:pt x="8091" y="7514"/>
                    <a:pt x="8858" y="6908"/>
                  </a:cubicBezTo>
                  <a:cubicBezTo>
                    <a:pt x="10017" y="5994"/>
                    <a:pt x="10674" y="4241"/>
                    <a:pt x="10811" y="2809"/>
                  </a:cubicBezTo>
                  <a:cubicBezTo>
                    <a:pt x="10811" y="2797"/>
                    <a:pt x="10810" y="2785"/>
                    <a:pt x="10807" y="2774"/>
                  </a:cubicBezTo>
                  <a:cubicBezTo>
                    <a:pt x="10871" y="2757"/>
                    <a:pt x="10932" y="2734"/>
                    <a:pt x="10993" y="2707"/>
                  </a:cubicBezTo>
                  <a:cubicBezTo>
                    <a:pt x="11151" y="2633"/>
                    <a:pt x="11051" y="2418"/>
                    <a:pt x="10903" y="2418"/>
                  </a:cubicBezTo>
                  <a:cubicBezTo>
                    <a:pt x="10880" y="2418"/>
                    <a:pt x="10856" y="2423"/>
                    <a:pt x="10832" y="2435"/>
                  </a:cubicBezTo>
                  <a:cubicBezTo>
                    <a:pt x="10701" y="2495"/>
                    <a:pt x="10566" y="2524"/>
                    <a:pt x="10433" y="2524"/>
                  </a:cubicBezTo>
                  <a:cubicBezTo>
                    <a:pt x="10219" y="2524"/>
                    <a:pt x="10010" y="2451"/>
                    <a:pt x="9826" y="2321"/>
                  </a:cubicBezTo>
                  <a:cubicBezTo>
                    <a:pt x="9810" y="2309"/>
                    <a:pt x="9793" y="2304"/>
                    <a:pt x="9778" y="2304"/>
                  </a:cubicBezTo>
                  <a:cubicBezTo>
                    <a:pt x="9711" y="2304"/>
                    <a:pt x="9663" y="2403"/>
                    <a:pt x="9716" y="2463"/>
                  </a:cubicBezTo>
                  <a:cubicBezTo>
                    <a:pt x="9901" y="2675"/>
                    <a:pt x="10152" y="2787"/>
                    <a:pt x="10417" y="2809"/>
                  </a:cubicBezTo>
                  <a:cubicBezTo>
                    <a:pt x="9983" y="3965"/>
                    <a:pt x="9846" y="5197"/>
                    <a:pt x="8988" y="6164"/>
                  </a:cubicBezTo>
                  <a:cubicBezTo>
                    <a:pt x="8264" y="6979"/>
                    <a:pt x="7154" y="7327"/>
                    <a:pt x="6068" y="7327"/>
                  </a:cubicBezTo>
                  <a:cubicBezTo>
                    <a:pt x="5732" y="7327"/>
                    <a:pt x="5400" y="7294"/>
                    <a:pt x="5081" y="7231"/>
                  </a:cubicBezTo>
                  <a:cubicBezTo>
                    <a:pt x="2203" y="6663"/>
                    <a:pt x="672" y="3608"/>
                    <a:pt x="2098" y="1006"/>
                  </a:cubicBezTo>
                  <a:lnTo>
                    <a:pt x="2098" y="1006"/>
                  </a:lnTo>
                  <a:cubicBezTo>
                    <a:pt x="2235" y="1087"/>
                    <a:pt x="2385" y="1132"/>
                    <a:pt x="2533" y="1132"/>
                  </a:cubicBezTo>
                  <a:cubicBezTo>
                    <a:pt x="2680" y="1132"/>
                    <a:pt x="2827" y="1088"/>
                    <a:pt x="2960" y="991"/>
                  </a:cubicBezTo>
                  <a:cubicBezTo>
                    <a:pt x="3027" y="942"/>
                    <a:pt x="3002" y="817"/>
                    <a:pt x="2923" y="817"/>
                  </a:cubicBezTo>
                  <a:cubicBezTo>
                    <a:pt x="2913" y="817"/>
                    <a:pt x="2901" y="819"/>
                    <a:pt x="2889" y="824"/>
                  </a:cubicBezTo>
                  <a:cubicBezTo>
                    <a:pt x="2819" y="851"/>
                    <a:pt x="2746" y="864"/>
                    <a:pt x="2672" y="864"/>
                  </a:cubicBezTo>
                  <a:cubicBezTo>
                    <a:pt x="2502" y="864"/>
                    <a:pt x="2331" y="798"/>
                    <a:pt x="2201" y="692"/>
                  </a:cubicBezTo>
                  <a:cubicBezTo>
                    <a:pt x="2001" y="533"/>
                    <a:pt x="1959" y="328"/>
                    <a:pt x="1926" y="87"/>
                  </a:cubicBezTo>
                  <a:cubicBezTo>
                    <a:pt x="1918" y="29"/>
                    <a:pt x="1866" y="1"/>
                    <a:pt x="1814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360;p64">
              <a:extLst>
                <a:ext uri="{FF2B5EF4-FFF2-40B4-BE49-F238E27FC236}">
                  <a16:creationId xmlns:a16="http://schemas.microsoft.com/office/drawing/2014/main" id="{D5CB76C5-83F0-79AF-9D1A-740D6AF84E53}"/>
                </a:ext>
              </a:extLst>
            </p:cNvPr>
            <p:cNvSpPr/>
            <p:nvPr/>
          </p:nvSpPr>
          <p:spPr>
            <a:xfrm>
              <a:off x="3785825" y="431375"/>
              <a:ext cx="36400" cy="32425"/>
            </a:xfrm>
            <a:custGeom>
              <a:avLst/>
              <a:gdLst/>
              <a:ahLst/>
              <a:cxnLst/>
              <a:rect l="l" t="t" r="r" b="b"/>
              <a:pathLst>
                <a:path w="1456" h="1297" extrusionOk="0">
                  <a:moveTo>
                    <a:pt x="793" y="0"/>
                  </a:moveTo>
                  <a:cubicBezTo>
                    <a:pt x="659" y="0"/>
                    <a:pt x="522" y="42"/>
                    <a:pt x="406" y="133"/>
                  </a:cubicBezTo>
                  <a:cubicBezTo>
                    <a:pt x="341" y="147"/>
                    <a:pt x="281" y="176"/>
                    <a:pt x="230" y="218"/>
                  </a:cubicBezTo>
                  <a:cubicBezTo>
                    <a:pt x="1" y="413"/>
                    <a:pt x="20" y="773"/>
                    <a:pt x="188" y="1001"/>
                  </a:cubicBezTo>
                  <a:cubicBezTo>
                    <a:pt x="322" y="1183"/>
                    <a:pt x="552" y="1296"/>
                    <a:pt x="779" y="1296"/>
                  </a:cubicBezTo>
                  <a:cubicBezTo>
                    <a:pt x="837" y="1296"/>
                    <a:pt x="895" y="1289"/>
                    <a:pt x="951" y="1273"/>
                  </a:cubicBezTo>
                  <a:cubicBezTo>
                    <a:pt x="1227" y="1198"/>
                    <a:pt x="1401" y="939"/>
                    <a:pt x="1423" y="663"/>
                  </a:cubicBezTo>
                  <a:cubicBezTo>
                    <a:pt x="1455" y="261"/>
                    <a:pt x="1130" y="0"/>
                    <a:pt x="793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361;p64">
              <a:extLst>
                <a:ext uri="{FF2B5EF4-FFF2-40B4-BE49-F238E27FC236}">
                  <a16:creationId xmlns:a16="http://schemas.microsoft.com/office/drawing/2014/main" id="{F1ACB8B4-31F4-87F4-409E-6C5E8519CE2A}"/>
                </a:ext>
              </a:extLst>
            </p:cNvPr>
            <p:cNvSpPr/>
            <p:nvPr/>
          </p:nvSpPr>
          <p:spPr>
            <a:xfrm>
              <a:off x="3856700" y="455850"/>
              <a:ext cx="31675" cy="32600"/>
            </a:xfrm>
            <a:custGeom>
              <a:avLst/>
              <a:gdLst/>
              <a:ahLst/>
              <a:cxnLst/>
              <a:rect l="l" t="t" r="r" b="b"/>
              <a:pathLst>
                <a:path w="1267" h="1304" extrusionOk="0">
                  <a:moveTo>
                    <a:pt x="674" y="0"/>
                  </a:moveTo>
                  <a:cubicBezTo>
                    <a:pt x="429" y="0"/>
                    <a:pt x="186" y="149"/>
                    <a:pt x="125" y="388"/>
                  </a:cubicBezTo>
                  <a:cubicBezTo>
                    <a:pt x="15" y="588"/>
                    <a:pt x="0" y="853"/>
                    <a:pt x="127" y="1051"/>
                  </a:cubicBezTo>
                  <a:cubicBezTo>
                    <a:pt x="242" y="1230"/>
                    <a:pt x="397" y="1303"/>
                    <a:pt x="556" y="1303"/>
                  </a:cubicBezTo>
                  <a:cubicBezTo>
                    <a:pt x="901" y="1303"/>
                    <a:pt x="1263" y="955"/>
                    <a:pt x="1264" y="576"/>
                  </a:cubicBezTo>
                  <a:cubicBezTo>
                    <a:pt x="1267" y="266"/>
                    <a:pt x="1023" y="26"/>
                    <a:pt x="720" y="2"/>
                  </a:cubicBezTo>
                  <a:cubicBezTo>
                    <a:pt x="705" y="1"/>
                    <a:pt x="690" y="0"/>
                    <a:pt x="674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62;p64">
              <a:extLst>
                <a:ext uri="{FF2B5EF4-FFF2-40B4-BE49-F238E27FC236}">
                  <a16:creationId xmlns:a16="http://schemas.microsoft.com/office/drawing/2014/main" id="{3C193D46-6A40-B9D0-FD29-FFB9D19B2356}"/>
                </a:ext>
              </a:extLst>
            </p:cNvPr>
            <p:cNvSpPr/>
            <p:nvPr/>
          </p:nvSpPr>
          <p:spPr>
            <a:xfrm>
              <a:off x="3675825" y="306875"/>
              <a:ext cx="37550" cy="54975"/>
            </a:xfrm>
            <a:custGeom>
              <a:avLst/>
              <a:gdLst/>
              <a:ahLst/>
              <a:cxnLst/>
              <a:rect l="l" t="t" r="r" b="b"/>
              <a:pathLst>
                <a:path w="1502" h="2199" extrusionOk="0">
                  <a:moveTo>
                    <a:pt x="162" y="0"/>
                  </a:moveTo>
                  <a:cubicBezTo>
                    <a:pt x="77" y="0"/>
                    <a:pt x="1" y="72"/>
                    <a:pt x="23" y="177"/>
                  </a:cubicBezTo>
                  <a:cubicBezTo>
                    <a:pt x="107" y="556"/>
                    <a:pt x="378" y="893"/>
                    <a:pt x="587" y="1214"/>
                  </a:cubicBezTo>
                  <a:cubicBezTo>
                    <a:pt x="801" y="1543"/>
                    <a:pt x="1010" y="1880"/>
                    <a:pt x="1281" y="2166"/>
                  </a:cubicBezTo>
                  <a:cubicBezTo>
                    <a:pt x="1302" y="2189"/>
                    <a:pt x="1330" y="2198"/>
                    <a:pt x="1357" y="2198"/>
                  </a:cubicBezTo>
                  <a:cubicBezTo>
                    <a:pt x="1429" y="2198"/>
                    <a:pt x="1501" y="2134"/>
                    <a:pt x="1472" y="2055"/>
                  </a:cubicBezTo>
                  <a:cubicBezTo>
                    <a:pt x="1340" y="1684"/>
                    <a:pt x="1135" y="1348"/>
                    <a:pt x="938" y="1009"/>
                  </a:cubicBezTo>
                  <a:cubicBezTo>
                    <a:pt x="744" y="679"/>
                    <a:pt x="565" y="282"/>
                    <a:pt x="263" y="37"/>
                  </a:cubicBezTo>
                  <a:cubicBezTo>
                    <a:pt x="232" y="12"/>
                    <a:pt x="196" y="0"/>
                    <a:pt x="162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363;p64">
              <a:extLst>
                <a:ext uri="{FF2B5EF4-FFF2-40B4-BE49-F238E27FC236}">
                  <a16:creationId xmlns:a16="http://schemas.microsoft.com/office/drawing/2014/main" id="{E2BEBB3A-A584-6DEE-DBF8-1F9101C10669}"/>
                </a:ext>
              </a:extLst>
            </p:cNvPr>
            <p:cNvSpPr/>
            <p:nvPr/>
          </p:nvSpPr>
          <p:spPr>
            <a:xfrm>
              <a:off x="3757825" y="288250"/>
              <a:ext cx="21300" cy="33150"/>
            </a:xfrm>
            <a:custGeom>
              <a:avLst/>
              <a:gdLst/>
              <a:ahLst/>
              <a:cxnLst/>
              <a:rect l="l" t="t" r="r" b="b"/>
              <a:pathLst>
                <a:path w="852" h="1326" extrusionOk="0">
                  <a:moveTo>
                    <a:pt x="149" y="0"/>
                  </a:moveTo>
                  <a:cubicBezTo>
                    <a:pt x="77" y="0"/>
                    <a:pt x="9" y="69"/>
                    <a:pt x="7" y="143"/>
                  </a:cubicBezTo>
                  <a:cubicBezTo>
                    <a:pt x="1" y="333"/>
                    <a:pt x="126" y="503"/>
                    <a:pt x="211" y="668"/>
                  </a:cubicBezTo>
                  <a:lnTo>
                    <a:pt x="510" y="1243"/>
                  </a:lnTo>
                  <a:cubicBezTo>
                    <a:pt x="540" y="1301"/>
                    <a:pt x="588" y="1325"/>
                    <a:pt x="636" y="1325"/>
                  </a:cubicBezTo>
                  <a:cubicBezTo>
                    <a:pt x="742" y="1325"/>
                    <a:pt x="852" y="1207"/>
                    <a:pt x="791" y="1079"/>
                  </a:cubicBezTo>
                  <a:lnTo>
                    <a:pt x="514" y="490"/>
                  </a:lnTo>
                  <a:cubicBezTo>
                    <a:pt x="432" y="318"/>
                    <a:pt x="376" y="135"/>
                    <a:pt x="216" y="22"/>
                  </a:cubicBezTo>
                  <a:cubicBezTo>
                    <a:pt x="195" y="7"/>
                    <a:pt x="172" y="0"/>
                    <a:pt x="149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364;p64">
              <a:extLst>
                <a:ext uri="{FF2B5EF4-FFF2-40B4-BE49-F238E27FC236}">
                  <a16:creationId xmlns:a16="http://schemas.microsoft.com/office/drawing/2014/main" id="{4982DAB8-976C-FB9D-C765-B6C396FCCF89}"/>
                </a:ext>
              </a:extLst>
            </p:cNvPr>
            <p:cNvSpPr/>
            <p:nvPr/>
          </p:nvSpPr>
          <p:spPr>
            <a:xfrm>
              <a:off x="3850650" y="262450"/>
              <a:ext cx="13975" cy="52375"/>
            </a:xfrm>
            <a:custGeom>
              <a:avLst/>
              <a:gdLst/>
              <a:ahLst/>
              <a:cxnLst/>
              <a:rect l="l" t="t" r="r" b="b"/>
              <a:pathLst>
                <a:path w="559" h="2095" extrusionOk="0">
                  <a:moveTo>
                    <a:pt x="315" y="0"/>
                  </a:moveTo>
                  <a:cubicBezTo>
                    <a:pt x="248" y="0"/>
                    <a:pt x="176" y="41"/>
                    <a:pt x="151" y="110"/>
                  </a:cubicBezTo>
                  <a:cubicBezTo>
                    <a:pt x="55" y="382"/>
                    <a:pt x="67" y="689"/>
                    <a:pt x="51" y="976"/>
                  </a:cubicBezTo>
                  <a:cubicBezTo>
                    <a:pt x="32" y="1296"/>
                    <a:pt x="19" y="1616"/>
                    <a:pt x="5" y="1937"/>
                  </a:cubicBezTo>
                  <a:cubicBezTo>
                    <a:pt x="1" y="2043"/>
                    <a:pt x="75" y="2094"/>
                    <a:pt x="154" y="2094"/>
                  </a:cubicBezTo>
                  <a:cubicBezTo>
                    <a:pt x="235" y="2094"/>
                    <a:pt x="321" y="2041"/>
                    <a:pt x="331" y="1937"/>
                  </a:cubicBezTo>
                  <a:cubicBezTo>
                    <a:pt x="391" y="1365"/>
                    <a:pt x="559" y="677"/>
                    <a:pt x="448" y="110"/>
                  </a:cubicBezTo>
                  <a:cubicBezTo>
                    <a:pt x="433" y="34"/>
                    <a:pt x="376" y="0"/>
                    <a:pt x="315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365;p64">
              <a:extLst>
                <a:ext uri="{FF2B5EF4-FFF2-40B4-BE49-F238E27FC236}">
                  <a16:creationId xmlns:a16="http://schemas.microsoft.com/office/drawing/2014/main" id="{03E6100D-5142-6AC3-19F2-19E8AF4AB882}"/>
                </a:ext>
              </a:extLst>
            </p:cNvPr>
            <p:cNvSpPr/>
            <p:nvPr/>
          </p:nvSpPr>
          <p:spPr>
            <a:xfrm>
              <a:off x="3942000" y="323525"/>
              <a:ext cx="26400" cy="28325"/>
            </a:xfrm>
            <a:custGeom>
              <a:avLst/>
              <a:gdLst/>
              <a:ahLst/>
              <a:cxnLst/>
              <a:rect l="l" t="t" r="r" b="b"/>
              <a:pathLst>
                <a:path w="1056" h="1133" extrusionOk="0">
                  <a:moveTo>
                    <a:pt x="900" y="1"/>
                  </a:moveTo>
                  <a:cubicBezTo>
                    <a:pt x="880" y="1"/>
                    <a:pt x="861" y="5"/>
                    <a:pt x="843" y="16"/>
                  </a:cubicBezTo>
                  <a:cubicBezTo>
                    <a:pt x="667" y="121"/>
                    <a:pt x="549" y="306"/>
                    <a:pt x="423" y="464"/>
                  </a:cubicBezTo>
                  <a:cubicBezTo>
                    <a:pt x="295" y="626"/>
                    <a:pt x="170" y="790"/>
                    <a:pt x="55" y="962"/>
                  </a:cubicBezTo>
                  <a:cubicBezTo>
                    <a:pt x="0" y="1046"/>
                    <a:pt x="79" y="1132"/>
                    <a:pt x="160" y="1132"/>
                  </a:cubicBezTo>
                  <a:cubicBezTo>
                    <a:pt x="187" y="1132"/>
                    <a:pt x="214" y="1123"/>
                    <a:pt x="236" y="1101"/>
                  </a:cubicBezTo>
                  <a:cubicBezTo>
                    <a:pt x="394" y="951"/>
                    <a:pt x="539" y="790"/>
                    <a:pt x="683" y="627"/>
                  </a:cubicBezTo>
                  <a:cubicBezTo>
                    <a:pt x="810" y="481"/>
                    <a:pt x="955" y="339"/>
                    <a:pt x="1024" y="155"/>
                  </a:cubicBezTo>
                  <a:cubicBezTo>
                    <a:pt x="1055" y="73"/>
                    <a:pt x="977" y="1"/>
                    <a:pt x="900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366;p64">
              <a:extLst>
                <a:ext uri="{FF2B5EF4-FFF2-40B4-BE49-F238E27FC236}">
                  <a16:creationId xmlns:a16="http://schemas.microsoft.com/office/drawing/2014/main" id="{6318E9CB-0987-6520-B1AE-3E708F7DC0BD}"/>
                </a:ext>
              </a:extLst>
            </p:cNvPr>
            <p:cNvSpPr/>
            <p:nvPr/>
          </p:nvSpPr>
          <p:spPr>
            <a:xfrm>
              <a:off x="3991050" y="393250"/>
              <a:ext cx="73875" cy="28425"/>
            </a:xfrm>
            <a:custGeom>
              <a:avLst/>
              <a:gdLst/>
              <a:ahLst/>
              <a:cxnLst/>
              <a:rect l="l" t="t" r="r" b="b"/>
              <a:pathLst>
                <a:path w="2955" h="1137" extrusionOk="0">
                  <a:moveTo>
                    <a:pt x="2713" y="0"/>
                  </a:moveTo>
                  <a:cubicBezTo>
                    <a:pt x="2312" y="0"/>
                    <a:pt x="1908" y="240"/>
                    <a:pt x="1533" y="374"/>
                  </a:cubicBezTo>
                  <a:cubicBezTo>
                    <a:pt x="1080" y="537"/>
                    <a:pt x="621" y="683"/>
                    <a:pt x="169" y="845"/>
                  </a:cubicBezTo>
                  <a:cubicBezTo>
                    <a:pt x="0" y="907"/>
                    <a:pt x="51" y="1137"/>
                    <a:pt x="213" y="1137"/>
                  </a:cubicBezTo>
                  <a:cubicBezTo>
                    <a:pt x="224" y="1137"/>
                    <a:pt x="236" y="1136"/>
                    <a:pt x="249" y="1133"/>
                  </a:cubicBezTo>
                  <a:cubicBezTo>
                    <a:pt x="751" y="1036"/>
                    <a:pt x="1246" y="897"/>
                    <a:pt x="1734" y="743"/>
                  </a:cubicBezTo>
                  <a:cubicBezTo>
                    <a:pt x="2119" y="621"/>
                    <a:pt x="2573" y="540"/>
                    <a:pt x="2863" y="248"/>
                  </a:cubicBezTo>
                  <a:cubicBezTo>
                    <a:pt x="2954" y="156"/>
                    <a:pt x="2884" y="8"/>
                    <a:pt x="2761" y="2"/>
                  </a:cubicBezTo>
                  <a:cubicBezTo>
                    <a:pt x="2745" y="1"/>
                    <a:pt x="2729" y="0"/>
                    <a:pt x="2713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367;p64">
              <a:extLst>
                <a:ext uri="{FF2B5EF4-FFF2-40B4-BE49-F238E27FC236}">
                  <a16:creationId xmlns:a16="http://schemas.microsoft.com/office/drawing/2014/main" id="{F4648BC5-26B8-1D11-2A22-ABEE67ADCFEC}"/>
                </a:ext>
              </a:extLst>
            </p:cNvPr>
            <p:cNvSpPr/>
            <p:nvPr/>
          </p:nvSpPr>
          <p:spPr>
            <a:xfrm>
              <a:off x="3992475" y="499500"/>
              <a:ext cx="42125" cy="9675"/>
            </a:xfrm>
            <a:custGeom>
              <a:avLst/>
              <a:gdLst/>
              <a:ahLst/>
              <a:cxnLst/>
              <a:rect l="l" t="t" r="r" b="b"/>
              <a:pathLst>
                <a:path w="1685" h="387" extrusionOk="0">
                  <a:moveTo>
                    <a:pt x="1049" y="0"/>
                  </a:moveTo>
                  <a:cubicBezTo>
                    <a:pt x="746" y="0"/>
                    <a:pt x="427" y="54"/>
                    <a:pt x="159" y="71"/>
                  </a:cubicBezTo>
                  <a:cubicBezTo>
                    <a:pt x="0" y="80"/>
                    <a:pt x="0" y="308"/>
                    <a:pt x="159" y="317"/>
                  </a:cubicBezTo>
                  <a:cubicBezTo>
                    <a:pt x="427" y="333"/>
                    <a:pt x="747" y="387"/>
                    <a:pt x="1050" y="387"/>
                  </a:cubicBezTo>
                  <a:cubicBezTo>
                    <a:pt x="1251" y="387"/>
                    <a:pt x="1444" y="364"/>
                    <a:pt x="1611" y="291"/>
                  </a:cubicBezTo>
                  <a:cubicBezTo>
                    <a:pt x="1684" y="258"/>
                    <a:pt x="1684" y="129"/>
                    <a:pt x="1611" y="97"/>
                  </a:cubicBezTo>
                  <a:cubicBezTo>
                    <a:pt x="1444" y="24"/>
                    <a:pt x="1250" y="0"/>
                    <a:pt x="1049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368;p64">
              <a:extLst>
                <a:ext uri="{FF2B5EF4-FFF2-40B4-BE49-F238E27FC236}">
                  <a16:creationId xmlns:a16="http://schemas.microsoft.com/office/drawing/2014/main" id="{3F8F40A7-DC31-5F5D-0FB3-40C70E1EE800}"/>
                </a:ext>
              </a:extLst>
            </p:cNvPr>
            <p:cNvSpPr/>
            <p:nvPr/>
          </p:nvSpPr>
          <p:spPr>
            <a:xfrm>
              <a:off x="3985000" y="563975"/>
              <a:ext cx="79825" cy="45250"/>
            </a:xfrm>
            <a:custGeom>
              <a:avLst/>
              <a:gdLst/>
              <a:ahLst/>
              <a:cxnLst/>
              <a:rect l="l" t="t" r="r" b="b"/>
              <a:pathLst>
                <a:path w="3193" h="1810" extrusionOk="0">
                  <a:moveTo>
                    <a:pt x="221" y="1"/>
                  </a:moveTo>
                  <a:cubicBezTo>
                    <a:pt x="102" y="1"/>
                    <a:pt x="0" y="139"/>
                    <a:pt x="112" y="244"/>
                  </a:cubicBezTo>
                  <a:cubicBezTo>
                    <a:pt x="862" y="960"/>
                    <a:pt x="1943" y="1697"/>
                    <a:pt x="3000" y="1809"/>
                  </a:cubicBezTo>
                  <a:cubicBezTo>
                    <a:pt x="3004" y="1809"/>
                    <a:pt x="3009" y="1809"/>
                    <a:pt x="3013" y="1809"/>
                  </a:cubicBezTo>
                  <a:cubicBezTo>
                    <a:pt x="3147" y="1809"/>
                    <a:pt x="3192" y="1598"/>
                    <a:pt x="3073" y="1538"/>
                  </a:cubicBezTo>
                  <a:cubicBezTo>
                    <a:pt x="2629" y="1309"/>
                    <a:pt x="2143" y="1175"/>
                    <a:pt x="1697" y="944"/>
                  </a:cubicBezTo>
                  <a:cubicBezTo>
                    <a:pt x="1207" y="690"/>
                    <a:pt x="754" y="374"/>
                    <a:pt x="319" y="35"/>
                  </a:cubicBezTo>
                  <a:cubicBezTo>
                    <a:pt x="288" y="11"/>
                    <a:pt x="254" y="1"/>
                    <a:pt x="221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1369;p64">
              <a:extLst>
                <a:ext uri="{FF2B5EF4-FFF2-40B4-BE49-F238E27FC236}">
                  <a16:creationId xmlns:a16="http://schemas.microsoft.com/office/drawing/2014/main" id="{0AF36211-FC86-6F72-AC1E-DE0A6032110B}"/>
                </a:ext>
              </a:extLst>
            </p:cNvPr>
            <p:cNvSpPr/>
            <p:nvPr/>
          </p:nvSpPr>
          <p:spPr>
            <a:xfrm>
              <a:off x="3927300" y="624850"/>
              <a:ext cx="25925" cy="38675"/>
            </a:xfrm>
            <a:custGeom>
              <a:avLst/>
              <a:gdLst/>
              <a:ahLst/>
              <a:cxnLst/>
              <a:rect l="l" t="t" r="r" b="b"/>
              <a:pathLst>
                <a:path w="1037" h="1547" extrusionOk="0">
                  <a:moveTo>
                    <a:pt x="138" y="1"/>
                  </a:moveTo>
                  <a:cubicBezTo>
                    <a:pt x="68" y="1"/>
                    <a:pt x="1" y="51"/>
                    <a:pt x="34" y="136"/>
                  </a:cubicBezTo>
                  <a:cubicBezTo>
                    <a:pt x="128" y="374"/>
                    <a:pt x="250" y="603"/>
                    <a:pt x="367" y="830"/>
                  </a:cubicBezTo>
                  <a:cubicBezTo>
                    <a:pt x="484" y="1055"/>
                    <a:pt x="580" y="1324"/>
                    <a:pt x="760" y="1502"/>
                  </a:cubicBezTo>
                  <a:cubicBezTo>
                    <a:pt x="790" y="1533"/>
                    <a:pt x="827" y="1546"/>
                    <a:pt x="862" y="1546"/>
                  </a:cubicBezTo>
                  <a:cubicBezTo>
                    <a:pt x="952" y="1546"/>
                    <a:pt x="1037" y="1460"/>
                    <a:pt x="1012" y="1355"/>
                  </a:cubicBezTo>
                  <a:cubicBezTo>
                    <a:pt x="956" y="1124"/>
                    <a:pt x="789" y="916"/>
                    <a:pt x="667" y="713"/>
                  </a:cubicBezTo>
                  <a:cubicBezTo>
                    <a:pt x="531" y="488"/>
                    <a:pt x="399" y="258"/>
                    <a:pt x="240" y="48"/>
                  </a:cubicBezTo>
                  <a:cubicBezTo>
                    <a:pt x="216" y="16"/>
                    <a:pt x="177" y="1"/>
                    <a:pt x="138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1370;p64">
              <a:extLst>
                <a:ext uri="{FF2B5EF4-FFF2-40B4-BE49-F238E27FC236}">
                  <a16:creationId xmlns:a16="http://schemas.microsoft.com/office/drawing/2014/main" id="{66C8AD2A-29D9-4445-888E-9E6F7C355E32}"/>
                </a:ext>
              </a:extLst>
            </p:cNvPr>
            <p:cNvSpPr/>
            <p:nvPr/>
          </p:nvSpPr>
          <p:spPr>
            <a:xfrm>
              <a:off x="3868975" y="644250"/>
              <a:ext cx="14275" cy="72950"/>
            </a:xfrm>
            <a:custGeom>
              <a:avLst/>
              <a:gdLst/>
              <a:ahLst/>
              <a:cxnLst/>
              <a:rect l="l" t="t" r="r" b="b"/>
              <a:pathLst>
                <a:path w="571" h="2918" extrusionOk="0">
                  <a:moveTo>
                    <a:pt x="140" y="0"/>
                  </a:moveTo>
                  <a:cubicBezTo>
                    <a:pt x="78" y="0"/>
                    <a:pt x="13" y="43"/>
                    <a:pt x="11" y="117"/>
                  </a:cubicBezTo>
                  <a:cubicBezTo>
                    <a:pt x="1" y="595"/>
                    <a:pt x="40" y="1075"/>
                    <a:pt x="72" y="1552"/>
                  </a:cubicBezTo>
                  <a:cubicBezTo>
                    <a:pt x="101" y="1975"/>
                    <a:pt x="86" y="2419"/>
                    <a:pt x="229" y="2819"/>
                  </a:cubicBezTo>
                  <a:cubicBezTo>
                    <a:pt x="251" y="2880"/>
                    <a:pt x="317" y="2917"/>
                    <a:pt x="377" y="2917"/>
                  </a:cubicBezTo>
                  <a:cubicBezTo>
                    <a:pt x="431" y="2917"/>
                    <a:pt x="481" y="2888"/>
                    <a:pt x="493" y="2819"/>
                  </a:cubicBezTo>
                  <a:cubicBezTo>
                    <a:pt x="570" y="2368"/>
                    <a:pt x="474" y="1903"/>
                    <a:pt x="426" y="1450"/>
                  </a:cubicBezTo>
                  <a:cubicBezTo>
                    <a:pt x="377" y="993"/>
                    <a:pt x="333" y="535"/>
                    <a:pt x="244" y="85"/>
                  </a:cubicBezTo>
                  <a:cubicBezTo>
                    <a:pt x="233" y="26"/>
                    <a:pt x="187" y="0"/>
                    <a:pt x="140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1371;p64">
              <a:extLst>
                <a:ext uri="{FF2B5EF4-FFF2-40B4-BE49-F238E27FC236}">
                  <a16:creationId xmlns:a16="http://schemas.microsoft.com/office/drawing/2014/main" id="{1015417F-3E06-0901-DD5C-36FE402BE63B}"/>
                </a:ext>
              </a:extLst>
            </p:cNvPr>
            <p:cNvSpPr/>
            <p:nvPr/>
          </p:nvSpPr>
          <p:spPr>
            <a:xfrm>
              <a:off x="3763300" y="640825"/>
              <a:ext cx="15550" cy="41200"/>
            </a:xfrm>
            <a:custGeom>
              <a:avLst/>
              <a:gdLst/>
              <a:ahLst/>
              <a:cxnLst/>
              <a:rect l="l" t="t" r="r" b="b"/>
              <a:pathLst>
                <a:path w="622" h="1648" extrusionOk="0">
                  <a:moveTo>
                    <a:pt x="466" y="1"/>
                  </a:moveTo>
                  <a:cubicBezTo>
                    <a:pt x="416" y="1"/>
                    <a:pt x="367" y="30"/>
                    <a:pt x="348" y="97"/>
                  </a:cubicBezTo>
                  <a:cubicBezTo>
                    <a:pt x="272" y="359"/>
                    <a:pt x="207" y="623"/>
                    <a:pt x="139" y="887"/>
                  </a:cubicBezTo>
                  <a:cubicBezTo>
                    <a:pt x="83" y="1110"/>
                    <a:pt x="1" y="1322"/>
                    <a:pt x="39" y="1553"/>
                  </a:cubicBezTo>
                  <a:cubicBezTo>
                    <a:pt x="50" y="1619"/>
                    <a:pt x="102" y="1648"/>
                    <a:pt x="157" y="1648"/>
                  </a:cubicBezTo>
                  <a:cubicBezTo>
                    <a:pt x="206" y="1648"/>
                    <a:pt x="257" y="1625"/>
                    <a:pt x="285" y="1584"/>
                  </a:cubicBezTo>
                  <a:cubicBezTo>
                    <a:pt x="415" y="1397"/>
                    <a:pt x="426" y="1142"/>
                    <a:pt x="469" y="922"/>
                  </a:cubicBezTo>
                  <a:cubicBezTo>
                    <a:pt x="517" y="670"/>
                    <a:pt x="566" y="420"/>
                    <a:pt x="606" y="168"/>
                  </a:cubicBezTo>
                  <a:cubicBezTo>
                    <a:pt x="621" y="68"/>
                    <a:pt x="542" y="1"/>
                    <a:pt x="466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1372;p64">
              <a:extLst>
                <a:ext uri="{FF2B5EF4-FFF2-40B4-BE49-F238E27FC236}">
                  <a16:creationId xmlns:a16="http://schemas.microsoft.com/office/drawing/2014/main" id="{E80815F3-4F5F-9E70-EC5A-4BABDCC305CA}"/>
                </a:ext>
              </a:extLst>
            </p:cNvPr>
            <p:cNvSpPr/>
            <p:nvPr/>
          </p:nvSpPr>
          <p:spPr>
            <a:xfrm>
              <a:off x="3653350" y="590125"/>
              <a:ext cx="66150" cy="57025"/>
            </a:xfrm>
            <a:custGeom>
              <a:avLst/>
              <a:gdLst/>
              <a:ahLst/>
              <a:cxnLst/>
              <a:rect l="l" t="t" r="r" b="b"/>
              <a:pathLst>
                <a:path w="2646" h="2281" extrusionOk="0">
                  <a:moveTo>
                    <a:pt x="2453" y="0"/>
                  </a:moveTo>
                  <a:cubicBezTo>
                    <a:pt x="2409" y="0"/>
                    <a:pt x="2366" y="20"/>
                    <a:pt x="2336" y="68"/>
                  </a:cubicBezTo>
                  <a:cubicBezTo>
                    <a:pt x="2054" y="520"/>
                    <a:pt x="1710" y="930"/>
                    <a:pt x="1297" y="1269"/>
                  </a:cubicBezTo>
                  <a:cubicBezTo>
                    <a:pt x="919" y="1579"/>
                    <a:pt x="412" y="1749"/>
                    <a:pt x="68" y="2085"/>
                  </a:cubicBezTo>
                  <a:cubicBezTo>
                    <a:pt x="0" y="2152"/>
                    <a:pt x="47" y="2281"/>
                    <a:pt x="145" y="2281"/>
                  </a:cubicBezTo>
                  <a:cubicBezTo>
                    <a:pt x="146" y="2281"/>
                    <a:pt x="148" y="2281"/>
                    <a:pt x="149" y="2281"/>
                  </a:cubicBezTo>
                  <a:cubicBezTo>
                    <a:pt x="640" y="2258"/>
                    <a:pt x="1119" y="1858"/>
                    <a:pt x="1480" y="1552"/>
                  </a:cubicBezTo>
                  <a:cubicBezTo>
                    <a:pt x="1927" y="1172"/>
                    <a:pt x="2290" y="719"/>
                    <a:pt x="2582" y="212"/>
                  </a:cubicBezTo>
                  <a:cubicBezTo>
                    <a:pt x="2646" y="101"/>
                    <a:pt x="2550" y="0"/>
                    <a:pt x="2453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1373;p64">
              <a:extLst>
                <a:ext uri="{FF2B5EF4-FFF2-40B4-BE49-F238E27FC236}">
                  <a16:creationId xmlns:a16="http://schemas.microsoft.com/office/drawing/2014/main" id="{5255A30E-376F-A5EF-6E75-C84153083911}"/>
                </a:ext>
              </a:extLst>
            </p:cNvPr>
            <p:cNvSpPr/>
            <p:nvPr/>
          </p:nvSpPr>
          <p:spPr>
            <a:xfrm>
              <a:off x="3630325" y="513500"/>
              <a:ext cx="44650" cy="13625"/>
            </a:xfrm>
            <a:custGeom>
              <a:avLst/>
              <a:gdLst/>
              <a:ahLst/>
              <a:cxnLst/>
              <a:rect l="l" t="t" r="r" b="b"/>
              <a:pathLst>
                <a:path w="1786" h="545" extrusionOk="0">
                  <a:moveTo>
                    <a:pt x="1563" y="0"/>
                  </a:moveTo>
                  <a:cubicBezTo>
                    <a:pt x="1554" y="0"/>
                    <a:pt x="1544" y="1"/>
                    <a:pt x="1534" y="3"/>
                  </a:cubicBezTo>
                  <a:cubicBezTo>
                    <a:pt x="1084" y="80"/>
                    <a:pt x="527" y="99"/>
                    <a:pt x="119" y="310"/>
                  </a:cubicBezTo>
                  <a:cubicBezTo>
                    <a:pt x="0" y="370"/>
                    <a:pt x="68" y="529"/>
                    <a:pt x="180" y="540"/>
                  </a:cubicBezTo>
                  <a:cubicBezTo>
                    <a:pt x="220" y="543"/>
                    <a:pt x="261" y="545"/>
                    <a:pt x="303" y="545"/>
                  </a:cubicBezTo>
                  <a:cubicBezTo>
                    <a:pt x="730" y="545"/>
                    <a:pt x="1207" y="372"/>
                    <a:pt x="1611" y="282"/>
                  </a:cubicBezTo>
                  <a:cubicBezTo>
                    <a:pt x="1785" y="244"/>
                    <a:pt x="1723" y="0"/>
                    <a:pt x="1563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1374;p64">
              <a:extLst>
                <a:ext uri="{FF2B5EF4-FFF2-40B4-BE49-F238E27FC236}">
                  <a16:creationId xmlns:a16="http://schemas.microsoft.com/office/drawing/2014/main" id="{2AD67A6E-ED71-53B8-11AE-7CCBFB6E697E}"/>
                </a:ext>
              </a:extLst>
            </p:cNvPr>
            <p:cNvSpPr/>
            <p:nvPr/>
          </p:nvSpPr>
          <p:spPr>
            <a:xfrm>
              <a:off x="3585050" y="413150"/>
              <a:ext cx="86500" cy="36875"/>
            </a:xfrm>
            <a:custGeom>
              <a:avLst/>
              <a:gdLst/>
              <a:ahLst/>
              <a:cxnLst/>
              <a:rect l="l" t="t" r="r" b="b"/>
              <a:pathLst>
                <a:path w="3460" h="1475" extrusionOk="0">
                  <a:moveTo>
                    <a:pt x="197" y="1"/>
                  </a:moveTo>
                  <a:cubicBezTo>
                    <a:pt x="71" y="1"/>
                    <a:pt x="0" y="181"/>
                    <a:pt x="127" y="250"/>
                  </a:cubicBezTo>
                  <a:cubicBezTo>
                    <a:pt x="1074" y="774"/>
                    <a:pt x="2203" y="1134"/>
                    <a:pt x="3230" y="1468"/>
                  </a:cubicBezTo>
                  <a:cubicBezTo>
                    <a:pt x="3243" y="1472"/>
                    <a:pt x="3255" y="1474"/>
                    <a:pt x="3268" y="1474"/>
                  </a:cubicBezTo>
                  <a:cubicBezTo>
                    <a:pt x="3388" y="1474"/>
                    <a:pt x="3459" y="1282"/>
                    <a:pt x="3333" y="1223"/>
                  </a:cubicBezTo>
                  <a:cubicBezTo>
                    <a:pt x="2351" y="770"/>
                    <a:pt x="1281" y="264"/>
                    <a:pt x="231" y="5"/>
                  </a:cubicBezTo>
                  <a:cubicBezTo>
                    <a:pt x="219" y="2"/>
                    <a:pt x="208" y="1"/>
                    <a:pt x="197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" name="Google Shape;1376;p64">
            <a:extLst>
              <a:ext uri="{FF2B5EF4-FFF2-40B4-BE49-F238E27FC236}">
                <a16:creationId xmlns:a16="http://schemas.microsoft.com/office/drawing/2014/main" id="{2684D9FA-A579-4B35-2FD5-512C1BDE91ED}"/>
              </a:ext>
            </a:extLst>
          </p:cNvPr>
          <p:cNvGrpSpPr/>
          <p:nvPr/>
        </p:nvGrpSpPr>
        <p:grpSpPr>
          <a:xfrm>
            <a:off x="177168" y="1993334"/>
            <a:ext cx="711987" cy="892742"/>
            <a:chOff x="1800900" y="475375"/>
            <a:chExt cx="386650" cy="544725"/>
          </a:xfrm>
        </p:grpSpPr>
        <p:sp>
          <p:nvSpPr>
            <p:cNvPr id="27" name="Google Shape;1377;p64">
              <a:extLst>
                <a:ext uri="{FF2B5EF4-FFF2-40B4-BE49-F238E27FC236}">
                  <a16:creationId xmlns:a16="http://schemas.microsoft.com/office/drawing/2014/main" id="{275153FE-9151-81D3-D573-D3501A9CA768}"/>
                </a:ext>
              </a:extLst>
            </p:cNvPr>
            <p:cNvSpPr/>
            <p:nvPr/>
          </p:nvSpPr>
          <p:spPr>
            <a:xfrm>
              <a:off x="1800900" y="475375"/>
              <a:ext cx="386650" cy="544725"/>
            </a:xfrm>
            <a:custGeom>
              <a:avLst/>
              <a:gdLst/>
              <a:ahLst/>
              <a:cxnLst/>
              <a:rect l="l" t="t" r="r" b="b"/>
              <a:pathLst>
                <a:path w="15466" h="21789" extrusionOk="0">
                  <a:moveTo>
                    <a:pt x="823" y="670"/>
                  </a:moveTo>
                  <a:cubicBezTo>
                    <a:pt x="1328" y="1031"/>
                    <a:pt x="1835" y="1388"/>
                    <a:pt x="2341" y="1748"/>
                  </a:cubicBezTo>
                  <a:cubicBezTo>
                    <a:pt x="2341" y="1838"/>
                    <a:pt x="2342" y="1928"/>
                    <a:pt x="2319" y="2021"/>
                  </a:cubicBezTo>
                  <a:cubicBezTo>
                    <a:pt x="2262" y="2254"/>
                    <a:pt x="2121" y="2470"/>
                    <a:pt x="1914" y="2598"/>
                  </a:cubicBezTo>
                  <a:cubicBezTo>
                    <a:pt x="1770" y="2687"/>
                    <a:pt x="1612" y="2728"/>
                    <a:pt x="1453" y="2728"/>
                  </a:cubicBezTo>
                  <a:cubicBezTo>
                    <a:pt x="1208" y="2728"/>
                    <a:pt x="962" y="2633"/>
                    <a:pt x="770" y="2475"/>
                  </a:cubicBezTo>
                  <a:cubicBezTo>
                    <a:pt x="788" y="1874"/>
                    <a:pt x="805" y="1272"/>
                    <a:pt x="823" y="670"/>
                  </a:cubicBezTo>
                  <a:close/>
                  <a:moveTo>
                    <a:pt x="2670" y="1982"/>
                  </a:moveTo>
                  <a:cubicBezTo>
                    <a:pt x="3299" y="2430"/>
                    <a:pt x="3929" y="2877"/>
                    <a:pt x="4560" y="3322"/>
                  </a:cubicBezTo>
                  <a:cubicBezTo>
                    <a:pt x="4443" y="3964"/>
                    <a:pt x="3925" y="4350"/>
                    <a:pt x="3390" y="4350"/>
                  </a:cubicBezTo>
                  <a:cubicBezTo>
                    <a:pt x="3005" y="4350"/>
                    <a:pt x="2612" y="4150"/>
                    <a:pt x="2353" y="3701"/>
                  </a:cubicBezTo>
                  <a:cubicBezTo>
                    <a:pt x="2324" y="3651"/>
                    <a:pt x="2274" y="3629"/>
                    <a:pt x="2223" y="3629"/>
                  </a:cubicBezTo>
                  <a:cubicBezTo>
                    <a:pt x="2126" y="3629"/>
                    <a:pt x="2027" y="3709"/>
                    <a:pt x="2069" y="3821"/>
                  </a:cubicBezTo>
                  <a:cubicBezTo>
                    <a:pt x="2421" y="4766"/>
                    <a:pt x="1766" y="5572"/>
                    <a:pt x="869" y="5572"/>
                  </a:cubicBezTo>
                  <a:cubicBezTo>
                    <a:pt x="807" y="5572"/>
                    <a:pt x="744" y="5568"/>
                    <a:pt x="680" y="5560"/>
                  </a:cubicBezTo>
                  <a:cubicBezTo>
                    <a:pt x="708" y="4623"/>
                    <a:pt x="735" y="3686"/>
                    <a:pt x="763" y="2748"/>
                  </a:cubicBezTo>
                  <a:lnTo>
                    <a:pt x="763" y="2747"/>
                  </a:lnTo>
                  <a:cubicBezTo>
                    <a:pt x="975" y="2918"/>
                    <a:pt x="1240" y="3015"/>
                    <a:pt x="1509" y="3015"/>
                  </a:cubicBezTo>
                  <a:cubicBezTo>
                    <a:pt x="1683" y="3015"/>
                    <a:pt x="1860" y="2974"/>
                    <a:pt x="2025" y="2885"/>
                  </a:cubicBezTo>
                  <a:cubicBezTo>
                    <a:pt x="2305" y="2735"/>
                    <a:pt x="2603" y="2353"/>
                    <a:pt x="2670" y="1982"/>
                  </a:cubicBezTo>
                  <a:close/>
                  <a:moveTo>
                    <a:pt x="4869" y="3541"/>
                  </a:moveTo>
                  <a:cubicBezTo>
                    <a:pt x="5510" y="3997"/>
                    <a:pt x="6153" y="4451"/>
                    <a:pt x="6796" y="4905"/>
                  </a:cubicBezTo>
                  <a:cubicBezTo>
                    <a:pt x="6737" y="5257"/>
                    <a:pt x="6724" y="5715"/>
                    <a:pt x="6391" y="5948"/>
                  </a:cubicBezTo>
                  <a:cubicBezTo>
                    <a:pt x="6160" y="6109"/>
                    <a:pt x="5912" y="6189"/>
                    <a:pt x="5673" y="6189"/>
                  </a:cubicBezTo>
                  <a:cubicBezTo>
                    <a:pt x="5313" y="6189"/>
                    <a:pt x="4971" y="6008"/>
                    <a:pt x="4734" y="5648"/>
                  </a:cubicBezTo>
                  <a:cubicBezTo>
                    <a:pt x="4697" y="5591"/>
                    <a:pt x="4645" y="5567"/>
                    <a:pt x="4595" y="5567"/>
                  </a:cubicBezTo>
                  <a:cubicBezTo>
                    <a:pt x="4485" y="5567"/>
                    <a:pt x="4380" y="5684"/>
                    <a:pt x="4443" y="5818"/>
                  </a:cubicBezTo>
                  <a:cubicBezTo>
                    <a:pt x="4879" y="6736"/>
                    <a:pt x="4177" y="7561"/>
                    <a:pt x="3400" y="7561"/>
                  </a:cubicBezTo>
                  <a:cubicBezTo>
                    <a:pt x="3061" y="7561"/>
                    <a:pt x="2709" y="7405"/>
                    <a:pt x="2430" y="7033"/>
                  </a:cubicBezTo>
                  <a:cubicBezTo>
                    <a:pt x="2394" y="6984"/>
                    <a:pt x="2342" y="6961"/>
                    <a:pt x="2292" y="6961"/>
                  </a:cubicBezTo>
                  <a:cubicBezTo>
                    <a:pt x="2217" y="6961"/>
                    <a:pt x="2146" y="7014"/>
                    <a:pt x="2139" y="7112"/>
                  </a:cubicBezTo>
                  <a:cubicBezTo>
                    <a:pt x="2096" y="7787"/>
                    <a:pt x="1832" y="9044"/>
                    <a:pt x="991" y="9044"/>
                  </a:cubicBezTo>
                  <a:cubicBezTo>
                    <a:pt x="871" y="9044"/>
                    <a:pt x="740" y="9019"/>
                    <a:pt x="595" y="8962"/>
                  </a:cubicBezTo>
                  <a:cubicBezTo>
                    <a:pt x="604" y="8402"/>
                    <a:pt x="613" y="7842"/>
                    <a:pt x="629" y="7286"/>
                  </a:cubicBezTo>
                  <a:lnTo>
                    <a:pt x="629" y="7285"/>
                  </a:lnTo>
                  <a:cubicBezTo>
                    <a:pt x="643" y="6778"/>
                    <a:pt x="659" y="6270"/>
                    <a:pt x="674" y="5763"/>
                  </a:cubicBezTo>
                  <a:cubicBezTo>
                    <a:pt x="799" y="5794"/>
                    <a:pt x="922" y="5809"/>
                    <a:pt x="1041" y="5809"/>
                  </a:cubicBezTo>
                  <a:cubicBezTo>
                    <a:pt x="1846" y="5809"/>
                    <a:pt x="2463" y="5138"/>
                    <a:pt x="2468" y="4325"/>
                  </a:cubicBezTo>
                  <a:cubicBezTo>
                    <a:pt x="2754" y="4566"/>
                    <a:pt x="3099" y="4680"/>
                    <a:pt x="3438" y="4680"/>
                  </a:cubicBezTo>
                  <a:cubicBezTo>
                    <a:pt x="4080" y="4680"/>
                    <a:pt x="4702" y="4271"/>
                    <a:pt x="4869" y="3541"/>
                  </a:cubicBezTo>
                  <a:close/>
                  <a:moveTo>
                    <a:pt x="7057" y="5091"/>
                  </a:moveTo>
                  <a:lnTo>
                    <a:pt x="7057" y="5091"/>
                  </a:lnTo>
                  <a:cubicBezTo>
                    <a:pt x="8082" y="5816"/>
                    <a:pt x="9105" y="6541"/>
                    <a:pt x="10130" y="7266"/>
                  </a:cubicBezTo>
                  <a:cubicBezTo>
                    <a:pt x="9889" y="7827"/>
                    <a:pt x="9577" y="8108"/>
                    <a:pt x="9194" y="8108"/>
                  </a:cubicBezTo>
                  <a:cubicBezTo>
                    <a:pt x="9003" y="8108"/>
                    <a:pt x="8795" y="8038"/>
                    <a:pt x="8569" y="7899"/>
                  </a:cubicBezTo>
                  <a:cubicBezTo>
                    <a:pt x="8336" y="7765"/>
                    <a:pt x="8120" y="7603"/>
                    <a:pt x="7928" y="7416"/>
                  </a:cubicBezTo>
                  <a:cubicBezTo>
                    <a:pt x="7892" y="7385"/>
                    <a:pt x="7850" y="7371"/>
                    <a:pt x="7809" y="7371"/>
                  </a:cubicBezTo>
                  <a:cubicBezTo>
                    <a:pt x="7685" y="7371"/>
                    <a:pt x="7568" y="7495"/>
                    <a:pt x="7652" y="7629"/>
                  </a:cubicBezTo>
                  <a:cubicBezTo>
                    <a:pt x="8036" y="8244"/>
                    <a:pt x="7676" y="9064"/>
                    <a:pt x="6871" y="9129"/>
                  </a:cubicBezTo>
                  <a:cubicBezTo>
                    <a:pt x="6848" y="9130"/>
                    <a:pt x="6825" y="9131"/>
                    <a:pt x="6803" y="9131"/>
                  </a:cubicBezTo>
                  <a:cubicBezTo>
                    <a:pt x="6379" y="9131"/>
                    <a:pt x="5975" y="8819"/>
                    <a:pt x="5726" y="8517"/>
                  </a:cubicBezTo>
                  <a:cubicBezTo>
                    <a:pt x="5694" y="8477"/>
                    <a:pt x="5653" y="8461"/>
                    <a:pt x="5612" y="8461"/>
                  </a:cubicBezTo>
                  <a:cubicBezTo>
                    <a:pt x="5504" y="8461"/>
                    <a:pt x="5396" y="8573"/>
                    <a:pt x="5429" y="8689"/>
                  </a:cubicBezTo>
                  <a:cubicBezTo>
                    <a:pt x="5746" y="9826"/>
                    <a:pt x="4911" y="10676"/>
                    <a:pt x="3992" y="10676"/>
                  </a:cubicBezTo>
                  <a:cubicBezTo>
                    <a:pt x="3580" y="10676"/>
                    <a:pt x="3152" y="10505"/>
                    <a:pt x="2802" y="10112"/>
                  </a:cubicBezTo>
                  <a:cubicBezTo>
                    <a:pt x="2772" y="10078"/>
                    <a:pt x="2734" y="10064"/>
                    <a:pt x="2695" y="10064"/>
                  </a:cubicBezTo>
                  <a:cubicBezTo>
                    <a:pt x="2610" y="10064"/>
                    <a:pt x="2524" y="10135"/>
                    <a:pt x="2523" y="10227"/>
                  </a:cubicBezTo>
                  <a:cubicBezTo>
                    <a:pt x="2516" y="11012"/>
                    <a:pt x="2064" y="12127"/>
                    <a:pt x="1255" y="12127"/>
                  </a:cubicBezTo>
                  <a:cubicBezTo>
                    <a:pt x="1039" y="12127"/>
                    <a:pt x="798" y="12047"/>
                    <a:pt x="533" y="11861"/>
                  </a:cubicBezTo>
                  <a:cubicBezTo>
                    <a:pt x="568" y="10971"/>
                    <a:pt x="579" y="10078"/>
                    <a:pt x="593" y="9187"/>
                  </a:cubicBezTo>
                  <a:cubicBezTo>
                    <a:pt x="726" y="9243"/>
                    <a:pt x="864" y="9270"/>
                    <a:pt x="1002" y="9270"/>
                  </a:cubicBezTo>
                  <a:cubicBezTo>
                    <a:pt x="1259" y="9270"/>
                    <a:pt x="1518" y="9176"/>
                    <a:pt x="1751" y="8992"/>
                  </a:cubicBezTo>
                  <a:cubicBezTo>
                    <a:pt x="2215" y="8628"/>
                    <a:pt x="2355" y="8040"/>
                    <a:pt x="2418" y="7475"/>
                  </a:cubicBezTo>
                  <a:cubicBezTo>
                    <a:pt x="2723" y="7749"/>
                    <a:pt x="3074" y="7869"/>
                    <a:pt x="3414" y="7869"/>
                  </a:cubicBezTo>
                  <a:cubicBezTo>
                    <a:pt x="4229" y="7869"/>
                    <a:pt x="4984" y="7180"/>
                    <a:pt x="4905" y="6262"/>
                  </a:cubicBezTo>
                  <a:lnTo>
                    <a:pt x="4905" y="6262"/>
                  </a:lnTo>
                  <a:cubicBezTo>
                    <a:pt x="5157" y="6413"/>
                    <a:pt x="5448" y="6485"/>
                    <a:pt x="5734" y="6485"/>
                  </a:cubicBezTo>
                  <a:cubicBezTo>
                    <a:pt x="6499" y="6485"/>
                    <a:pt x="7224" y="5969"/>
                    <a:pt x="7057" y="5091"/>
                  </a:cubicBezTo>
                  <a:close/>
                  <a:moveTo>
                    <a:pt x="10456" y="7496"/>
                  </a:moveTo>
                  <a:cubicBezTo>
                    <a:pt x="10877" y="7795"/>
                    <a:pt x="11298" y="8092"/>
                    <a:pt x="11719" y="8391"/>
                  </a:cubicBezTo>
                  <a:cubicBezTo>
                    <a:pt x="11729" y="8397"/>
                    <a:pt x="11738" y="8402"/>
                    <a:pt x="11748" y="8408"/>
                  </a:cubicBezTo>
                  <a:cubicBezTo>
                    <a:pt x="8874" y="11633"/>
                    <a:pt x="4094" y="12378"/>
                    <a:pt x="369" y="14255"/>
                  </a:cubicBezTo>
                  <a:cubicBezTo>
                    <a:pt x="445" y="13535"/>
                    <a:pt x="493" y="12808"/>
                    <a:pt x="523" y="12079"/>
                  </a:cubicBezTo>
                  <a:cubicBezTo>
                    <a:pt x="752" y="12261"/>
                    <a:pt x="1023" y="12352"/>
                    <a:pt x="1299" y="12352"/>
                  </a:cubicBezTo>
                  <a:cubicBezTo>
                    <a:pt x="1535" y="12352"/>
                    <a:pt x="1775" y="12286"/>
                    <a:pt x="1997" y="12152"/>
                  </a:cubicBezTo>
                  <a:cubicBezTo>
                    <a:pt x="2553" y="11816"/>
                    <a:pt x="2767" y="11205"/>
                    <a:pt x="2829" y="10593"/>
                  </a:cubicBezTo>
                  <a:cubicBezTo>
                    <a:pt x="3190" y="10891"/>
                    <a:pt x="3600" y="11023"/>
                    <a:pt x="3998" y="11023"/>
                  </a:cubicBezTo>
                  <a:cubicBezTo>
                    <a:pt x="4973" y="11023"/>
                    <a:pt x="5880" y="10230"/>
                    <a:pt x="5852" y="9123"/>
                  </a:cubicBezTo>
                  <a:lnTo>
                    <a:pt x="5852" y="9123"/>
                  </a:lnTo>
                  <a:cubicBezTo>
                    <a:pt x="6153" y="9344"/>
                    <a:pt x="6511" y="9485"/>
                    <a:pt x="6870" y="9485"/>
                  </a:cubicBezTo>
                  <a:cubicBezTo>
                    <a:pt x="7128" y="9485"/>
                    <a:pt x="7387" y="9412"/>
                    <a:pt x="7623" y="9242"/>
                  </a:cubicBezTo>
                  <a:cubicBezTo>
                    <a:pt x="8024" y="8955"/>
                    <a:pt x="8205" y="8497"/>
                    <a:pt x="8160" y="8048"/>
                  </a:cubicBezTo>
                  <a:lnTo>
                    <a:pt x="8160" y="8048"/>
                  </a:lnTo>
                  <a:cubicBezTo>
                    <a:pt x="8490" y="8278"/>
                    <a:pt x="8859" y="8457"/>
                    <a:pt x="9254" y="8457"/>
                  </a:cubicBezTo>
                  <a:cubicBezTo>
                    <a:pt x="9353" y="8457"/>
                    <a:pt x="9453" y="8446"/>
                    <a:pt x="9555" y="8422"/>
                  </a:cubicBezTo>
                  <a:cubicBezTo>
                    <a:pt x="10033" y="8307"/>
                    <a:pt x="10388" y="7954"/>
                    <a:pt x="10456" y="7496"/>
                  </a:cubicBezTo>
                  <a:close/>
                  <a:moveTo>
                    <a:pt x="9002" y="14738"/>
                  </a:moveTo>
                  <a:cubicBezTo>
                    <a:pt x="10554" y="14738"/>
                    <a:pt x="11196" y="17180"/>
                    <a:pt x="11828" y="18254"/>
                  </a:cubicBezTo>
                  <a:cubicBezTo>
                    <a:pt x="11840" y="18274"/>
                    <a:pt x="11855" y="18292"/>
                    <a:pt x="11873" y="18307"/>
                  </a:cubicBezTo>
                  <a:lnTo>
                    <a:pt x="10441" y="19064"/>
                  </a:lnTo>
                  <a:lnTo>
                    <a:pt x="8964" y="19846"/>
                  </a:lnTo>
                  <a:cubicBezTo>
                    <a:pt x="8215" y="18633"/>
                    <a:pt x="6464" y="15436"/>
                    <a:pt x="8506" y="14815"/>
                  </a:cubicBezTo>
                  <a:cubicBezTo>
                    <a:pt x="8681" y="14762"/>
                    <a:pt x="8846" y="14738"/>
                    <a:pt x="9002" y="14738"/>
                  </a:cubicBezTo>
                  <a:close/>
                  <a:moveTo>
                    <a:pt x="11569" y="9250"/>
                  </a:moveTo>
                  <a:cubicBezTo>
                    <a:pt x="12586" y="11132"/>
                    <a:pt x="13517" y="13055"/>
                    <a:pt x="14315" y="15040"/>
                  </a:cubicBezTo>
                  <a:cubicBezTo>
                    <a:pt x="14464" y="15408"/>
                    <a:pt x="14842" y="15985"/>
                    <a:pt x="14825" y="16384"/>
                  </a:cubicBezTo>
                  <a:cubicBezTo>
                    <a:pt x="14801" y="16956"/>
                    <a:pt x="13846" y="17262"/>
                    <a:pt x="13418" y="17488"/>
                  </a:cubicBezTo>
                  <a:lnTo>
                    <a:pt x="13419" y="17489"/>
                  </a:lnTo>
                  <a:lnTo>
                    <a:pt x="12198" y="18134"/>
                  </a:lnTo>
                  <a:cubicBezTo>
                    <a:pt x="12194" y="18106"/>
                    <a:pt x="12185" y="18079"/>
                    <a:pt x="12170" y="18055"/>
                  </a:cubicBezTo>
                  <a:cubicBezTo>
                    <a:pt x="11544" y="17004"/>
                    <a:pt x="11236" y="15625"/>
                    <a:pt x="10203" y="14873"/>
                  </a:cubicBezTo>
                  <a:cubicBezTo>
                    <a:pt x="9815" y="14590"/>
                    <a:pt x="9310" y="14381"/>
                    <a:pt x="8817" y="14381"/>
                  </a:cubicBezTo>
                  <a:cubicBezTo>
                    <a:pt x="8554" y="14381"/>
                    <a:pt x="8294" y="14440"/>
                    <a:pt x="8057" y="14580"/>
                  </a:cubicBezTo>
                  <a:cubicBezTo>
                    <a:pt x="6255" y="15646"/>
                    <a:pt x="7702" y="18727"/>
                    <a:pt x="8738" y="19965"/>
                  </a:cubicBezTo>
                  <a:lnTo>
                    <a:pt x="7620" y="20556"/>
                  </a:lnTo>
                  <a:cubicBezTo>
                    <a:pt x="7188" y="20786"/>
                    <a:pt x="6710" y="21177"/>
                    <a:pt x="6223" y="21177"/>
                  </a:cubicBezTo>
                  <a:cubicBezTo>
                    <a:pt x="6163" y="21177"/>
                    <a:pt x="6104" y="21171"/>
                    <a:pt x="6044" y="21159"/>
                  </a:cubicBezTo>
                  <a:cubicBezTo>
                    <a:pt x="5490" y="21042"/>
                    <a:pt x="5269" y="20364"/>
                    <a:pt x="4978" y="19888"/>
                  </a:cubicBezTo>
                  <a:cubicBezTo>
                    <a:pt x="3808" y="17983"/>
                    <a:pt x="2691" y="16015"/>
                    <a:pt x="1383" y="14200"/>
                  </a:cubicBezTo>
                  <a:cubicBezTo>
                    <a:pt x="3349" y="13549"/>
                    <a:pt x="5291" y="12707"/>
                    <a:pt x="7184" y="11905"/>
                  </a:cubicBezTo>
                  <a:cubicBezTo>
                    <a:pt x="8776" y="11232"/>
                    <a:pt x="10319" y="10437"/>
                    <a:pt x="11569" y="9250"/>
                  </a:cubicBezTo>
                  <a:close/>
                  <a:moveTo>
                    <a:pt x="611" y="1"/>
                  </a:moveTo>
                  <a:cubicBezTo>
                    <a:pt x="492" y="1"/>
                    <a:pt x="379" y="111"/>
                    <a:pt x="376" y="234"/>
                  </a:cubicBezTo>
                  <a:cubicBezTo>
                    <a:pt x="333" y="2584"/>
                    <a:pt x="282" y="4934"/>
                    <a:pt x="227" y="7285"/>
                  </a:cubicBezTo>
                  <a:cubicBezTo>
                    <a:pt x="175" y="9622"/>
                    <a:pt x="0" y="12001"/>
                    <a:pt x="137" y="14336"/>
                  </a:cubicBezTo>
                  <a:cubicBezTo>
                    <a:pt x="140" y="14392"/>
                    <a:pt x="173" y="14426"/>
                    <a:pt x="211" y="14438"/>
                  </a:cubicBezTo>
                  <a:cubicBezTo>
                    <a:pt x="225" y="14486"/>
                    <a:pt x="267" y="14528"/>
                    <a:pt x="321" y="14528"/>
                  </a:cubicBezTo>
                  <a:cubicBezTo>
                    <a:pt x="331" y="14528"/>
                    <a:pt x="342" y="14526"/>
                    <a:pt x="353" y="14523"/>
                  </a:cubicBezTo>
                  <a:cubicBezTo>
                    <a:pt x="606" y="14449"/>
                    <a:pt x="859" y="14370"/>
                    <a:pt x="1112" y="14288"/>
                  </a:cubicBezTo>
                  <a:cubicBezTo>
                    <a:pt x="1114" y="14303"/>
                    <a:pt x="1118" y="14319"/>
                    <a:pt x="1125" y="14333"/>
                  </a:cubicBezTo>
                  <a:cubicBezTo>
                    <a:pt x="1774" y="15594"/>
                    <a:pt x="2539" y="16796"/>
                    <a:pt x="3276" y="18006"/>
                  </a:cubicBezTo>
                  <a:cubicBezTo>
                    <a:pt x="3953" y="19118"/>
                    <a:pt x="4561" y="20419"/>
                    <a:pt x="5379" y="21431"/>
                  </a:cubicBezTo>
                  <a:cubicBezTo>
                    <a:pt x="5591" y="21692"/>
                    <a:pt x="5799" y="21788"/>
                    <a:pt x="6016" y="21788"/>
                  </a:cubicBezTo>
                  <a:cubicBezTo>
                    <a:pt x="6293" y="21788"/>
                    <a:pt x="6585" y="21632"/>
                    <a:pt x="6918" y="21460"/>
                  </a:cubicBezTo>
                  <a:cubicBezTo>
                    <a:pt x="8178" y="20810"/>
                    <a:pt x="9425" y="20133"/>
                    <a:pt x="10678" y="19470"/>
                  </a:cubicBezTo>
                  <a:lnTo>
                    <a:pt x="14282" y="17564"/>
                  </a:lnTo>
                  <a:cubicBezTo>
                    <a:pt x="15055" y="17154"/>
                    <a:pt x="15465" y="16924"/>
                    <a:pt x="15202" y="16025"/>
                  </a:cubicBezTo>
                  <a:cubicBezTo>
                    <a:pt x="14484" y="13572"/>
                    <a:pt x="13150" y="11137"/>
                    <a:pt x="11905" y="8915"/>
                  </a:cubicBezTo>
                  <a:cubicBezTo>
                    <a:pt x="11991" y="8825"/>
                    <a:pt x="12076" y="8732"/>
                    <a:pt x="12157" y="8636"/>
                  </a:cubicBezTo>
                  <a:cubicBezTo>
                    <a:pt x="12282" y="8492"/>
                    <a:pt x="12190" y="8306"/>
                    <a:pt x="12058" y="8253"/>
                  </a:cubicBezTo>
                  <a:cubicBezTo>
                    <a:pt x="12085" y="8157"/>
                    <a:pt x="12065" y="8046"/>
                    <a:pt x="11964" y="7973"/>
                  </a:cubicBezTo>
                  <a:cubicBezTo>
                    <a:pt x="8219" y="5323"/>
                    <a:pt x="4481" y="2664"/>
                    <a:pt x="722" y="36"/>
                  </a:cubicBezTo>
                  <a:cubicBezTo>
                    <a:pt x="687" y="12"/>
                    <a:pt x="649" y="1"/>
                    <a:pt x="611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1378;p64">
              <a:extLst>
                <a:ext uri="{FF2B5EF4-FFF2-40B4-BE49-F238E27FC236}">
                  <a16:creationId xmlns:a16="http://schemas.microsoft.com/office/drawing/2014/main" id="{1006BCEC-98A2-CF48-DDC3-556195E5F9CA}"/>
                </a:ext>
              </a:extLst>
            </p:cNvPr>
            <p:cNvSpPr/>
            <p:nvPr/>
          </p:nvSpPr>
          <p:spPr>
            <a:xfrm>
              <a:off x="2041300" y="883650"/>
              <a:ext cx="29500" cy="27150"/>
            </a:xfrm>
            <a:custGeom>
              <a:avLst/>
              <a:gdLst/>
              <a:ahLst/>
              <a:cxnLst/>
              <a:rect l="l" t="t" r="r" b="b"/>
              <a:pathLst>
                <a:path w="1180" h="1086" extrusionOk="0">
                  <a:moveTo>
                    <a:pt x="598" y="236"/>
                  </a:moveTo>
                  <a:cubicBezTo>
                    <a:pt x="825" y="238"/>
                    <a:pt x="898" y="462"/>
                    <a:pt x="811" y="647"/>
                  </a:cubicBezTo>
                  <a:lnTo>
                    <a:pt x="812" y="647"/>
                  </a:lnTo>
                  <a:cubicBezTo>
                    <a:pt x="753" y="768"/>
                    <a:pt x="640" y="850"/>
                    <a:pt x="524" y="850"/>
                  </a:cubicBezTo>
                  <a:cubicBezTo>
                    <a:pt x="458" y="850"/>
                    <a:pt x="392" y="824"/>
                    <a:pt x="334" y="764"/>
                  </a:cubicBezTo>
                  <a:cubicBezTo>
                    <a:pt x="283" y="710"/>
                    <a:pt x="246" y="644"/>
                    <a:pt x="227" y="573"/>
                  </a:cubicBezTo>
                  <a:cubicBezTo>
                    <a:pt x="229" y="569"/>
                    <a:pt x="231" y="566"/>
                    <a:pt x="233" y="561"/>
                  </a:cubicBezTo>
                  <a:cubicBezTo>
                    <a:pt x="257" y="469"/>
                    <a:pt x="264" y="395"/>
                    <a:pt x="343" y="330"/>
                  </a:cubicBezTo>
                  <a:cubicBezTo>
                    <a:pt x="415" y="270"/>
                    <a:pt x="505" y="238"/>
                    <a:pt x="598" y="236"/>
                  </a:cubicBezTo>
                  <a:close/>
                  <a:moveTo>
                    <a:pt x="611" y="1"/>
                  </a:moveTo>
                  <a:cubicBezTo>
                    <a:pt x="504" y="1"/>
                    <a:pt x="384" y="35"/>
                    <a:pt x="279" y="94"/>
                  </a:cubicBezTo>
                  <a:cubicBezTo>
                    <a:pt x="269" y="88"/>
                    <a:pt x="257" y="85"/>
                    <a:pt x="245" y="85"/>
                  </a:cubicBezTo>
                  <a:cubicBezTo>
                    <a:pt x="226" y="85"/>
                    <a:pt x="208" y="92"/>
                    <a:pt x="193" y="105"/>
                  </a:cubicBezTo>
                  <a:cubicBezTo>
                    <a:pt x="115" y="173"/>
                    <a:pt x="60" y="263"/>
                    <a:pt x="36" y="362"/>
                  </a:cubicBezTo>
                  <a:cubicBezTo>
                    <a:pt x="31" y="375"/>
                    <a:pt x="27" y="389"/>
                    <a:pt x="25" y="402"/>
                  </a:cubicBezTo>
                  <a:cubicBezTo>
                    <a:pt x="23" y="411"/>
                    <a:pt x="21" y="421"/>
                    <a:pt x="19" y="431"/>
                  </a:cubicBezTo>
                  <a:cubicBezTo>
                    <a:pt x="18" y="441"/>
                    <a:pt x="18" y="450"/>
                    <a:pt x="18" y="460"/>
                  </a:cubicBezTo>
                  <a:cubicBezTo>
                    <a:pt x="1" y="649"/>
                    <a:pt x="72" y="849"/>
                    <a:pt x="220" y="972"/>
                  </a:cubicBezTo>
                  <a:cubicBezTo>
                    <a:pt x="314" y="1051"/>
                    <a:pt x="420" y="1086"/>
                    <a:pt x="524" y="1086"/>
                  </a:cubicBezTo>
                  <a:cubicBezTo>
                    <a:pt x="735" y="1086"/>
                    <a:pt x="940" y="944"/>
                    <a:pt x="1036" y="736"/>
                  </a:cubicBezTo>
                  <a:cubicBezTo>
                    <a:pt x="1180" y="423"/>
                    <a:pt x="1026" y="44"/>
                    <a:pt x="663" y="4"/>
                  </a:cubicBezTo>
                  <a:cubicBezTo>
                    <a:pt x="646" y="2"/>
                    <a:pt x="629" y="1"/>
                    <a:pt x="611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1379;p64">
              <a:extLst>
                <a:ext uri="{FF2B5EF4-FFF2-40B4-BE49-F238E27FC236}">
                  <a16:creationId xmlns:a16="http://schemas.microsoft.com/office/drawing/2014/main" id="{08D16034-914A-2BF0-A9B3-572B83F6C32D}"/>
                </a:ext>
              </a:extLst>
            </p:cNvPr>
            <p:cNvSpPr/>
            <p:nvPr/>
          </p:nvSpPr>
          <p:spPr>
            <a:xfrm>
              <a:off x="1866375" y="807525"/>
              <a:ext cx="108750" cy="121825"/>
            </a:xfrm>
            <a:custGeom>
              <a:avLst/>
              <a:gdLst/>
              <a:ahLst/>
              <a:cxnLst/>
              <a:rect l="l" t="t" r="r" b="b"/>
              <a:pathLst>
                <a:path w="4350" h="4873" extrusionOk="0">
                  <a:moveTo>
                    <a:pt x="2043" y="495"/>
                  </a:moveTo>
                  <a:cubicBezTo>
                    <a:pt x="2762" y="495"/>
                    <a:pt x="2846" y="1082"/>
                    <a:pt x="3037" y="1575"/>
                  </a:cubicBezTo>
                  <a:cubicBezTo>
                    <a:pt x="3065" y="1646"/>
                    <a:pt x="3093" y="1717"/>
                    <a:pt x="3120" y="1789"/>
                  </a:cubicBezTo>
                  <a:cubicBezTo>
                    <a:pt x="2812" y="1940"/>
                    <a:pt x="2492" y="2089"/>
                    <a:pt x="2178" y="2248"/>
                  </a:cubicBezTo>
                  <a:cubicBezTo>
                    <a:pt x="1965" y="1707"/>
                    <a:pt x="1742" y="1171"/>
                    <a:pt x="1530" y="636"/>
                  </a:cubicBezTo>
                  <a:cubicBezTo>
                    <a:pt x="1527" y="630"/>
                    <a:pt x="1524" y="625"/>
                    <a:pt x="1519" y="620"/>
                  </a:cubicBezTo>
                  <a:cubicBezTo>
                    <a:pt x="1667" y="559"/>
                    <a:pt x="1802" y="512"/>
                    <a:pt x="1884" y="504"/>
                  </a:cubicBezTo>
                  <a:cubicBezTo>
                    <a:pt x="1940" y="498"/>
                    <a:pt x="1993" y="495"/>
                    <a:pt x="2043" y="495"/>
                  </a:cubicBezTo>
                  <a:close/>
                  <a:moveTo>
                    <a:pt x="1268" y="731"/>
                  </a:moveTo>
                  <a:cubicBezTo>
                    <a:pt x="1485" y="1279"/>
                    <a:pt x="1693" y="1835"/>
                    <a:pt x="1912" y="2387"/>
                  </a:cubicBezTo>
                  <a:cubicBezTo>
                    <a:pt x="1656" y="2522"/>
                    <a:pt x="1409" y="2677"/>
                    <a:pt x="1175" y="2848"/>
                  </a:cubicBezTo>
                  <a:cubicBezTo>
                    <a:pt x="1164" y="2822"/>
                    <a:pt x="1151" y="2797"/>
                    <a:pt x="1139" y="2770"/>
                  </a:cubicBezTo>
                  <a:cubicBezTo>
                    <a:pt x="974" y="2413"/>
                    <a:pt x="700" y="2013"/>
                    <a:pt x="607" y="1632"/>
                  </a:cubicBezTo>
                  <a:cubicBezTo>
                    <a:pt x="490" y="1159"/>
                    <a:pt x="408" y="1209"/>
                    <a:pt x="901" y="919"/>
                  </a:cubicBezTo>
                  <a:cubicBezTo>
                    <a:pt x="975" y="875"/>
                    <a:pt x="1115" y="803"/>
                    <a:pt x="1268" y="731"/>
                  </a:cubicBezTo>
                  <a:close/>
                  <a:moveTo>
                    <a:pt x="3219" y="2039"/>
                  </a:moveTo>
                  <a:cubicBezTo>
                    <a:pt x="3430" y="2580"/>
                    <a:pt x="3642" y="3122"/>
                    <a:pt x="3850" y="3665"/>
                  </a:cubicBezTo>
                  <a:cubicBezTo>
                    <a:pt x="3477" y="3697"/>
                    <a:pt x="3113" y="3786"/>
                    <a:pt x="2780" y="3941"/>
                  </a:cubicBezTo>
                  <a:cubicBezTo>
                    <a:pt x="2637" y="3467"/>
                    <a:pt x="2468" y="2998"/>
                    <a:pt x="2289" y="2533"/>
                  </a:cubicBezTo>
                  <a:cubicBezTo>
                    <a:pt x="2603" y="2373"/>
                    <a:pt x="2913" y="2201"/>
                    <a:pt x="3219" y="2039"/>
                  </a:cubicBezTo>
                  <a:close/>
                  <a:moveTo>
                    <a:pt x="2024" y="2663"/>
                  </a:moveTo>
                  <a:cubicBezTo>
                    <a:pt x="2211" y="3124"/>
                    <a:pt x="2408" y="3579"/>
                    <a:pt x="2628" y="4020"/>
                  </a:cubicBezTo>
                  <a:cubicBezTo>
                    <a:pt x="2358" y="4164"/>
                    <a:pt x="2117" y="4357"/>
                    <a:pt x="1917" y="4588"/>
                  </a:cubicBezTo>
                  <a:cubicBezTo>
                    <a:pt x="1721" y="4038"/>
                    <a:pt x="1480" y="3508"/>
                    <a:pt x="1236" y="2979"/>
                  </a:cubicBezTo>
                  <a:cubicBezTo>
                    <a:pt x="1506" y="2892"/>
                    <a:pt x="1769" y="2787"/>
                    <a:pt x="2024" y="2663"/>
                  </a:cubicBezTo>
                  <a:close/>
                  <a:moveTo>
                    <a:pt x="2411" y="1"/>
                  </a:moveTo>
                  <a:cubicBezTo>
                    <a:pt x="2316" y="1"/>
                    <a:pt x="2216" y="29"/>
                    <a:pt x="2087" y="69"/>
                  </a:cubicBezTo>
                  <a:cubicBezTo>
                    <a:pt x="1407" y="275"/>
                    <a:pt x="739" y="647"/>
                    <a:pt x="88" y="926"/>
                  </a:cubicBezTo>
                  <a:cubicBezTo>
                    <a:pt x="7" y="961"/>
                    <a:pt x="0" y="1071"/>
                    <a:pt x="32" y="1140"/>
                  </a:cubicBezTo>
                  <a:cubicBezTo>
                    <a:pt x="594" y="2321"/>
                    <a:pt x="1111" y="3547"/>
                    <a:pt x="1786" y="4669"/>
                  </a:cubicBezTo>
                  <a:cubicBezTo>
                    <a:pt x="1800" y="4691"/>
                    <a:pt x="1823" y="4705"/>
                    <a:pt x="1849" y="4705"/>
                  </a:cubicBezTo>
                  <a:cubicBezTo>
                    <a:pt x="1854" y="4705"/>
                    <a:pt x="1858" y="4704"/>
                    <a:pt x="1863" y="4703"/>
                  </a:cubicBezTo>
                  <a:lnTo>
                    <a:pt x="1863" y="4703"/>
                  </a:lnTo>
                  <a:cubicBezTo>
                    <a:pt x="1857" y="4794"/>
                    <a:pt x="1933" y="4872"/>
                    <a:pt x="2024" y="4872"/>
                  </a:cubicBezTo>
                  <a:cubicBezTo>
                    <a:pt x="2061" y="4872"/>
                    <a:pt x="2100" y="4860"/>
                    <a:pt x="2137" y="4830"/>
                  </a:cubicBezTo>
                  <a:cubicBezTo>
                    <a:pt x="2751" y="4343"/>
                    <a:pt x="3323" y="4046"/>
                    <a:pt x="4119" y="4025"/>
                  </a:cubicBezTo>
                  <a:cubicBezTo>
                    <a:pt x="4228" y="4022"/>
                    <a:pt x="4349" y="3905"/>
                    <a:pt x="4300" y="3786"/>
                  </a:cubicBezTo>
                  <a:cubicBezTo>
                    <a:pt x="4038" y="3149"/>
                    <a:pt x="3784" y="2508"/>
                    <a:pt x="3527" y="1868"/>
                  </a:cubicBezTo>
                  <a:cubicBezTo>
                    <a:pt x="3590" y="1796"/>
                    <a:pt x="3534" y="1679"/>
                    <a:pt x="3443" y="1660"/>
                  </a:cubicBezTo>
                  <a:cubicBezTo>
                    <a:pt x="3419" y="1600"/>
                    <a:pt x="3395" y="1541"/>
                    <a:pt x="3371" y="1482"/>
                  </a:cubicBezTo>
                  <a:cubicBezTo>
                    <a:pt x="3210" y="1082"/>
                    <a:pt x="3078" y="388"/>
                    <a:pt x="2719" y="119"/>
                  </a:cubicBezTo>
                  <a:cubicBezTo>
                    <a:pt x="2604" y="33"/>
                    <a:pt x="2510" y="1"/>
                    <a:pt x="2411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1380;p64">
              <a:extLst>
                <a:ext uri="{FF2B5EF4-FFF2-40B4-BE49-F238E27FC236}">
                  <a16:creationId xmlns:a16="http://schemas.microsoft.com/office/drawing/2014/main" id="{B3FF7489-C981-0F11-D163-8667ABC3E0DE}"/>
                </a:ext>
              </a:extLst>
            </p:cNvPr>
            <p:cNvSpPr/>
            <p:nvPr/>
          </p:nvSpPr>
          <p:spPr>
            <a:xfrm>
              <a:off x="2031475" y="725625"/>
              <a:ext cx="105125" cy="126750"/>
            </a:xfrm>
            <a:custGeom>
              <a:avLst/>
              <a:gdLst/>
              <a:ahLst/>
              <a:cxnLst/>
              <a:rect l="l" t="t" r="r" b="b"/>
              <a:pathLst>
                <a:path w="4205" h="5070" extrusionOk="0">
                  <a:moveTo>
                    <a:pt x="2138" y="427"/>
                  </a:moveTo>
                  <a:cubicBezTo>
                    <a:pt x="2385" y="874"/>
                    <a:pt x="2654" y="1322"/>
                    <a:pt x="2909" y="1775"/>
                  </a:cubicBezTo>
                  <a:cubicBezTo>
                    <a:pt x="2875" y="1775"/>
                    <a:pt x="2844" y="1787"/>
                    <a:pt x="2820" y="1810"/>
                  </a:cubicBezTo>
                  <a:cubicBezTo>
                    <a:pt x="2634" y="1980"/>
                    <a:pt x="2440" y="2138"/>
                    <a:pt x="2241" y="2289"/>
                  </a:cubicBezTo>
                  <a:cubicBezTo>
                    <a:pt x="1966" y="1846"/>
                    <a:pt x="1660" y="1422"/>
                    <a:pt x="1323" y="1023"/>
                  </a:cubicBezTo>
                  <a:cubicBezTo>
                    <a:pt x="1609" y="844"/>
                    <a:pt x="1881" y="645"/>
                    <a:pt x="2138" y="427"/>
                  </a:cubicBezTo>
                  <a:close/>
                  <a:moveTo>
                    <a:pt x="1168" y="1115"/>
                  </a:moveTo>
                  <a:cubicBezTo>
                    <a:pt x="1450" y="1524"/>
                    <a:pt x="1726" y="1936"/>
                    <a:pt x="1981" y="2363"/>
                  </a:cubicBezTo>
                  <a:cubicBezTo>
                    <a:pt x="1989" y="2378"/>
                    <a:pt x="2006" y="2407"/>
                    <a:pt x="2028" y="2446"/>
                  </a:cubicBezTo>
                  <a:cubicBezTo>
                    <a:pt x="1785" y="2622"/>
                    <a:pt x="1535" y="2788"/>
                    <a:pt x="1281" y="2952"/>
                  </a:cubicBezTo>
                  <a:cubicBezTo>
                    <a:pt x="965" y="2449"/>
                    <a:pt x="621" y="1965"/>
                    <a:pt x="232" y="1528"/>
                  </a:cubicBezTo>
                  <a:lnTo>
                    <a:pt x="232" y="1528"/>
                  </a:lnTo>
                  <a:cubicBezTo>
                    <a:pt x="237" y="1529"/>
                    <a:pt x="241" y="1529"/>
                    <a:pt x="246" y="1529"/>
                  </a:cubicBezTo>
                  <a:cubicBezTo>
                    <a:pt x="260" y="1529"/>
                    <a:pt x="274" y="1526"/>
                    <a:pt x="288" y="1522"/>
                  </a:cubicBezTo>
                  <a:lnTo>
                    <a:pt x="288" y="1521"/>
                  </a:lnTo>
                  <a:cubicBezTo>
                    <a:pt x="594" y="1415"/>
                    <a:pt x="888" y="1279"/>
                    <a:pt x="1168" y="1115"/>
                  </a:cubicBezTo>
                  <a:close/>
                  <a:moveTo>
                    <a:pt x="3022" y="1980"/>
                  </a:moveTo>
                  <a:cubicBezTo>
                    <a:pt x="3210" y="2322"/>
                    <a:pt x="3385" y="2668"/>
                    <a:pt x="3534" y="3020"/>
                  </a:cubicBezTo>
                  <a:cubicBezTo>
                    <a:pt x="3770" y="3580"/>
                    <a:pt x="3568" y="3597"/>
                    <a:pt x="3103" y="3927"/>
                  </a:cubicBezTo>
                  <a:lnTo>
                    <a:pt x="3103" y="3926"/>
                  </a:lnTo>
                  <a:cubicBezTo>
                    <a:pt x="3090" y="3935"/>
                    <a:pt x="3077" y="3946"/>
                    <a:pt x="3063" y="3955"/>
                  </a:cubicBezTo>
                  <a:cubicBezTo>
                    <a:pt x="3062" y="3534"/>
                    <a:pt x="2662" y="3017"/>
                    <a:pt x="2488" y="2705"/>
                  </a:cubicBezTo>
                  <a:cubicBezTo>
                    <a:pt x="2452" y="2642"/>
                    <a:pt x="2414" y="2580"/>
                    <a:pt x="2376" y="2518"/>
                  </a:cubicBezTo>
                  <a:cubicBezTo>
                    <a:pt x="2596" y="2355"/>
                    <a:pt x="2806" y="2182"/>
                    <a:pt x="3008" y="1998"/>
                  </a:cubicBezTo>
                  <a:cubicBezTo>
                    <a:pt x="3014" y="1993"/>
                    <a:pt x="3018" y="1986"/>
                    <a:pt x="3022" y="1980"/>
                  </a:cubicBezTo>
                  <a:close/>
                  <a:moveTo>
                    <a:pt x="2159" y="2673"/>
                  </a:moveTo>
                  <a:cubicBezTo>
                    <a:pt x="2369" y="3041"/>
                    <a:pt x="2701" y="3627"/>
                    <a:pt x="2850" y="3912"/>
                  </a:cubicBezTo>
                  <a:cubicBezTo>
                    <a:pt x="2842" y="3912"/>
                    <a:pt x="2835" y="3912"/>
                    <a:pt x="2828" y="3913"/>
                  </a:cubicBezTo>
                  <a:lnTo>
                    <a:pt x="2828" y="3912"/>
                  </a:lnTo>
                  <a:lnTo>
                    <a:pt x="2783" y="3920"/>
                  </a:lnTo>
                  <a:cubicBezTo>
                    <a:pt x="2717" y="3931"/>
                    <a:pt x="2697" y="4003"/>
                    <a:pt x="2705" y="4058"/>
                  </a:cubicBezTo>
                  <a:cubicBezTo>
                    <a:pt x="2713" y="4126"/>
                    <a:pt x="2726" y="4162"/>
                    <a:pt x="2759" y="4190"/>
                  </a:cubicBezTo>
                  <a:cubicBezTo>
                    <a:pt x="2580" y="4333"/>
                    <a:pt x="2404" y="4480"/>
                    <a:pt x="2234" y="4635"/>
                  </a:cubicBezTo>
                  <a:cubicBezTo>
                    <a:pt x="1966" y="4128"/>
                    <a:pt x="1686" y="3615"/>
                    <a:pt x="1383" y="3118"/>
                  </a:cubicBezTo>
                  <a:cubicBezTo>
                    <a:pt x="1653" y="2991"/>
                    <a:pt x="1913" y="2842"/>
                    <a:pt x="2159" y="2673"/>
                  </a:cubicBezTo>
                  <a:close/>
                  <a:moveTo>
                    <a:pt x="2192" y="0"/>
                  </a:moveTo>
                  <a:cubicBezTo>
                    <a:pt x="2148" y="0"/>
                    <a:pt x="2102" y="17"/>
                    <a:pt x="2067" y="48"/>
                  </a:cubicBezTo>
                  <a:cubicBezTo>
                    <a:pt x="1742" y="337"/>
                    <a:pt x="1410" y="569"/>
                    <a:pt x="1061" y="780"/>
                  </a:cubicBezTo>
                  <a:cubicBezTo>
                    <a:pt x="1047" y="784"/>
                    <a:pt x="1034" y="791"/>
                    <a:pt x="1024" y="802"/>
                  </a:cubicBezTo>
                  <a:cubicBezTo>
                    <a:pt x="753" y="963"/>
                    <a:pt x="473" y="1111"/>
                    <a:pt x="177" y="1259"/>
                  </a:cubicBezTo>
                  <a:cubicBezTo>
                    <a:pt x="100" y="1297"/>
                    <a:pt x="93" y="1382"/>
                    <a:pt x="125" y="1445"/>
                  </a:cubicBezTo>
                  <a:cubicBezTo>
                    <a:pt x="124" y="1445"/>
                    <a:pt x="124" y="1445"/>
                    <a:pt x="123" y="1445"/>
                  </a:cubicBezTo>
                  <a:cubicBezTo>
                    <a:pt x="60" y="1445"/>
                    <a:pt x="0" y="1520"/>
                    <a:pt x="38" y="1588"/>
                  </a:cubicBezTo>
                  <a:cubicBezTo>
                    <a:pt x="332" y="2121"/>
                    <a:pt x="652" y="2637"/>
                    <a:pt x="972" y="3154"/>
                  </a:cubicBezTo>
                  <a:cubicBezTo>
                    <a:pt x="942" y="3196"/>
                    <a:pt x="968" y="3266"/>
                    <a:pt x="1020" y="3266"/>
                  </a:cubicBezTo>
                  <a:cubicBezTo>
                    <a:pt x="1026" y="3266"/>
                    <a:pt x="1033" y="3265"/>
                    <a:pt x="1039" y="3263"/>
                  </a:cubicBezTo>
                  <a:cubicBezTo>
                    <a:pt x="1389" y="3828"/>
                    <a:pt x="1734" y="4396"/>
                    <a:pt x="2042" y="4989"/>
                  </a:cubicBezTo>
                  <a:cubicBezTo>
                    <a:pt x="2070" y="5044"/>
                    <a:pt x="2125" y="5069"/>
                    <a:pt x="2181" y="5069"/>
                  </a:cubicBezTo>
                  <a:cubicBezTo>
                    <a:pt x="2226" y="5069"/>
                    <a:pt x="2271" y="5053"/>
                    <a:pt x="2304" y="5022"/>
                  </a:cubicBezTo>
                  <a:cubicBezTo>
                    <a:pt x="2853" y="4518"/>
                    <a:pt x="3454" y="4073"/>
                    <a:pt x="4098" y="3697"/>
                  </a:cubicBezTo>
                  <a:cubicBezTo>
                    <a:pt x="4177" y="3648"/>
                    <a:pt x="4205" y="3546"/>
                    <a:pt x="4159" y="3464"/>
                  </a:cubicBezTo>
                  <a:cubicBezTo>
                    <a:pt x="3550" y="2337"/>
                    <a:pt x="2942" y="1209"/>
                    <a:pt x="2332" y="82"/>
                  </a:cubicBezTo>
                  <a:cubicBezTo>
                    <a:pt x="2302" y="26"/>
                    <a:pt x="2248" y="0"/>
                    <a:pt x="2192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1" name="Rectangle 57">
            <a:extLst>
              <a:ext uri="{FF2B5EF4-FFF2-40B4-BE49-F238E27FC236}">
                <a16:creationId xmlns:a16="http://schemas.microsoft.com/office/drawing/2014/main" id="{AD313967-2A55-2125-7E14-12676B328952}"/>
              </a:ext>
            </a:extLst>
          </p:cNvPr>
          <p:cNvSpPr/>
          <p:nvPr/>
        </p:nvSpPr>
        <p:spPr>
          <a:xfrm>
            <a:off x="4298873" y="1607957"/>
            <a:ext cx="3594253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 err="1">
                <a:solidFill>
                  <a:srgbClr val="262624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262624"/>
                </a:solidFill>
                <a:cs typeface="Arial"/>
                <a:sym typeface="Arial"/>
              </a:rPr>
              <a:t> 4 (SGK – tr34)</a:t>
            </a:r>
          </a:p>
        </p:txBody>
      </p:sp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F7490C7A-5542-FF8A-3A50-691C66EF2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23063"/>
              </p:ext>
            </p:extLst>
          </p:nvPr>
        </p:nvGraphicFramePr>
        <p:xfrm>
          <a:off x="6701639" y="2566527"/>
          <a:ext cx="4775200" cy="3496100"/>
        </p:xfrm>
        <a:graphic>
          <a:graphicData uri="http://schemas.openxmlformats.org/drawingml/2006/table">
            <a:tbl>
              <a:tblPr firstRow="1" firstCol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12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Hành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tinh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Khoảng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đến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Mặt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Trời</a:t>
                      </a:r>
                      <a:r>
                        <a:rPr lang="en-US" sz="2400" dirty="0">
                          <a:effectLst/>
                        </a:rPr>
                        <a:t> (km)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Trái Đất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149 600 000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Sao Kim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108 000 000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Sao Thủy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57 910 000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Sao Hỏa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227 700 000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" name="Rectangle 5">
            <a:extLst>
              <a:ext uri="{FF2B5EF4-FFF2-40B4-BE49-F238E27FC236}">
                <a16:creationId xmlns:a16="http://schemas.microsoft.com/office/drawing/2014/main" id="{1F3224C0-20C7-0D61-F49D-9BD924F9A9C2}"/>
              </a:ext>
            </a:extLst>
          </p:cNvPr>
          <p:cNvSpPr/>
          <p:nvPr/>
        </p:nvSpPr>
        <p:spPr>
          <a:xfrm>
            <a:off x="729295" y="2661868"/>
            <a:ext cx="5664537" cy="333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Khoảng cách từ Trái Đất, Sao Kim, Sao Thủy, Sao Hỏa đến Mặt Trời được biểu thị trong bảng bên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Hãy sắp xếp khoảng cách từ các hành tinh trên đến Mặt Trời theo thứ tự từ gần nhất đến xa nhất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75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4BE915C7-43EE-68A6-4AA5-66576BC09A66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oogle Shape;1351;p64">
            <a:extLst>
              <a:ext uri="{FF2B5EF4-FFF2-40B4-BE49-F238E27FC236}">
                <a16:creationId xmlns:a16="http://schemas.microsoft.com/office/drawing/2014/main" id="{52E8782B-141B-0E38-B078-A0A77BCF58FD}"/>
              </a:ext>
            </a:extLst>
          </p:cNvPr>
          <p:cNvGrpSpPr/>
          <p:nvPr/>
        </p:nvGrpSpPr>
        <p:grpSpPr>
          <a:xfrm>
            <a:off x="11263874" y="5959174"/>
            <a:ext cx="795829" cy="622553"/>
            <a:chOff x="5921844" y="3633724"/>
            <a:chExt cx="596872" cy="466915"/>
          </a:xfrm>
        </p:grpSpPr>
        <p:sp>
          <p:nvSpPr>
            <p:cNvPr id="4" name="Google Shape;1352;p64">
              <a:extLst>
                <a:ext uri="{FF2B5EF4-FFF2-40B4-BE49-F238E27FC236}">
                  <a16:creationId xmlns:a16="http://schemas.microsoft.com/office/drawing/2014/main" id="{2ADFB766-85F4-73B1-CF2B-3583D629B70C}"/>
                </a:ext>
              </a:extLst>
            </p:cNvPr>
            <p:cNvSpPr/>
            <p:nvPr/>
          </p:nvSpPr>
          <p:spPr>
            <a:xfrm rot="7268192">
              <a:off x="6144767" y="3657154"/>
              <a:ext cx="273867" cy="388369"/>
            </a:xfrm>
            <a:custGeom>
              <a:avLst/>
              <a:gdLst/>
              <a:ahLst/>
              <a:cxnLst/>
              <a:rect l="l" t="t" r="r" b="b"/>
              <a:pathLst>
                <a:path w="16324" h="23149" extrusionOk="0">
                  <a:moveTo>
                    <a:pt x="4424" y="0"/>
                  </a:moveTo>
                  <a:cubicBezTo>
                    <a:pt x="3860" y="0"/>
                    <a:pt x="3308" y="116"/>
                    <a:pt x="2811" y="436"/>
                  </a:cubicBezTo>
                  <a:cubicBezTo>
                    <a:pt x="1301" y="1410"/>
                    <a:pt x="1170" y="2872"/>
                    <a:pt x="1080" y="4500"/>
                  </a:cubicBezTo>
                  <a:lnTo>
                    <a:pt x="312" y="18385"/>
                  </a:lnTo>
                  <a:cubicBezTo>
                    <a:pt x="284" y="18903"/>
                    <a:pt x="0" y="21510"/>
                    <a:pt x="895" y="22125"/>
                  </a:cubicBezTo>
                  <a:cubicBezTo>
                    <a:pt x="1733" y="22702"/>
                    <a:pt x="2516" y="23002"/>
                    <a:pt x="3539" y="23096"/>
                  </a:cubicBezTo>
                  <a:cubicBezTo>
                    <a:pt x="3913" y="23131"/>
                    <a:pt x="4288" y="23148"/>
                    <a:pt x="4664" y="23148"/>
                  </a:cubicBezTo>
                  <a:cubicBezTo>
                    <a:pt x="5090" y="23148"/>
                    <a:pt x="5516" y="23126"/>
                    <a:pt x="5940" y="23082"/>
                  </a:cubicBezTo>
                  <a:cubicBezTo>
                    <a:pt x="7751" y="22891"/>
                    <a:pt x="9596" y="22260"/>
                    <a:pt x="11103" y="21217"/>
                  </a:cubicBezTo>
                  <a:cubicBezTo>
                    <a:pt x="14166" y="19094"/>
                    <a:pt x="16040" y="15614"/>
                    <a:pt x="16178" y="11893"/>
                  </a:cubicBezTo>
                  <a:cubicBezTo>
                    <a:pt x="16324" y="7977"/>
                    <a:pt x="14179" y="4644"/>
                    <a:pt x="11068" y="2448"/>
                  </a:cubicBezTo>
                  <a:cubicBezTo>
                    <a:pt x="9680" y="1468"/>
                    <a:pt x="8014" y="792"/>
                    <a:pt x="6385" y="334"/>
                  </a:cubicBezTo>
                  <a:cubicBezTo>
                    <a:pt x="5763" y="159"/>
                    <a:pt x="5085" y="0"/>
                    <a:pt x="4424" y="0"/>
                  </a:cubicBezTo>
                  <a:close/>
                </a:path>
              </a:pathLst>
            </a:custGeom>
            <a:solidFill>
              <a:srgbClr val="EB5D5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5" name="Google Shape;1353;p64">
              <a:extLst>
                <a:ext uri="{FF2B5EF4-FFF2-40B4-BE49-F238E27FC236}">
                  <a16:creationId xmlns:a16="http://schemas.microsoft.com/office/drawing/2014/main" id="{4634D397-CB2B-64F6-4D8F-CFA557910FF1}"/>
                </a:ext>
              </a:extLst>
            </p:cNvPr>
            <p:cNvGrpSpPr/>
            <p:nvPr/>
          </p:nvGrpSpPr>
          <p:grpSpPr>
            <a:xfrm>
              <a:off x="5921844" y="3641730"/>
              <a:ext cx="503010" cy="458909"/>
              <a:chOff x="3943175" y="1223175"/>
              <a:chExt cx="335900" cy="306450"/>
            </a:xfrm>
          </p:grpSpPr>
          <p:sp>
            <p:nvSpPr>
              <p:cNvPr id="6" name="Google Shape;1354;p64">
                <a:extLst>
                  <a:ext uri="{FF2B5EF4-FFF2-40B4-BE49-F238E27FC236}">
                    <a16:creationId xmlns:a16="http://schemas.microsoft.com/office/drawing/2014/main" id="{C4E8293C-ACA2-D7D9-B738-6AD0CEA71381}"/>
                  </a:ext>
                </a:extLst>
              </p:cNvPr>
              <p:cNvSpPr/>
              <p:nvPr/>
            </p:nvSpPr>
            <p:spPr>
              <a:xfrm>
                <a:off x="4078175" y="1340975"/>
                <a:ext cx="489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692" extrusionOk="0">
                    <a:moveTo>
                      <a:pt x="853" y="384"/>
                    </a:moveTo>
                    <a:cubicBezTo>
                      <a:pt x="1012" y="384"/>
                      <a:pt x="1162" y="431"/>
                      <a:pt x="1293" y="577"/>
                    </a:cubicBezTo>
                    <a:cubicBezTo>
                      <a:pt x="1526" y="835"/>
                      <a:pt x="1378" y="1167"/>
                      <a:pt x="1081" y="1287"/>
                    </a:cubicBezTo>
                    <a:cubicBezTo>
                      <a:pt x="1007" y="1318"/>
                      <a:pt x="928" y="1333"/>
                      <a:pt x="851" y="1333"/>
                    </a:cubicBezTo>
                    <a:cubicBezTo>
                      <a:pt x="641" y="1333"/>
                      <a:pt x="445" y="1217"/>
                      <a:pt x="409" y="976"/>
                    </a:cubicBezTo>
                    <a:cubicBezTo>
                      <a:pt x="382" y="790"/>
                      <a:pt x="451" y="574"/>
                      <a:pt x="581" y="419"/>
                    </a:cubicBezTo>
                    <a:cubicBezTo>
                      <a:pt x="674" y="398"/>
                      <a:pt x="765" y="384"/>
                      <a:pt x="853" y="384"/>
                    </a:cubicBezTo>
                    <a:close/>
                    <a:moveTo>
                      <a:pt x="823" y="1"/>
                    </a:moveTo>
                    <a:cubicBezTo>
                      <a:pt x="654" y="1"/>
                      <a:pt x="497" y="59"/>
                      <a:pt x="391" y="202"/>
                    </a:cubicBezTo>
                    <a:cubicBezTo>
                      <a:pt x="140" y="393"/>
                      <a:pt x="1" y="729"/>
                      <a:pt x="65" y="1071"/>
                    </a:cubicBezTo>
                    <a:cubicBezTo>
                      <a:pt x="142" y="1476"/>
                      <a:pt x="489" y="1691"/>
                      <a:pt x="857" y="1691"/>
                    </a:cubicBezTo>
                    <a:cubicBezTo>
                      <a:pt x="981" y="1691"/>
                      <a:pt x="1107" y="1667"/>
                      <a:pt x="1227" y="1618"/>
                    </a:cubicBezTo>
                    <a:cubicBezTo>
                      <a:pt x="1706" y="1421"/>
                      <a:pt x="1955" y="861"/>
                      <a:pt x="1634" y="412"/>
                    </a:cubicBezTo>
                    <a:cubicBezTo>
                      <a:pt x="1478" y="192"/>
                      <a:pt x="1130" y="1"/>
                      <a:pt x="823" y="1"/>
                    </a:cubicBezTo>
                    <a:close/>
                  </a:path>
                </a:pathLst>
              </a:custGeom>
              <a:solidFill>
                <a:srgbClr val="26263C"/>
              </a:solidFill>
              <a:ln w="5625" cap="flat" cmpd="sng">
                <a:solidFill>
                  <a:srgbClr val="26263C"/>
                </a:solidFill>
                <a:prstDash val="solid"/>
                <a:miter lim="1058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" name="Google Shape;1355;p64">
                <a:extLst>
                  <a:ext uri="{FF2B5EF4-FFF2-40B4-BE49-F238E27FC236}">
                    <a16:creationId xmlns:a16="http://schemas.microsoft.com/office/drawing/2014/main" id="{ED1A72B7-F18F-B1D2-A2DD-A2AFE9839939}"/>
                  </a:ext>
                </a:extLst>
              </p:cNvPr>
              <p:cNvSpPr/>
              <p:nvPr/>
            </p:nvSpPr>
            <p:spPr>
              <a:xfrm>
                <a:off x="3943175" y="1223175"/>
                <a:ext cx="33590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3436" h="12258" extrusionOk="0">
                    <a:moveTo>
                      <a:pt x="7314" y="491"/>
                    </a:moveTo>
                    <a:cubicBezTo>
                      <a:pt x="7461" y="491"/>
                      <a:pt x="7621" y="515"/>
                      <a:pt x="7793" y="564"/>
                    </a:cubicBezTo>
                    <a:cubicBezTo>
                      <a:pt x="9453" y="1044"/>
                      <a:pt x="8956" y="3097"/>
                      <a:pt x="8378" y="4220"/>
                    </a:cubicBezTo>
                    <a:cubicBezTo>
                      <a:pt x="8286" y="4397"/>
                      <a:pt x="8417" y="4564"/>
                      <a:pt x="8594" y="4564"/>
                    </a:cubicBezTo>
                    <a:cubicBezTo>
                      <a:pt x="8609" y="4564"/>
                      <a:pt x="8624" y="4563"/>
                      <a:pt x="8639" y="4561"/>
                    </a:cubicBezTo>
                    <a:cubicBezTo>
                      <a:pt x="9021" y="4500"/>
                      <a:pt x="9498" y="4448"/>
                      <a:pt x="9988" y="4448"/>
                    </a:cubicBezTo>
                    <a:cubicBezTo>
                      <a:pt x="11288" y="4448"/>
                      <a:pt x="12690" y="4809"/>
                      <a:pt x="12719" y="6308"/>
                    </a:cubicBezTo>
                    <a:cubicBezTo>
                      <a:pt x="12741" y="7413"/>
                      <a:pt x="11408" y="8126"/>
                      <a:pt x="10212" y="8126"/>
                    </a:cubicBezTo>
                    <a:cubicBezTo>
                      <a:pt x="9455" y="8126"/>
                      <a:pt x="8753" y="7840"/>
                      <a:pt x="8486" y="7185"/>
                    </a:cubicBezTo>
                    <a:cubicBezTo>
                      <a:pt x="8477" y="7165"/>
                      <a:pt x="8469" y="7145"/>
                      <a:pt x="8460" y="7125"/>
                    </a:cubicBezTo>
                    <a:cubicBezTo>
                      <a:pt x="8426" y="7045"/>
                      <a:pt x="8356" y="7012"/>
                      <a:pt x="8282" y="7012"/>
                    </a:cubicBezTo>
                    <a:cubicBezTo>
                      <a:pt x="8137" y="7012"/>
                      <a:pt x="7976" y="7141"/>
                      <a:pt x="8041" y="7301"/>
                    </a:cubicBezTo>
                    <a:cubicBezTo>
                      <a:pt x="8048" y="7320"/>
                      <a:pt x="8058" y="7337"/>
                      <a:pt x="8065" y="7355"/>
                    </a:cubicBezTo>
                    <a:lnTo>
                      <a:pt x="8064" y="7356"/>
                    </a:lnTo>
                    <a:cubicBezTo>
                      <a:pt x="8611" y="8609"/>
                      <a:pt x="9354" y="10499"/>
                      <a:pt x="7959" y="11503"/>
                    </a:cubicBezTo>
                    <a:cubicBezTo>
                      <a:pt x="7696" y="11693"/>
                      <a:pt x="7422" y="11780"/>
                      <a:pt x="7159" y="11780"/>
                    </a:cubicBezTo>
                    <a:cubicBezTo>
                      <a:pt x="6639" y="11780"/>
                      <a:pt x="6161" y="11440"/>
                      <a:pt x="5888" y="10892"/>
                    </a:cubicBezTo>
                    <a:cubicBezTo>
                      <a:pt x="5509" y="10133"/>
                      <a:pt x="5710" y="9228"/>
                      <a:pt x="5924" y="8455"/>
                    </a:cubicBezTo>
                    <a:cubicBezTo>
                      <a:pt x="5965" y="8306"/>
                      <a:pt x="5832" y="8171"/>
                      <a:pt x="5698" y="8171"/>
                    </a:cubicBezTo>
                    <a:cubicBezTo>
                      <a:pt x="5646" y="8171"/>
                      <a:pt x="5594" y="8191"/>
                      <a:pt x="5551" y="8238"/>
                    </a:cubicBezTo>
                    <a:cubicBezTo>
                      <a:pt x="5050" y="8798"/>
                      <a:pt x="4530" y="9402"/>
                      <a:pt x="3848" y="9747"/>
                    </a:cubicBezTo>
                    <a:cubicBezTo>
                      <a:pt x="3512" y="9917"/>
                      <a:pt x="3134" y="10012"/>
                      <a:pt x="2771" y="10012"/>
                    </a:cubicBezTo>
                    <a:cubicBezTo>
                      <a:pt x="2107" y="10012"/>
                      <a:pt x="1492" y="9695"/>
                      <a:pt x="1267" y="8942"/>
                    </a:cubicBezTo>
                    <a:cubicBezTo>
                      <a:pt x="736" y="7167"/>
                      <a:pt x="2552" y="6129"/>
                      <a:pt x="3995" y="5838"/>
                    </a:cubicBezTo>
                    <a:cubicBezTo>
                      <a:pt x="4219" y="5793"/>
                      <a:pt x="4198" y="5463"/>
                      <a:pt x="3995" y="5404"/>
                    </a:cubicBezTo>
                    <a:cubicBezTo>
                      <a:pt x="2801" y="5068"/>
                      <a:pt x="637" y="4108"/>
                      <a:pt x="1635" y="2490"/>
                    </a:cubicBezTo>
                    <a:cubicBezTo>
                      <a:pt x="2015" y="1875"/>
                      <a:pt x="2511" y="1624"/>
                      <a:pt x="3016" y="1624"/>
                    </a:cubicBezTo>
                    <a:cubicBezTo>
                      <a:pt x="4021" y="1624"/>
                      <a:pt x="5058" y="2619"/>
                      <a:pt x="5261" y="3708"/>
                    </a:cubicBezTo>
                    <a:cubicBezTo>
                      <a:pt x="5276" y="3787"/>
                      <a:pt x="5344" y="3823"/>
                      <a:pt x="5413" y="3823"/>
                    </a:cubicBezTo>
                    <a:cubicBezTo>
                      <a:pt x="5475" y="3823"/>
                      <a:pt x="5539" y="3795"/>
                      <a:pt x="5566" y="3742"/>
                    </a:cubicBezTo>
                    <a:cubicBezTo>
                      <a:pt x="5668" y="3733"/>
                      <a:pt x="5755" y="3664"/>
                      <a:pt x="5741" y="3531"/>
                    </a:cubicBezTo>
                    <a:cubicBezTo>
                      <a:pt x="5615" y="2420"/>
                      <a:pt x="5965" y="491"/>
                      <a:pt x="7314" y="491"/>
                    </a:cubicBezTo>
                    <a:close/>
                    <a:moveTo>
                      <a:pt x="7344" y="0"/>
                    </a:moveTo>
                    <a:cubicBezTo>
                      <a:pt x="6035" y="0"/>
                      <a:pt x="5386" y="1414"/>
                      <a:pt x="5280" y="2683"/>
                    </a:cubicBezTo>
                    <a:cubicBezTo>
                      <a:pt x="4830" y="1807"/>
                      <a:pt x="3963" y="1185"/>
                      <a:pt x="3064" y="1185"/>
                    </a:cubicBezTo>
                    <a:cubicBezTo>
                      <a:pt x="2526" y="1185"/>
                      <a:pt x="1977" y="1408"/>
                      <a:pt x="1498" y="1931"/>
                    </a:cubicBezTo>
                    <a:cubicBezTo>
                      <a:pt x="1" y="3567"/>
                      <a:pt x="1668" y="4959"/>
                      <a:pt x="3193" y="5597"/>
                    </a:cubicBezTo>
                    <a:cubicBezTo>
                      <a:pt x="1612" y="6168"/>
                      <a:pt x="85" y="7588"/>
                      <a:pt x="962" y="9393"/>
                    </a:cubicBezTo>
                    <a:cubicBezTo>
                      <a:pt x="1310" y="10107"/>
                      <a:pt x="2008" y="10469"/>
                      <a:pt x="2773" y="10469"/>
                    </a:cubicBezTo>
                    <a:cubicBezTo>
                      <a:pt x="2845" y="10469"/>
                      <a:pt x="2917" y="10465"/>
                      <a:pt x="2989" y="10459"/>
                    </a:cubicBezTo>
                    <a:cubicBezTo>
                      <a:pt x="3932" y="10376"/>
                      <a:pt x="4666" y="9805"/>
                      <a:pt x="5307" y="9155"/>
                    </a:cubicBezTo>
                    <a:lnTo>
                      <a:pt x="5307" y="9155"/>
                    </a:lnTo>
                    <a:cubicBezTo>
                      <a:pt x="5181" y="9901"/>
                      <a:pt x="5199" y="10668"/>
                      <a:pt x="5619" y="11334"/>
                    </a:cubicBezTo>
                    <a:cubicBezTo>
                      <a:pt x="5966" y="11883"/>
                      <a:pt x="6542" y="12257"/>
                      <a:pt x="7172" y="12257"/>
                    </a:cubicBezTo>
                    <a:cubicBezTo>
                      <a:pt x="7321" y="12257"/>
                      <a:pt x="7473" y="12236"/>
                      <a:pt x="7625" y="12192"/>
                    </a:cubicBezTo>
                    <a:cubicBezTo>
                      <a:pt x="9446" y="11663"/>
                      <a:pt x="9337" y="9792"/>
                      <a:pt x="8880" y="8265"/>
                    </a:cubicBezTo>
                    <a:lnTo>
                      <a:pt x="8880" y="8265"/>
                    </a:lnTo>
                    <a:cubicBezTo>
                      <a:pt x="9275" y="8493"/>
                      <a:pt x="9750" y="8600"/>
                      <a:pt x="10238" y="8600"/>
                    </a:cubicBezTo>
                    <a:cubicBezTo>
                      <a:pt x="11377" y="8600"/>
                      <a:pt x="12589" y="8018"/>
                      <a:pt x="13030" y="7038"/>
                    </a:cubicBezTo>
                    <a:cubicBezTo>
                      <a:pt x="13436" y="6135"/>
                      <a:pt x="12953" y="5105"/>
                      <a:pt x="12210" y="4542"/>
                    </a:cubicBezTo>
                    <a:cubicBezTo>
                      <a:pt x="11612" y="4088"/>
                      <a:pt x="10895" y="3948"/>
                      <a:pt x="10165" y="3948"/>
                    </a:cubicBezTo>
                    <a:cubicBezTo>
                      <a:pt x="9764" y="3948"/>
                      <a:pt x="9359" y="3990"/>
                      <a:pt x="8967" y="4045"/>
                    </a:cubicBezTo>
                    <a:cubicBezTo>
                      <a:pt x="9541" y="2651"/>
                      <a:pt x="9728" y="600"/>
                      <a:pt x="7934" y="88"/>
                    </a:cubicBezTo>
                    <a:cubicBezTo>
                      <a:pt x="7724" y="28"/>
                      <a:pt x="7528" y="0"/>
                      <a:pt x="7344" y="0"/>
                    </a:cubicBezTo>
                    <a:close/>
                  </a:path>
                </a:pathLst>
              </a:custGeom>
              <a:solidFill>
                <a:srgbClr val="26263C"/>
              </a:solidFill>
              <a:ln w="5625" cap="flat" cmpd="sng">
                <a:solidFill>
                  <a:srgbClr val="26263C"/>
                </a:solidFill>
                <a:prstDash val="solid"/>
                <a:miter lim="1058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" name="Google Shape;1357;p64">
            <a:extLst>
              <a:ext uri="{FF2B5EF4-FFF2-40B4-BE49-F238E27FC236}">
                <a16:creationId xmlns:a16="http://schemas.microsoft.com/office/drawing/2014/main" id="{D96C1D7F-AA65-AF40-8B8C-9EF12DB2DC7C}"/>
              </a:ext>
            </a:extLst>
          </p:cNvPr>
          <p:cNvGrpSpPr/>
          <p:nvPr/>
        </p:nvGrpSpPr>
        <p:grpSpPr>
          <a:xfrm>
            <a:off x="10624091" y="1244692"/>
            <a:ext cx="958151" cy="907984"/>
            <a:chOff x="3585050" y="262450"/>
            <a:chExt cx="479875" cy="454750"/>
          </a:xfrm>
        </p:grpSpPr>
        <p:sp>
          <p:nvSpPr>
            <p:cNvPr id="9" name="Google Shape;1358;p64">
              <a:extLst>
                <a:ext uri="{FF2B5EF4-FFF2-40B4-BE49-F238E27FC236}">
                  <a16:creationId xmlns:a16="http://schemas.microsoft.com/office/drawing/2014/main" id="{9DB82C5C-3873-22A6-D751-47626B83217D}"/>
                </a:ext>
              </a:extLst>
            </p:cNvPr>
            <p:cNvSpPr/>
            <p:nvPr/>
          </p:nvSpPr>
          <p:spPr>
            <a:xfrm>
              <a:off x="3676175" y="325825"/>
              <a:ext cx="324975" cy="301175"/>
            </a:xfrm>
            <a:custGeom>
              <a:avLst/>
              <a:gdLst/>
              <a:ahLst/>
              <a:cxnLst/>
              <a:rect l="l" t="t" r="r" b="b"/>
              <a:pathLst>
                <a:path w="12999" h="12047" extrusionOk="0">
                  <a:moveTo>
                    <a:pt x="6374" y="455"/>
                  </a:moveTo>
                  <a:cubicBezTo>
                    <a:pt x="6974" y="455"/>
                    <a:pt x="7584" y="554"/>
                    <a:pt x="8183" y="763"/>
                  </a:cubicBezTo>
                  <a:cubicBezTo>
                    <a:pt x="11106" y="1789"/>
                    <a:pt x="12759" y="4938"/>
                    <a:pt x="11797" y="7906"/>
                  </a:cubicBezTo>
                  <a:cubicBezTo>
                    <a:pt x="11045" y="10223"/>
                    <a:pt x="8877" y="11629"/>
                    <a:pt x="6592" y="11629"/>
                  </a:cubicBezTo>
                  <a:cubicBezTo>
                    <a:pt x="5894" y="11629"/>
                    <a:pt x="5185" y="11498"/>
                    <a:pt x="4502" y="11221"/>
                  </a:cubicBezTo>
                  <a:cubicBezTo>
                    <a:pt x="4484" y="11214"/>
                    <a:pt x="4465" y="11212"/>
                    <a:pt x="4446" y="11212"/>
                  </a:cubicBezTo>
                  <a:cubicBezTo>
                    <a:pt x="1920" y="9987"/>
                    <a:pt x="131" y="7351"/>
                    <a:pt x="993" y="4464"/>
                  </a:cubicBezTo>
                  <a:cubicBezTo>
                    <a:pt x="1715" y="2042"/>
                    <a:pt x="3968" y="455"/>
                    <a:pt x="6374" y="455"/>
                  </a:cubicBezTo>
                  <a:close/>
                  <a:moveTo>
                    <a:pt x="6272" y="0"/>
                  </a:moveTo>
                  <a:cubicBezTo>
                    <a:pt x="5841" y="0"/>
                    <a:pt x="5407" y="47"/>
                    <a:pt x="4978" y="143"/>
                  </a:cubicBezTo>
                  <a:cubicBezTo>
                    <a:pt x="2641" y="668"/>
                    <a:pt x="746" y="2746"/>
                    <a:pt x="392" y="5108"/>
                  </a:cubicBezTo>
                  <a:cubicBezTo>
                    <a:pt x="1" y="7726"/>
                    <a:pt x="1688" y="10674"/>
                    <a:pt x="4264" y="11451"/>
                  </a:cubicBezTo>
                  <a:cubicBezTo>
                    <a:pt x="4270" y="11504"/>
                    <a:pt x="4304" y="11551"/>
                    <a:pt x="4354" y="11571"/>
                  </a:cubicBezTo>
                  <a:cubicBezTo>
                    <a:pt x="5106" y="11889"/>
                    <a:pt x="5910" y="12046"/>
                    <a:pt x="6709" y="12046"/>
                  </a:cubicBezTo>
                  <a:cubicBezTo>
                    <a:pt x="8357" y="12046"/>
                    <a:pt x="9984" y="11377"/>
                    <a:pt x="11096" y="10071"/>
                  </a:cubicBezTo>
                  <a:cubicBezTo>
                    <a:pt x="12747" y="8132"/>
                    <a:pt x="12998" y="5197"/>
                    <a:pt x="11664" y="3027"/>
                  </a:cubicBezTo>
                  <a:cubicBezTo>
                    <a:pt x="10518" y="1162"/>
                    <a:pt x="8429" y="0"/>
                    <a:pt x="6272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1359;p64">
              <a:extLst>
                <a:ext uri="{FF2B5EF4-FFF2-40B4-BE49-F238E27FC236}">
                  <a16:creationId xmlns:a16="http://schemas.microsoft.com/office/drawing/2014/main" id="{D2E1AFAA-01D7-FB60-17C2-369968F5EEF0}"/>
                </a:ext>
              </a:extLst>
            </p:cNvPr>
            <p:cNvSpPr/>
            <p:nvPr/>
          </p:nvSpPr>
          <p:spPr>
            <a:xfrm>
              <a:off x="3689050" y="399375"/>
              <a:ext cx="278775" cy="194450"/>
            </a:xfrm>
            <a:custGeom>
              <a:avLst/>
              <a:gdLst/>
              <a:ahLst/>
              <a:cxnLst/>
              <a:rect l="l" t="t" r="r" b="b"/>
              <a:pathLst>
                <a:path w="11151" h="7778" extrusionOk="0">
                  <a:moveTo>
                    <a:pt x="1814" y="1"/>
                  </a:moveTo>
                  <a:cubicBezTo>
                    <a:pt x="1770" y="1"/>
                    <a:pt x="1726" y="20"/>
                    <a:pt x="1706" y="58"/>
                  </a:cubicBezTo>
                  <a:cubicBezTo>
                    <a:pt x="1546" y="357"/>
                    <a:pt x="1720" y="701"/>
                    <a:pt x="1961" y="906"/>
                  </a:cubicBezTo>
                  <a:cubicBezTo>
                    <a:pt x="0" y="3414"/>
                    <a:pt x="1860" y="6886"/>
                    <a:pt x="4710" y="7606"/>
                  </a:cubicBezTo>
                  <a:cubicBezTo>
                    <a:pt x="5151" y="7718"/>
                    <a:pt x="5621" y="7778"/>
                    <a:pt x="6095" y="7778"/>
                  </a:cubicBezTo>
                  <a:cubicBezTo>
                    <a:pt x="7087" y="7778"/>
                    <a:pt x="8091" y="7514"/>
                    <a:pt x="8858" y="6908"/>
                  </a:cubicBezTo>
                  <a:cubicBezTo>
                    <a:pt x="10017" y="5994"/>
                    <a:pt x="10674" y="4241"/>
                    <a:pt x="10811" y="2809"/>
                  </a:cubicBezTo>
                  <a:cubicBezTo>
                    <a:pt x="10811" y="2797"/>
                    <a:pt x="10810" y="2785"/>
                    <a:pt x="10807" y="2774"/>
                  </a:cubicBezTo>
                  <a:cubicBezTo>
                    <a:pt x="10871" y="2757"/>
                    <a:pt x="10932" y="2734"/>
                    <a:pt x="10993" y="2707"/>
                  </a:cubicBezTo>
                  <a:cubicBezTo>
                    <a:pt x="11151" y="2633"/>
                    <a:pt x="11051" y="2418"/>
                    <a:pt x="10903" y="2418"/>
                  </a:cubicBezTo>
                  <a:cubicBezTo>
                    <a:pt x="10880" y="2418"/>
                    <a:pt x="10856" y="2423"/>
                    <a:pt x="10832" y="2435"/>
                  </a:cubicBezTo>
                  <a:cubicBezTo>
                    <a:pt x="10701" y="2495"/>
                    <a:pt x="10566" y="2524"/>
                    <a:pt x="10433" y="2524"/>
                  </a:cubicBezTo>
                  <a:cubicBezTo>
                    <a:pt x="10219" y="2524"/>
                    <a:pt x="10010" y="2451"/>
                    <a:pt x="9826" y="2321"/>
                  </a:cubicBezTo>
                  <a:cubicBezTo>
                    <a:pt x="9810" y="2309"/>
                    <a:pt x="9793" y="2304"/>
                    <a:pt x="9778" y="2304"/>
                  </a:cubicBezTo>
                  <a:cubicBezTo>
                    <a:pt x="9711" y="2304"/>
                    <a:pt x="9663" y="2403"/>
                    <a:pt x="9716" y="2463"/>
                  </a:cubicBezTo>
                  <a:cubicBezTo>
                    <a:pt x="9901" y="2675"/>
                    <a:pt x="10152" y="2787"/>
                    <a:pt x="10417" y="2809"/>
                  </a:cubicBezTo>
                  <a:cubicBezTo>
                    <a:pt x="9983" y="3965"/>
                    <a:pt x="9846" y="5197"/>
                    <a:pt x="8988" y="6164"/>
                  </a:cubicBezTo>
                  <a:cubicBezTo>
                    <a:pt x="8264" y="6979"/>
                    <a:pt x="7154" y="7327"/>
                    <a:pt x="6068" y="7327"/>
                  </a:cubicBezTo>
                  <a:cubicBezTo>
                    <a:pt x="5732" y="7327"/>
                    <a:pt x="5400" y="7294"/>
                    <a:pt x="5081" y="7231"/>
                  </a:cubicBezTo>
                  <a:cubicBezTo>
                    <a:pt x="2203" y="6663"/>
                    <a:pt x="672" y="3608"/>
                    <a:pt x="2098" y="1006"/>
                  </a:cubicBezTo>
                  <a:lnTo>
                    <a:pt x="2098" y="1006"/>
                  </a:lnTo>
                  <a:cubicBezTo>
                    <a:pt x="2235" y="1087"/>
                    <a:pt x="2385" y="1132"/>
                    <a:pt x="2533" y="1132"/>
                  </a:cubicBezTo>
                  <a:cubicBezTo>
                    <a:pt x="2680" y="1132"/>
                    <a:pt x="2827" y="1088"/>
                    <a:pt x="2960" y="991"/>
                  </a:cubicBezTo>
                  <a:cubicBezTo>
                    <a:pt x="3027" y="942"/>
                    <a:pt x="3002" y="817"/>
                    <a:pt x="2923" y="817"/>
                  </a:cubicBezTo>
                  <a:cubicBezTo>
                    <a:pt x="2913" y="817"/>
                    <a:pt x="2901" y="819"/>
                    <a:pt x="2889" y="824"/>
                  </a:cubicBezTo>
                  <a:cubicBezTo>
                    <a:pt x="2819" y="851"/>
                    <a:pt x="2746" y="864"/>
                    <a:pt x="2672" y="864"/>
                  </a:cubicBezTo>
                  <a:cubicBezTo>
                    <a:pt x="2502" y="864"/>
                    <a:pt x="2331" y="798"/>
                    <a:pt x="2201" y="692"/>
                  </a:cubicBezTo>
                  <a:cubicBezTo>
                    <a:pt x="2001" y="533"/>
                    <a:pt x="1959" y="328"/>
                    <a:pt x="1926" y="87"/>
                  </a:cubicBezTo>
                  <a:cubicBezTo>
                    <a:pt x="1918" y="29"/>
                    <a:pt x="1866" y="1"/>
                    <a:pt x="1814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360;p64">
              <a:extLst>
                <a:ext uri="{FF2B5EF4-FFF2-40B4-BE49-F238E27FC236}">
                  <a16:creationId xmlns:a16="http://schemas.microsoft.com/office/drawing/2014/main" id="{913E9E4E-6C57-FFB0-7A9A-E8E17AF39120}"/>
                </a:ext>
              </a:extLst>
            </p:cNvPr>
            <p:cNvSpPr/>
            <p:nvPr/>
          </p:nvSpPr>
          <p:spPr>
            <a:xfrm>
              <a:off x="3785825" y="431375"/>
              <a:ext cx="36400" cy="32425"/>
            </a:xfrm>
            <a:custGeom>
              <a:avLst/>
              <a:gdLst/>
              <a:ahLst/>
              <a:cxnLst/>
              <a:rect l="l" t="t" r="r" b="b"/>
              <a:pathLst>
                <a:path w="1456" h="1297" extrusionOk="0">
                  <a:moveTo>
                    <a:pt x="793" y="0"/>
                  </a:moveTo>
                  <a:cubicBezTo>
                    <a:pt x="659" y="0"/>
                    <a:pt x="522" y="42"/>
                    <a:pt x="406" y="133"/>
                  </a:cubicBezTo>
                  <a:cubicBezTo>
                    <a:pt x="341" y="147"/>
                    <a:pt x="281" y="176"/>
                    <a:pt x="230" y="218"/>
                  </a:cubicBezTo>
                  <a:cubicBezTo>
                    <a:pt x="1" y="413"/>
                    <a:pt x="20" y="773"/>
                    <a:pt x="188" y="1001"/>
                  </a:cubicBezTo>
                  <a:cubicBezTo>
                    <a:pt x="322" y="1183"/>
                    <a:pt x="552" y="1296"/>
                    <a:pt x="779" y="1296"/>
                  </a:cubicBezTo>
                  <a:cubicBezTo>
                    <a:pt x="837" y="1296"/>
                    <a:pt x="895" y="1289"/>
                    <a:pt x="951" y="1273"/>
                  </a:cubicBezTo>
                  <a:cubicBezTo>
                    <a:pt x="1227" y="1198"/>
                    <a:pt x="1401" y="939"/>
                    <a:pt x="1423" y="663"/>
                  </a:cubicBezTo>
                  <a:cubicBezTo>
                    <a:pt x="1455" y="261"/>
                    <a:pt x="1130" y="0"/>
                    <a:pt x="793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361;p64">
              <a:extLst>
                <a:ext uri="{FF2B5EF4-FFF2-40B4-BE49-F238E27FC236}">
                  <a16:creationId xmlns:a16="http://schemas.microsoft.com/office/drawing/2014/main" id="{57F834AA-4B90-C4B5-D7CE-90B90C150D5A}"/>
                </a:ext>
              </a:extLst>
            </p:cNvPr>
            <p:cNvSpPr/>
            <p:nvPr/>
          </p:nvSpPr>
          <p:spPr>
            <a:xfrm>
              <a:off x="3856700" y="455850"/>
              <a:ext cx="31675" cy="32600"/>
            </a:xfrm>
            <a:custGeom>
              <a:avLst/>
              <a:gdLst/>
              <a:ahLst/>
              <a:cxnLst/>
              <a:rect l="l" t="t" r="r" b="b"/>
              <a:pathLst>
                <a:path w="1267" h="1304" extrusionOk="0">
                  <a:moveTo>
                    <a:pt x="674" y="0"/>
                  </a:moveTo>
                  <a:cubicBezTo>
                    <a:pt x="429" y="0"/>
                    <a:pt x="186" y="149"/>
                    <a:pt x="125" y="388"/>
                  </a:cubicBezTo>
                  <a:cubicBezTo>
                    <a:pt x="15" y="588"/>
                    <a:pt x="0" y="853"/>
                    <a:pt x="127" y="1051"/>
                  </a:cubicBezTo>
                  <a:cubicBezTo>
                    <a:pt x="242" y="1230"/>
                    <a:pt x="397" y="1303"/>
                    <a:pt x="556" y="1303"/>
                  </a:cubicBezTo>
                  <a:cubicBezTo>
                    <a:pt x="901" y="1303"/>
                    <a:pt x="1263" y="955"/>
                    <a:pt x="1264" y="576"/>
                  </a:cubicBezTo>
                  <a:cubicBezTo>
                    <a:pt x="1267" y="266"/>
                    <a:pt x="1023" y="26"/>
                    <a:pt x="720" y="2"/>
                  </a:cubicBezTo>
                  <a:cubicBezTo>
                    <a:pt x="705" y="1"/>
                    <a:pt x="690" y="0"/>
                    <a:pt x="674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62;p64">
              <a:extLst>
                <a:ext uri="{FF2B5EF4-FFF2-40B4-BE49-F238E27FC236}">
                  <a16:creationId xmlns:a16="http://schemas.microsoft.com/office/drawing/2014/main" id="{C8726645-FE96-1B96-17E8-B3FE9C7512C7}"/>
                </a:ext>
              </a:extLst>
            </p:cNvPr>
            <p:cNvSpPr/>
            <p:nvPr/>
          </p:nvSpPr>
          <p:spPr>
            <a:xfrm>
              <a:off x="3675825" y="306875"/>
              <a:ext cx="37550" cy="54975"/>
            </a:xfrm>
            <a:custGeom>
              <a:avLst/>
              <a:gdLst/>
              <a:ahLst/>
              <a:cxnLst/>
              <a:rect l="l" t="t" r="r" b="b"/>
              <a:pathLst>
                <a:path w="1502" h="2199" extrusionOk="0">
                  <a:moveTo>
                    <a:pt x="162" y="0"/>
                  </a:moveTo>
                  <a:cubicBezTo>
                    <a:pt x="77" y="0"/>
                    <a:pt x="1" y="72"/>
                    <a:pt x="23" y="177"/>
                  </a:cubicBezTo>
                  <a:cubicBezTo>
                    <a:pt x="107" y="556"/>
                    <a:pt x="378" y="893"/>
                    <a:pt x="587" y="1214"/>
                  </a:cubicBezTo>
                  <a:cubicBezTo>
                    <a:pt x="801" y="1543"/>
                    <a:pt x="1010" y="1880"/>
                    <a:pt x="1281" y="2166"/>
                  </a:cubicBezTo>
                  <a:cubicBezTo>
                    <a:pt x="1302" y="2189"/>
                    <a:pt x="1330" y="2198"/>
                    <a:pt x="1357" y="2198"/>
                  </a:cubicBezTo>
                  <a:cubicBezTo>
                    <a:pt x="1429" y="2198"/>
                    <a:pt x="1501" y="2134"/>
                    <a:pt x="1472" y="2055"/>
                  </a:cubicBezTo>
                  <a:cubicBezTo>
                    <a:pt x="1340" y="1684"/>
                    <a:pt x="1135" y="1348"/>
                    <a:pt x="938" y="1009"/>
                  </a:cubicBezTo>
                  <a:cubicBezTo>
                    <a:pt x="744" y="679"/>
                    <a:pt x="565" y="282"/>
                    <a:pt x="263" y="37"/>
                  </a:cubicBezTo>
                  <a:cubicBezTo>
                    <a:pt x="232" y="12"/>
                    <a:pt x="196" y="0"/>
                    <a:pt x="162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363;p64">
              <a:extLst>
                <a:ext uri="{FF2B5EF4-FFF2-40B4-BE49-F238E27FC236}">
                  <a16:creationId xmlns:a16="http://schemas.microsoft.com/office/drawing/2014/main" id="{E23B1485-4DB0-58E9-4D2D-15851D245DBF}"/>
                </a:ext>
              </a:extLst>
            </p:cNvPr>
            <p:cNvSpPr/>
            <p:nvPr/>
          </p:nvSpPr>
          <p:spPr>
            <a:xfrm>
              <a:off x="3757825" y="288250"/>
              <a:ext cx="21300" cy="33150"/>
            </a:xfrm>
            <a:custGeom>
              <a:avLst/>
              <a:gdLst/>
              <a:ahLst/>
              <a:cxnLst/>
              <a:rect l="l" t="t" r="r" b="b"/>
              <a:pathLst>
                <a:path w="852" h="1326" extrusionOk="0">
                  <a:moveTo>
                    <a:pt x="149" y="0"/>
                  </a:moveTo>
                  <a:cubicBezTo>
                    <a:pt x="77" y="0"/>
                    <a:pt x="9" y="69"/>
                    <a:pt x="7" y="143"/>
                  </a:cubicBezTo>
                  <a:cubicBezTo>
                    <a:pt x="1" y="333"/>
                    <a:pt x="126" y="503"/>
                    <a:pt x="211" y="668"/>
                  </a:cubicBezTo>
                  <a:lnTo>
                    <a:pt x="510" y="1243"/>
                  </a:lnTo>
                  <a:cubicBezTo>
                    <a:pt x="540" y="1301"/>
                    <a:pt x="588" y="1325"/>
                    <a:pt x="636" y="1325"/>
                  </a:cubicBezTo>
                  <a:cubicBezTo>
                    <a:pt x="742" y="1325"/>
                    <a:pt x="852" y="1207"/>
                    <a:pt x="791" y="1079"/>
                  </a:cubicBezTo>
                  <a:lnTo>
                    <a:pt x="514" y="490"/>
                  </a:lnTo>
                  <a:cubicBezTo>
                    <a:pt x="432" y="318"/>
                    <a:pt x="376" y="135"/>
                    <a:pt x="216" y="22"/>
                  </a:cubicBezTo>
                  <a:cubicBezTo>
                    <a:pt x="195" y="7"/>
                    <a:pt x="172" y="0"/>
                    <a:pt x="149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364;p64">
              <a:extLst>
                <a:ext uri="{FF2B5EF4-FFF2-40B4-BE49-F238E27FC236}">
                  <a16:creationId xmlns:a16="http://schemas.microsoft.com/office/drawing/2014/main" id="{EE6B1791-FB1B-C10E-08BA-2520BFA2C802}"/>
                </a:ext>
              </a:extLst>
            </p:cNvPr>
            <p:cNvSpPr/>
            <p:nvPr/>
          </p:nvSpPr>
          <p:spPr>
            <a:xfrm>
              <a:off x="3850650" y="262450"/>
              <a:ext cx="13975" cy="52375"/>
            </a:xfrm>
            <a:custGeom>
              <a:avLst/>
              <a:gdLst/>
              <a:ahLst/>
              <a:cxnLst/>
              <a:rect l="l" t="t" r="r" b="b"/>
              <a:pathLst>
                <a:path w="559" h="2095" extrusionOk="0">
                  <a:moveTo>
                    <a:pt x="315" y="0"/>
                  </a:moveTo>
                  <a:cubicBezTo>
                    <a:pt x="248" y="0"/>
                    <a:pt x="176" y="41"/>
                    <a:pt x="151" y="110"/>
                  </a:cubicBezTo>
                  <a:cubicBezTo>
                    <a:pt x="55" y="382"/>
                    <a:pt x="67" y="689"/>
                    <a:pt x="51" y="976"/>
                  </a:cubicBezTo>
                  <a:cubicBezTo>
                    <a:pt x="32" y="1296"/>
                    <a:pt x="19" y="1616"/>
                    <a:pt x="5" y="1937"/>
                  </a:cubicBezTo>
                  <a:cubicBezTo>
                    <a:pt x="1" y="2043"/>
                    <a:pt x="75" y="2094"/>
                    <a:pt x="154" y="2094"/>
                  </a:cubicBezTo>
                  <a:cubicBezTo>
                    <a:pt x="235" y="2094"/>
                    <a:pt x="321" y="2041"/>
                    <a:pt x="331" y="1937"/>
                  </a:cubicBezTo>
                  <a:cubicBezTo>
                    <a:pt x="391" y="1365"/>
                    <a:pt x="559" y="677"/>
                    <a:pt x="448" y="110"/>
                  </a:cubicBezTo>
                  <a:cubicBezTo>
                    <a:pt x="433" y="34"/>
                    <a:pt x="376" y="0"/>
                    <a:pt x="315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365;p64">
              <a:extLst>
                <a:ext uri="{FF2B5EF4-FFF2-40B4-BE49-F238E27FC236}">
                  <a16:creationId xmlns:a16="http://schemas.microsoft.com/office/drawing/2014/main" id="{48B1EBFC-D33E-A785-15C6-21AAC2C2C290}"/>
                </a:ext>
              </a:extLst>
            </p:cNvPr>
            <p:cNvSpPr/>
            <p:nvPr/>
          </p:nvSpPr>
          <p:spPr>
            <a:xfrm>
              <a:off x="3942000" y="323525"/>
              <a:ext cx="26400" cy="28325"/>
            </a:xfrm>
            <a:custGeom>
              <a:avLst/>
              <a:gdLst/>
              <a:ahLst/>
              <a:cxnLst/>
              <a:rect l="l" t="t" r="r" b="b"/>
              <a:pathLst>
                <a:path w="1056" h="1133" extrusionOk="0">
                  <a:moveTo>
                    <a:pt x="900" y="1"/>
                  </a:moveTo>
                  <a:cubicBezTo>
                    <a:pt x="880" y="1"/>
                    <a:pt x="861" y="5"/>
                    <a:pt x="843" y="16"/>
                  </a:cubicBezTo>
                  <a:cubicBezTo>
                    <a:pt x="667" y="121"/>
                    <a:pt x="549" y="306"/>
                    <a:pt x="423" y="464"/>
                  </a:cubicBezTo>
                  <a:cubicBezTo>
                    <a:pt x="295" y="626"/>
                    <a:pt x="170" y="790"/>
                    <a:pt x="55" y="962"/>
                  </a:cubicBezTo>
                  <a:cubicBezTo>
                    <a:pt x="0" y="1046"/>
                    <a:pt x="79" y="1132"/>
                    <a:pt x="160" y="1132"/>
                  </a:cubicBezTo>
                  <a:cubicBezTo>
                    <a:pt x="187" y="1132"/>
                    <a:pt x="214" y="1123"/>
                    <a:pt x="236" y="1101"/>
                  </a:cubicBezTo>
                  <a:cubicBezTo>
                    <a:pt x="394" y="951"/>
                    <a:pt x="539" y="790"/>
                    <a:pt x="683" y="627"/>
                  </a:cubicBezTo>
                  <a:cubicBezTo>
                    <a:pt x="810" y="481"/>
                    <a:pt x="955" y="339"/>
                    <a:pt x="1024" y="155"/>
                  </a:cubicBezTo>
                  <a:cubicBezTo>
                    <a:pt x="1055" y="73"/>
                    <a:pt x="977" y="1"/>
                    <a:pt x="900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366;p64">
              <a:extLst>
                <a:ext uri="{FF2B5EF4-FFF2-40B4-BE49-F238E27FC236}">
                  <a16:creationId xmlns:a16="http://schemas.microsoft.com/office/drawing/2014/main" id="{4DA4D729-2FD6-1317-446F-B328E008DCA8}"/>
                </a:ext>
              </a:extLst>
            </p:cNvPr>
            <p:cNvSpPr/>
            <p:nvPr/>
          </p:nvSpPr>
          <p:spPr>
            <a:xfrm>
              <a:off x="3991050" y="393250"/>
              <a:ext cx="73875" cy="28425"/>
            </a:xfrm>
            <a:custGeom>
              <a:avLst/>
              <a:gdLst/>
              <a:ahLst/>
              <a:cxnLst/>
              <a:rect l="l" t="t" r="r" b="b"/>
              <a:pathLst>
                <a:path w="2955" h="1137" extrusionOk="0">
                  <a:moveTo>
                    <a:pt x="2713" y="0"/>
                  </a:moveTo>
                  <a:cubicBezTo>
                    <a:pt x="2312" y="0"/>
                    <a:pt x="1908" y="240"/>
                    <a:pt x="1533" y="374"/>
                  </a:cubicBezTo>
                  <a:cubicBezTo>
                    <a:pt x="1080" y="537"/>
                    <a:pt x="621" y="683"/>
                    <a:pt x="169" y="845"/>
                  </a:cubicBezTo>
                  <a:cubicBezTo>
                    <a:pt x="0" y="907"/>
                    <a:pt x="51" y="1137"/>
                    <a:pt x="213" y="1137"/>
                  </a:cubicBezTo>
                  <a:cubicBezTo>
                    <a:pt x="224" y="1137"/>
                    <a:pt x="236" y="1136"/>
                    <a:pt x="249" y="1133"/>
                  </a:cubicBezTo>
                  <a:cubicBezTo>
                    <a:pt x="751" y="1036"/>
                    <a:pt x="1246" y="897"/>
                    <a:pt x="1734" y="743"/>
                  </a:cubicBezTo>
                  <a:cubicBezTo>
                    <a:pt x="2119" y="621"/>
                    <a:pt x="2573" y="540"/>
                    <a:pt x="2863" y="248"/>
                  </a:cubicBezTo>
                  <a:cubicBezTo>
                    <a:pt x="2954" y="156"/>
                    <a:pt x="2884" y="8"/>
                    <a:pt x="2761" y="2"/>
                  </a:cubicBezTo>
                  <a:cubicBezTo>
                    <a:pt x="2745" y="1"/>
                    <a:pt x="2729" y="0"/>
                    <a:pt x="2713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367;p64">
              <a:extLst>
                <a:ext uri="{FF2B5EF4-FFF2-40B4-BE49-F238E27FC236}">
                  <a16:creationId xmlns:a16="http://schemas.microsoft.com/office/drawing/2014/main" id="{3102F727-32B6-6542-9AD4-12D0D1E0D5B3}"/>
                </a:ext>
              </a:extLst>
            </p:cNvPr>
            <p:cNvSpPr/>
            <p:nvPr/>
          </p:nvSpPr>
          <p:spPr>
            <a:xfrm>
              <a:off x="3992475" y="499500"/>
              <a:ext cx="42125" cy="9675"/>
            </a:xfrm>
            <a:custGeom>
              <a:avLst/>
              <a:gdLst/>
              <a:ahLst/>
              <a:cxnLst/>
              <a:rect l="l" t="t" r="r" b="b"/>
              <a:pathLst>
                <a:path w="1685" h="387" extrusionOk="0">
                  <a:moveTo>
                    <a:pt x="1049" y="0"/>
                  </a:moveTo>
                  <a:cubicBezTo>
                    <a:pt x="746" y="0"/>
                    <a:pt x="427" y="54"/>
                    <a:pt x="159" y="71"/>
                  </a:cubicBezTo>
                  <a:cubicBezTo>
                    <a:pt x="0" y="80"/>
                    <a:pt x="0" y="308"/>
                    <a:pt x="159" y="317"/>
                  </a:cubicBezTo>
                  <a:cubicBezTo>
                    <a:pt x="427" y="333"/>
                    <a:pt x="747" y="387"/>
                    <a:pt x="1050" y="387"/>
                  </a:cubicBezTo>
                  <a:cubicBezTo>
                    <a:pt x="1251" y="387"/>
                    <a:pt x="1444" y="364"/>
                    <a:pt x="1611" y="291"/>
                  </a:cubicBezTo>
                  <a:cubicBezTo>
                    <a:pt x="1684" y="258"/>
                    <a:pt x="1684" y="129"/>
                    <a:pt x="1611" y="97"/>
                  </a:cubicBezTo>
                  <a:cubicBezTo>
                    <a:pt x="1444" y="24"/>
                    <a:pt x="1250" y="0"/>
                    <a:pt x="1049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368;p64">
              <a:extLst>
                <a:ext uri="{FF2B5EF4-FFF2-40B4-BE49-F238E27FC236}">
                  <a16:creationId xmlns:a16="http://schemas.microsoft.com/office/drawing/2014/main" id="{48CD08B7-63A8-0DE8-6C6F-94D742785ED5}"/>
                </a:ext>
              </a:extLst>
            </p:cNvPr>
            <p:cNvSpPr/>
            <p:nvPr/>
          </p:nvSpPr>
          <p:spPr>
            <a:xfrm>
              <a:off x="3985000" y="563975"/>
              <a:ext cx="79825" cy="45250"/>
            </a:xfrm>
            <a:custGeom>
              <a:avLst/>
              <a:gdLst/>
              <a:ahLst/>
              <a:cxnLst/>
              <a:rect l="l" t="t" r="r" b="b"/>
              <a:pathLst>
                <a:path w="3193" h="1810" extrusionOk="0">
                  <a:moveTo>
                    <a:pt x="221" y="1"/>
                  </a:moveTo>
                  <a:cubicBezTo>
                    <a:pt x="102" y="1"/>
                    <a:pt x="0" y="139"/>
                    <a:pt x="112" y="244"/>
                  </a:cubicBezTo>
                  <a:cubicBezTo>
                    <a:pt x="862" y="960"/>
                    <a:pt x="1943" y="1697"/>
                    <a:pt x="3000" y="1809"/>
                  </a:cubicBezTo>
                  <a:cubicBezTo>
                    <a:pt x="3004" y="1809"/>
                    <a:pt x="3009" y="1809"/>
                    <a:pt x="3013" y="1809"/>
                  </a:cubicBezTo>
                  <a:cubicBezTo>
                    <a:pt x="3147" y="1809"/>
                    <a:pt x="3192" y="1598"/>
                    <a:pt x="3073" y="1538"/>
                  </a:cubicBezTo>
                  <a:cubicBezTo>
                    <a:pt x="2629" y="1309"/>
                    <a:pt x="2143" y="1175"/>
                    <a:pt x="1697" y="944"/>
                  </a:cubicBezTo>
                  <a:cubicBezTo>
                    <a:pt x="1207" y="690"/>
                    <a:pt x="754" y="374"/>
                    <a:pt x="319" y="35"/>
                  </a:cubicBezTo>
                  <a:cubicBezTo>
                    <a:pt x="288" y="11"/>
                    <a:pt x="254" y="1"/>
                    <a:pt x="221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1369;p64">
              <a:extLst>
                <a:ext uri="{FF2B5EF4-FFF2-40B4-BE49-F238E27FC236}">
                  <a16:creationId xmlns:a16="http://schemas.microsoft.com/office/drawing/2014/main" id="{6AE6B8A0-17A7-B9CF-8A05-EB1259947318}"/>
                </a:ext>
              </a:extLst>
            </p:cNvPr>
            <p:cNvSpPr/>
            <p:nvPr/>
          </p:nvSpPr>
          <p:spPr>
            <a:xfrm>
              <a:off x="3927300" y="624850"/>
              <a:ext cx="25925" cy="38675"/>
            </a:xfrm>
            <a:custGeom>
              <a:avLst/>
              <a:gdLst/>
              <a:ahLst/>
              <a:cxnLst/>
              <a:rect l="l" t="t" r="r" b="b"/>
              <a:pathLst>
                <a:path w="1037" h="1547" extrusionOk="0">
                  <a:moveTo>
                    <a:pt x="138" y="1"/>
                  </a:moveTo>
                  <a:cubicBezTo>
                    <a:pt x="68" y="1"/>
                    <a:pt x="1" y="51"/>
                    <a:pt x="34" y="136"/>
                  </a:cubicBezTo>
                  <a:cubicBezTo>
                    <a:pt x="128" y="374"/>
                    <a:pt x="250" y="603"/>
                    <a:pt x="367" y="830"/>
                  </a:cubicBezTo>
                  <a:cubicBezTo>
                    <a:pt x="484" y="1055"/>
                    <a:pt x="580" y="1324"/>
                    <a:pt x="760" y="1502"/>
                  </a:cubicBezTo>
                  <a:cubicBezTo>
                    <a:pt x="790" y="1533"/>
                    <a:pt x="827" y="1546"/>
                    <a:pt x="862" y="1546"/>
                  </a:cubicBezTo>
                  <a:cubicBezTo>
                    <a:pt x="952" y="1546"/>
                    <a:pt x="1037" y="1460"/>
                    <a:pt x="1012" y="1355"/>
                  </a:cubicBezTo>
                  <a:cubicBezTo>
                    <a:pt x="956" y="1124"/>
                    <a:pt x="789" y="916"/>
                    <a:pt x="667" y="713"/>
                  </a:cubicBezTo>
                  <a:cubicBezTo>
                    <a:pt x="531" y="488"/>
                    <a:pt x="399" y="258"/>
                    <a:pt x="240" y="48"/>
                  </a:cubicBezTo>
                  <a:cubicBezTo>
                    <a:pt x="216" y="16"/>
                    <a:pt x="177" y="1"/>
                    <a:pt x="138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1370;p64">
              <a:extLst>
                <a:ext uri="{FF2B5EF4-FFF2-40B4-BE49-F238E27FC236}">
                  <a16:creationId xmlns:a16="http://schemas.microsoft.com/office/drawing/2014/main" id="{CD0855C5-FF5F-5F88-EF34-C7B57B1FC7A4}"/>
                </a:ext>
              </a:extLst>
            </p:cNvPr>
            <p:cNvSpPr/>
            <p:nvPr/>
          </p:nvSpPr>
          <p:spPr>
            <a:xfrm>
              <a:off x="3868975" y="644250"/>
              <a:ext cx="14275" cy="72950"/>
            </a:xfrm>
            <a:custGeom>
              <a:avLst/>
              <a:gdLst/>
              <a:ahLst/>
              <a:cxnLst/>
              <a:rect l="l" t="t" r="r" b="b"/>
              <a:pathLst>
                <a:path w="571" h="2918" extrusionOk="0">
                  <a:moveTo>
                    <a:pt x="140" y="0"/>
                  </a:moveTo>
                  <a:cubicBezTo>
                    <a:pt x="78" y="0"/>
                    <a:pt x="13" y="43"/>
                    <a:pt x="11" y="117"/>
                  </a:cubicBezTo>
                  <a:cubicBezTo>
                    <a:pt x="1" y="595"/>
                    <a:pt x="40" y="1075"/>
                    <a:pt x="72" y="1552"/>
                  </a:cubicBezTo>
                  <a:cubicBezTo>
                    <a:pt x="101" y="1975"/>
                    <a:pt x="86" y="2419"/>
                    <a:pt x="229" y="2819"/>
                  </a:cubicBezTo>
                  <a:cubicBezTo>
                    <a:pt x="251" y="2880"/>
                    <a:pt x="317" y="2917"/>
                    <a:pt x="377" y="2917"/>
                  </a:cubicBezTo>
                  <a:cubicBezTo>
                    <a:pt x="431" y="2917"/>
                    <a:pt x="481" y="2888"/>
                    <a:pt x="493" y="2819"/>
                  </a:cubicBezTo>
                  <a:cubicBezTo>
                    <a:pt x="570" y="2368"/>
                    <a:pt x="474" y="1903"/>
                    <a:pt x="426" y="1450"/>
                  </a:cubicBezTo>
                  <a:cubicBezTo>
                    <a:pt x="377" y="993"/>
                    <a:pt x="333" y="535"/>
                    <a:pt x="244" y="85"/>
                  </a:cubicBezTo>
                  <a:cubicBezTo>
                    <a:pt x="233" y="26"/>
                    <a:pt x="187" y="0"/>
                    <a:pt x="140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1371;p64">
              <a:extLst>
                <a:ext uri="{FF2B5EF4-FFF2-40B4-BE49-F238E27FC236}">
                  <a16:creationId xmlns:a16="http://schemas.microsoft.com/office/drawing/2014/main" id="{61044F15-071D-E841-FA50-4299DFAE3B6C}"/>
                </a:ext>
              </a:extLst>
            </p:cNvPr>
            <p:cNvSpPr/>
            <p:nvPr/>
          </p:nvSpPr>
          <p:spPr>
            <a:xfrm>
              <a:off x="3763300" y="640825"/>
              <a:ext cx="15550" cy="41200"/>
            </a:xfrm>
            <a:custGeom>
              <a:avLst/>
              <a:gdLst/>
              <a:ahLst/>
              <a:cxnLst/>
              <a:rect l="l" t="t" r="r" b="b"/>
              <a:pathLst>
                <a:path w="622" h="1648" extrusionOk="0">
                  <a:moveTo>
                    <a:pt x="466" y="1"/>
                  </a:moveTo>
                  <a:cubicBezTo>
                    <a:pt x="416" y="1"/>
                    <a:pt x="367" y="30"/>
                    <a:pt x="348" y="97"/>
                  </a:cubicBezTo>
                  <a:cubicBezTo>
                    <a:pt x="272" y="359"/>
                    <a:pt x="207" y="623"/>
                    <a:pt x="139" y="887"/>
                  </a:cubicBezTo>
                  <a:cubicBezTo>
                    <a:pt x="83" y="1110"/>
                    <a:pt x="1" y="1322"/>
                    <a:pt x="39" y="1553"/>
                  </a:cubicBezTo>
                  <a:cubicBezTo>
                    <a:pt x="50" y="1619"/>
                    <a:pt x="102" y="1648"/>
                    <a:pt x="157" y="1648"/>
                  </a:cubicBezTo>
                  <a:cubicBezTo>
                    <a:pt x="206" y="1648"/>
                    <a:pt x="257" y="1625"/>
                    <a:pt x="285" y="1584"/>
                  </a:cubicBezTo>
                  <a:cubicBezTo>
                    <a:pt x="415" y="1397"/>
                    <a:pt x="426" y="1142"/>
                    <a:pt x="469" y="922"/>
                  </a:cubicBezTo>
                  <a:cubicBezTo>
                    <a:pt x="517" y="670"/>
                    <a:pt x="566" y="420"/>
                    <a:pt x="606" y="168"/>
                  </a:cubicBezTo>
                  <a:cubicBezTo>
                    <a:pt x="621" y="68"/>
                    <a:pt x="542" y="1"/>
                    <a:pt x="466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1372;p64">
              <a:extLst>
                <a:ext uri="{FF2B5EF4-FFF2-40B4-BE49-F238E27FC236}">
                  <a16:creationId xmlns:a16="http://schemas.microsoft.com/office/drawing/2014/main" id="{512F1122-40B9-3374-A384-35EB80FE4D69}"/>
                </a:ext>
              </a:extLst>
            </p:cNvPr>
            <p:cNvSpPr/>
            <p:nvPr/>
          </p:nvSpPr>
          <p:spPr>
            <a:xfrm>
              <a:off x="3653350" y="590125"/>
              <a:ext cx="66150" cy="57025"/>
            </a:xfrm>
            <a:custGeom>
              <a:avLst/>
              <a:gdLst/>
              <a:ahLst/>
              <a:cxnLst/>
              <a:rect l="l" t="t" r="r" b="b"/>
              <a:pathLst>
                <a:path w="2646" h="2281" extrusionOk="0">
                  <a:moveTo>
                    <a:pt x="2453" y="0"/>
                  </a:moveTo>
                  <a:cubicBezTo>
                    <a:pt x="2409" y="0"/>
                    <a:pt x="2366" y="20"/>
                    <a:pt x="2336" y="68"/>
                  </a:cubicBezTo>
                  <a:cubicBezTo>
                    <a:pt x="2054" y="520"/>
                    <a:pt x="1710" y="930"/>
                    <a:pt x="1297" y="1269"/>
                  </a:cubicBezTo>
                  <a:cubicBezTo>
                    <a:pt x="919" y="1579"/>
                    <a:pt x="412" y="1749"/>
                    <a:pt x="68" y="2085"/>
                  </a:cubicBezTo>
                  <a:cubicBezTo>
                    <a:pt x="0" y="2152"/>
                    <a:pt x="47" y="2281"/>
                    <a:pt x="145" y="2281"/>
                  </a:cubicBezTo>
                  <a:cubicBezTo>
                    <a:pt x="146" y="2281"/>
                    <a:pt x="148" y="2281"/>
                    <a:pt x="149" y="2281"/>
                  </a:cubicBezTo>
                  <a:cubicBezTo>
                    <a:pt x="640" y="2258"/>
                    <a:pt x="1119" y="1858"/>
                    <a:pt x="1480" y="1552"/>
                  </a:cubicBezTo>
                  <a:cubicBezTo>
                    <a:pt x="1927" y="1172"/>
                    <a:pt x="2290" y="719"/>
                    <a:pt x="2582" y="212"/>
                  </a:cubicBezTo>
                  <a:cubicBezTo>
                    <a:pt x="2646" y="101"/>
                    <a:pt x="2550" y="0"/>
                    <a:pt x="2453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1373;p64">
              <a:extLst>
                <a:ext uri="{FF2B5EF4-FFF2-40B4-BE49-F238E27FC236}">
                  <a16:creationId xmlns:a16="http://schemas.microsoft.com/office/drawing/2014/main" id="{74139F45-D753-2F82-B6F6-5AFF641AB546}"/>
                </a:ext>
              </a:extLst>
            </p:cNvPr>
            <p:cNvSpPr/>
            <p:nvPr/>
          </p:nvSpPr>
          <p:spPr>
            <a:xfrm>
              <a:off x="3630325" y="513500"/>
              <a:ext cx="44650" cy="13625"/>
            </a:xfrm>
            <a:custGeom>
              <a:avLst/>
              <a:gdLst/>
              <a:ahLst/>
              <a:cxnLst/>
              <a:rect l="l" t="t" r="r" b="b"/>
              <a:pathLst>
                <a:path w="1786" h="545" extrusionOk="0">
                  <a:moveTo>
                    <a:pt x="1563" y="0"/>
                  </a:moveTo>
                  <a:cubicBezTo>
                    <a:pt x="1554" y="0"/>
                    <a:pt x="1544" y="1"/>
                    <a:pt x="1534" y="3"/>
                  </a:cubicBezTo>
                  <a:cubicBezTo>
                    <a:pt x="1084" y="80"/>
                    <a:pt x="527" y="99"/>
                    <a:pt x="119" y="310"/>
                  </a:cubicBezTo>
                  <a:cubicBezTo>
                    <a:pt x="0" y="370"/>
                    <a:pt x="68" y="529"/>
                    <a:pt x="180" y="540"/>
                  </a:cubicBezTo>
                  <a:cubicBezTo>
                    <a:pt x="220" y="543"/>
                    <a:pt x="261" y="545"/>
                    <a:pt x="303" y="545"/>
                  </a:cubicBezTo>
                  <a:cubicBezTo>
                    <a:pt x="730" y="545"/>
                    <a:pt x="1207" y="372"/>
                    <a:pt x="1611" y="282"/>
                  </a:cubicBezTo>
                  <a:cubicBezTo>
                    <a:pt x="1785" y="244"/>
                    <a:pt x="1723" y="0"/>
                    <a:pt x="1563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1374;p64">
              <a:extLst>
                <a:ext uri="{FF2B5EF4-FFF2-40B4-BE49-F238E27FC236}">
                  <a16:creationId xmlns:a16="http://schemas.microsoft.com/office/drawing/2014/main" id="{D835857B-7CE7-796C-111C-9B94E48386FD}"/>
                </a:ext>
              </a:extLst>
            </p:cNvPr>
            <p:cNvSpPr/>
            <p:nvPr/>
          </p:nvSpPr>
          <p:spPr>
            <a:xfrm>
              <a:off x="3585050" y="413150"/>
              <a:ext cx="86500" cy="36875"/>
            </a:xfrm>
            <a:custGeom>
              <a:avLst/>
              <a:gdLst/>
              <a:ahLst/>
              <a:cxnLst/>
              <a:rect l="l" t="t" r="r" b="b"/>
              <a:pathLst>
                <a:path w="3460" h="1475" extrusionOk="0">
                  <a:moveTo>
                    <a:pt x="197" y="1"/>
                  </a:moveTo>
                  <a:cubicBezTo>
                    <a:pt x="71" y="1"/>
                    <a:pt x="0" y="181"/>
                    <a:pt x="127" y="250"/>
                  </a:cubicBezTo>
                  <a:cubicBezTo>
                    <a:pt x="1074" y="774"/>
                    <a:pt x="2203" y="1134"/>
                    <a:pt x="3230" y="1468"/>
                  </a:cubicBezTo>
                  <a:cubicBezTo>
                    <a:pt x="3243" y="1472"/>
                    <a:pt x="3255" y="1474"/>
                    <a:pt x="3268" y="1474"/>
                  </a:cubicBezTo>
                  <a:cubicBezTo>
                    <a:pt x="3388" y="1474"/>
                    <a:pt x="3459" y="1282"/>
                    <a:pt x="3333" y="1223"/>
                  </a:cubicBezTo>
                  <a:cubicBezTo>
                    <a:pt x="2351" y="770"/>
                    <a:pt x="1281" y="264"/>
                    <a:pt x="231" y="5"/>
                  </a:cubicBezTo>
                  <a:cubicBezTo>
                    <a:pt x="219" y="2"/>
                    <a:pt x="208" y="1"/>
                    <a:pt x="197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" name="Google Shape;1376;p64">
            <a:extLst>
              <a:ext uri="{FF2B5EF4-FFF2-40B4-BE49-F238E27FC236}">
                <a16:creationId xmlns:a16="http://schemas.microsoft.com/office/drawing/2014/main" id="{42D6206D-1313-DDB4-DF22-FB280418F843}"/>
              </a:ext>
            </a:extLst>
          </p:cNvPr>
          <p:cNvGrpSpPr/>
          <p:nvPr/>
        </p:nvGrpSpPr>
        <p:grpSpPr>
          <a:xfrm>
            <a:off x="289970" y="1607748"/>
            <a:ext cx="719680" cy="844275"/>
            <a:chOff x="1800900" y="475375"/>
            <a:chExt cx="386650" cy="544725"/>
          </a:xfrm>
        </p:grpSpPr>
        <p:sp>
          <p:nvSpPr>
            <p:cNvPr id="27" name="Google Shape;1377;p64">
              <a:extLst>
                <a:ext uri="{FF2B5EF4-FFF2-40B4-BE49-F238E27FC236}">
                  <a16:creationId xmlns:a16="http://schemas.microsoft.com/office/drawing/2014/main" id="{4EA06914-21E8-41FF-C39F-EFC852C45173}"/>
                </a:ext>
              </a:extLst>
            </p:cNvPr>
            <p:cNvSpPr/>
            <p:nvPr/>
          </p:nvSpPr>
          <p:spPr>
            <a:xfrm>
              <a:off x="1800900" y="475375"/>
              <a:ext cx="386650" cy="544725"/>
            </a:xfrm>
            <a:custGeom>
              <a:avLst/>
              <a:gdLst/>
              <a:ahLst/>
              <a:cxnLst/>
              <a:rect l="l" t="t" r="r" b="b"/>
              <a:pathLst>
                <a:path w="15466" h="21789" extrusionOk="0">
                  <a:moveTo>
                    <a:pt x="823" y="670"/>
                  </a:moveTo>
                  <a:cubicBezTo>
                    <a:pt x="1328" y="1031"/>
                    <a:pt x="1835" y="1388"/>
                    <a:pt x="2341" y="1748"/>
                  </a:cubicBezTo>
                  <a:cubicBezTo>
                    <a:pt x="2341" y="1838"/>
                    <a:pt x="2342" y="1928"/>
                    <a:pt x="2319" y="2021"/>
                  </a:cubicBezTo>
                  <a:cubicBezTo>
                    <a:pt x="2262" y="2254"/>
                    <a:pt x="2121" y="2470"/>
                    <a:pt x="1914" y="2598"/>
                  </a:cubicBezTo>
                  <a:cubicBezTo>
                    <a:pt x="1770" y="2687"/>
                    <a:pt x="1612" y="2728"/>
                    <a:pt x="1453" y="2728"/>
                  </a:cubicBezTo>
                  <a:cubicBezTo>
                    <a:pt x="1208" y="2728"/>
                    <a:pt x="962" y="2633"/>
                    <a:pt x="770" y="2475"/>
                  </a:cubicBezTo>
                  <a:cubicBezTo>
                    <a:pt x="788" y="1874"/>
                    <a:pt x="805" y="1272"/>
                    <a:pt x="823" y="670"/>
                  </a:cubicBezTo>
                  <a:close/>
                  <a:moveTo>
                    <a:pt x="2670" y="1982"/>
                  </a:moveTo>
                  <a:cubicBezTo>
                    <a:pt x="3299" y="2430"/>
                    <a:pt x="3929" y="2877"/>
                    <a:pt x="4560" y="3322"/>
                  </a:cubicBezTo>
                  <a:cubicBezTo>
                    <a:pt x="4443" y="3964"/>
                    <a:pt x="3925" y="4350"/>
                    <a:pt x="3390" y="4350"/>
                  </a:cubicBezTo>
                  <a:cubicBezTo>
                    <a:pt x="3005" y="4350"/>
                    <a:pt x="2612" y="4150"/>
                    <a:pt x="2353" y="3701"/>
                  </a:cubicBezTo>
                  <a:cubicBezTo>
                    <a:pt x="2324" y="3651"/>
                    <a:pt x="2274" y="3629"/>
                    <a:pt x="2223" y="3629"/>
                  </a:cubicBezTo>
                  <a:cubicBezTo>
                    <a:pt x="2126" y="3629"/>
                    <a:pt x="2027" y="3709"/>
                    <a:pt x="2069" y="3821"/>
                  </a:cubicBezTo>
                  <a:cubicBezTo>
                    <a:pt x="2421" y="4766"/>
                    <a:pt x="1766" y="5572"/>
                    <a:pt x="869" y="5572"/>
                  </a:cubicBezTo>
                  <a:cubicBezTo>
                    <a:pt x="807" y="5572"/>
                    <a:pt x="744" y="5568"/>
                    <a:pt x="680" y="5560"/>
                  </a:cubicBezTo>
                  <a:cubicBezTo>
                    <a:pt x="708" y="4623"/>
                    <a:pt x="735" y="3686"/>
                    <a:pt x="763" y="2748"/>
                  </a:cubicBezTo>
                  <a:lnTo>
                    <a:pt x="763" y="2747"/>
                  </a:lnTo>
                  <a:cubicBezTo>
                    <a:pt x="975" y="2918"/>
                    <a:pt x="1240" y="3015"/>
                    <a:pt x="1509" y="3015"/>
                  </a:cubicBezTo>
                  <a:cubicBezTo>
                    <a:pt x="1683" y="3015"/>
                    <a:pt x="1860" y="2974"/>
                    <a:pt x="2025" y="2885"/>
                  </a:cubicBezTo>
                  <a:cubicBezTo>
                    <a:pt x="2305" y="2735"/>
                    <a:pt x="2603" y="2353"/>
                    <a:pt x="2670" y="1982"/>
                  </a:cubicBezTo>
                  <a:close/>
                  <a:moveTo>
                    <a:pt x="4869" y="3541"/>
                  </a:moveTo>
                  <a:cubicBezTo>
                    <a:pt x="5510" y="3997"/>
                    <a:pt x="6153" y="4451"/>
                    <a:pt x="6796" y="4905"/>
                  </a:cubicBezTo>
                  <a:cubicBezTo>
                    <a:pt x="6737" y="5257"/>
                    <a:pt x="6724" y="5715"/>
                    <a:pt x="6391" y="5948"/>
                  </a:cubicBezTo>
                  <a:cubicBezTo>
                    <a:pt x="6160" y="6109"/>
                    <a:pt x="5912" y="6189"/>
                    <a:pt x="5673" y="6189"/>
                  </a:cubicBezTo>
                  <a:cubicBezTo>
                    <a:pt x="5313" y="6189"/>
                    <a:pt x="4971" y="6008"/>
                    <a:pt x="4734" y="5648"/>
                  </a:cubicBezTo>
                  <a:cubicBezTo>
                    <a:pt x="4697" y="5591"/>
                    <a:pt x="4645" y="5567"/>
                    <a:pt x="4595" y="5567"/>
                  </a:cubicBezTo>
                  <a:cubicBezTo>
                    <a:pt x="4485" y="5567"/>
                    <a:pt x="4380" y="5684"/>
                    <a:pt x="4443" y="5818"/>
                  </a:cubicBezTo>
                  <a:cubicBezTo>
                    <a:pt x="4879" y="6736"/>
                    <a:pt x="4177" y="7561"/>
                    <a:pt x="3400" y="7561"/>
                  </a:cubicBezTo>
                  <a:cubicBezTo>
                    <a:pt x="3061" y="7561"/>
                    <a:pt x="2709" y="7405"/>
                    <a:pt x="2430" y="7033"/>
                  </a:cubicBezTo>
                  <a:cubicBezTo>
                    <a:pt x="2394" y="6984"/>
                    <a:pt x="2342" y="6961"/>
                    <a:pt x="2292" y="6961"/>
                  </a:cubicBezTo>
                  <a:cubicBezTo>
                    <a:pt x="2217" y="6961"/>
                    <a:pt x="2146" y="7014"/>
                    <a:pt x="2139" y="7112"/>
                  </a:cubicBezTo>
                  <a:cubicBezTo>
                    <a:pt x="2096" y="7787"/>
                    <a:pt x="1832" y="9044"/>
                    <a:pt x="991" y="9044"/>
                  </a:cubicBezTo>
                  <a:cubicBezTo>
                    <a:pt x="871" y="9044"/>
                    <a:pt x="740" y="9019"/>
                    <a:pt x="595" y="8962"/>
                  </a:cubicBezTo>
                  <a:cubicBezTo>
                    <a:pt x="604" y="8402"/>
                    <a:pt x="613" y="7842"/>
                    <a:pt x="629" y="7286"/>
                  </a:cubicBezTo>
                  <a:lnTo>
                    <a:pt x="629" y="7285"/>
                  </a:lnTo>
                  <a:cubicBezTo>
                    <a:pt x="643" y="6778"/>
                    <a:pt x="659" y="6270"/>
                    <a:pt x="674" y="5763"/>
                  </a:cubicBezTo>
                  <a:cubicBezTo>
                    <a:pt x="799" y="5794"/>
                    <a:pt x="922" y="5809"/>
                    <a:pt x="1041" y="5809"/>
                  </a:cubicBezTo>
                  <a:cubicBezTo>
                    <a:pt x="1846" y="5809"/>
                    <a:pt x="2463" y="5138"/>
                    <a:pt x="2468" y="4325"/>
                  </a:cubicBezTo>
                  <a:cubicBezTo>
                    <a:pt x="2754" y="4566"/>
                    <a:pt x="3099" y="4680"/>
                    <a:pt x="3438" y="4680"/>
                  </a:cubicBezTo>
                  <a:cubicBezTo>
                    <a:pt x="4080" y="4680"/>
                    <a:pt x="4702" y="4271"/>
                    <a:pt x="4869" y="3541"/>
                  </a:cubicBezTo>
                  <a:close/>
                  <a:moveTo>
                    <a:pt x="7057" y="5091"/>
                  </a:moveTo>
                  <a:lnTo>
                    <a:pt x="7057" y="5091"/>
                  </a:lnTo>
                  <a:cubicBezTo>
                    <a:pt x="8082" y="5816"/>
                    <a:pt x="9105" y="6541"/>
                    <a:pt x="10130" y="7266"/>
                  </a:cubicBezTo>
                  <a:cubicBezTo>
                    <a:pt x="9889" y="7827"/>
                    <a:pt x="9577" y="8108"/>
                    <a:pt x="9194" y="8108"/>
                  </a:cubicBezTo>
                  <a:cubicBezTo>
                    <a:pt x="9003" y="8108"/>
                    <a:pt x="8795" y="8038"/>
                    <a:pt x="8569" y="7899"/>
                  </a:cubicBezTo>
                  <a:cubicBezTo>
                    <a:pt x="8336" y="7765"/>
                    <a:pt x="8120" y="7603"/>
                    <a:pt x="7928" y="7416"/>
                  </a:cubicBezTo>
                  <a:cubicBezTo>
                    <a:pt x="7892" y="7385"/>
                    <a:pt x="7850" y="7371"/>
                    <a:pt x="7809" y="7371"/>
                  </a:cubicBezTo>
                  <a:cubicBezTo>
                    <a:pt x="7685" y="7371"/>
                    <a:pt x="7568" y="7495"/>
                    <a:pt x="7652" y="7629"/>
                  </a:cubicBezTo>
                  <a:cubicBezTo>
                    <a:pt x="8036" y="8244"/>
                    <a:pt x="7676" y="9064"/>
                    <a:pt x="6871" y="9129"/>
                  </a:cubicBezTo>
                  <a:cubicBezTo>
                    <a:pt x="6848" y="9130"/>
                    <a:pt x="6825" y="9131"/>
                    <a:pt x="6803" y="9131"/>
                  </a:cubicBezTo>
                  <a:cubicBezTo>
                    <a:pt x="6379" y="9131"/>
                    <a:pt x="5975" y="8819"/>
                    <a:pt x="5726" y="8517"/>
                  </a:cubicBezTo>
                  <a:cubicBezTo>
                    <a:pt x="5694" y="8477"/>
                    <a:pt x="5653" y="8461"/>
                    <a:pt x="5612" y="8461"/>
                  </a:cubicBezTo>
                  <a:cubicBezTo>
                    <a:pt x="5504" y="8461"/>
                    <a:pt x="5396" y="8573"/>
                    <a:pt x="5429" y="8689"/>
                  </a:cubicBezTo>
                  <a:cubicBezTo>
                    <a:pt x="5746" y="9826"/>
                    <a:pt x="4911" y="10676"/>
                    <a:pt x="3992" y="10676"/>
                  </a:cubicBezTo>
                  <a:cubicBezTo>
                    <a:pt x="3580" y="10676"/>
                    <a:pt x="3152" y="10505"/>
                    <a:pt x="2802" y="10112"/>
                  </a:cubicBezTo>
                  <a:cubicBezTo>
                    <a:pt x="2772" y="10078"/>
                    <a:pt x="2734" y="10064"/>
                    <a:pt x="2695" y="10064"/>
                  </a:cubicBezTo>
                  <a:cubicBezTo>
                    <a:pt x="2610" y="10064"/>
                    <a:pt x="2524" y="10135"/>
                    <a:pt x="2523" y="10227"/>
                  </a:cubicBezTo>
                  <a:cubicBezTo>
                    <a:pt x="2516" y="11012"/>
                    <a:pt x="2064" y="12127"/>
                    <a:pt x="1255" y="12127"/>
                  </a:cubicBezTo>
                  <a:cubicBezTo>
                    <a:pt x="1039" y="12127"/>
                    <a:pt x="798" y="12047"/>
                    <a:pt x="533" y="11861"/>
                  </a:cubicBezTo>
                  <a:cubicBezTo>
                    <a:pt x="568" y="10971"/>
                    <a:pt x="579" y="10078"/>
                    <a:pt x="593" y="9187"/>
                  </a:cubicBezTo>
                  <a:cubicBezTo>
                    <a:pt x="726" y="9243"/>
                    <a:pt x="864" y="9270"/>
                    <a:pt x="1002" y="9270"/>
                  </a:cubicBezTo>
                  <a:cubicBezTo>
                    <a:pt x="1259" y="9270"/>
                    <a:pt x="1518" y="9176"/>
                    <a:pt x="1751" y="8992"/>
                  </a:cubicBezTo>
                  <a:cubicBezTo>
                    <a:pt x="2215" y="8628"/>
                    <a:pt x="2355" y="8040"/>
                    <a:pt x="2418" y="7475"/>
                  </a:cubicBezTo>
                  <a:cubicBezTo>
                    <a:pt x="2723" y="7749"/>
                    <a:pt x="3074" y="7869"/>
                    <a:pt x="3414" y="7869"/>
                  </a:cubicBezTo>
                  <a:cubicBezTo>
                    <a:pt x="4229" y="7869"/>
                    <a:pt x="4984" y="7180"/>
                    <a:pt x="4905" y="6262"/>
                  </a:cubicBezTo>
                  <a:lnTo>
                    <a:pt x="4905" y="6262"/>
                  </a:lnTo>
                  <a:cubicBezTo>
                    <a:pt x="5157" y="6413"/>
                    <a:pt x="5448" y="6485"/>
                    <a:pt x="5734" y="6485"/>
                  </a:cubicBezTo>
                  <a:cubicBezTo>
                    <a:pt x="6499" y="6485"/>
                    <a:pt x="7224" y="5969"/>
                    <a:pt x="7057" y="5091"/>
                  </a:cubicBezTo>
                  <a:close/>
                  <a:moveTo>
                    <a:pt x="10456" y="7496"/>
                  </a:moveTo>
                  <a:cubicBezTo>
                    <a:pt x="10877" y="7795"/>
                    <a:pt x="11298" y="8092"/>
                    <a:pt x="11719" y="8391"/>
                  </a:cubicBezTo>
                  <a:cubicBezTo>
                    <a:pt x="11729" y="8397"/>
                    <a:pt x="11738" y="8402"/>
                    <a:pt x="11748" y="8408"/>
                  </a:cubicBezTo>
                  <a:cubicBezTo>
                    <a:pt x="8874" y="11633"/>
                    <a:pt x="4094" y="12378"/>
                    <a:pt x="369" y="14255"/>
                  </a:cubicBezTo>
                  <a:cubicBezTo>
                    <a:pt x="445" y="13535"/>
                    <a:pt x="493" y="12808"/>
                    <a:pt x="523" y="12079"/>
                  </a:cubicBezTo>
                  <a:cubicBezTo>
                    <a:pt x="752" y="12261"/>
                    <a:pt x="1023" y="12352"/>
                    <a:pt x="1299" y="12352"/>
                  </a:cubicBezTo>
                  <a:cubicBezTo>
                    <a:pt x="1535" y="12352"/>
                    <a:pt x="1775" y="12286"/>
                    <a:pt x="1997" y="12152"/>
                  </a:cubicBezTo>
                  <a:cubicBezTo>
                    <a:pt x="2553" y="11816"/>
                    <a:pt x="2767" y="11205"/>
                    <a:pt x="2829" y="10593"/>
                  </a:cubicBezTo>
                  <a:cubicBezTo>
                    <a:pt x="3190" y="10891"/>
                    <a:pt x="3600" y="11023"/>
                    <a:pt x="3998" y="11023"/>
                  </a:cubicBezTo>
                  <a:cubicBezTo>
                    <a:pt x="4973" y="11023"/>
                    <a:pt x="5880" y="10230"/>
                    <a:pt x="5852" y="9123"/>
                  </a:cubicBezTo>
                  <a:lnTo>
                    <a:pt x="5852" y="9123"/>
                  </a:lnTo>
                  <a:cubicBezTo>
                    <a:pt x="6153" y="9344"/>
                    <a:pt x="6511" y="9485"/>
                    <a:pt x="6870" y="9485"/>
                  </a:cubicBezTo>
                  <a:cubicBezTo>
                    <a:pt x="7128" y="9485"/>
                    <a:pt x="7387" y="9412"/>
                    <a:pt x="7623" y="9242"/>
                  </a:cubicBezTo>
                  <a:cubicBezTo>
                    <a:pt x="8024" y="8955"/>
                    <a:pt x="8205" y="8497"/>
                    <a:pt x="8160" y="8048"/>
                  </a:cubicBezTo>
                  <a:lnTo>
                    <a:pt x="8160" y="8048"/>
                  </a:lnTo>
                  <a:cubicBezTo>
                    <a:pt x="8490" y="8278"/>
                    <a:pt x="8859" y="8457"/>
                    <a:pt x="9254" y="8457"/>
                  </a:cubicBezTo>
                  <a:cubicBezTo>
                    <a:pt x="9353" y="8457"/>
                    <a:pt x="9453" y="8446"/>
                    <a:pt x="9555" y="8422"/>
                  </a:cubicBezTo>
                  <a:cubicBezTo>
                    <a:pt x="10033" y="8307"/>
                    <a:pt x="10388" y="7954"/>
                    <a:pt x="10456" y="7496"/>
                  </a:cubicBezTo>
                  <a:close/>
                  <a:moveTo>
                    <a:pt x="9002" y="14738"/>
                  </a:moveTo>
                  <a:cubicBezTo>
                    <a:pt x="10554" y="14738"/>
                    <a:pt x="11196" y="17180"/>
                    <a:pt x="11828" y="18254"/>
                  </a:cubicBezTo>
                  <a:cubicBezTo>
                    <a:pt x="11840" y="18274"/>
                    <a:pt x="11855" y="18292"/>
                    <a:pt x="11873" y="18307"/>
                  </a:cubicBezTo>
                  <a:lnTo>
                    <a:pt x="10441" y="19064"/>
                  </a:lnTo>
                  <a:lnTo>
                    <a:pt x="8964" y="19846"/>
                  </a:lnTo>
                  <a:cubicBezTo>
                    <a:pt x="8215" y="18633"/>
                    <a:pt x="6464" y="15436"/>
                    <a:pt x="8506" y="14815"/>
                  </a:cubicBezTo>
                  <a:cubicBezTo>
                    <a:pt x="8681" y="14762"/>
                    <a:pt x="8846" y="14738"/>
                    <a:pt x="9002" y="14738"/>
                  </a:cubicBezTo>
                  <a:close/>
                  <a:moveTo>
                    <a:pt x="11569" y="9250"/>
                  </a:moveTo>
                  <a:cubicBezTo>
                    <a:pt x="12586" y="11132"/>
                    <a:pt x="13517" y="13055"/>
                    <a:pt x="14315" y="15040"/>
                  </a:cubicBezTo>
                  <a:cubicBezTo>
                    <a:pt x="14464" y="15408"/>
                    <a:pt x="14842" y="15985"/>
                    <a:pt x="14825" y="16384"/>
                  </a:cubicBezTo>
                  <a:cubicBezTo>
                    <a:pt x="14801" y="16956"/>
                    <a:pt x="13846" y="17262"/>
                    <a:pt x="13418" y="17488"/>
                  </a:cubicBezTo>
                  <a:lnTo>
                    <a:pt x="13419" y="17489"/>
                  </a:lnTo>
                  <a:lnTo>
                    <a:pt x="12198" y="18134"/>
                  </a:lnTo>
                  <a:cubicBezTo>
                    <a:pt x="12194" y="18106"/>
                    <a:pt x="12185" y="18079"/>
                    <a:pt x="12170" y="18055"/>
                  </a:cubicBezTo>
                  <a:cubicBezTo>
                    <a:pt x="11544" y="17004"/>
                    <a:pt x="11236" y="15625"/>
                    <a:pt x="10203" y="14873"/>
                  </a:cubicBezTo>
                  <a:cubicBezTo>
                    <a:pt x="9815" y="14590"/>
                    <a:pt x="9310" y="14381"/>
                    <a:pt x="8817" y="14381"/>
                  </a:cubicBezTo>
                  <a:cubicBezTo>
                    <a:pt x="8554" y="14381"/>
                    <a:pt x="8294" y="14440"/>
                    <a:pt x="8057" y="14580"/>
                  </a:cubicBezTo>
                  <a:cubicBezTo>
                    <a:pt x="6255" y="15646"/>
                    <a:pt x="7702" y="18727"/>
                    <a:pt x="8738" y="19965"/>
                  </a:cubicBezTo>
                  <a:lnTo>
                    <a:pt x="7620" y="20556"/>
                  </a:lnTo>
                  <a:cubicBezTo>
                    <a:pt x="7188" y="20786"/>
                    <a:pt x="6710" y="21177"/>
                    <a:pt x="6223" y="21177"/>
                  </a:cubicBezTo>
                  <a:cubicBezTo>
                    <a:pt x="6163" y="21177"/>
                    <a:pt x="6104" y="21171"/>
                    <a:pt x="6044" y="21159"/>
                  </a:cubicBezTo>
                  <a:cubicBezTo>
                    <a:pt x="5490" y="21042"/>
                    <a:pt x="5269" y="20364"/>
                    <a:pt x="4978" y="19888"/>
                  </a:cubicBezTo>
                  <a:cubicBezTo>
                    <a:pt x="3808" y="17983"/>
                    <a:pt x="2691" y="16015"/>
                    <a:pt x="1383" y="14200"/>
                  </a:cubicBezTo>
                  <a:cubicBezTo>
                    <a:pt x="3349" y="13549"/>
                    <a:pt x="5291" y="12707"/>
                    <a:pt x="7184" y="11905"/>
                  </a:cubicBezTo>
                  <a:cubicBezTo>
                    <a:pt x="8776" y="11232"/>
                    <a:pt x="10319" y="10437"/>
                    <a:pt x="11569" y="9250"/>
                  </a:cubicBezTo>
                  <a:close/>
                  <a:moveTo>
                    <a:pt x="611" y="1"/>
                  </a:moveTo>
                  <a:cubicBezTo>
                    <a:pt x="492" y="1"/>
                    <a:pt x="379" y="111"/>
                    <a:pt x="376" y="234"/>
                  </a:cubicBezTo>
                  <a:cubicBezTo>
                    <a:pt x="333" y="2584"/>
                    <a:pt x="282" y="4934"/>
                    <a:pt x="227" y="7285"/>
                  </a:cubicBezTo>
                  <a:cubicBezTo>
                    <a:pt x="175" y="9622"/>
                    <a:pt x="0" y="12001"/>
                    <a:pt x="137" y="14336"/>
                  </a:cubicBezTo>
                  <a:cubicBezTo>
                    <a:pt x="140" y="14392"/>
                    <a:pt x="173" y="14426"/>
                    <a:pt x="211" y="14438"/>
                  </a:cubicBezTo>
                  <a:cubicBezTo>
                    <a:pt x="225" y="14486"/>
                    <a:pt x="267" y="14528"/>
                    <a:pt x="321" y="14528"/>
                  </a:cubicBezTo>
                  <a:cubicBezTo>
                    <a:pt x="331" y="14528"/>
                    <a:pt x="342" y="14526"/>
                    <a:pt x="353" y="14523"/>
                  </a:cubicBezTo>
                  <a:cubicBezTo>
                    <a:pt x="606" y="14449"/>
                    <a:pt x="859" y="14370"/>
                    <a:pt x="1112" y="14288"/>
                  </a:cubicBezTo>
                  <a:cubicBezTo>
                    <a:pt x="1114" y="14303"/>
                    <a:pt x="1118" y="14319"/>
                    <a:pt x="1125" y="14333"/>
                  </a:cubicBezTo>
                  <a:cubicBezTo>
                    <a:pt x="1774" y="15594"/>
                    <a:pt x="2539" y="16796"/>
                    <a:pt x="3276" y="18006"/>
                  </a:cubicBezTo>
                  <a:cubicBezTo>
                    <a:pt x="3953" y="19118"/>
                    <a:pt x="4561" y="20419"/>
                    <a:pt x="5379" y="21431"/>
                  </a:cubicBezTo>
                  <a:cubicBezTo>
                    <a:pt x="5591" y="21692"/>
                    <a:pt x="5799" y="21788"/>
                    <a:pt x="6016" y="21788"/>
                  </a:cubicBezTo>
                  <a:cubicBezTo>
                    <a:pt x="6293" y="21788"/>
                    <a:pt x="6585" y="21632"/>
                    <a:pt x="6918" y="21460"/>
                  </a:cubicBezTo>
                  <a:cubicBezTo>
                    <a:pt x="8178" y="20810"/>
                    <a:pt x="9425" y="20133"/>
                    <a:pt x="10678" y="19470"/>
                  </a:cubicBezTo>
                  <a:lnTo>
                    <a:pt x="14282" y="17564"/>
                  </a:lnTo>
                  <a:cubicBezTo>
                    <a:pt x="15055" y="17154"/>
                    <a:pt x="15465" y="16924"/>
                    <a:pt x="15202" y="16025"/>
                  </a:cubicBezTo>
                  <a:cubicBezTo>
                    <a:pt x="14484" y="13572"/>
                    <a:pt x="13150" y="11137"/>
                    <a:pt x="11905" y="8915"/>
                  </a:cubicBezTo>
                  <a:cubicBezTo>
                    <a:pt x="11991" y="8825"/>
                    <a:pt x="12076" y="8732"/>
                    <a:pt x="12157" y="8636"/>
                  </a:cubicBezTo>
                  <a:cubicBezTo>
                    <a:pt x="12282" y="8492"/>
                    <a:pt x="12190" y="8306"/>
                    <a:pt x="12058" y="8253"/>
                  </a:cubicBezTo>
                  <a:cubicBezTo>
                    <a:pt x="12085" y="8157"/>
                    <a:pt x="12065" y="8046"/>
                    <a:pt x="11964" y="7973"/>
                  </a:cubicBezTo>
                  <a:cubicBezTo>
                    <a:pt x="8219" y="5323"/>
                    <a:pt x="4481" y="2664"/>
                    <a:pt x="722" y="36"/>
                  </a:cubicBezTo>
                  <a:cubicBezTo>
                    <a:pt x="687" y="12"/>
                    <a:pt x="649" y="1"/>
                    <a:pt x="611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1378;p64">
              <a:extLst>
                <a:ext uri="{FF2B5EF4-FFF2-40B4-BE49-F238E27FC236}">
                  <a16:creationId xmlns:a16="http://schemas.microsoft.com/office/drawing/2014/main" id="{FF38DD87-52E5-4EC0-0C60-7E4574DA6092}"/>
                </a:ext>
              </a:extLst>
            </p:cNvPr>
            <p:cNvSpPr/>
            <p:nvPr/>
          </p:nvSpPr>
          <p:spPr>
            <a:xfrm>
              <a:off x="2041300" y="883650"/>
              <a:ext cx="29500" cy="27150"/>
            </a:xfrm>
            <a:custGeom>
              <a:avLst/>
              <a:gdLst/>
              <a:ahLst/>
              <a:cxnLst/>
              <a:rect l="l" t="t" r="r" b="b"/>
              <a:pathLst>
                <a:path w="1180" h="1086" extrusionOk="0">
                  <a:moveTo>
                    <a:pt x="598" y="236"/>
                  </a:moveTo>
                  <a:cubicBezTo>
                    <a:pt x="825" y="238"/>
                    <a:pt x="898" y="462"/>
                    <a:pt x="811" y="647"/>
                  </a:cubicBezTo>
                  <a:lnTo>
                    <a:pt x="812" y="647"/>
                  </a:lnTo>
                  <a:cubicBezTo>
                    <a:pt x="753" y="768"/>
                    <a:pt x="640" y="850"/>
                    <a:pt x="524" y="850"/>
                  </a:cubicBezTo>
                  <a:cubicBezTo>
                    <a:pt x="458" y="850"/>
                    <a:pt x="392" y="824"/>
                    <a:pt x="334" y="764"/>
                  </a:cubicBezTo>
                  <a:cubicBezTo>
                    <a:pt x="283" y="710"/>
                    <a:pt x="246" y="644"/>
                    <a:pt x="227" y="573"/>
                  </a:cubicBezTo>
                  <a:cubicBezTo>
                    <a:pt x="229" y="569"/>
                    <a:pt x="231" y="566"/>
                    <a:pt x="233" y="561"/>
                  </a:cubicBezTo>
                  <a:cubicBezTo>
                    <a:pt x="257" y="469"/>
                    <a:pt x="264" y="395"/>
                    <a:pt x="343" y="330"/>
                  </a:cubicBezTo>
                  <a:cubicBezTo>
                    <a:pt x="415" y="270"/>
                    <a:pt x="505" y="238"/>
                    <a:pt x="598" y="236"/>
                  </a:cubicBezTo>
                  <a:close/>
                  <a:moveTo>
                    <a:pt x="611" y="1"/>
                  </a:moveTo>
                  <a:cubicBezTo>
                    <a:pt x="504" y="1"/>
                    <a:pt x="384" y="35"/>
                    <a:pt x="279" y="94"/>
                  </a:cubicBezTo>
                  <a:cubicBezTo>
                    <a:pt x="269" y="88"/>
                    <a:pt x="257" y="85"/>
                    <a:pt x="245" y="85"/>
                  </a:cubicBezTo>
                  <a:cubicBezTo>
                    <a:pt x="226" y="85"/>
                    <a:pt x="208" y="92"/>
                    <a:pt x="193" y="105"/>
                  </a:cubicBezTo>
                  <a:cubicBezTo>
                    <a:pt x="115" y="173"/>
                    <a:pt x="60" y="263"/>
                    <a:pt x="36" y="362"/>
                  </a:cubicBezTo>
                  <a:cubicBezTo>
                    <a:pt x="31" y="375"/>
                    <a:pt x="27" y="389"/>
                    <a:pt x="25" y="402"/>
                  </a:cubicBezTo>
                  <a:cubicBezTo>
                    <a:pt x="23" y="411"/>
                    <a:pt x="21" y="421"/>
                    <a:pt x="19" y="431"/>
                  </a:cubicBezTo>
                  <a:cubicBezTo>
                    <a:pt x="18" y="441"/>
                    <a:pt x="18" y="450"/>
                    <a:pt x="18" y="460"/>
                  </a:cubicBezTo>
                  <a:cubicBezTo>
                    <a:pt x="1" y="649"/>
                    <a:pt x="72" y="849"/>
                    <a:pt x="220" y="972"/>
                  </a:cubicBezTo>
                  <a:cubicBezTo>
                    <a:pt x="314" y="1051"/>
                    <a:pt x="420" y="1086"/>
                    <a:pt x="524" y="1086"/>
                  </a:cubicBezTo>
                  <a:cubicBezTo>
                    <a:pt x="735" y="1086"/>
                    <a:pt x="940" y="944"/>
                    <a:pt x="1036" y="736"/>
                  </a:cubicBezTo>
                  <a:cubicBezTo>
                    <a:pt x="1180" y="423"/>
                    <a:pt x="1026" y="44"/>
                    <a:pt x="663" y="4"/>
                  </a:cubicBezTo>
                  <a:cubicBezTo>
                    <a:pt x="646" y="2"/>
                    <a:pt x="629" y="1"/>
                    <a:pt x="611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1379;p64">
              <a:extLst>
                <a:ext uri="{FF2B5EF4-FFF2-40B4-BE49-F238E27FC236}">
                  <a16:creationId xmlns:a16="http://schemas.microsoft.com/office/drawing/2014/main" id="{0F698C28-2855-20AA-560B-D13682A73B40}"/>
                </a:ext>
              </a:extLst>
            </p:cNvPr>
            <p:cNvSpPr/>
            <p:nvPr/>
          </p:nvSpPr>
          <p:spPr>
            <a:xfrm>
              <a:off x="1866375" y="807525"/>
              <a:ext cx="108750" cy="121825"/>
            </a:xfrm>
            <a:custGeom>
              <a:avLst/>
              <a:gdLst/>
              <a:ahLst/>
              <a:cxnLst/>
              <a:rect l="l" t="t" r="r" b="b"/>
              <a:pathLst>
                <a:path w="4350" h="4873" extrusionOk="0">
                  <a:moveTo>
                    <a:pt x="2043" y="495"/>
                  </a:moveTo>
                  <a:cubicBezTo>
                    <a:pt x="2762" y="495"/>
                    <a:pt x="2846" y="1082"/>
                    <a:pt x="3037" y="1575"/>
                  </a:cubicBezTo>
                  <a:cubicBezTo>
                    <a:pt x="3065" y="1646"/>
                    <a:pt x="3093" y="1717"/>
                    <a:pt x="3120" y="1789"/>
                  </a:cubicBezTo>
                  <a:cubicBezTo>
                    <a:pt x="2812" y="1940"/>
                    <a:pt x="2492" y="2089"/>
                    <a:pt x="2178" y="2248"/>
                  </a:cubicBezTo>
                  <a:cubicBezTo>
                    <a:pt x="1965" y="1707"/>
                    <a:pt x="1742" y="1171"/>
                    <a:pt x="1530" y="636"/>
                  </a:cubicBezTo>
                  <a:cubicBezTo>
                    <a:pt x="1527" y="630"/>
                    <a:pt x="1524" y="625"/>
                    <a:pt x="1519" y="620"/>
                  </a:cubicBezTo>
                  <a:cubicBezTo>
                    <a:pt x="1667" y="559"/>
                    <a:pt x="1802" y="512"/>
                    <a:pt x="1884" y="504"/>
                  </a:cubicBezTo>
                  <a:cubicBezTo>
                    <a:pt x="1940" y="498"/>
                    <a:pt x="1993" y="495"/>
                    <a:pt x="2043" y="495"/>
                  </a:cubicBezTo>
                  <a:close/>
                  <a:moveTo>
                    <a:pt x="1268" y="731"/>
                  </a:moveTo>
                  <a:cubicBezTo>
                    <a:pt x="1485" y="1279"/>
                    <a:pt x="1693" y="1835"/>
                    <a:pt x="1912" y="2387"/>
                  </a:cubicBezTo>
                  <a:cubicBezTo>
                    <a:pt x="1656" y="2522"/>
                    <a:pt x="1409" y="2677"/>
                    <a:pt x="1175" y="2848"/>
                  </a:cubicBezTo>
                  <a:cubicBezTo>
                    <a:pt x="1164" y="2822"/>
                    <a:pt x="1151" y="2797"/>
                    <a:pt x="1139" y="2770"/>
                  </a:cubicBezTo>
                  <a:cubicBezTo>
                    <a:pt x="974" y="2413"/>
                    <a:pt x="700" y="2013"/>
                    <a:pt x="607" y="1632"/>
                  </a:cubicBezTo>
                  <a:cubicBezTo>
                    <a:pt x="490" y="1159"/>
                    <a:pt x="408" y="1209"/>
                    <a:pt x="901" y="919"/>
                  </a:cubicBezTo>
                  <a:cubicBezTo>
                    <a:pt x="975" y="875"/>
                    <a:pt x="1115" y="803"/>
                    <a:pt x="1268" y="731"/>
                  </a:cubicBezTo>
                  <a:close/>
                  <a:moveTo>
                    <a:pt x="3219" y="2039"/>
                  </a:moveTo>
                  <a:cubicBezTo>
                    <a:pt x="3430" y="2580"/>
                    <a:pt x="3642" y="3122"/>
                    <a:pt x="3850" y="3665"/>
                  </a:cubicBezTo>
                  <a:cubicBezTo>
                    <a:pt x="3477" y="3697"/>
                    <a:pt x="3113" y="3786"/>
                    <a:pt x="2780" y="3941"/>
                  </a:cubicBezTo>
                  <a:cubicBezTo>
                    <a:pt x="2637" y="3467"/>
                    <a:pt x="2468" y="2998"/>
                    <a:pt x="2289" y="2533"/>
                  </a:cubicBezTo>
                  <a:cubicBezTo>
                    <a:pt x="2603" y="2373"/>
                    <a:pt x="2913" y="2201"/>
                    <a:pt x="3219" y="2039"/>
                  </a:cubicBezTo>
                  <a:close/>
                  <a:moveTo>
                    <a:pt x="2024" y="2663"/>
                  </a:moveTo>
                  <a:cubicBezTo>
                    <a:pt x="2211" y="3124"/>
                    <a:pt x="2408" y="3579"/>
                    <a:pt x="2628" y="4020"/>
                  </a:cubicBezTo>
                  <a:cubicBezTo>
                    <a:pt x="2358" y="4164"/>
                    <a:pt x="2117" y="4357"/>
                    <a:pt x="1917" y="4588"/>
                  </a:cubicBezTo>
                  <a:cubicBezTo>
                    <a:pt x="1721" y="4038"/>
                    <a:pt x="1480" y="3508"/>
                    <a:pt x="1236" y="2979"/>
                  </a:cubicBezTo>
                  <a:cubicBezTo>
                    <a:pt x="1506" y="2892"/>
                    <a:pt x="1769" y="2787"/>
                    <a:pt x="2024" y="2663"/>
                  </a:cubicBezTo>
                  <a:close/>
                  <a:moveTo>
                    <a:pt x="2411" y="1"/>
                  </a:moveTo>
                  <a:cubicBezTo>
                    <a:pt x="2316" y="1"/>
                    <a:pt x="2216" y="29"/>
                    <a:pt x="2087" y="69"/>
                  </a:cubicBezTo>
                  <a:cubicBezTo>
                    <a:pt x="1407" y="275"/>
                    <a:pt x="739" y="647"/>
                    <a:pt x="88" y="926"/>
                  </a:cubicBezTo>
                  <a:cubicBezTo>
                    <a:pt x="7" y="961"/>
                    <a:pt x="0" y="1071"/>
                    <a:pt x="32" y="1140"/>
                  </a:cubicBezTo>
                  <a:cubicBezTo>
                    <a:pt x="594" y="2321"/>
                    <a:pt x="1111" y="3547"/>
                    <a:pt x="1786" y="4669"/>
                  </a:cubicBezTo>
                  <a:cubicBezTo>
                    <a:pt x="1800" y="4691"/>
                    <a:pt x="1823" y="4705"/>
                    <a:pt x="1849" y="4705"/>
                  </a:cubicBezTo>
                  <a:cubicBezTo>
                    <a:pt x="1854" y="4705"/>
                    <a:pt x="1858" y="4704"/>
                    <a:pt x="1863" y="4703"/>
                  </a:cubicBezTo>
                  <a:lnTo>
                    <a:pt x="1863" y="4703"/>
                  </a:lnTo>
                  <a:cubicBezTo>
                    <a:pt x="1857" y="4794"/>
                    <a:pt x="1933" y="4872"/>
                    <a:pt x="2024" y="4872"/>
                  </a:cubicBezTo>
                  <a:cubicBezTo>
                    <a:pt x="2061" y="4872"/>
                    <a:pt x="2100" y="4860"/>
                    <a:pt x="2137" y="4830"/>
                  </a:cubicBezTo>
                  <a:cubicBezTo>
                    <a:pt x="2751" y="4343"/>
                    <a:pt x="3323" y="4046"/>
                    <a:pt x="4119" y="4025"/>
                  </a:cubicBezTo>
                  <a:cubicBezTo>
                    <a:pt x="4228" y="4022"/>
                    <a:pt x="4349" y="3905"/>
                    <a:pt x="4300" y="3786"/>
                  </a:cubicBezTo>
                  <a:cubicBezTo>
                    <a:pt x="4038" y="3149"/>
                    <a:pt x="3784" y="2508"/>
                    <a:pt x="3527" y="1868"/>
                  </a:cubicBezTo>
                  <a:cubicBezTo>
                    <a:pt x="3590" y="1796"/>
                    <a:pt x="3534" y="1679"/>
                    <a:pt x="3443" y="1660"/>
                  </a:cubicBezTo>
                  <a:cubicBezTo>
                    <a:pt x="3419" y="1600"/>
                    <a:pt x="3395" y="1541"/>
                    <a:pt x="3371" y="1482"/>
                  </a:cubicBezTo>
                  <a:cubicBezTo>
                    <a:pt x="3210" y="1082"/>
                    <a:pt x="3078" y="388"/>
                    <a:pt x="2719" y="119"/>
                  </a:cubicBezTo>
                  <a:cubicBezTo>
                    <a:pt x="2604" y="33"/>
                    <a:pt x="2510" y="1"/>
                    <a:pt x="2411" y="1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1380;p64">
              <a:extLst>
                <a:ext uri="{FF2B5EF4-FFF2-40B4-BE49-F238E27FC236}">
                  <a16:creationId xmlns:a16="http://schemas.microsoft.com/office/drawing/2014/main" id="{9668F215-04D4-79CF-03D5-D79279474171}"/>
                </a:ext>
              </a:extLst>
            </p:cNvPr>
            <p:cNvSpPr/>
            <p:nvPr/>
          </p:nvSpPr>
          <p:spPr>
            <a:xfrm>
              <a:off x="2031475" y="725625"/>
              <a:ext cx="105125" cy="126750"/>
            </a:xfrm>
            <a:custGeom>
              <a:avLst/>
              <a:gdLst/>
              <a:ahLst/>
              <a:cxnLst/>
              <a:rect l="l" t="t" r="r" b="b"/>
              <a:pathLst>
                <a:path w="4205" h="5070" extrusionOk="0">
                  <a:moveTo>
                    <a:pt x="2138" y="427"/>
                  </a:moveTo>
                  <a:cubicBezTo>
                    <a:pt x="2385" y="874"/>
                    <a:pt x="2654" y="1322"/>
                    <a:pt x="2909" y="1775"/>
                  </a:cubicBezTo>
                  <a:cubicBezTo>
                    <a:pt x="2875" y="1775"/>
                    <a:pt x="2844" y="1787"/>
                    <a:pt x="2820" y="1810"/>
                  </a:cubicBezTo>
                  <a:cubicBezTo>
                    <a:pt x="2634" y="1980"/>
                    <a:pt x="2440" y="2138"/>
                    <a:pt x="2241" y="2289"/>
                  </a:cubicBezTo>
                  <a:cubicBezTo>
                    <a:pt x="1966" y="1846"/>
                    <a:pt x="1660" y="1422"/>
                    <a:pt x="1323" y="1023"/>
                  </a:cubicBezTo>
                  <a:cubicBezTo>
                    <a:pt x="1609" y="844"/>
                    <a:pt x="1881" y="645"/>
                    <a:pt x="2138" y="427"/>
                  </a:cubicBezTo>
                  <a:close/>
                  <a:moveTo>
                    <a:pt x="1168" y="1115"/>
                  </a:moveTo>
                  <a:cubicBezTo>
                    <a:pt x="1450" y="1524"/>
                    <a:pt x="1726" y="1936"/>
                    <a:pt x="1981" y="2363"/>
                  </a:cubicBezTo>
                  <a:cubicBezTo>
                    <a:pt x="1989" y="2378"/>
                    <a:pt x="2006" y="2407"/>
                    <a:pt x="2028" y="2446"/>
                  </a:cubicBezTo>
                  <a:cubicBezTo>
                    <a:pt x="1785" y="2622"/>
                    <a:pt x="1535" y="2788"/>
                    <a:pt x="1281" y="2952"/>
                  </a:cubicBezTo>
                  <a:cubicBezTo>
                    <a:pt x="965" y="2449"/>
                    <a:pt x="621" y="1965"/>
                    <a:pt x="232" y="1528"/>
                  </a:cubicBezTo>
                  <a:lnTo>
                    <a:pt x="232" y="1528"/>
                  </a:lnTo>
                  <a:cubicBezTo>
                    <a:pt x="237" y="1529"/>
                    <a:pt x="241" y="1529"/>
                    <a:pt x="246" y="1529"/>
                  </a:cubicBezTo>
                  <a:cubicBezTo>
                    <a:pt x="260" y="1529"/>
                    <a:pt x="274" y="1526"/>
                    <a:pt x="288" y="1522"/>
                  </a:cubicBezTo>
                  <a:lnTo>
                    <a:pt x="288" y="1521"/>
                  </a:lnTo>
                  <a:cubicBezTo>
                    <a:pt x="594" y="1415"/>
                    <a:pt x="888" y="1279"/>
                    <a:pt x="1168" y="1115"/>
                  </a:cubicBezTo>
                  <a:close/>
                  <a:moveTo>
                    <a:pt x="3022" y="1980"/>
                  </a:moveTo>
                  <a:cubicBezTo>
                    <a:pt x="3210" y="2322"/>
                    <a:pt x="3385" y="2668"/>
                    <a:pt x="3534" y="3020"/>
                  </a:cubicBezTo>
                  <a:cubicBezTo>
                    <a:pt x="3770" y="3580"/>
                    <a:pt x="3568" y="3597"/>
                    <a:pt x="3103" y="3927"/>
                  </a:cubicBezTo>
                  <a:lnTo>
                    <a:pt x="3103" y="3926"/>
                  </a:lnTo>
                  <a:cubicBezTo>
                    <a:pt x="3090" y="3935"/>
                    <a:pt x="3077" y="3946"/>
                    <a:pt x="3063" y="3955"/>
                  </a:cubicBezTo>
                  <a:cubicBezTo>
                    <a:pt x="3062" y="3534"/>
                    <a:pt x="2662" y="3017"/>
                    <a:pt x="2488" y="2705"/>
                  </a:cubicBezTo>
                  <a:cubicBezTo>
                    <a:pt x="2452" y="2642"/>
                    <a:pt x="2414" y="2580"/>
                    <a:pt x="2376" y="2518"/>
                  </a:cubicBezTo>
                  <a:cubicBezTo>
                    <a:pt x="2596" y="2355"/>
                    <a:pt x="2806" y="2182"/>
                    <a:pt x="3008" y="1998"/>
                  </a:cubicBezTo>
                  <a:cubicBezTo>
                    <a:pt x="3014" y="1993"/>
                    <a:pt x="3018" y="1986"/>
                    <a:pt x="3022" y="1980"/>
                  </a:cubicBezTo>
                  <a:close/>
                  <a:moveTo>
                    <a:pt x="2159" y="2673"/>
                  </a:moveTo>
                  <a:cubicBezTo>
                    <a:pt x="2369" y="3041"/>
                    <a:pt x="2701" y="3627"/>
                    <a:pt x="2850" y="3912"/>
                  </a:cubicBezTo>
                  <a:cubicBezTo>
                    <a:pt x="2842" y="3912"/>
                    <a:pt x="2835" y="3912"/>
                    <a:pt x="2828" y="3913"/>
                  </a:cubicBezTo>
                  <a:lnTo>
                    <a:pt x="2828" y="3912"/>
                  </a:lnTo>
                  <a:lnTo>
                    <a:pt x="2783" y="3920"/>
                  </a:lnTo>
                  <a:cubicBezTo>
                    <a:pt x="2717" y="3931"/>
                    <a:pt x="2697" y="4003"/>
                    <a:pt x="2705" y="4058"/>
                  </a:cubicBezTo>
                  <a:cubicBezTo>
                    <a:pt x="2713" y="4126"/>
                    <a:pt x="2726" y="4162"/>
                    <a:pt x="2759" y="4190"/>
                  </a:cubicBezTo>
                  <a:cubicBezTo>
                    <a:pt x="2580" y="4333"/>
                    <a:pt x="2404" y="4480"/>
                    <a:pt x="2234" y="4635"/>
                  </a:cubicBezTo>
                  <a:cubicBezTo>
                    <a:pt x="1966" y="4128"/>
                    <a:pt x="1686" y="3615"/>
                    <a:pt x="1383" y="3118"/>
                  </a:cubicBezTo>
                  <a:cubicBezTo>
                    <a:pt x="1653" y="2991"/>
                    <a:pt x="1913" y="2842"/>
                    <a:pt x="2159" y="2673"/>
                  </a:cubicBezTo>
                  <a:close/>
                  <a:moveTo>
                    <a:pt x="2192" y="0"/>
                  </a:moveTo>
                  <a:cubicBezTo>
                    <a:pt x="2148" y="0"/>
                    <a:pt x="2102" y="17"/>
                    <a:pt x="2067" y="48"/>
                  </a:cubicBezTo>
                  <a:cubicBezTo>
                    <a:pt x="1742" y="337"/>
                    <a:pt x="1410" y="569"/>
                    <a:pt x="1061" y="780"/>
                  </a:cubicBezTo>
                  <a:cubicBezTo>
                    <a:pt x="1047" y="784"/>
                    <a:pt x="1034" y="791"/>
                    <a:pt x="1024" y="802"/>
                  </a:cubicBezTo>
                  <a:cubicBezTo>
                    <a:pt x="753" y="963"/>
                    <a:pt x="473" y="1111"/>
                    <a:pt x="177" y="1259"/>
                  </a:cubicBezTo>
                  <a:cubicBezTo>
                    <a:pt x="100" y="1297"/>
                    <a:pt x="93" y="1382"/>
                    <a:pt x="125" y="1445"/>
                  </a:cubicBezTo>
                  <a:cubicBezTo>
                    <a:pt x="124" y="1445"/>
                    <a:pt x="124" y="1445"/>
                    <a:pt x="123" y="1445"/>
                  </a:cubicBezTo>
                  <a:cubicBezTo>
                    <a:pt x="60" y="1445"/>
                    <a:pt x="0" y="1520"/>
                    <a:pt x="38" y="1588"/>
                  </a:cubicBezTo>
                  <a:cubicBezTo>
                    <a:pt x="332" y="2121"/>
                    <a:pt x="652" y="2637"/>
                    <a:pt x="972" y="3154"/>
                  </a:cubicBezTo>
                  <a:cubicBezTo>
                    <a:pt x="942" y="3196"/>
                    <a:pt x="968" y="3266"/>
                    <a:pt x="1020" y="3266"/>
                  </a:cubicBezTo>
                  <a:cubicBezTo>
                    <a:pt x="1026" y="3266"/>
                    <a:pt x="1033" y="3265"/>
                    <a:pt x="1039" y="3263"/>
                  </a:cubicBezTo>
                  <a:cubicBezTo>
                    <a:pt x="1389" y="3828"/>
                    <a:pt x="1734" y="4396"/>
                    <a:pt x="2042" y="4989"/>
                  </a:cubicBezTo>
                  <a:cubicBezTo>
                    <a:pt x="2070" y="5044"/>
                    <a:pt x="2125" y="5069"/>
                    <a:pt x="2181" y="5069"/>
                  </a:cubicBezTo>
                  <a:cubicBezTo>
                    <a:pt x="2226" y="5069"/>
                    <a:pt x="2271" y="5053"/>
                    <a:pt x="2304" y="5022"/>
                  </a:cubicBezTo>
                  <a:cubicBezTo>
                    <a:pt x="2853" y="4518"/>
                    <a:pt x="3454" y="4073"/>
                    <a:pt x="4098" y="3697"/>
                  </a:cubicBezTo>
                  <a:cubicBezTo>
                    <a:pt x="4177" y="3648"/>
                    <a:pt x="4205" y="3546"/>
                    <a:pt x="4159" y="3464"/>
                  </a:cubicBezTo>
                  <a:cubicBezTo>
                    <a:pt x="3550" y="2337"/>
                    <a:pt x="2942" y="1209"/>
                    <a:pt x="2332" y="82"/>
                  </a:cubicBezTo>
                  <a:cubicBezTo>
                    <a:pt x="2302" y="26"/>
                    <a:pt x="2248" y="0"/>
                    <a:pt x="2192" y="0"/>
                  </a:cubicBezTo>
                  <a:close/>
                </a:path>
              </a:pathLst>
            </a:custGeom>
            <a:solidFill>
              <a:srgbClr val="26263C"/>
            </a:solidFill>
            <a:ln w="5625" cap="flat" cmpd="sng">
              <a:solidFill>
                <a:srgbClr val="26263C"/>
              </a:solidFill>
              <a:prstDash val="solid"/>
              <a:miter lim="1058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1" name="Rectangle 57">
            <a:extLst>
              <a:ext uri="{FF2B5EF4-FFF2-40B4-BE49-F238E27FC236}">
                <a16:creationId xmlns:a16="http://schemas.microsoft.com/office/drawing/2014/main" id="{F7C8889D-901A-D58E-976A-2C83B42DB9DB}"/>
              </a:ext>
            </a:extLst>
          </p:cNvPr>
          <p:cNvSpPr/>
          <p:nvPr/>
        </p:nvSpPr>
        <p:spPr>
          <a:xfrm>
            <a:off x="4365551" y="1666334"/>
            <a:ext cx="3594253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 err="1">
                <a:solidFill>
                  <a:srgbClr val="262624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262624"/>
                </a:solidFill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262624"/>
                </a:solidFill>
                <a:cs typeface="Arial"/>
                <a:sym typeface="Arial"/>
              </a:rPr>
              <a:t> 4 (SGK – tr34)</a:t>
            </a:r>
          </a:p>
        </p:txBody>
      </p:sp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9C1F4791-939F-79DC-E340-9813BF1F9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271086"/>
              </p:ext>
            </p:extLst>
          </p:nvPr>
        </p:nvGraphicFramePr>
        <p:xfrm>
          <a:off x="7053951" y="2658836"/>
          <a:ext cx="4775200" cy="3496100"/>
        </p:xfrm>
        <a:graphic>
          <a:graphicData uri="http://schemas.openxmlformats.org/drawingml/2006/table">
            <a:tbl>
              <a:tblPr firstRow="1" firstCol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12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Hành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tinh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FBB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Khoảng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đến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Mặt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Trời</a:t>
                      </a:r>
                      <a:r>
                        <a:rPr lang="en-US" sz="2400" dirty="0">
                          <a:effectLst/>
                        </a:rPr>
                        <a:t> (km)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FB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Trái Đất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149 600 000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Sao Kim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108 000 000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Sao Thủy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57 910 000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Sao Hỏa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UTM Avo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227 700 000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" name="Rectangle 1">
            <a:extLst>
              <a:ext uri="{FF2B5EF4-FFF2-40B4-BE49-F238E27FC236}">
                <a16:creationId xmlns:a16="http://schemas.microsoft.com/office/drawing/2014/main" id="{9164FAAB-CC3F-34A7-3E19-DD8355CB8E32}"/>
              </a:ext>
            </a:extLst>
          </p:cNvPr>
          <p:cNvSpPr/>
          <p:nvPr/>
        </p:nvSpPr>
        <p:spPr>
          <a:xfrm>
            <a:off x="507767" y="2658836"/>
            <a:ext cx="6464290" cy="3344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Vì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: </a:t>
            </a: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57 910 000 &lt; 108 000 000 &lt; 149 600 000 &lt; 227 700 000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cs typeface="Arial"/>
                <a:sym typeface="Arial"/>
              </a:rPr>
              <a:t>→ Khoảng cách từ các hành tinh đến Mặt trời theo thứ tự từ gần nhất đến xa nhất là: 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000000"/>
                </a:solidFill>
                <a:cs typeface="Arial"/>
                <a:sym typeface="Arial"/>
              </a:rPr>
              <a:t>Sao Thủy, Sao Kim, Trái Đất, Sao Hỏa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4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4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C60CB375-785D-C0B2-9038-4CDB645EF44A}"/>
              </a:ext>
            </a:extLst>
          </p:cNvPr>
          <p:cNvSpPr/>
          <p:nvPr/>
        </p:nvSpPr>
        <p:spPr>
          <a:xfrm>
            <a:off x="914401" y="1961243"/>
            <a:ext cx="9724571" cy="2935514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49282BA-E329-4866-F5BB-B6FE52623021}"/>
              </a:ext>
            </a:extLst>
          </p:cNvPr>
          <p:cNvSpPr txBox="1"/>
          <p:nvPr/>
        </p:nvSpPr>
        <p:spPr>
          <a:xfrm>
            <a:off x="2650411" y="2832260"/>
            <a:ext cx="6611259" cy="12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600" dirty="0"/>
              <a:t>Qua bài học hôm nay, em biết thêm được điều gì?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799CDDA0-4AF2-C822-D60B-D49698CF4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01" y="4825123"/>
            <a:ext cx="2264570" cy="22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850023" y="2992430"/>
            <a:ext cx="2736543" cy="1558939"/>
            <a:chOff x="309542" y="967667"/>
            <a:chExt cx="2878585" cy="155893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C60CB375-785D-C0B2-9038-4CDB645EF44A}"/>
              </a:ext>
            </a:extLst>
          </p:cNvPr>
          <p:cNvSpPr/>
          <p:nvPr/>
        </p:nvSpPr>
        <p:spPr>
          <a:xfrm>
            <a:off x="914401" y="1961243"/>
            <a:ext cx="9724571" cy="2935514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49282BA-E329-4866-F5BB-B6FE52623021}"/>
              </a:ext>
            </a:extLst>
          </p:cNvPr>
          <p:cNvSpPr txBox="1"/>
          <p:nvPr/>
        </p:nvSpPr>
        <p:spPr>
          <a:xfrm>
            <a:off x="2996422" y="2787376"/>
            <a:ext cx="5560528" cy="12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</a:t>
            </a:r>
            <a:r>
              <a:rPr lang="en-US" sz="2600" dirty="0" err="1"/>
              <a:t>làm</a:t>
            </a:r>
            <a:r>
              <a:rPr lang="en-US" sz="2600" dirty="0"/>
              <a:t> </a:t>
            </a:r>
            <a:r>
              <a:rPr lang="en-US" sz="2600" dirty="0" err="1"/>
              <a:t>tốt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tập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, </a:t>
            </a: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nhắn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điều</a:t>
            </a:r>
            <a:r>
              <a:rPr lang="en-US" sz="2600" dirty="0"/>
              <a:t> </a:t>
            </a:r>
            <a:r>
              <a:rPr lang="en-US" sz="2600" dirty="0" err="1"/>
              <a:t>gì</a:t>
            </a:r>
            <a:r>
              <a:rPr lang="en-US" sz="2600" dirty="0"/>
              <a:t>?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799CDDA0-4AF2-C822-D60B-D49698CF4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01" y="4825123"/>
            <a:ext cx="2264570" cy="22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D771296B-5A0F-57E0-AC3B-4B521FCD7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6849" y="2185288"/>
            <a:ext cx="812800" cy="821491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FC983E87-E5D6-1670-D784-59C01D177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6849" y="3190018"/>
            <a:ext cx="812800" cy="821491"/>
          </a:xfrm>
          <a:prstGeom prst="rect">
            <a:avLst/>
          </a:prstGeom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7A3B866C-50E0-AA1F-C008-782AC2C56A7F}"/>
              </a:ext>
            </a:extLst>
          </p:cNvPr>
          <p:cNvSpPr/>
          <p:nvPr/>
        </p:nvSpPr>
        <p:spPr>
          <a:xfrm>
            <a:off x="2813249" y="2257480"/>
            <a:ext cx="442609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Ôn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kiến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học</a:t>
            </a:r>
            <a:endParaRPr lang="en-US" sz="24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B08D686-0008-04D5-2FE4-E46CE135B63E}"/>
              </a:ext>
            </a:extLst>
          </p:cNvPr>
          <p:cNvSpPr/>
          <p:nvPr/>
        </p:nvSpPr>
        <p:spPr>
          <a:xfrm>
            <a:off x="2882694" y="3334400"/>
            <a:ext cx="52324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Hoàn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VBT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025B797-D976-A3D2-E987-66B7C0440466}"/>
              </a:ext>
            </a:extLst>
          </p:cNvPr>
          <p:cNvSpPr/>
          <p:nvPr/>
        </p:nvSpPr>
        <p:spPr>
          <a:xfrm>
            <a:off x="3106057" y="4351413"/>
            <a:ext cx="71628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chuẩn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bị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trước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14: </a:t>
            </a:r>
            <a:r>
              <a:rPr lang="en-US" sz="24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Yến</a:t>
            </a:r>
            <a:r>
              <a:rPr lang="en-US" sz="24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tạ</a:t>
            </a:r>
            <a:r>
              <a:rPr lang="en-US" sz="2400" b="1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tấn</a:t>
            </a:r>
            <a:endParaRPr lang="en-US" sz="2400" b="1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2C13619F-5419-A2E7-9ABC-D50F5C47C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6849" y="4294612"/>
            <a:ext cx="812800" cy="82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CEA511AA-5E95-6B4A-8662-6A362069E985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114606A3-CD0C-DC02-376E-C2EDE1A30C1B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mời quý thầy cô tham gia Group Facebook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theo đường link:  </a:t>
            </a:r>
            <a:endParaRPr/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04502D60-2A26-2335-090F-33B57BC63FEA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239B2A59-A8A9-5A45-1452-C5C1A4E3FC78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>
                <a:solidFill>
                  <a:srgbClr val="833C0B"/>
                </a:solidFill>
                <a:ea typeface="Arial"/>
                <a:cs typeface="Arial"/>
                <a:sym typeface="Arial"/>
              </a:rPr>
              <a:t>Hoc10 – Đồng hành cùng giáo viên tiểu học</a:t>
            </a:r>
            <a:endParaRPr/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093C6C81-6719-4837-58B6-9F260BFD25EC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3C0B"/>
                </a:solidFill>
                <a:ea typeface="Arial"/>
                <a:cs typeface="Arial"/>
                <a:sym typeface="Arial"/>
              </a:rPr>
              <a:t>Hoặc truy cập qua QR code</a:t>
            </a:r>
            <a:endParaRPr/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2C0A3F60-D0A2-7A78-581B-AC2B93C00F1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F81A1C2B-A8E7-FFB9-B745-ADBEC452749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60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185C39C2-8406-A612-064B-C1279AF10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35" y="2423420"/>
            <a:ext cx="7268865" cy="3689647"/>
          </a:xfrm>
          <a:prstGeom prst="rect">
            <a:avLst/>
          </a:prstGeom>
        </p:spPr>
      </p:pic>
      <p:sp>
        <p:nvSpPr>
          <p:cNvPr id="4" name="Rounded Rectangular Callout 32">
            <a:extLst>
              <a:ext uri="{FF2B5EF4-FFF2-40B4-BE49-F238E27FC236}">
                <a16:creationId xmlns:a16="http://schemas.microsoft.com/office/drawing/2014/main" id="{242D9C62-AE62-F461-5A92-95ABA8197858}"/>
              </a:ext>
            </a:extLst>
          </p:cNvPr>
          <p:cNvSpPr/>
          <p:nvPr/>
        </p:nvSpPr>
        <p:spPr>
          <a:xfrm>
            <a:off x="282699" y="2686352"/>
            <a:ext cx="4558951" cy="3034940"/>
          </a:xfrm>
          <a:prstGeom prst="wedgeRoundRectCallout">
            <a:avLst>
              <a:gd name="adj1" fmla="val -59729"/>
              <a:gd name="adj2" fmla="val -8433"/>
              <a:gd name="adj3" fmla="val 16667"/>
            </a:avLst>
          </a:prstGeom>
          <a:solidFill>
            <a:srgbClr val="26263C">
              <a:lumMod val="10000"/>
              <a:lumOff val="90000"/>
            </a:srgbClr>
          </a:solidFill>
          <a:ln w="25400" cap="flat" cmpd="sng" algn="ctr">
            <a:solidFill>
              <a:srgbClr val="26263C">
                <a:lumMod val="50000"/>
                <a:lumOff val="50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C047AD3-19F3-82A0-AC06-B521B9566936}"/>
              </a:ext>
            </a:extLst>
          </p:cNvPr>
          <p:cNvSpPr/>
          <p:nvPr/>
        </p:nvSpPr>
        <p:spPr>
          <a:xfrm>
            <a:off x="730383" y="3098478"/>
            <a:ext cx="3403600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Em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hãy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lời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thoại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nhân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vật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thảo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luận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hệ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đếm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thập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phân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2295645D-8B54-D450-A5A6-B44892C07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8000" y="1748363"/>
            <a:ext cx="1422400" cy="1350115"/>
          </a:xfrm>
          <a:prstGeom prst="rect">
            <a:avLst/>
          </a:prstGeom>
        </p:spPr>
      </p:pic>
      <p:sp>
        <p:nvSpPr>
          <p:cNvPr id="7" name="Rectangle 35">
            <a:extLst>
              <a:ext uri="{FF2B5EF4-FFF2-40B4-BE49-F238E27FC236}">
                <a16:creationId xmlns:a16="http://schemas.microsoft.com/office/drawing/2014/main" id="{20ED273F-17F5-F102-D12D-05AAFDD9F802}"/>
              </a:ext>
            </a:extLst>
          </p:cNvPr>
          <p:cNvSpPr/>
          <p:nvPr/>
        </p:nvSpPr>
        <p:spPr>
          <a:xfrm>
            <a:off x="64022" y="7085351"/>
            <a:ext cx="4777628" cy="1962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100" kern="0" dirty="0">
                <a:cs typeface="Arial"/>
                <a:sym typeface="Arial"/>
              </a:rPr>
              <a:t>Hệ thập phân hay còn gọi là hệ đếm cơ số 10, đây là hệ đếm rộng rãi và phổ biến nhất trong toán học và đời sống hàng ngày</a:t>
            </a:r>
            <a:r>
              <a:rPr lang="en-US" sz="2100" kern="0" dirty="0"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2.59259E-6 L 0.0112 -0.5606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C6CBDC-108F-6495-ED45-9F964A9D0234}"/>
              </a:ext>
            </a:extLst>
          </p:cNvPr>
          <p:cNvGrpSpPr/>
          <p:nvPr/>
        </p:nvGrpSpPr>
        <p:grpSpPr>
          <a:xfrm>
            <a:off x="4727728" y="296499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F642DCF3-0CF3-02C6-5639-AF97E87A0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EB9567-6765-CA3D-2A68-E3F030FBFBB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8F9B0-B20B-5F97-E908-83E1ECC47BB7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3">
            <a:extLst>
              <a:ext uri="{FF2B5EF4-FFF2-40B4-BE49-F238E27FC236}">
                <a16:creationId xmlns:a16="http://schemas.microsoft.com/office/drawing/2014/main" id="{489F5A25-1FD7-DC3F-4927-9DB1639715D9}"/>
              </a:ext>
            </a:extLst>
          </p:cNvPr>
          <p:cNvSpPr/>
          <p:nvPr/>
        </p:nvSpPr>
        <p:spPr>
          <a:xfrm>
            <a:off x="3695959" y="3429000"/>
            <a:ext cx="7518400" cy="2811969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85C5A7">
              <a:lumMod val="40000"/>
              <a:lumOff val="60000"/>
            </a:srgbClr>
          </a:solidFill>
          <a:ln w="25400" cap="flat" cmpd="sng" algn="ctr">
            <a:solidFill>
              <a:srgbClr val="413E3E"/>
            </a:solidFill>
            <a:prstDash val="lgDash"/>
          </a:ln>
          <a:effectLst/>
        </p:spPr>
        <p:txBody>
          <a:bodyPr rtlCol="0" anchor="ctr"/>
          <a:lstStyle/>
          <a:p>
            <a:pPr marL="381019" indent="-381019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Thế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nào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hệ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thập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phân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? </a:t>
            </a:r>
          </a:p>
          <a:p>
            <a:pPr marL="381019" indent="-381019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tự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nhiên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hệ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thập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phân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? </a:t>
            </a:r>
          </a:p>
          <a:p>
            <a:pPr marL="381019" indent="-381019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so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sánh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tự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nhiên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?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5183678F-B35B-5A49-36BB-A8CAC0F1C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3295" y="3631737"/>
            <a:ext cx="2510453" cy="2982715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F67CAE38-23D4-D168-AEFF-22B0F151563C}"/>
              </a:ext>
            </a:extLst>
          </p:cNvPr>
          <p:cNvSpPr/>
          <p:nvPr/>
        </p:nvSpPr>
        <p:spPr>
          <a:xfrm>
            <a:off x="3804298" y="2019903"/>
            <a:ext cx="6405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buFont typeface="Arial"/>
              <a:buNone/>
              <a:defRPr/>
            </a:pP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Đọc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nêu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khung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kiến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trả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lời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hỏi</a:t>
            </a:r>
            <a:r>
              <a:rPr lang="en-US" sz="2400" kern="0" dirty="0">
                <a:solidFill>
                  <a:srgbClr val="F7F2DD">
                    <a:lumMod val="10000"/>
                  </a:srgbClr>
                </a:solidFill>
                <a:cs typeface="Arial"/>
                <a:sym typeface="Arial"/>
              </a:rPr>
              <a:t>.</a:t>
            </a:r>
            <a:endParaRPr lang="en-US" sz="2400" kern="0" dirty="0">
              <a:solidFill>
                <a:sysClr val="windowText" lastClr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8F9B0-B20B-5F97-E908-83E1ECC47BB7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51B49B3-A21D-0B18-D5B6-1178E0A1B284}"/>
              </a:ext>
            </a:extLst>
          </p:cNvPr>
          <p:cNvSpPr/>
          <p:nvPr/>
        </p:nvSpPr>
        <p:spPr>
          <a:xfrm>
            <a:off x="3301698" y="1610957"/>
            <a:ext cx="6096000" cy="574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 err="1">
                <a:cs typeface="Arial"/>
                <a:sym typeface="Arial"/>
              </a:rPr>
              <a:t>Hệ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thập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phân</a:t>
            </a:r>
            <a:endParaRPr lang="en-US" sz="2400" b="1" kern="0" dirty="0">
              <a:cs typeface="Arial"/>
              <a:sym typeface="Arial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682E035-64E3-4A5F-A929-C5AA2E4102A5}"/>
              </a:ext>
            </a:extLst>
          </p:cNvPr>
          <p:cNvSpPr/>
          <p:nvPr/>
        </p:nvSpPr>
        <p:spPr>
          <a:xfrm>
            <a:off x="2234595" y="2486513"/>
            <a:ext cx="8230206" cy="1121846"/>
          </a:xfrm>
          <a:prstGeom prst="rect">
            <a:avLst/>
          </a:prstGeom>
          <a:solidFill>
            <a:srgbClr val="F0D158">
              <a:lumMod val="20000"/>
              <a:lumOff val="80000"/>
            </a:srgbClr>
          </a:solidFill>
          <a:ln w="57150" cap="flat" cmpd="sng" algn="ctr">
            <a:solidFill>
              <a:srgbClr val="FFF07E">
                <a:lumMod val="50000"/>
              </a:srgbClr>
            </a:solidFill>
            <a:prstDash val="sysDash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Trong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hệ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thập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phân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cứ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mười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đơn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vị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ở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hàng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hợp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thành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đơn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vị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ở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hàng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trên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tiếp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liền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nó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 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DDEAC64-AF41-3EBB-4BAA-CF5E4B930693}"/>
              </a:ext>
            </a:extLst>
          </p:cNvPr>
          <p:cNvSpPr/>
          <p:nvPr/>
        </p:nvSpPr>
        <p:spPr>
          <a:xfrm>
            <a:off x="5901648" y="3758933"/>
            <a:ext cx="1029449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Ví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dụ</a:t>
            </a:r>
            <a:r>
              <a:rPr lang="en-US" sz="2400" kern="0" dirty="0">
                <a:cs typeface="Arial"/>
                <a:sym typeface="Arial"/>
              </a:rPr>
              <a:t>: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87EF8E6-2A77-4980-41EA-A6D06BB5084F}"/>
              </a:ext>
            </a:extLst>
          </p:cNvPr>
          <p:cNvSpPr/>
          <p:nvPr/>
        </p:nvSpPr>
        <p:spPr>
          <a:xfrm>
            <a:off x="4661806" y="4476514"/>
            <a:ext cx="3775831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 defTabSz="60963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kern="0" dirty="0">
                <a:cs typeface="Arial"/>
                <a:sym typeface="Arial"/>
              </a:rPr>
              <a:t>10 </a:t>
            </a:r>
            <a:r>
              <a:rPr lang="en-US" sz="2400" kern="0" dirty="0" err="1">
                <a:cs typeface="Arial"/>
                <a:sym typeface="Arial"/>
              </a:rPr>
              <a:t>đơn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vị</a:t>
            </a:r>
            <a:r>
              <a:rPr lang="en-US" sz="2400" kern="0" dirty="0">
                <a:cs typeface="Arial"/>
                <a:sym typeface="Arial"/>
              </a:rPr>
              <a:t> = 1 </a:t>
            </a:r>
            <a:r>
              <a:rPr lang="en-US" sz="2400" kern="0" dirty="0" err="1">
                <a:cs typeface="Arial"/>
                <a:sym typeface="Arial"/>
              </a:rPr>
              <a:t>chục</a:t>
            </a:r>
            <a:endParaRPr lang="en-US" sz="2400" kern="0" dirty="0">
              <a:cs typeface="Arial"/>
              <a:sym typeface="Arial"/>
            </a:endParaRPr>
          </a:p>
          <a:p>
            <a:pPr marL="381019" indent="-381019" algn="just" defTabSz="60963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kern="0" dirty="0">
                <a:cs typeface="Arial"/>
                <a:sym typeface="Arial"/>
              </a:rPr>
              <a:t>10 </a:t>
            </a:r>
            <a:r>
              <a:rPr lang="en-US" sz="2400" kern="0" dirty="0" err="1">
                <a:cs typeface="Arial"/>
                <a:sym typeface="Arial"/>
              </a:rPr>
              <a:t>chục</a:t>
            </a:r>
            <a:r>
              <a:rPr lang="en-US" sz="2400" kern="0" dirty="0">
                <a:cs typeface="Arial"/>
                <a:sym typeface="Arial"/>
              </a:rPr>
              <a:t> = 1 </a:t>
            </a:r>
            <a:r>
              <a:rPr lang="en-US" sz="2400" kern="0" dirty="0" err="1">
                <a:cs typeface="Arial"/>
                <a:sym typeface="Arial"/>
              </a:rPr>
              <a:t>trăm</a:t>
            </a:r>
            <a:endParaRPr lang="en-US" sz="2400" kern="0" dirty="0">
              <a:cs typeface="Arial"/>
              <a:sym typeface="Arial"/>
            </a:endParaRPr>
          </a:p>
          <a:p>
            <a:pPr marL="381019" indent="-381019" algn="just" defTabSz="60963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kern="0" dirty="0">
                <a:cs typeface="Arial"/>
                <a:sym typeface="Arial"/>
              </a:rPr>
              <a:t>10 </a:t>
            </a:r>
            <a:r>
              <a:rPr lang="en-US" sz="2400" kern="0" dirty="0" err="1">
                <a:cs typeface="Arial"/>
                <a:sym typeface="Arial"/>
              </a:rPr>
              <a:t>trăm</a:t>
            </a:r>
            <a:r>
              <a:rPr lang="en-US" sz="2400" kern="0" dirty="0">
                <a:cs typeface="Arial"/>
                <a:sym typeface="Arial"/>
              </a:rPr>
              <a:t> = 1 </a:t>
            </a:r>
            <a:r>
              <a:rPr lang="en-US" sz="2400" kern="0" dirty="0" err="1">
                <a:cs typeface="Arial"/>
                <a:sym typeface="Arial"/>
              </a:rPr>
              <a:t>nghìn</a:t>
            </a:r>
            <a:endParaRPr lang="en-US" sz="2400" kern="0" dirty="0">
              <a:cs typeface="Arial"/>
              <a:sym typeface="Arial"/>
            </a:endParaRPr>
          </a:p>
          <a:p>
            <a:pPr marL="381019" indent="-381019" algn="just" defTabSz="60963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kern="0" dirty="0">
                <a:cs typeface="Arial"/>
                <a:sym typeface="Arial"/>
              </a:rPr>
              <a:t>…</a:t>
            </a:r>
          </a:p>
        </p:txBody>
      </p:sp>
      <p:sp>
        <p:nvSpPr>
          <p:cNvPr id="7" name="Google Shape;1528;p67">
            <a:extLst>
              <a:ext uri="{FF2B5EF4-FFF2-40B4-BE49-F238E27FC236}">
                <a16:creationId xmlns:a16="http://schemas.microsoft.com/office/drawing/2014/main" id="{4F102986-7928-6277-7AE3-6EB6E6BA11C7}"/>
              </a:ext>
            </a:extLst>
          </p:cNvPr>
          <p:cNvSpPr/>
          <p:nvPr/>
        </p:nvSpPr>
        <p:spPr>
          <a:xfrm>
            <a:off x="294991" y="5635742"/>
            <a:ext cx="1257800" cy="1070613"/>
          </a:xfrm>
          <a:custGeom>
            <a:avLst/>
            <a:gdLst/>
            <a:ahLst/>
            <a:cxnLst/>
            <a:rect l="l" t="t" r="r" b="b"/>
            <a:pathLst>
              <a:path w="25198" h="21448" extrusionOk="0">
                <a:moveTo>
                  <a:pt x="9111" y="6077"/>
                </a:moveTo>
                <a:cubicBezTo>
                  <a:pt x="9198" y="6077"/>
                  <a:pt x="9285" y="6079"/>
                  <a:pt x="9373" y="6085"/>
                </a:cubicBezTo>
                <a:cubicBezTo>
                  <a:pt x="12142" y="6256"/>
                  <a:pt x="14657" y="8041"/>
                  <a:pt x="16225" y="10256"/>
                </a:cubicBezTo>
                <a:cubicBezTo>
                  <a:pt x="16100" y="10222"/>
                  <a:pt x="15974" y="10204"/>
                  <a:pt x="15848" y="10204"/>
                </a:cubicBezTo>
                <a:cubicBezTo>
                  <a:pt x="15628" y="10204"/>
                  <a:pt x="15410" y="10261"/>
                  <a:pt x="15207" y="10400"/>
                </a:cubicBezTo>
                <a:cubicBezTo>
                  <a:pt x="15204" y="10390"/>
                  <a:pt x="15200" y="10381"/>
                  <a:pt x="15196" y="10372"/>
                </a:cubicBezTo>
                <a:cubicBezTo>
                  <a:pt x="14174" y="8909"/>
                  <a:pt x="12203" y="7448"/>
                  <a:pt x="10290" y="7448"/>
                </a:cubicBezTo>
                <a:cubicBezTo>
                  <a:pt x="9853" y="7448"/>
                  <a:pt x="9418" y="7524"/>
                  <a:pt x="8999" y="7695"/>
                </a:cubicBezTo>
                <a:cubicBezTo>
                  <a:pt x="7109" y="8463"/>
                  <a:pt x="6412" y="10842"/>
                  <a:pt x="7609" y="12476"/>
                </a:cubicBezTo>
                <a:cubicBezTo>
                  <a:pt x="7357" y="12594"/>
                  <a:pt x="7143" y="12783"/>
                  <a:pt x="6977" y="13013"/>
                </a:cubicBezTo>
                <a:cubicBezTo>
                  <a:pt x="6156" y="11665"/>
                  <a:pt x="5393" y="10259"/>
                  <a:pt x="5797" y="8620"/>
                </a:cubicBezTo>
                <a:cubicBezTo>
                  <a:pt x="6196" y="7004"/>
                  <a:pt x="7504" y="6077"/>
                  <a:pt x="9111" y="6077"/>
                </a:cubicBezTo>
                <a:close/>
                <a:moveTo>
                  <a:pt x="8307" y="457"/>
                </a:moveTo>
                <a:cubicBezTo>
                  <a:pt x="12624" y="457"/>
                  <a:pt x="16393" y="3791"/>
                  <a:pt x="18629" y="7406"/>
                </a:cubicBezTo>
                <a:cubicBezTo>
                  <a:pt x="18586" y="7420"/>
                  <a:pt x="18544" y="7429"/>
                  <a:pt x="18501" y="7444"/>
                </a:cubicBezTo>
                <a:cubicBezTo>
                  <a:pt x="17947" y="7642"/>
                  <a:pt x="17575" y="7957"/>
                  <a:pt x="17345" y="8338"/>
                </a:cubicBezTo>
                <a:cubicBezTo>
                  <a:pt x="17285" y="8272"/>
                  <a:pt x="17222" y="8207"/>
                  <a:pt x="17160" y="8136"/>
                </a:cubicBezTo>
                <a:cubicBezTo>
                  <a:pt x="16741" y="7655"/>
                  <a:pt x="16315" y="7179"/>
                  <a:pt x="15870" y="6721"/>
                </a:cubicBezTo>
                <a:cubicBezTo>
                  <a:pt x="15110" y="5938"/>
                  <a:pt x="14296" y="5203"/>
                  <a:pt x="13395" y="4583"/>
                </a:cubicBezTo>
                <a:cubicBezTo>
                  <a:pt x="11965" y="3598"/>
                  <a:pt x="10291" y="2967"/>
                  <a:pt x="8564" y="2967"/>
                </a:cubicBezTo>
                <a:cubicBezTo>
                  <a:pt x="8188" y="2967"/>
                  <a:pt x="7809" y="2997"/>
                  <a:pt x="7430" y="3059"/>
                </a:cubicBezTo>
                <a:cubicBezTo>
                  <a:pt x="5473" y="3383"/>
                  <a:pt x="3786" y="4668"/>
                  <a:pt x="3210" y="6606"/>
                </a:cubicBezTo>
                <a:cubicBezTo>
                  <a:pt x="2548" y="8839"/>
                  <a:pt x="3621" y="11094"/>
                  <a:pt x="4678" y="13016"/>
                </a:cubicBezTo>
                <a:cubicBezTo>
                  <a:pt x="4482" y="13038"/>
                  <a:pt x="4291" y="13096"/>
                  <a:pt x="4116" y="13188"/>
                </a:cubicBezTo>
                <a:cubicBezTo>
                  <a:pt x="3803" y="13350"/>
                  <a:pt x="3607" y="13573"/>
                  <a:pt x="3494" y="13830"/>
                </a:cubicBezTo>
                <a:cubicBezTo>
                  <a:pt x="2099" y="11466"/>
                  <a:pt x="394" y="8988"/>
                  <a:pt x="908" y="6101"/>
                </a:cubicBezTo>
                <a:cubicBezTo>
                  <a:pt x="1343" y="3653"/>
                  <a:pt x="3329" y="1637"/>
                  <a:pt x="5658" y="882"/>
                </a:cubicBezTo>
                <a:cubicBezTo>
                  <a:pt x="6557" y="590"/>
                  <a:pt x="7443" y="457"/>
                  <a:pt x="8307" y="457"/>
                </a:cubicBezTo>
                <a:close/>
                <a:moveTo>
                  <a:pt x="8555" y="3381"/>
                </a:moveTo>
                <a:cubicBezTo>
                  <a:pt x="10172" y="3381"/>
                  <a:pt x="11716" y="3962"/>
                  <a:pt x="13065" y="4870"/>
                </a:cubicBezTo>
                <a:cubicBezTo>
                  <a:pt x="13859" y="5403"/>
                  <a:pt x="14581" y="6038"/>
                  <a:pt x="15258" y="6713"/>
                </a:cubicBezTo>
                <a:cubicBezTo>
                  <a:pt x="15571" y="7024"/>
                  <a:pt x="15875" y="7346"/>
                  <a:pt x="16174" y="7673"/>
                </a:cubicBezTo>
                <a:cubicBezTo>
                  <a:pt x="16306" y="7819"/>
                  <a:pt x="16437" y="7965"/>
                  <a:pt x="16568" y="8112"/>
                </a:cubicBezTo>
                <a:cubicBezTo>
                  <a:pt x="16572" y="8117"/>
                  <a:pt x="16933" y="8485"/>
                  <a:pt x="17174" y="8680"/>
                </a:cubicBezTo>
                <a:cubicBezTo>
                  <a:pt x="17139" y="8696"/>
                  <a:pt x="17112" y="8726"/>
                  <a:pt x="17097" y="8762"/>
                </a:cubicBezTo>
                <a:lnTo>
                  <a:pt x="17076" y="8817"/>
                </a:lnTo>
                <a:cubicBezTo>
                  <a:pt x="17059" y="8859"/>
                  <a:pt x="17074" y="8917"/>
                  <a:pt x="17101" y="8956"/>
                </a:cubicBezTo>
                <a:cubicBezTo>
                  <a:pt x="16967" y="9577"/>
                  <a:pt x="17085" y="10285"/>
                  <a:pt x="17359" y="10948"/>
                </a:cubicBezTo>
                <a:cubicBezTo>
                  <a:pt x="17188" y="10782"/>
                  <a:pt x="16998" y="10635"/>
                  <a:pt x="16795" y="10510"/>
                </a:cubicBezTo>
                <a:cubicBezTo>
                  <a:pt x="16812" y="10458"/>
                  <a:pt x="16804" y="10401"/>
                  <a:pt x="16772" y="10356"/>
                </a:cubicBezTo>
                <a:cubicBezTo>
                  <a:pt x="15267" y="7963"/>
                  <a:pt x="12257" y="5687"/>
                  <a:pt x="9262" y="5687"/>
                </a:cubicBezTo>
                <a:cubicBezTo>
                  <a:pt x="8943" y="5687"/>
                  <a:pt x="8624" y="5713"/>
                  <a:pt x="8307" y="5767"/>
                </a:cubicBezTo>
                <a:cubicBezTo>
                  <a:pt x="4694" y="6386"/>
                  <a:pt x="4722" y="11020"/>
                  <a:pt x="6860" y="13194"/>
                </a:cubicBezTo>
                <a:cubicBezTo>
                  <a:pt x="6655" y="13555"/>
                  <a:pt x="6549" y="13993"/>
                  <a:pt x="6569" y="14429"/>
                </a:cubicBezTo>
                <a:cubicBezTo>
                  <a:pt x="6335" y="13697"/>
                  <a:pt x="5714" y="13089"/>
                  <a:pt x="4984" y="13015"/>
                </a:cubicBezTo>
                <a:cubicBezTo>
                  <a:pt x="5006" y="12969"/>
                  <a:pt x="5003" y="12916"/>
                  <a:pt x="4980" y="12873"/>
                </a:cubicBezTo>
                <a:cubicBezTo>
                  <a:pt x="4076" y="11070"/>
                  <a:pt x="3046" y="9047"/>
                  <a:pt x="3530" y="6969"/>
                </a:cubicBezTo>
                <a:cubicBezTo>
                  <a:pt x="4001" y="4945"/>
                  <a:pt x="5780" y="3660"/>
                  <a:pt x="7780" y="3426"/>
                </a:cubicBezTo>
                <a:cubicBezTo>
                  <a:pt x="8040" y="3395"/>
                  <a:pt x="8298" y="3381"/>
                  <a:pt x="8555" y="3381"/>
                </a:cubicBezTo>
                <a:close/>
                <a:moveTo>
                  <a:pt x="19292" y="7695"/>
                </a:moveTo>
                <a:cubicBezTo>
                  <a:pt x="20356" y="7695"/>
                  <a:pt x="21222" y="8613"/>
                  <a:pt x="21494" y="9635"/>
                </a:cubicBezTo>
                <a:cubicBezTo>
                  <a:pt x="21521" y="9733"/>
                  <a:pt x="21592" y="9775"/>
                  <a:pt x="21666" y="9775"/>
                </a:cubicBezTo>
                <a:cubicBezTo>
                  <a:pt x="21749" y="9775"/>
                  <a:pt x="21836" y="9723"/>
                  <a:pt x="21872" y="9635"/>
                </a:cubicBezTo>
                <a:cubicBezTo>
                  <a:pt x="22056" y="9190"/>
                  <a:pt x="22540" y="8905"/>
                  <a:pt x="23004" y="8905"/>
                </a:cubicBezTo>
                <a:cubicBezTo>
                  <a:pt x="23328" y="8905"/>
                  <a:pt x="23643" y="9045"/>
                  <a:pt x="23837" y="9369"/>
                </a:cubicBezTo>
                <a:cubicBezTo>
                  <a:pt x="24174" y="9930"/>
                  <a:pt x="23895" y="10608"/>
                  <a:pt x="23440" y="10987"/>
                </a:cubicBezTo>
                <a:cubicBezTo>
                  <a:pt x="23326" y="11083"/>
                  <a:pt x="23432" y="11244"/>
                  <a:pt x="23555" y="11244"/>
                </a:cubicBezTo>
                <a:cubicBezTo>
                  <a:pt x="23579" y="11244"/>
                  <a:pt x="23602" y="11238"/>
                  <a:pt x="23625" y="11225"/>
                </a:cubicBezTo>
                <a:cubicBezTo>
                  <a:pt x="23644" y="11215"/>
                  <a:pt x="23660" y="11202"/>
                  <a:pt x="23678" y="11192"/>
                </a:cubicBezTo>
                <a:cubicBezTo>
                  <a:pt x="23678" y="11192"/>
                  <a:pt x="23678" y="11193"/>
                  <a:pt x="23679" y="11194"/>
                </a:cubicBezTo>
                <a:cubicBezTo>
                  <a:pt x="24287" y="12178"/>
                  <a:pt x="24832" y="13602"/>
                  <a:pt x="23595" y="14390"/>
                </a:cubicBezTo>
                <a:cubicBezTo>
                  <a:pt x="23276" y="14592"/>
                  <a:pt x="22781" y="14706"/>
                  <a:pt x="22270" y="14706"/>
                </a:cubicBezTo>
                <a:cubicBezTo>
                  <a:pt x="21544" y="14706"/>
                  <a:pt x="20784" y="14476"/>
                  <a:pt x="20447" y="13948"/>
                </a:cubicBezTo>
                <a:cubicBezTo>
                  <a:pt x="20408" y="13774"/>
                  <a:pt x="20346" y="13604"/>
                  <a:pt x="20261" y="13446"/>
                </a:cubicBezTo>
                <a:cubicBezTo>
                  <a:pt x="20222" y="13377"/>
                  <a:pt x="20166" y="13348"/>
                  <a:pt x="20109" y="13348"/>
                </a:cubicBezTo>
                <a:cubicBezTo>
                  <a:pt x="19996" y="13348"/>
                  <a:pt x="19882" y="13461"/>
                  <a:pt x="19902" y="13598"/>
                </a:cubicBezTo>
                <a:cubicBezTo>
                  <a:pt x="19930" y="13781"/>
                  <a:pt x="19993" y="13957"/>
                  <a:pt x="20089" y="14115"/>
                </a:cubicBezTo>
                <a:cubicBezTo>
                  <a:pt x="20236" y="14852"/>
                  <a:pt x="19946" y="15715"/>
                  <a:pt x="19498" y="16294"/>
                </a:cubicBezTo>
                <a:cubicBezTo>
                  <a:pt x="19203" y="16675"/>
                  <a:pt x="18810" y="16895"/>
                  <a:pt x="18394" y="16895"/>
                </a:cubicBezTo>
                <a:cubicBezTo>
                  <a:pt x="18175" y="16895"/>
                  <a:pt x="17951" y="16835"/>
                  <a:pt x="17731" y="16705"/>
                </a:cubicBezTo>
                <a:cubicBezTo>
                  <a:pt x="17137" y="16352"/>
                  <a:pt x="16954" y="15708"/>
                  <a:pt x="16867" y="15080"/>
                </a:cubicBezTo>
                <a:cubicBezTo>
                  <a:pt x="16901" y="15016"/>
                  <a:pt x="16892" y="14938"/>
                  <a:pt x="16843" y="14884"/>
                </a:cubicBezTo>
                <a:cubicBezTo>
                  <a:pt x="16836" y="14826"/>
                  <a:pt x="16777" y="14785"/>
                  <a:pt x="16725" y="14785"/>
                </a:cubicBezTo>
                <a:cubicBezTo>
                  <a:pt x="16688" y="14785"/>
                  <a:pt x="16654" y="14806"/>
                  <a:pt x="16647" y="14858"/>
                </a:cubicBezTo>
                <a:cubicBezTo>
                  <a:pt x="16647" y="14861"/>
                  <a:pt x="16647" y="14864"/>
                  <a:pt x="16646" y="14867"/>
                </a:cubicBezTo>
                <a:cubicBezTo>
                  <a:pt x="16163" y="15149"/>
                  <a:pt x="15517" y="15483"/>
                  <a:pt x="14913" y="15483"/>
                </a:cubicBezTo>
                <a:cubicBezTo>
                  <a:pt x="14595" y="15483"/>
                  <a:pt x="14289" y="15390"/>
                  <a:pt x="14024" y="15150"/>
                </a:cubicBezTo>
                <a:cubicBezTo>
                  <a:pt x="12950" y="14178"/>
                  <a:pt x="14312" y="12616"/>
                  <a:pt x="15171" y="12616"/>
                </a:cubicBezTo>
                <a:cubicBezTo>
                  <a:pt x="15266" y="12616"/>
                  <a:pt x="15356" y="12635"/>
                  <a:pt x="15435" y="12677"/>
                </a:cubicBezTo>
                <a:cubicBezTo>
                  <a:pt x="15504" y="12746"/>
                  <a:pt x="15573" y="12810"/>
                  <a:pt x="15641" y="12868"/>
                </a:cubicBezTo>
                <a:cubicBezTo>
                  <a:pt x="15675" y="12897"/>
                  <a:pt x="15715" y="12909"/>
                  <a:pt x="15755" y="12909"/>
                </a:cubicBezTo>
                <a:cubicBezTo>
                  <a:pt x="15882" y="12909"/>
                  <a:pt x="16006" y="12786"/>
                  <a:pt x="15913" y="12655"/>
                </a:cubicBezTo>
                <a:cubicBezTo>
                  <a:pt x="15905" y="12642"/>
                  <a:pt x="15894" y="12632"/>
                  <a:pt x="15885" y="12621"/>
                </a:cubicBezTo>
                <a:lnTo>
                  <a:pt x="15886" y="12620"/>
                </a:lnTo>
                <a:cubicBezTo>
                  <a:pt x="15884" y="12618"/>
                  <a:pt x="15882" y="12616"/>
                  <a:pt x="15881" y="12614"/>
                </a:cubicBezTo>
                <a:cubicBezTo>
                  <a:pt x="15823" y="12544"/>
                  <a:pt x="15755" y="12487"/>
                  <a:pt x="15676" y="12443"/>
                </a:cubicBezTo>
                <a:cubicBezTo>
                  <a:pt x="15595" y="12370"/>
                  <a:pt x="15516" y="12294"/>
                  <a:pt x="15441" y="12212"/>
                </a:cubicBezTo>
                <a:cubicBezTo>
                  <a:pt x="14756" y="11484"/>
                  <a:pt x="15040" y="10946"/>
                  <a:pt x="16290" y="10598"/>
                </a:cubicBezTo>
                <a:cubicBezTo>
                  <a:pt x="16683" y="10679"/>
                  <a:pt x="17062" y="11048"/>
                  <a:pt x="17389" y="11267"/>
                </a:cubicBezTo>
                <a:cubicBezTo>
                  <a:pt x="17407" y="11279"/>
                  <a:pt x="17425" y="11284"/>
                  <a:pt x="17441" y="11284"/>
                </a:cubicBezTo>
                <a:cubicBezTo>
                  <a:pt x="17478" y="11284"/>
                  <a:pt x="17509" y="11259"/>
                  <a:pt x="17526" y="11225"/>
                </a:cubicBezTo>
                <a:cubicBezTo>
                  <a:pt x="17538" y="11229"/>
                  <a:pt x="17550" y="11231"/>
                  <a:pt x="17563" y="11231"/>
                </a:cubicBezTo>
                <a:cubicBezTo>
                  <a:pt x="17649" y="11231"/>
                  <a:pt x="17743" y="11152"/>
                  <a:pt x="17713" y="11051"/>
                </a:cubicBezTo>
                <a:cubicBezTo>
                  <a:pt x="17514" y="10383"/>
                  <a:pt x="17366" y="9648"/>
                  <a:pt x="17500" y="9030"/>
                </a:cubicBezTo>
                <a:cubicBezTo>
                  <a:pt x="17549" y="8989"/>
                  <a:pt x="17579" y="8929"/>
                  <a:pt x="17583" y="8866"/>
                </a:cubicBezTo>
                <a:cubicBezTo>
                  <a:pt x="17584" y="8832"/>
                  <a:pt x="17583" y="8798"/>
                  <a:pt x="17579" y="8765"/>
                </a:cubicBezTo>
                <a:cubicBezTo>
                  <a:pt x="17745" y="8333"/>
                  <a:pt x="18088" y="7981"/>
                  <a:pt x="18710" y="7786"/>
                </a:cubicBezTo>
                <a:cubicBezTo>
                  <a:pt x="18760" y="7770"/>
                  <a:pt x="18810" y="7761"/>
                  <a:pt x="18858" y="7749"/>
                </a:cubicBezTo>
                <a:cubicBezTo>
                  <a:pt x="18898" y="7779"/>
                  <a:pt x="18943" y="7792"/>
                  <a:pt x="18988" y="7792"/>
                </a:cubicBezTo>
                <a:cubicBezTo>
                  <a:pt x="19063" y="7792"/>
                  <a:pt x="19138" y="7756"/>
                  <a:pt x="19186" y="7698"/>
                </a:cubicBezTo>
                <a:cubicBezTo>
                  <a:pt x="19221" y="7696"/>
                  <a:pt x="19256" y="7695"/>
                  <a:pt x="19292" y="7695"/>
                </a:cubicBezTo>
                <a:close/>
                <a:moveTo>
                  <a:pt x="8251" y="12710"/>
                </a:moveTo>
                <a:cubicBezTo>
                  <a:pt x="9338" y="12710"/>
                  <a:pt x="9777" y="14124"/>
                  <a:pt x="8815" y="14603"/>
                </a:cubicBezTo>
                <a:cubicBezTo>
                  <a:pt x="8769" y="14601"/>
                  <a:pt x="8722" y="14600"/>
                  <a:pt x="8677" y="14600"/>
                </a:cubicBezTo>
                <a:cubicBezTo>
                  <a:pt x="8676" y="14600"/>
                  <a:pt x="8675" y="14600"/>
                  <a:pt x="8674" y="14600"/>
                </a:cubicBezTo>
                <a:cubicBezTo>
                  <a:pt x="8491" y="14600"/>
                  <a:pt x="8440" y="14903"/>
                  <a:pt x="8632" y="14931"/>
                </a:cubicBezTo>
                <a:cubicBezTo>
                  <a:pt x="9651" y="15079"/>
                  <a:pt x="10977" y="15274"/>
                  <a:pt x="10869" y="16626"/>
                </a:cubicBezTo>
                <a:cubicBezTo>
                  <a:pt x="10806" y="17431"/>
                  <a:pt x="10187" y="17836"/>
                  <a:pt x="9528" y="17836"/>
                </a:cubicBezTo>
                <a:cubicBezTo>
                  <a:pt x="9110" y="17836"/>
                  <a:pt x="8676" y="17673"/>
                  <a:pt x="8357" y="17346"/>
                </a:cubicBezTo>
                <a:cubicBezTo>
                  <a:pt x="8356" y="17344"/>
                  <a:pt x="8354" y="17344"/>
                  <a:pt x="8352" y="17342"/>
                </a:cubicBezTo>
                <a:cubicBezTo>
                  <a:pt x="8350" y="17339"/>
                  <a:pt x="8348" y="17335"/>
                  <a:pt x="8344" y="17330"/>
                </a:cubicBezTo>
                <a:cubicBezTo>
                  <a:pt x="8304" y="17274"/>
                  <a:pt x="8249" y="17250"/>
                  <a:pt x="8195" y="17250"/>
                </a:cubicBezTo>
                <a:cubicBezTo>
                  <a:pt x="8072" y="17250"/>
                  <a:pt x="7956" y="17372"/>
                  <a:pt x="8036" y="17512"/>
                </a:cubicBezTo>
                <a:cubicBezTo>
                  <a:pt x="8673" y="18624"/>
                  <a:pt x="8721" y="20112"/>
                  <a:pt x="7473" y="20837"/>
                </a:cubicBezTo>
                <a:cubicBezTo>
                  <a:pt x="7175" y="21010"/>
                  <a:pt x="6869" y="21088"/>
                  <a:pt x="6577" y="21088"/>
                </a:cubicBezTo>
                <a:cubicBezTo>
                  <a:pt x="5719" y="21088"/>
                  <a:pt x="4979" y="20408"/>
                  <a:pt x="4890" y="19458"/>
                </a:cubicBezTo>
                <a:cubicBezTo>
                  <a:pt x="4913" y="19407"/>
                  <a:pt x="4936" y="19357"/>
                  <a:pt x="4956" y="19306"/>
                </a:cubicBezTo>
                <a:cubicBezTo>
                  <a:pt x="5012" y="19172"/>
                  <a:pt x="4908" y="19052"/>
                  <a:pt x="4799" y="19052"/>
                </a:cubicBezTo>
                <a:cubicBezTo>
                  <a:pt x="4750" y="19052"/>
                  <a:pt x="4699" y="19077"/>
                  <a:pt x="4663" y="19137"/>
                </a:cubicBezTo>
                <a:cubicBezTo>
                  <a:pt x="4322" y="19702"/>
                  <a:pt x="4040" y="20302"/>
                  <a:pt x="3489" y="20698"/>
                </a:cubicBezTo>
                <a:cubicBezTo>
                  <a:pt x="3185" y="20916"/>
                  <a:pt x="2848" y="21024"/>
                  <a:pt x="2515" y="21024"/>
                </a:cubicBezTo>
                <a:cubicBezTo>
                  <a:pt x="2095" y="21024"/>
                  <a:pt x="1684" y="20851"/>
                  <a:pt x="1358" y="20507"/>
                </a:cubicBezTo>
                <a:cubicBezTo>
                  <a:pt x="279" y="19367"/>
                  <a:pt x="1431" y="17899"/>
                  <a:pt x="2743" y="17859"/>
                </a:cubicBezTo>
                <a:cubicBezTo>
                  <a:pt x="2746" y="17859"/>
                  <a:pt x="2749" y="17859"/>
                  <a:pt x="2752" y="17859"/>
                </a:cubicBezTo>
                <a:cubicBezTo>
                  <a:pt x="2758" y="17859"/>
                  <a:pt x="2765" y="17858"/>
                  <a:pt x="2772" y="17858"/>
                </a:cubicBezTo>
                <a:cubicBezTo>
                  <a:pt x="2817" y="17858"/>
                  <a:pt x="2863" y="17858"/>
                  <a:pt x="2910" y="17861"/>
                </a:cubicBezTo>
                <a:cubicBezTo>
                  <a:pt x="2911" y="17861"/>
                  <a:pt x="2913" y="17861"/>
                  <a:pt x="2915" y="17861"/>
                </a:cubicBezTo>
                <a:cubicBezTo>
                  <a:pt x="2997" y="17861"/>
                  <a:pt x="3009" y="17734"/>
                  <a:pt x="2930" y="17712"/>
                </a:cubicBezTo>
                <a:cubicBezTo>
                  <a:pt x="2904" y="17705"/>
                  <a:pt x="2878" y="17699"/>
                  <a:pt x="2852" y="17694"/>
                </a:cubicBezTo>
                <a:cubicBezTo>
                  <a:pt x="2845" y="17667"/>
                  <a:pt x="2828" y="17645"/>
                  <a:pt x="2805" y="17630"/>
                </a:cubicBezTo>
                <a:cubicBezTo>
                  <a:pt x="2610" y="17511"/>
                  <a:pt x="2424" y="17379"/>
                  <a:pt x="2248" y="17233"/>
                </a:cubicBezTo>
                <a:cubicBezTo>
                  <a:pt x="1686" y="16801"/>
                  <a:pt x="1799" y="16281"/>
                  <a:pt x="2591" y="15674"/>
                </a:cubicBezTo>
                <a:cubicBezTo>
                  <a:pt x="2619" y="15671"/>
                  <a:pt x="2647" y="15670"/>
                  <a:pt x="2675" y="15670"/>
                </a:cubicBezTo>
                <a:cubicBezTo>
                  <a:pt x="3098" y="15670"/>
                  <a:pt x="3522" y="15979"/>
                  <a:pt x="3862" y="16191"/>
                </a:cubicBezTo>
                <a:cubicBezTo>
                  <a:pt x="3891" y="16210"/>
                  <a:pt x="3924" y="16218"/>
                  <a:pt x="3957" y="16218"/>
                </a:cubicBezTo>
                <a:cubicBezTo>
                  <a:pt x="4087" y="16218"/>
                  <a:pt x="4223" y="16092"/>
                  <a:pt x="4168" y="15955"/>
                </a:cubicBezTo>
                <a:cubicBezTo>
                  <a:pt x="3895" y="15275"/>
                  <a:pt x="3574" y="14523"/>
                  <a:pt x="4074" y="13884"/>
                </a:cubicBezTo>
                <a:cubicBezTo>
                  <a:pt x="4334" y="13550"/>
                  <a:pt x="4614" y="13417"/>
                  <a:pt x="4889" y="13417"/>
                </a:cubicBezTo>
                <a:cubicBezTo>
                  <a:pt x="5540" y="13417"/>
                  <a:pt x="6166" y="14166"/>
                  <a:pt x="6443" y="14783"/>
                </a:cubicBezTo>
                <a:cubicBezTo>
                  <a:pt x="6461" y="14823"/>
                  <a:pt x="6490" y="14839"/>
                  <a:pt x="6521" y="14839"/>
                </a:cubicBezTo>
                <a:cubicBezTo>
                  <a:pt x="6555" y="14839"/>
                  <a:pt x="6591" y="14819"/>
                  <a:pt x="6615" y="14789"/>
                </a:cubicBezTo>
                <a:cubicBezTo>
                  <a:pt x="6621" y="14817"/>
                  <a:pt x="6626" y="14846"/>
                  <a:pt x="6634" y="14874"/>
                </a:cubicBezTo>
                <a:cubicBezTo>
                  <a:pt x="6657" y="14966"/>
                  <a:pt x="6729" y="15006"/>
                  <a:pt x="6802" y="15006"/>
                </a:cubicBezTo>
                <a:cubicBezTo>
                  <a:pt x="6911" y="15006"/>
                  <a:pt x="7025" y="14917"/>
                  <a:pt x="6990" y="14778"/>
                </a:cubicBezTo>
                <a:cubicBezTo>
                  <a:pt x="6764" y="13897"/>
                  <a:pt x="7159" y="12739"/>
                  <a:pt x="8217" y="12711"/>
                </a:cubicBezTo>
                <a:cubicBezTo>
                  <a:pt x="8229" y="12710"/>
                  <a:pt x="8240" y="12710"/>
                  <a:pt x="8251" y="12710"/>
                </a:cubicBezTo>
                <a:close/>
                <a:moveTo>
                  <a:pt x="8329" y="1"/>
                </a:moveTo>
                <a:cubicBezTo>
                  <a:pt x="7257" y="1"/>
                  <a:pt x="6159" y="204"/>
                  <a:pt x="5055" y="657"/>
                </a:cubicBezTo>
                <a:cubicBezTo>
                  <a:pt x="2825" y="1573"/>
                  <a:pt x="966" y="3591"/>
                  <a:pt x="532" y="5999"/>
                </a:cubicBezTo>
                <a:cubicBezTo>
                  <a:pt x="1" y="8942"/>
                  <a:pt x="1666" y="11880"/>
                  <a:pt x="3400" y="14142"/>
                </a:cubicBezTo>
                <a:cubicBezTo>
                  <a:pt x="3316" y="14587"/>
                  <a:pt x="3412" y="15093"/>
                  <a:pt x="3568" y="15555"/>
                </a:cubicBezTo>
                <a:cubicBezTo>
                  <a:pt x="3226" y="15396"/>
                  <a:pt x="2841" y="15271"/>
                  <a:pt x="2486" y="15271"/>
                </a:cubicBezTo>
                <a:cubicBezTo>
                  <a:pt x="2085" y="15271"/>
                  <a:pt x="1722" y="15430"/>
                  <a:pt x="1501" y="15880"/>
                </a:cubicBezTo>
                <a:cubicBezTo>
                  <a:pt x="1130" y="16634"/>
                  <a:pt x="1636" y="17285"/>
                  <a:pt x="2266" y="17649"/>
                </a:cubicBezTo>
                <a:cubicBezTo>
                  <a:pt x="992" y="17773"/>
                  <a:pt x="75" y="19291"/>
                  <a:pt x="868" y="20490"/>
                </a:cubicBezTo>
                <a:cubicBezTo>
                  <a:pt x="1235" y="21046"/>
                  <a:pt x="1887" y="21426"/>
                  <a:pt x="2557" y="21426"/>
                </a:cubicBezTo>
                <a:cubicBezTo>
                  <a:pt x="2636" y="21426"/>
                  <a:pt x="2715" y="21421"/>
                  <a:pt x="2793" y="21410"/>
                </a:cubicBezTo>
                <a:cubicBezTo>
                  <a:pt x="3611" y="21299"/>
                  <a:pt x="4226" y="20651"/>
                  <a:pt x="4640" y="19943"/>
                </a:cubicBezTo>
                <a:cubicBezTo>
                  <a:pt x="4828" y="20836"/>
                  <a:pt x="5704" y="21448"/>
                  <a:pt x="6622" y="21448"/>
                </a:cubicBezTo>
                <a:cubicBezTo>
                  <a:pt x="6861" y="21448"/>
                  <a:pt x="7103" y="21406"/>
                  <a:pt x="7337" y="21317"/>
                </a:cubicBezTo>
                <a:cubicBezTo>
                  <a:pt x="8734" y="20783"/>
                  <a:pt x="9172" y="19200"/>
                  <a:pt x="8663" y="17920"/>
                </a:cubicBezTo>
                <a:lnTo>
                  <a:pt x="8663" y="17920"/>
                </a:lnTo>
                <a:cubicBezTo>
                  <a:pt x="8940" y="18088"/>
                  <a:pt x="9258" y="18171"/>
                  <a:pt x="9574" y="18171"/>
                </a:cubicBezTo>
                <a:cubicBezTo>
                  <a:pt x="10217" y="18171"/>
                  <a:pt x="10851" y="17826"/>
                  <a:pt x="11109" y="17145"/>
                </a:cubicBezTo>
                <a:cubicBezTo>
                  <a:pt x="11323" y="16583"/>
                  <a:pt x="11245" y="15912"/>
                  <a:pt x="10884" y="15427"/>
                </a:cubicBezTo>
                <a:cubicBezTo>
                  <a:pt x="10515" y="14930"/>
                  <a:pt x="9898" y="14719"/>
                  <a:pt x="9287" y="14641"/>
                </a:cubicBezTo>
                <a:cubicBezTo>
                  <a:pt x="9966" y="14063"/>
                  <a:pt x="9761" y="12739"/>
                  <a:pt x="8775" y="12425"/>
                </a:cubicBezTo>
                <a:cubicBezTo>
                  <a:pt x="8586" y="12365"/>
                  <a:pt x="8406" y="12337"/>
                  <a:pt x="8236" y="12337"/>
                </a:cubicBezTo>
                <a:cubicBezTo>
                  <a:pt x="8113" y="12337"/>
                  <a:pt x="7995" y="12352"/>
                  <a:pt x="7883" y="12378"/>
                </a:cubicBezTo>
                <a:cubicBezTo>
                  <a:pt x="6773" y="10400"/>
                  <a:pt x="7798" y="7840"/>
                  <a:pt x="10270" y="7840"/>
                </a:cubicBezTo>
                <a:cubicBezTo>
                  <a:pt x="10271" y="7840"/>
                  <a:pt x="10273" y="7840"/>
                  <a:pt x="10274" y="7840"/>
                </a:cubicBezTo>
                <a:cubicBezTo>
                  <a:pt x="12362" y="7843"/>
                  <a:pt x="13470" y="9477"/>
                  <a:pt x="14977" y="10592"/>
                </a:cubicBezTo>
                <a:cubicBezTo>
                  <a:pt x="14979" y="10593"/>
                  <a:pt x="14980" y="10593"/>
                  <a:pt x="14981" y="10595"/>
                </a:cubicBezTo>
                <a:cubicBezTo>
                  <a:pt x="14487" y="11129"/>
                  <a:pt x="14731" y="11806"/>
                  <a:pt x="15139" y="12337"/>
                </a:cubicBezTo>
                <a:cubicBezTo>
                  <a:pt x="14819" y="12355"/>
                  <a:pt x="14481" y="12476"/>
                  <a:pt x="14234" y="12609"/>
                </a:cubicBezTo>
                <a:cubicBezTo>
                  <a:pt x="13552" y="12980"/>
                  <a:pt x="13154" y="13706"/>
                  <a:pt x="13284" y="14485"/>
                </a:cubicBezTo>
                <a:cubicBezTo>
                  <a:pt x="13445" y="15443"/>
                  <a:pt x="14131" y="15802"/>
                  <a:pt x="14901" y="15802"/>
                </a:cubicBezTo>
                <a:cubicBezTo>
                  <a:pt x="15495" y="15802"/>
                  <a:pt x="16140" y="15588"/>
                  <a:pt x="16630" y="15269"/>
                </a:cubicBezTo>
                <a:cubicBezTo>
                  <a:pt x="16679" y="16291"/>
                  <a:pt x="17394" y="17305"/>
                  <a:pt x="18416" y="17305"/>
                </a:cubicBezTo>
                <a:cubicBezTo>
                  <a:pt x="18609" y="17305"/>
                  <a:pt x="18813" y="17269"/>
                  <a:pt x="19026" y="17190"/>
                </a:cubicBezTo>
                <a:cubicBezTo>
                  <a:pt x="19949" y="16845"/>
                  <a:pt x="20506" y="15643"/>
                  <a:pt x="20513" y="14576"/>
                </a:cubicBezTo>
                <a:cubicBezTo>
                  <a:pt x="20990" y="14933"/>
                  <a:pt x="21673" y="15103"/>
                  <a:pt x="22319" y="15103"/>
                </a:cubicBezTo>
                <a:cubicBezTo>
                  <a:pt x="22785" y="15103"/>
                  <a:pt x="23231" y="15015"/>
                  <a:pt x="23569" y="14846"/>
                </a:cubicBezTo>
                <a:cubicBezTo>
                  <a:pt x="25197" y="14028"/>
                  <a:pt x="24824" y="12273"/>
                  <a:pt x="24006" y="11000"/>
                </a:cubicBezTo>
                <a:cubicBezTo>
                  <a:pt x="23994" y="10982"/>
                  <a:pt x="23978" y="10967"/>
                  <a:pt x="23960" y="10954"/>
                </a:cubicBezTo>
                <a:cubicBezTo>
                  <a:pt x="24488" y="10372"/>
                  <a:pt x="24513" y="9361"/>
                  <a:pt x="23868" y="8824"/>
                </a:cubicBezTo>
                <a:cubicBezTo>
                  <a:pt x="23608" y="8608"/>
                  <a:pt x="23303" y="8512"/>
                  <a:pt x="22997" y="8512"/>
                </a:cubicBezTo>
                <a:cubicBezTo>
                  <a:pt x="22518" y="8512"/>
                  <a:pt x="22039" y="8747"/>
                  <a:pt x="21733" y="9126"/>
                </a:cubicBezTo>
                <a:cubicBezTo>
                  <a:pt x="21310" y="8103"/>
                  <a:pt x="20372" y="7309"/>
                  <a:pt x="19286" y="7309"/>
                </a:cubicBezTo>
                <a:cubicBezTo>
                  <a:pt x="19233" y="7309"/>
                  <a:pt x="19180" y="7311"/>
                  <a:pt x="19126" y="7315"/>
                </a:cubicBezTo>
                <a:cubicBezTo>
                  <a:pt x="16850" y="3551"/>
                  <a:pt x="12807" y="1"/>
                  <a:pt x="8329" y="1"/>
                </a:cubicBezTo>
                <a:close/>
              </a:path>
            </a:pathLst>
          </a:custGeom>
          <a:solidFill>
            <a:srgbClr val="26263C"/>
          </a:solidFill>
          <a:ln w="5625" cap="flat" cmpd="sng">
            <a:solidFill>
              <a:srgbClr val="26263C"/>
            </a:solidFill>
            <a:prstDash val="solid"/>
            <a:miter lim="105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cs typeface="Arial"/>
              <a:sym typeface="Arial"/>
            </a:endParaRPr>
          </a:p>
        </p:txBody>
      </p:sp>
      <p:sp>
        <p:nvSpPr>
          <p:cNvPr id="8" name="Google Shape;1534;p67">
            <a:extLst>
              <a:ext uri="{FF2B5EF4-FFF2-40B4-BE49-F238E27FC236}">
                <a16:creationId xmlns:a16="http://schemas.microsoft.com/office/drawing/2014/main" id="{3DE7DD44-B796-9AC4-8AA9-8594E2F643F6}"/>
              </a:ext>
            </a:extLst>
          </p:cNvPr>
          <p:cNvSpPr/>
          <p:nvPr/>
        </p:nvSpPr>
        <p:spPr>
          <a:xfrm rot="3340839">
            <a:off x="10626119" y="420563"/>
            <a:ext cx="934192" cy="884027"/>
          </a:xfrm>
          <a:custGeom>
            <a:avLst/>
            <a:gdLst/>
            <a:ahLst/>
            <a:cxnLst/>
            <a:rect l="l" t="t" r="r" b="b"/>
            <a:pathLst>
              <a:path w="18715" h="17710" extrusionOk="0">
                <a:moveTo>
                  <a:pt x="6679" y="4133"/>
                </a:moveTo>
                <a:cubicBezTo>
                  <a:pt x="8126" y="4133"/>
                  <a:pt x="9725" y="5351"/>
                  <a:pt x="10699" y="6183"/>
                </a:cubicBezTo>
                <a:cubicBezTo>
                  <a:pt x="12207" y="7470"/>
                  <a:pt x="13434" y="9044"/>
                  <a:pt x="14616" y="10626"/>
                </a:cubicBezTo>
                <a:cubicBezTo>
                  <a:pt x="14621" y="10632"/>
                  <a:pt x="14627" y="10634"/>
                  <a:pt x="14633" y="10639"/>
                </a:cubicBezTo>
                <a:cubicBezTo>
                  <a:pt x="14232" y="10969"/>
                  <a:pt x="13835" y="11300"/>
                  <a:pt x="13441" y="11634"/>
                </a:cubicBezTo>
                <a:cubicBezTo>
                  <a:pt x="12702" y="10261"/>
                  <a:pt x="11541" y="8950"/>
                  <a:pt x="10422" y="7905"/>
                </a:cubicBezTo>
                <a:cubicBezTo>
                  <a:pt x="9851" y="7372"/>
                  <a:pt x="8646" y="6225"/>
                  <a:pt x="7637" y="6225"/>
                </a:cubicBezTo>
                <a:cubicBezTo>
                  <a:pt x="7418" y="6225"/>
                  <a:pt x="7209" y="6279"/>
                  <a:pt x="7017" y="6405"/>
                </a:cubicBezTo>
                <a:cubicBezTo>
                  <a:pt x="5820" y="7189"/>
                  <a:pt x="6930" y="9068"/>
                  <a:pt x="7375" y="9935"/>
                </a:cubicBezTo>
                <a:cubicBezTo>
                  <a:pt x="8171" y="11489"/>
                  <a:pt x="9204" y="12960"/>
                  <a:pt x="10482" y="14157"/>
                </a:cubicBezTo>
                <a:cubicBezTo>
                  <a:pt x="10128" y="14465"/>
                  <a:pt x="9776" y="14774"/>
                  <a:pt x="9427" y="15090"/>
                </a:cubicBezTo>
                <a:cubicBezTo>
                  <a:pt x="8269" y="13592"/>
                  <a:pt x="7042" y="12149"/>
                  <a:pt x="6085" y="10508"/>
                </a:cubicBezTo>
                <a:cubicBezTo>
                  <a:pt x="5271" y="9111"/>
                  <a:pt x="3628" y="6111"/>
                  <a:pt x="5186" y="4705"/>
                </a:cubicBezTo>
                <a:cubicBezTo>
                  <a:pt x="5637" y="4297"/>
                  <a:pt x="6148" y="4133"/>
                  <a:pt x="6679" y="4133"/>
                </a:cubicBezTo>
                <a:close/>
                <a:moveTo>
                  <a:pt x="6831" y="2344"/>
                </a:moveTo>
                <a:cubicBezTo>
                  <a:pt x="8328" y="2344"/>
                  <a:pt x="9899" y="3151"/>
                  <a:pt x="11020" y="4074"/>
                </a:cubicBezTo>
                <a:cubicBezTo>
                  <a:pt x="12918" y="5636"/>
                  <a:pt x="14575" y="7547"/>
                  <a:pt x="16291" y="9312"/>
                </a:cubicBezTo>
                <a:cubicBezTo>
                  <a:pt x="15851" y="9652"/>
                  <a:pt x="15416" y="10000"/>
                  <a:pt x="14984" y="10352"/>
                </a:cubicBezTo>
                <a:cubicBezTo>
                  <a:pt x="13549" y="8427"/>
                  <a:pt x="12007" y="6509"/>
                  <a:pt x="10023" y="5120"/>
                </a:cubicBezTo>
                <a:cubicBezTo>
                  <a:pt x="9086" y="4464"/>
                  <a:pt x="7830" y="3746"/>
                  <a:pt x="6632" y="3746"/>
                </a:cubicBezTo>
                <a:cubicBezTo>
                  <a:pt x="6071" y="3746"/>
                  <a:pt x="5523" y="3903"/>
                  <a:pt x="5027" y="4297"/>
                </a:cubicBezTo>
                <a:cubicBezTo>
                  <a:pt x="3597" y="5434"/>
                  <a:pt x="4290" y="7571"/>
                  <a:pt x="4880" y="8960"/>
                </a:cubicBezTo>
                <a:cubicBezTo>
                  <a:pt x="5878" y="11313"/>
                  <a:pt x="7515" y="13385"/>
                  <a:pt x="9195" y="15288"/>
                </a:cubicBezTo>
                <a:cubicBezTo>
                  <a:pt x="9198" y="15290"/>
                  <a:pt x="9201" y="15291"/>
                  <a:pt x="9203" y="15294"/>
                </a:cubicBezTo>
                <a:cubicBezTo>
                  <a:pt x="9129" y="15362"/>
                  <a:pt x="9054" y="15428"/>
                  <a:pt x="8980" y="15497"/>
                </a:cubicBezTo>
                <a:cubicBezTo>
                  <a:pt x="8838" y="15627"/>
                  <a:pt x="8684" y="15764"/>
                  <a:pt x="8528" y="15905"/>
                </a:cubicBezTo>
                <a:cubicBezTo>
                  <a:pt x="6852" y="14071"/>
                  <a:pt x="5133" y="12281"/>
                  <a:pt x="4089" y="9986"/>
                </a:cubicBezTo>
                <a:cubicBezTo>
                  <a:pt x="3174" y="7975"/>
                  <a:pt x="2593" y="5037"/>
                  <a:pt x="4391" y="3310"/>
                </a:cubicBezTo>
                <a:cubicBezTo>
                  <a:pt x="5108" y="2620"/>
                  <a:pt x="5957" y="2344"/>
                  <a:pt x="6831" y="2344"/>
                </a:cubicBezTo>
                <a:close/>
                <a:moveTo>
                  <a:pt x="7500" y="520"/>
                </a:moveTo>
                <a:cubicBezTo>
                  <a:pt x="8829" y="520"/>
                  <a:pt x="10179" y="863"/>
                  <a:pt x="11351" y="1426"/>
                </a:cubicBezTo>
                <a:cubicBezTo>
                  <a:pt x="14230" y="2810"/>
                  <a:pt x="16257" y="5458"/>
                  <a:pt x="18144" y="7945"/>
                </a:cubicBezTo>
                <a:cubicBezTo>
                  <a:pt x="17646" y="8291"/>
                  <a:pt x="17157" y="8650"/>
                  <a:pt x="16672" y="9019"/>
                </a:cubicBezTo>
                <a:cubicBezTo>
                  <a:pt x="15495" y="7824"/>
                  <a:pt x="14321" y="6628"/>
                  <a:pt x="13139" y="5439"/>
                </a:cubicBezTo>
                <a:cubicBezTo>
                  <a:pt x="12145" y="4440"/>
                  <a:pt x="11122" y="3436"/>
                  <a:pt x="9882" y="2745"/>
                </a:cubicBezTo>
                <a:cubicBezTo>
                  <a:pt x="8997" y="2254"/>
                  <a:pt x="7937" y="1941"/>
                  <a:pt x="6903" y="1941"/>
                </a:cubicBezTo>
                <a:cubicBezTo>
                  <a:pt x="5866" y="1941"/>
                  <a:pt x="4855" y="2256"/>
                  <a:pt x="4072" y="3023"/>
                </a:cubicBezTo>
                <a:cubicBezTo>
                  <a:pt x="2453" y="4609"/>
                  <a:pt x="2626" y="7205"/>
                  <a:pt x="3317" y="9176"/>
                </a:cubicBezTo>
                <a:cubicBezTo>
                  <a:pt x="4261" y="11867"/>
                  <a:pt x="6218" y="14205"/>
                  <a:pt x="8295" y="16122"/>
                </a:cubicBezTo>
                <a:cubicBezTo>
                  <a:pt x="7889" y="16507"/>
                  <a:pt x="7506" y="16936"/>
                  <a:pt x="7330" y="17427"/>
                </a:cubicBezTo>
                <a:cubicBezTo>
                  <a:pt x="7326" y="17398"/>
                  <a:pt x="7312" y="17372"/>
                  <a:pt x="7292" y="17352"/>
                </a:cubicBezTo>
                <a:cubicBezTo>
                  <a:pt x="4987" y="15092"/>
                  <a:pt x="2538" y="12668"/>
                  <a:pt x="1656" y="9456"/>
                </a:cubicBezTo>
                <a:cubicBezTo>
                  <a:pt x="936" y="6835"/>
                  <a:pt x="1394" y="3592"/>
                  <a:pt x="3610" y="1802"/>
                </a:cubicBezTo>
                <a:cubicBezTo>
                  <a:pt x="4729" y="899"/>
                  <a:pt x="6103" y="520"/>
                  <a:pt x="7500" y="520"/>
                </a:cubicBezTo>
                <a:close/>
                <a:moveTo>
                  <a:pt x="7666" y="1"/>
                </a:moveTo>
                <a:cubicBezTo>
                  <a:pt x="7230" y="1"/>
                  <a:pt x="6783" y="36"/>
                  <a:pt x="6325" y="109"/>
                </a:cubicBezTo>
                <a:cubicBezTo>
                  <a:pt x="1723" y="849"/>
                  <a:pt x="1" y="5823"/>
                  <a:pt x="1284" y="9894"/>
                </a:cubicBezTo>
                <a:cubicBezTo>
                  <a:pt x="2267" y="13015"/>
                  <a:pt x="4661" y="15517"/>
                  <a:pt x="7129" y="17556"/>
                </a:cubicBezTo>
                <a:cubicBezTo>
                  <a:pt x="7156" y="17578"/>
                  <a:pt x="7182" y="17588"/>
                  <a:pt x="7208" y="17588"/>
                </a:cubicBezTo>
                <a:cubicBezTo>
                  <a:pt x="7239" y="17588"/>
                  <a:pt x="7268" y="17573"/>
                  <a:pt x="7290" y="17551"/>
                </a:cubicBezTo>
                <a:lnTo>
                  <a:pt x="7290" y="17551"/>
                </a:lnTo>
                <a:cubicBezTo>
                  <a:pt x="7280" y="17590"/>
                  <a:pt x="7268" y="17628"/>
                  <a:pt x="7260" y="17667"/>
                </a:cubicBezTo>
                <a:cubicBezTo>
                  <a:pt x="7255" y="17693"/>
                  <a:pt x="7276" y="17709"/>
                  <a:pt x="7298" y="17709"/>
                </a:cubicBezTo>
                <a:cubicBezTo>
                  <a:pt x="7306" y="17709"/>
                  <a:pt x="7313" y="17707"/>
                  <a:pt x="7320" y="17703"/>
                </a:cubicBezTo>
                <a:cubicBezTo>
                  <a:pt x="7732" y="17463"/>
                  <a:pt x="7985" y="17103"/>
                  <a:pt x="8316" y="16760"/>
                </a:cubicBezTo>
                <a:cubicBezTo>
                  <a:pt x="8773" y="16288"/>
                  <a:pt x="9263" y="15851"/>
                  <a:pt x="9756" y="15417"/>
                </a:cubicBezTo>
                <a:cubicBezTo>
                  <a:pt x="10160" y="15059"/>
                  <a:pt x="10568" y="14704"/>
                  <a:pt x="10976" y="14352"/>
                </a:cubicBezTo>
                <a:cubicBezTo>
                  <a:pt x="10974" y="14350"/>
                  <a:pt x="10971" y="14347"/>
                  <a:pt x="10969" y="14344"/>
                </a:cubicBezTo>
                <a:cubicBezTo>
                  <a:pt x="10876" y="14217"/>
                  <a:pt x="10788" y="14088"/>
                  <a:pt x="10709" y="13957"/>
                </a:cubicBezTo>
                <a:lnTo>
                  <a:pt x="10668" y="13993"/>
                </a:lnTo>
                <a:cubicBezTo>
                  <a:pt x="9883" y="13093"/>
                  <a:pt x="9124" y="12186"/>
                  <a:pt x="8482" y="11173"/>
                </a:cubicBezTo>
                <a:cubicBezTo>
                  <a:pt x="8107" y="10578"/>
                  <a:pt x="7769" y="9962"/>
                  <a:pt x="7468" y="9326"/>
                </a:cubicBezTo>
                <a:cubicBezTo>
                  <a:pt x="7340" y="9056"/>
                  <a:pt x="7210" y="8784"/>
                  <a:pt x="7105" y="8504"/>
                </a:cubicBezTo>
                <a:cubicBezTo>
                  <a:pt x="6914" y="7996"/>
                  <a:pt x="6369" y="6595"/>
                  <a:pt x="7677" y="6595"/>
                </a:cubicBezTo>
                <a:cubicBezTo>
                  <a:pt x="7694" y="6595"/>
                  <a:pt x="7711" y="6595"/>
                  <a:pt x="7728" y="6595"/>
                </a:cubicBezTo>
                <a:cubicBezTo>
                  <a:pt x="8330" y="6612"/>
                  <a:pt x="9063" y="7297"/>
                  <a:pt x="9513" y="7668"/>
                </a:cubicBezTo>
                <a:cubicBezTo>
                  <a:pt x="10032" y="8094"/>
                  <a:pt x="10508" y="8573"/>
                  <a:pt x="10951" y="9078"/>
                </a:cubicBezTo>
                <a:cubicBezTo>
                  <a:pt x="11730" y="9968"/>
                  <a:pt x="12329" y="11029"/>
                  <a:pt x="13104" y="11916"/>
                </a:cubicBezTo>
                <a:lnTo>
                  <a:pt x="13093" y="11925"/>
                </a:lnTo>
                <a:cubicBezTo>
                  <a:pt x="13225" y="11989"/>
                  <a:pt x="13338" y="12083"/>
                  <a:pt x="13426" y="12200"/>
                </a:cubicBezTo>
                <a:lnTo>
                  <a:pt x="13464" y="12252"/>
                </a:lnTo>
                <a:cubicBezTo>
                  <a:pt x="15126" y="10900"/>
                  <a:pt x="16840" y="9616"/>
                  <a:pt x="18489" y="8250"/>
                </a:cubicBezTo>
                <a:cubicBezTo>
                  <a:pt x="18550" y="8202"/>
                  <a:pt x="18581" y="8126"/>
                  <a:pt x="18569" y="8049"/>
                </a:cubicBezTo>
                <a:cubicBezTo>
                  <a:pt x="18667" y="7969"/>
                  <a:pt x="18714" y="7832"/>
                  <a:pt x="18617" y="7703"/>
                </a:cubicBezTo>
                <a:cubicBezTo>
                  <a:pt x="15927" y="4156"/>
                  <a:pt x="12425" y="1"/>
                  <a:pt x="7666" y="1"/>
                </a:cubicBezTo>
                <a:close/>
              </a:path>
            </a:pathLst>
          </a:custGeom>
          <a:solidFill>
            <a:srgbClr val="26263C"/>
          </a:solidFill>
          <a:ln w="5625" cap="flat" cmpd="sng">
            <a:solidFill>
              <a:srgbClr val="26263C"/>
            </a:solidFill>
            <a:prstDash val="solid"/>
            <a:miter lim="105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065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8F9B0-B20B-5F97-E908-83E1ECC47BB7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F08CD21-C9E0-A32F-8F1C-2108743E3C29}"/>
              </a:ext>
            </a:extLst>
          </p:cNvPr>
          <p:cNvSpPr/>
          <p:nvPr/>
        </p:nvSpPr>
        <p:spPr>
          <a:xfrm>
            <a:off x="3149599" y="1703193"/>
            <a:ext cx="6807200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 err="1">
                <a:cs typeface="Arial"/>
                <a:sym typeface="Arial"/>
              </a:rPr>
              <a:t>Viết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số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tự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nhiên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trong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hệ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thập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phân</a:t>
            </a:r>
            <a:endParaRPr lang="en-US" sz="2400" b="1" kern="0" dirty="0">
              <a:cs typeface="Arial"/>
              <a:sym typeface="Arial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F6C5CAE-4D3D-C681-99DD-4EF2958795F0}"/>
              </a:ext>
            </a:extLst>
          </p:cNvPr>
          <p:cNvSpPr/>
          <p:nvPr/>
        </p:nvSpPr>
        <p:spPr>
          <a:xfrm>
            <a:off x="2438096" y="2503757"/>
            <a:ext cx="8230206" cy="1121846"/>
          </a:xfrm>
          <a:prstGeom prst="rect">
            <a:avLst/>
          </a:prstGeom>
          <a:solidFill>
            <a:srgbClr val="F0D158">
              <a:lumMod val="20000"/>
              <a:lumOff val="80000"/>
            </a:srgbClr>
          </a:solidFill>
          <a:ln w="57150" cap="flat" cmpd="sng" algn="ctr">
            <a:solidFill>
              <a:srgbClr val="FFF07E">
                <a:lumMod val="50000"/>
              </a:srgbClr>
            </a:solidFill>
            <a:prstDash val="sysDash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Với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mười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chữ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: 0, 1, 2, 3, 4, 5, 6, 7, 8, 9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thể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viết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mọi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tự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nhiên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42B6D4E-B25C-2CC4-9A90-A1B7A57E8DB1}"/>
              </a:ext>
            </a:extLst>
          </p:cNvPr>
          <p:cNvSpPr/>
          <p:nvPr/>
        </p:nvSpPr>
        <p:spPr>
          <a:xfrm>
            <a:off x="5811432" y="3851779"/>
            <a:ext cx="1029449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Ví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dụ</a:t>
            </a:r>
            <a:r>
              <a:rPr lang="en-US" sz="2400" kern="0" dirty="0">
                <a:cs typeface="Arial"/>
                <a:sym typeface="Arial"/>
              </a:rPr>
              <a:t>: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66E0235-9401-6A80-E5E9-3A72B44A15ED}"/>
              </a:ext>
            </a:extLst>
          </p:cNvPr>
          <p:cNvSpPr/>
          <p:nvPr/>
        </p:nvSpPr>
        <p:spPr>
          <a:xfrm>
            <a:off x="5119374" y="4526571"/>
            <a:ext cx="3775831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 defTabSz="60963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kern="0" dirty="0">
                <a:cs typeface="Arial"/>
                <a:sym typeface="Arial"/>
              </a:rPr>
              <a:t>123 456 789</a:t>
            </a:r>
          </a:p>
          <a:p>
            <a:pPr marL="381019" indent="-381019" algn="just" defTabSz="60963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kern="0" dirty="0">
                <a:cs typeface="Arial"/>
                <a:sym typeface="Arial"/>
              </a:rPr>
              <a:t>201 964</a:t>
            </a:r>
          </a:p>
          <a:p>
            <a:pPr marL="381019" indent="-381019" algn="just" defTabSz="60963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kern="0" dirty="0">
                <a:cs typeface="Arial"/>
                <a:sym typeface="Arial"/>
              </a:rPr>
              <a:t>355</a:t>
            </a:r>
          </a:p>
          <a:p>
            <a:pPr marL="381019" indent="-381019" algn="just" defTabSz="60963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kern="0" dirty="0">
                <a:cs typeface="Arial"/>
                <a:sym typeface="Arial"/>
              </a:rPr>
              <a:t>…</a:t>
            </a:r>
          </a:p>
        </p:txBody>
      </p:sp>
      <p:pic>
        <p:nvPicPr>
          <p:cNvPr id="8" name="Hình ảnh 7" descr="Ảnh có chứa minh họa, nấm, tác phẩm nghệ thuật&#10;&#10;Mô tả được tạo tự động với mức tin cậy trung bình">
            <a:extLst>
              <a:ext uri="{FF2B5EF4-FFF2-40B4-BE49-F238E27FC236}">
                <a16:creationId xmlns:a16="http://schemas.microsoft.com/office/drawing/2014/main" id="{6883F2EC-3F04-6AD2-1741-153DD7A48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713" y="5113176"/>
            <a:ext cx="1818254" cy="1818254"/>
          </a:xfrm>
          <a:prstGeom prst="rect">
            <a:avLst/>
          </a:prstGeom>
        </p:spPr>
      </p:pic>
      <p:pic>
        <p:nvPicPr>
          <p:cNvPr id="10" name="Hình ảnh 9" descr="Ảnh có chứa hoa, hình vẽ, Cuống hoa, cánh hoa&#10;&#10;Mô tả được tạo tự động">
            <a:extLst>
              <a:ext uri="{FF2B5EF4-FFF2-40B4-BE49-F238E27FC236}">
                <a16:creationId xmlns:a16="http://schemas.microsoft.com/office/drawing/2014/main" id="{9D05CBB1-8D0E-5AFD-D839-8086A8817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1" y="4839829"/>
            <a:ext cx="2391220" cy="23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8F9B0-B20B-5F97-E908-83E1ECC47BB7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7D6C27A-0338-B5ED-1DC4-349700F573CA}"/>
              </a:ext>
            </a:extLst>
          </p:cNvPr>
          <p:cNvSpPr/>
          <p:nvPr/>
        </p:nvSpPr>
        <p:spPr>
          <a:xfrm>
            <a:off x="2792445" y="1616948"/>
            <a:ext cx="6807200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b="1" kern="0" dirty="0" err="1">
                <a:cs typeface="Arial"/>
                <a:sym typeface="Arial"/>
              </a:rPr>
              <a:t>Viết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số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tự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nhiên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trong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hệ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thập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phân</a:t>
            </a:r>
            <a:endParaRPr lang="en-US" sz="2400" b="1" kern="0" dirty="0">
              <a:cs typeface="Arial"/>
              <a:sym typeface="Arial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710E0F9-DE77-F53E-9C0B-1855838ECA6C}"/>
              </a:ext>
            </a:extLst>
          </p:cNvPr>
          <p:cNvSpPr/>
          <p:nvPr/>
        </p:nvSpPr>
        <p:spPr>
          <a:xfrm>
            <a:off x="1685211" y="2427828"/>
            <a:ext cx="9194799" cy="1121846"/>
          </a:xfrm>
          <a:prstGeom prst="rect">
            <a:avLst/>
          </a:prstGeom>
          <a:solidFill>
            <a:srgbClr val="F0D158">
              <a:lumMod val="20000"/>
              <a:lumOff val="80000"/>
            </a:srgbClr>
          </a:solidFill>
          <a:ln w="57150" cap="flat" cmpd="sng" algn="ctr">
            <a:solidFill>
              <a:srgbClr val="FFF07E">
                <a:lumMod val="50000"/>
              </a:srgbClr>
            </a:solidFill>
            <a:prstDash val="sysDash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Ở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mỗi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hàng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chỉ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thể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viết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chữ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Giá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trị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mỗi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chữ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phụ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thuộc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vị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trí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nó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đó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8D9AFA7-9A82-5403-EDD3-CBE949513ED8}"/>
              </a:ext>
            </a:extLst>
          </p:cNvPr>
          <p:cNvSpPr/>
          <p:nvPr/>
        </p:nvSpPr>
        <p:spPr>
          <a:xfrm>
            <a:off x="5767887" y="3648190"/>
            <a:ext cx="1029449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Ví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dụ</a:t>
            </a:r>
            <a:r>
              <a:rPr lang="en-US" sz="2400" kern="0" dirty="0">
                <a:cs typeface="Arial"/>
                <a:sym typeface="Arial"/>
              </a:rPr>
              <a:t>: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2FA7A16-1479-555C-0E25-39A8059A9FEC}"/>
              </a:ext>
            </a:extLst>
          </p:cNvPr>
          <p:cNvSpPr/>
          <p:nvPr/>
        </p:nvSpPr>
        <p:spPr>
          <a:xfrm>
            <a:off x="1710613" y="4311666"/>
            <a:ext cx="919479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888 </a:t>
            </a:r>
            <a:r>
              <a:rPr lang="en-US" sz="2400" kern="0" dirty="0" err="1">
                <a:cs typeface="Arial"/>
                <a:sym typeface="Arial"/>
              </a:rPr>
              <a:t>có</a:t>
            </a:r>
            <a:r>
              <a:rPr lang="en-US" sz="2400" kern="0" dirty="0">
                <a:cs typeface="Arial"/>
                <a:sym typeface="Arial"/>
              </a:rPr>
              <a:t> 3 </a:t>
            </a:r>
            <a:r>
              <a:rPr lang="en-US" sz="2400" kern="0" dirty="0" err="1">
                <a:cs typeface="Arial"/>
                <a:sym typeface="Arial"/>
              </a:rPr>
              <a:t>chữ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8, </a:t>
            </a:r>
            <a:r>
              <a:rPr lang="en-US" sz="2400" kern="0" dirty="0" err="1">
                <a:cs typeface="Arial"/>
                <a:sym typeface="Arial"/>
              </a:rPr>
              <a:t>từ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phải</a:t>
            </a:r>
            <a:r>
              <a:rPr lang="en-US" sz="2400" kern="0" dirty="0">
                <a:cs typeface="Arial"/>
                <a:sym typeface="Arial"/>
              </a:rPr>
              <a:t> sang </a:t>
            </a:r>
            <a:r>
              <a:rPr lang="en-US" sz="2400" kern="0" dirty="0" err="1">
                <a:cs typeface="Arial"/>
                <a:sym typeface="Arial"/>
              </a:rPr>
              <a:t>trái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mỗi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chữ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8 </a:t>
            </a:r>
            <a:r>
              <a:rPr lang="en-US" sz="2400" kern="0" dirty="0" err="1">
                <a:cs typeface="Arial"/>
                <a:sym typeface="Arial"/>
              </a:rPr>
              <a:t>lần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lượt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nhận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giá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trị</a:t>
            </a:r>
            <a:r>
              <a:rPr lang="en-US" sz="2400" kern="0" dirty="0">
                <a:cs typeface="Arial"/>
                <a:sym typeface="Arial"/>
              </a:rPr>
              <a:t>: 8, 80, 800.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EAC0F26-57E3-819B-A4FF-FA6E3E75ED10}"/>
              </a:ext>
            </a:extLst>
          </p:cNvPr>
          <p:cNvSpPr/>
          <p:nvPr/>
        </p:nvSpPr>
        <p:spPr>
          <a:xfrm>
            <a:off x="1894114" y="5579558"/>
            <a:ext cx="9138222" cy="1121846"/>
          </a:xfrm>
          <a:prstGeom prst="rect">
            <a:avLst/>
          </a:prstGeom>
          <a:noFill/>
          <a:ln w="57150" cap="flat" cmpd="sng" algn="ctr">
            <a:solidFill>
              <a:srgbClr val="C0504D"/>
            </a:solidFill>
            <a:prstDash val="sysDash"/>
          </a:ln>
          <a:effectLst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Viết</a:t>
            </a:r>
            <a:r>
              <a:rPr lang="en-US" sz="24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tự</a:t>
            </a:r>
            <a:r>
              <a:rPr lang="en-US" sz="24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nhiên</a:t>
            </a:r>
            <a:r>
              <a:rPr lang="en-US" sz="24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với</a:t>
            </a:r>
            <a:r>
              <a:rPr lang="en-US" sz="24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24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đặ</a:t>
            </a:r>
            <a:r>
              <a:rPr lang="en-US" sz="24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 </a:t>
            </a:r>
            <a:r>
              <a:rPr lang="en-US" sz="24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điểm</a:t>
            </a:r>
            <a:r>
              <a:rPr lang="en-US" sz="24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trên</a:t>
            </a:r>
            <a:r>
              <a:rPr lang="en-US" sz="24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24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gọi</a:t>
            </a:r>
            <a:r>
              <a:rPr lang="en-US" sz="24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2400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viết</a:t>
            </a:r>
            <a:r>
              <a:rPr lang="en-US" sz="2400" i="1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i="1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tự</a:t>
            </a:r>
            <a:r>
              <a:rPr lang="en-US" sz="2400" i="1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nhiên</a:t>
            </a:r>
            <a:r>
              <a:rPr lang="en-US" sz="2400" i="1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2400" i="1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hệ</a:t>
            </a:r>
            <a:r>
              <a:rPr lang="en-US" sz="2400" i="1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thập</a:t>
            </a:r>
            <a:r>
              <a:rPr lang="en-US" sz="2400" i="1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phân</a:t>
            </a:r>
            <a:r>
              <a:rPr lang="en-US" sz="2400" i="1" kern="0" dirty="0"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44214AF-4908-A32C-2A41-B03A1660C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7964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7790" y="6056316"/>
            <a:ext cx="531525" cy="4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8F9B0-B20B-5F97-E908-83E1ECC47BB7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6">
            <a:extLst>
              <a:ext uri="{FF2B5EF4-FFF2-40B4-BE49-F238E27FC236}">
                <a16:creationId xmlns:a16="http://schemas.microsoft.com/office/drawing/2014/main" id="{8F31D904-C411-CE27-8FFD-6455B6195C4F}"/>
              </a:ext>
            </a:extLst>
          </p:cNvPr>
          <p:cNvSpPr/>
          <p:nvPr/>
        </p:nvSpPr>
        <p:spPr>
          <a:xfrm flipH="1">
            <a:off x="3391135" y="2005221"/>
            <a:ext cx="6604000" cy="1529412"/>
          </a:xfrm>
          <a:prstGeom prst="wedgeRoundRectCallout">
            <a:avLst>
              <a:gd name="adj1" fmla="val 60331"/>
              <a:gd name="adj2" fmla="val -10995"/>
              <a:gd name="adj3" fmla="val 16667"/>
            </a:avLst>
          </a:prstGeom>
          <a:solidFill>
            <a:srgbClr val="DEFAE7"/>
          </a:solidFill>
          <a:ln w="25400" cap="flat" cmpd="sng" algn="ctr">
            <a:solidFill>
              <a:srgbClr val="191919"/>
            </a:solidFill>
            <a:prstDash val="lgDash"/>
          </a:ln>
          <a:effectLst/>
        </p:spPr>
        <p:txBody>
          <a:bodyPr lIns="60960" tIns="30480" rIns="60960" bIns="30480" spcCol="0" rtlCol="0" anchor="ctr"/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rgbClr val="26263C"/>
                </a:solidFill>
                <a:cs typeface="Arial"/>
                <a:sym typeface="Arial"/>
              </a:rPr>
              <a:t>So </a:t>
            </a:r>
            <a:r>
              <a:rPr lang="en-US" sz="2400" kern="0" dirty="0" err="1">
                <a:solidFill>
                  <a:srgbClr val="26263C"/>
                </a:solidFill>
                <a:cs typeface="Arial"/>
                <a:sym typeface="Arial"/>
              </a:rPr>
              <a:t>sánh</a:t>
            </a:r>
            <a:r>
              <a:rPr lang="en-US" sz="2400" kern="0" dirty="0">
                <a:solidFill>
                  <a:srgbClr val="26263C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3C"/>
                </a:solidFill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26263C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3C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26263C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3C"/>
                </a:solidFill>
                <a:cs typeface="Arial"/>
                <a:sym typeface="Arial"/>
              </a:rPr>
              <a:t>tự</a:t>
            </a:r>
            <a:r>
              <a:rPr lang="en-US" sz="2400" kern="0" dirty="0">
                <a:solidFill>
                  <a:srgbClr val="26263C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3C"/>
                </a:solidFill>
                <a:cs typeface="Arial"/>
                <a:sym typeface="Arial"/>
              </a:rPr>
              <a:t>nhiên</a:t>
            </a:r>
            <a:r>
              <a:rPr lang="en-US" sz="2400" kern="0" dirty="0">
                <a:solidFill>
                  <a:srgbClr val="26263C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3C"/>
                </a:solidFill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26263C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3C"/>
                </a:solidFill>
                <a:cs typeface="Arial"/>
                <a:sym typeface="Arial"/>
              </a:rPr>
              <a:t>xác</a:t>
            </a:r>
            <a:r>
              <a:rPr lang="en-US" sz="2400" kern="0" dirty="0">
                <a:solidFill>
                  <a:srgbClr val="26263C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3C"/>
                </a:solidFill>
                <a:cs typeface="Arial"/>
                <a:sym typeface="Arial"/>
              </a:rPr>
              <a:t>định</a:t>
            </a:r>
            <a:r>
              <a:rPr lang="en-US" sz="2400" kern="0" dirty="0">
                <a:solidFill>
                  <a:srgbClr val="26263C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3C"/>
                </a:solidFill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26263C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26263C"/>
                </a:solidFill>
                <a:cs typeface="Arial"/>
                <a:sym typeface="Arial"/>
              </a:rPr>
              <a:t>nào</a:t>
            </a:r>
            <a:r>
              <a:rPr lang="en-US" sz="2400" kern="0" dirty="0">
                <a:solidFill>
                  <a:srgbClr val="26263C"/>
                </a:solidFill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26263C"/>
                </a:solidFill>
                <a:cs typeface="Arial"/>
                <a:sym typeface="Arial"/>
              </a:rPr>
              <a:t>lớn</a:t>
            </a:r>
            <a:r>
              <a:rPr lang="en-US" sz="2400" i="1" kern="0" dirty="0">
                <a:solidFill>
                  <a:srgbClr val="26263C"/>
                </a:solidFill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26263C"/>
                </a:solidFill>
                <a:cs typeface="Arial"/>
                <a:sym typeface="Arial"/>
              </a:rPr>
              <a:t>hơn</a:t>
            </a:r>
            <a:r>
              <a:rPr lang="en-US" sz="2400" i="1" kern="0" dirty="0">
                <a:solidFill>
                  <a:srgbClr val="26263C"/>
                </a:solidFill>
                <a:cs typeface="Arial"/>
                <a:sym typeface="Arial"/>
              </a:rPr>
              <a:t>, </a:t>
            </a:r>
            <a:r>
              <a:rPr lang="en-US" sz="2400" i="1" kern="0" dirty="0" err="1">
                <a:solidFill>
                  <a:srgbClr val="26263C"/>
                </a:solidFill>
                <a:cs typeface="Arial"/>
                <a:sym typeface="Arial"/>
              </a:rPr>
              <a:t>bé</a:t>
            </a:r>
            <a:r>
              <a:rPr lang="en-US" sz="2400" i="1" kern="0" dirty="0">
                <a:solidFill>
                  <a:srgbClr val="26263C"/>
                </a:solidFill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26263C"/>
                </a:solidFill>
                <a:cs typeface="Arial"/>
                <a:sym typeface="Arial"/>
              </a:rPr>
              <a:t>hơn</a:t>
            </a:r>
            <a:r>
              <a:rPr lang="en-US" sz="2400" i="1" kern="0" dirty="0">
                <a:solidFill>
                  <a:srgbClr val="26263C"/>
                </a:solidFill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26263C"/>
                </a:solidFill>
                <a:cs typeface="Arial"/>
                <a:sym typeface="Arial"/>
              </a:rPr>
              <a:t>hoặc</a:t>
            </a:r>
            <a:r>
              <a:rPr lang="en-US" sz="2400" i="1" kern="0" dirty="0">
                <a:solidFill>
                  <a:srgbClr val="26263C"/>
                </a:solidFill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26263C"/>
                </a:solidFill>
                <a:cs typeface="Arial"/>
                <a:sym typeface="Arial"/>
              </a:rPr>
              <a:t>bằng</a:t>
            </a:r>
            <a:r>
              <a:rPr lang="en-US" sz="2400" i="1" kern="0" dirty="0">
                <a:solidFill>
                  <a:srgbClr val="26263C"/>
                </a:solidFill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26263C"/>
                </a:solidFill>
                <a:cs typeface="Arial"/>
                <a:sym typeface="Arial"/>
              </a:rPr>
              <a:t>nhau</a:t>
            </a:r>
            <a:r>
              <a:rPr lang="en-US" sz="2400" i="1" kern="0" dirty="0">
                <a:solidFill>
                  <a:srgbClr val="26263C"/>
                </a:solidFill>
                <a:cs typeface="Arial"/>
                <a:sym typeface="Arial"/>
              </a:rPr>
              <a:t>.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37944BB-4A55-E472-4B3E-1580C4EFD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763" y="1945609"/>
            <a:ext cx="1575626" cy="2032000"/>
          </a:xfrm>
          <a:prstGeom prst="rect">
            <a:avLst/>
          </a:prstGeom>
        </p:spPr>
      </p:pic>
      <p:sp>
        <p:nvSpPr>
          <p:cNvPr id="5" name="Google Shape;187;p6">
            <a:extLst>
              <a:ext uri="{FF2B5EF4-FFF2-40B4-BE49-F238E27FC236}">
                <a16:creationId xmlns:a16="http://schemas.microsoft.com/office/drawing/2014/main" id="{929F4D7F-F47A-ADC0-A9AD-B51CB364AF44}"/>
              </a:ext>
            </a:extLst>
          </p:cNvPr>
          <p:cNvSpPr/>
          <p:nvPr/>
        </p:nvSpPr>
        <p:spPr>
          <a:xfrm>
            <a:off x="1953576" y="4088073"/>
            <a:ext cx="8041559" cy="2591380"/>
          </a:xfrm>
          <a:prstGeom prst="wedgeRoundRectCallout">
            <a:avLst>
              <a:gd name="adj1" fmla="val 54320"/>
              <a:gd name="adj2" fmla="val -8723"/>
              <a:gd name="adj3" fmla="val 16667"/>
            </a:avLst>
          </a:prstGeom>
          <a:solidFill>
            <a:srgbClr val="FFFF99"/>
          </a:solidFill>
          <a:ln w="381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Để</a:t>
            </a:r>
            <a:r>
              <a:rPr lang="en-US" sz="2400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so </a:t>
            </a:r>
            <a:r>
              <a:rPr lang="en-US" sz="2400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sánh</a:t>
            </a:r>
            <a:r>
              <a:rPr lang="en-US" sz="2400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hai</a:t>
            </a:r>
            <a:r>
              <a:rPr lang="en-US" sz="2400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tự</a:t>
            </a:r>
            <a:r>
              <a:rPr lang="en-US" sz="2400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nhiên</a:t>
            </a:r>
            <a:r>
              <a:rPr lang="en-US" sz="2400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2400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sz="2400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hai</a:t>
            </a:r>
            <a:r>
              <a:rPr lang="en-US" sz="2400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2400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381019" indent="-381019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Dựa</a:t>
            </a:r>
            <a:r>
              <a:rPr lang="en-US" sz="2400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lang="en-US" sz="2400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vị</a:t>
            </a:r>
            <a:r>
              <a:rPr lang="en-US" sz="2400" i="1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trí</a:t>
            </a:r>
            <a:r>
              <a:rPr lang="en-US" sz="2400" i="1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2400" i="1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i="1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2400" i="1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dãy</a:t>
            </a:r>
            <a:r>
              <a:rPr lang="en-US" sz="2400" i="1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i="1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tự</a:t>
            </a:r>
            <a:r>
              <a:rPr lang="en-US" sz="2400" i="1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nhiên</a:t>
            </a:r>
            <a:r>
              <a:rPr lang="en-US" sz="2400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2400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2400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đếm</a:t>
            </a:r>
            <a:r>
              <a:rPr lang="en-US" sz="2400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trước</a:t>
            </a:r>
            <a:r>
              <a:rPr lang="en-US" sz="2400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thì</a:t>
            </a:r>
            <a:r>
              <a:rPr lang="en-US" sz="2400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bé</a:t>
            </a:r>
            <a:r>
              <a:rPr lang="en-US" sz="2400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hơn</a:t>
            </a:r>
            <a:r>
              <a:rPr lang="en-US" sz="2400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L="381019" indent="-381019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Dựa</a:t>
            </a:r>
            <a:r>
              <a:rPr lang="en-US" sz="2400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vào</a:t>
            </a:r>
            <a:r>
              <a:rPr lang="en-US" sz="2400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quy</a:t>
            </a:r>
            <a:r>
              <a:rPr lang="en-US" sz="2400" i="1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tắc</a:t>
            </a:r>
            <a:r>
              <a:rPr lang="en-US" sz="2400" i="1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so </a:t>
            </a:r>
            <a:r>
              <a:rPr lang="en-US" sz="2400" i="1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sánh</a:t>
            </a:r>
            <a:r>
              <a:rPr lang="en-US" sz="2400" i="1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i="1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sz="2400" i="1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nhiều</a:t>
            </a:r>
            <a:r>
              <a:rPr lang="en-US" sz="2400" i="1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chữ</a:t>
            </a:r>
            <a:r>
              <a:rPr lang="en-US" sz="2400" i="1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kern="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i="1" kern="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6BA79007-06C8-8641-C7BE-6548ABE6BA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301096" y="4573380"/>
            <a:ext cx="1532600" cy="228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31</TotalTime>
  <Words>1031</Words>
  <Application>Microsoft Office PowerPoint</Application>
  <PresentationFormat>Widescreen</PresentationFormat>
  <Paragraphs>125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UTM Avo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2023-10-24T04:45:10Z</dcterms:created>
  <dcterms:modified xsi:type="dcterms:W3CDTF">2024-01-02T10:09:40Z</dcterms:modified>
</cp:coreProperties>
</file>