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22"/>
  </p:notesMasterIdLst>
  <p:sldIdLst>
    <p:sldId id="266" r:id="rId3"/>
    <p:sldId id="256" r:id="rId4"/>
    <p:sldId id="257" r:id="rId5"/>
    <p:sldId id="271" r:id="rId6"/>
    <p:sldId id="258" r:id="rId7"/>
    <p:sldId id="259" r:id="rId8"/>
    <p:sldId id="272" r:id="rId9"/>
    <p:sldId id="273" r:id="rId10"/>
    <p:sldId id="274" r:id="rId11"/>
    <p:sldId id="260" r:id="rId12"/>
    <p:sldId id="261" r:id="rId13"/>
    <p:sldId id="269" r:id="rId14"/>
    <p:sldId id="270" r:id="rId15"/>
    <p:sldId id="262" r:id="rId16"/>
    <p:sldId id="275" r:id="rId17"/>
    <p:sldId id="263" r:id="rId18"/>
    <p:sldId id="268" r:id="rId19"/>
    <p:sldId id="267" r:id="rId20"/>
    <p:sldId id="276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UTM Avo" panose="02040603050506020204" pitchFamily="18" charset="0"/>
      <p:regular r:id="rId27"/>
      <p:bold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D08B6C-BC91-45C4-B309-D97A1F2F0770}" v="65" dt="2023-12-30T09:10:22.963"/>
    <p1510:client id="{12402FA3-5566-4D69-BAEA-AC972CB9C2EF}" v="9" dt="2023-12-29T16:26:20.3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49512 Phạm Ngọc Anh" userId="cefd2df1-5fa3-4dec-87c8-c5040616a0c8" providerId="ADAL" clId="{07D08B6C-BC91-45C4-B309-D97A1F2F0770}"/>
    <pc:docChg chg="undo custSel addSld delSld modSld modMainMaster">
      <pc:chgData name="a49512 Phạm Ngọc Anh" userId="cefd2df1-5fa3-4dec-87c8-c5040616a0c8" providerId="ADAL" clId="{07D08B6C-BC91-45C4-B309-D97A1F2F0770}" dt="2023-12-30T09:10:30.774" v="239" actId="1076"/>
      <pc:docMkLst>
        <pc:docMk/>
      </pc:docMkLst>
      <pc:sldChg chg="modSp modTransition">
        <pc:chgData name="a49512 Phạm Ngọc Anh" userId="cefd2df1-5fa3-4dec-87c8-c5040616a0c8" providerId="ADAL" clId="{07D08B6C-BC91-45C4-B309-D97A1F2F0770}" dt="2023-12-30T09:09:33.254" v="229"/>
        <pc:sldMkLst>
          <pc:docMk/>
          <pc:sldMk cId="842772630" sldId="256"/>
        </pc:sldMkLst>
        <pc:picChg chg="mod">
          <ac:chgData name="a49512 Phạm Ngọc Anh" userId="cefd2df1-5fa3-4dec-87c8-c5040616a0c8" providerId="ADAL" clId="{07D08B6C-BC91-45C4-B309-D97A1F2F0770}" dt="2023-12-30T08:58:34.144" v="68"/>
          <ac:picMkLst>
            <pc:docMk/>
            <pc:sldMk cId="842772630" sldId="256"/>
            <ac:picMk id="5" creationId="{DA91DD1F-EB0A-557A-8651-452737B26B10}"/>
          </ac:picMkLst>
        </pc:picChg>
      </pc:sldChg>
      <pc:sldChg chg="addSp modSp mod modTransition modAnim">
        <pc:chgData name="a49512 Phạm Ngọc Anh" userId="cefd2df1-5fa3-4dec-87c8-c5040616a0c8" providerId="ADAL" clId="{07D08B6C-BC91-45C4-B309-D97A1F2F0770}" dt="2023-12-30T09:09:33.254" v="229"/>
        <pc:sldMkLst>
          <pc:docMk/>
          <pc:sldMk cId="1566774352" sldId="257"/>
        </pc:sldMkLst>
        <pc:spChg chg="mod">
          <ac:chgData name="a49512 Phạm Ngọc Anh" userId="cefd2df1-5fa3-4dec-87c8-c5040616a0c8" providerId="ADAL" clId="{07D08B6C-BC91-45C4-B309-D97A1F2F0770}" dt="2023-12-30T08:59:23.808" v="75" actId="115"/>
          <ac:spMkLst>
            <pc:docMk/>
            <pc:sldMk cId="1566774352" sldId="257"/>
            <ac:spMk id="2" creationId="{60B88DF0-DE4D-6944-B73A-615330886751}"/>
          </ac:spMkLst>
        </pc:spChg>
        <pc:spChg chg="mod">
          <ac:chgData name="a49512 Phạm Ngọc Anh" userId="cefd2df1-5fa3-4dec-87c8-c5040616a0c8" providerId="ADAL" clId="{07D08B6C-BC91-45C4-B309-D97A1F2F0770}" dt="2023-12-30T08:59:09.894" v="70"/>
          <ac:spMkLst>
            <pc:docMk/>
            <pc:sldMk cId="1566774352" sldId="257"/>
            <ac:spMk id="4" creationId="{29298A86-0C59-EBCF-824B-C070699103E6}"/>
          </ac:spMkLst>
        </pc:spChg>
        <pc:spChg chg="mod">
          <ac:chgData name="a49512 Phạm Ngọc Anh" userId="cefd2df1-5fa3-4dec-87c8-c5040616a0c8" providerId="ADAL" clId="{07D08B6C-BC91-45C4-B309-D97A1F2F0770}" dt="2023-12-30T08:59:09.894" v="70"/>
          <ac:spMkLst>
            <pc:docMk/>
            <pc:sldMk cId="1566774352" sldId="257"/>
            <ac:spMk id="5" creationId="{8BD0C1EC-BBFF-7B12-FB22-68A62EBF5131}"/>
          </ac:spMkLst>
        </pc:spChg>
        <pc:spChg chg="mod">
          <ac:chgData name="a49512 Phạm Ngọc Anh" userId="cefd2df1-5fa3-4dec-87c8-c5040616a0c8" providerId="ADAL" clId="{07D08B6C-BC91-45C4-B309-D97A1F2F0770}" dt="2023-12-30T08:59:09.894" v="70"/>
          <ac:spMkLst>
            <pc:docMk/>
            <pc:sldMk cId="1566774352" sldId="257"/>
            <ac:spMk id="6" creationId="{D29DA84E-E895-B3D9-B3AC-5B3B3418C5D2}"/>
          </ac:spMkLst>
        </pc:spChg>
        <pc:spChg chg="mod">
          <ac:chgData name="a49512 Phạm Ngọc Anh" userId="cefd2df1-5fa3-4dec-87c8-c5040616a0c8" providerId="ADAL" clId="{07D08B6C-BC91-45C4-B309-D97A1F2F0770}" dt="2023-12-30T08:59:09.894" v="70"/>
          <ac:spMkLst>
            <pc:docMk/>
            <pc:sldMk cId="1566774352" sldId="257"/>
            <ac:spMk id="7" creationId="{6EDCEE4E-7EC0-A4C6-1C96-DB19EEB322B5}"/>
          </ac:spMkLst>
        </pc:spChg>
        <pc:spChg chg="mod">
          <ac:chgData name="a49512 Phạm Ngọc Anh" userId="cefd2df1-5fa3-4dec-87c8-c5040616a0c8" providerId="ADAL" clId="{07D08B6C-BC91-45C4-B309-D97A1F2F0770}" dt="2023-12-30T08:59:09.894" v="70"/>
          <ac:spMkLst>
            <pc:docMk/>
            <pc:sldMk cId="1566774352" sldId="257"/>
            <ac:spMk id="8" creationId="{1822A1D3-B7A7-58BB-BD1C-F47383D4F641}"/>
          </ac:spMkLst>
        </pc:spChg>
        <pc:spChg chg="mod">
          <ac:chgData name="a49512 Phạm Ngọc Anh" userId="cefd2df1-5fa3-4dec-87c8-c5040616a0c8" providerId="ADAL" clId="{07D08B6C-BC91-45C4-B309-D97A1F2F0770}" dt="2023-12-30T08:59:09.894" v="70"/>
          <ac:spMkLst>
            <pc:docMk/>
            <pc:sldMk cId="1566774352" sldId="257"/>
            <ac:spMk id="9" creationId="{BE74E2E6-A66A-9FD4-DB10-44EF66C15E05}"/>
          </ac:spMkLst>
        </pc:spChg>
        <pc:spChg chg="add mod">
          <ac:chgData name="a49512 Phạm Ngọc Anh" userId="cefd2df1-5fa3-4dec-87c8-c5040616a0c8" providerId="ADAL" clId="{07D08B6C-BC91-45C4-B309-D97A1F2F0770}" dt="2023-12-30T08:59:29.241" v="77" actId="1076"/>
          <ac:spMkLst>
            <pc:docMk/>
            <pc:sldMk cId="1566774352" sldId="257"/>
            <ac:spMk id="10" creationId="{86CE0E05-1724-466C-FDFC-B7DDF00B1905}"/>
          </ac:spMkLst>
        </pc:spChg>
        <pc:spChg chg="mod">
          <ac:chgData name="a49512 Phạm Ngọc Anh" userId="cefd2df1-5fa3-4dec-87c8-c5040616a0c8" providerId="ADAL" clId="{07D08B6C-BC91-45C4-B309-D97A1F2F0770}" dt="2023-12-30T08:59:09.894" v="70"/>
          <ac:spMkLst>
            <pc:docMk/>
            <pc:sldMk cId="1566774352" sldId="257"/>
            <ac:spMk id="12" creationId="{E411C88F-350A-981B-4197-524AEF4E87E7}"/>
          </ac:spMkLst>
        </pc:spChg>
        <pc:spChg chg="mod">
          <ac:chgData name="a49512 Phạm Ngọc Anh" userId="cefd2df1-5fa3-4dec-87c8-c5040616a0c8" providerId="ADAL" clId="{07D08B6C-BC91-45C4-B309-D97A1F2F0770}" dt="2023-12-30T08:59:09.894" v="70"/>
          <ac:spMkLst>
            <pc:docMk/>
            <pc:sldMk cId="1566774352" sldId="257"/>
            <ac:spMk id="13" creationId="{FD36DBF7-CB13-129C-0B5A-68431B327956}"/>
          </ac:spMkLst>
        </pc:spChg>
        <pc:spChg chg="mod">
          <ac:chgData name="a49512 Phạm Ngọc Anh" userId="cefd2df1-5fa3-4dec-87c8-c5040616a0c8" providerId="ADAL" clId="{07D08B6C-BC91-45C4-B309-D97A1F2F0770}" dt="2023-12-30T08:59:09.894" v="70"/>
          <ac:spMkLst>
            <pc:docMk/>
            <pc:sldMk cId="1566774352" sldId="257"/>
            <ac:spMk id="14" creationId="{D6A73198-0540-4089-0551-4B2B052A6BE4}"/>
          </ac:spMkLst>
        </pc:spChg>
        <pc:spChg chg="mod">
          <ac:chgData name="a49512 Phạm Ngọc Anh" userId="cefd2df1-5fa3-4dec-87c8-c5040616a0c8" providerId="ADAL" clId="{07D08B6C-BC91-45C4-B309-D97A1F2F0770}" dt="2023-12-30T08:59:09.894" v="70"/>
          <ac:spMkLst>
            <pc:docMk/>
            <pc:sldMk cId="1566774352" sldId="257"/>
            <ac:spMk id="15" creationId="{2090933E-91A0-B2AE-F049-37D973BD1C75}"/>
          </ac:spMkLst>
        </pc:spChg>
        <pc:spChg chg="add mod">
          <ac:chgData name="a49512 Phạm Ngọc Anh" userId="cefd2df1-5fa3-4dec-87c8-c5040616a0c8" providerId="ADAL" clId="{07D08B6C-BC91-45C4-B309-D97A1F2F0770}" dt="2023-12-30T08:59:43.754" v="80" actId="1076"/>
          <ac:spMkLst>
            <pc:docMk/>
            <pc:sldMk cId="1566774352" sldId="257"/>
            <ac:spMk id="16" creationId="{5512602F-E064-0B44-3278-11BDC3AFC34F}"/>
          </ac:spMkLst>
        </pc:spChg>
        <pc:spChg chg="mod">
          <ac:chgData name="a49512 Phạm Ngọc Anh" userId="cefd2df1-5fa3-4dec-87c8-c5040616a0c8" providerId="ADAL" clId="{07D08B6C-BC91-45C4-B309-D97A1F2F0770}" dt="2023-12-30T08:59:20.014" v="72" actId="255"/>
          <ac:spMkLst>
            <pc:docMk/>
            <pc:sldMk cId="1566774352" sldId="257"/>
            <ac:spMk id="19" creationId="{4871C8AA-CE5D-1EC2-CB72-05C5932085BA}"/>
          </ac:spMkLst>
        </pc:spChg>
        <pc:spChg chg="mod">
          <ac:chgData name="a49512 Phạm Ngọc Anh" userId="cefd2df1-5fa3-4dec-87c8-c5040616a0c8" providerId="ADAL" clId="{07D08B6C-BC91-45C4-B309-D97A1F2F0770}" dt="2023-12-30T08:59:20.014" v="72" actId="255"/>
          <ac:spMkLst>
            <pc:docMk/>
            <pc:sldMk cId="1566774352" sldId="257"/>
            <ac:spMk id="20" creationId="{4D7655C2-E78A-8098-EC32-C9ED2E357F52}"/>
          </ac:spMkLst>
        </pc:spChg>
        <pc:spChg chg="add mod">
          <ac:chgData name="a49512 Phạm Ngọc Anh" userId="cefd2df1-5fa3-4dec-87c8-c5040616a0c8" providerId="ADAL" clId="{07D08B6C-BC91-45C4-B309-D97A1F2F0770}" dt="2023-12-30T08:59:50.595" v="83" actId="1076"/>
          <ac:spMkLst>
            <pc:docMk/>
            <pc:sldMk cId="1566774352" sldId="257"/>
            <ac:spMk id="21" creationId="{089E6FCA-F00E-85BC-457A-DD97A89D06E1}"/>
          </ac:spMkLst>
        </pc:spChg>
        <pc:spChg chg="add mod">
          <ac:chgData name="a49512 Phạm Ngọc Anh" userId="cefd2df1-5fa3-4dec-87c8-c5040616a0c8" providerId="ADAL" clId="{07D08B6C-BC91-45C4-B309-D97A1F2F0770}" dt="2023-12-30T08:59:47.897" v="82" actId="1076"/>
          <ac:spMkLst>
            <pc:docMk/>
            <pc:sldMk cId="1566774352" sldId="257"/>
            <ac:spMk id="22" creationId="{A5A637DC-09C2-DECB-FAC1-068A76BAC3BF}"/>
          </ac:spMkLst>
        </pc:spChg>
        <pc:grpChg chg="add mod">
          <ac:chgData name="a49512 Phạm Ngọc Anh" userId="cefd2df1-5fa3-4dec-87c8-c5040616a0c8" providerId="ADAL" clId="{07D08B6C-BC91-45C4-B309-D97A1F2F0770}" dt="2023-12-30T08:59:27.094" v="76" actId="1076"/>
          <ac:grpSpMkLst>
            <pc:docMk/>
            <pc:sldMk cId="1566774352" sldId="257"/>
            <ac:grpSpMk id="3" creationId="{C3AC6B13-FA52-73E0-BB12-6B202E654EFE}"/>
          </ac:grpSpMkLst>
        </pc:grpChg>
        <pc:grpChg chg="add mod">
          <ac:chgData name="a49512 Phạm Ngọc Anh" userId="cefd2df1-5fa3-4dec-87c8-c5040616a0c8" providerId="ADAL" clId="{07D08B6C-BC91-45C4-B309-D97A1F2F0770}" dt="2023-12-30T08:59:23.808" v="75" actId="115"/>
          <ac:grpSpMkLst>
            <pc:docMk/>
            <pc:sldMk cId="1566774352" sldId="257"/>
            <ac:grpSpMk id="11" creationId="{2EA4341C-8C05-CF33-F8B6-3801A00D36FF}"/>
          </ac:grpSpMkLst>
        </pc:grpChg>
        <pc:grpChg chg="add mod">
          <ac:chgData name="a49512 Phạm Ngọc Anh" userId="cefd2df1-5fa3-4dec-87c8-c5040616a0c8" providerId="ADAL" clId="{07D08B6C-BC91-45C4-B309-D97A1F2F0770}" dt="2023-12-30T08:59:45.565" v="81" actId="1076"/>
          <ac:grpSpMkLst>
            <pc:docMk/>
            <pc:sldMk cId="1566774352" sldId="257"/>
            <ac:grpSpMk id="17" creationId="{D2CFC2D5-838A-47D6-DD36-29C247A5AD2D}"/>
          </ac:grpSpMkLst>
        </pc:grpChg>
        <pc:picChg chg="mod">
          <ac:chgData name="a49512 Phạm Ngọc Anh" userId="cefd2df1-5fa3-4dec-87c8-c5040616a0c8" providerId="ADAL" clId="{07D08B6C-BC91-45C4-B309-D97A1F2F0770}" dt="2023-12-30T08:59:20.014" v="72" actId="255"/>
          <ac:picMkLst>
            <pc:docMk/>
            <pc:sldMk cId="1566774352" sldId="257"/>
            <ac:picMk id="18" creationId="{3E511A4E-3451-A62F-9434-2AF9F15AF508}"/>
          </ac:picMkLst>
        </pc:picChg>
      </pc:sldChg>
      <pc:sldChg chg="modSp modTransition">
        <pc:chgData name="a49512 Phạm Ngọc Anh" userId="cefd2df1-5fa3-4dec-87c8-c5040616a0c8" providerId="ADAL" clId="{07D08B6C-BC91-45C4-B309-D97A1F2F0770}" dt="2023-12-30T09:09:33.254" v="229"/>
        <pc:sldMkLst>
          <pc:docMk/>
          <pc:sldMk cId="2240848446" sldId="258"/>
        </pc:sldMkLst>
        <pc:picChg chg="mod">
          <ac:chgData name="a49512 Phạm Ngọc Anh" userId="cefd2df1-5fa3-4dec-87c8-c5040616a0c8" providerId="ADAL" clId="{07D08B6C-BC91-45C4-B309-D97A1F2F0770}" dt="2023-12-30T09:01:52.812" v="114"/>
          <ac:picMkLst>
            <pc:docMk/>
            <pc:sldMk cId="2240848446" sldId="258"/>
            <ac:picMk id="3" creationId="{F642DCF3-0CF3-02C6-5639-AF97E87A0B71}"/>
          </ac:picMkLst>
        </pc:picChg>
      </pc:sldChg>
      <pc:sldChg chg="addSp modSp mod modTransition modAnim">
        <pc:chgData name="a49512 Phạm Ngọc Anh" userId="cefd2df1-5fa3-4dec-87c8-c5040616a0c8" providerId="ADAL" clId="{07D08B6C-BC91-45C4-B309-D97A1F2F0770}" dt="2023-12-30T09:09:33.254" v="229"/>
        <pc:sldMkLst>
          <pc:docMk/>
          <pc:sldMk cId="3124015390" sldId="259"/>
        </pc:sldMkLst>
        <pc:spChg chg="mod">
          <ac:chgData name="a49512 Phạm Ngọc Anh" userId="cefd2df1-5fa3-4dec-87c8-c5040616a0c8" providerId="ADAL" clId="{07D08B6C-BC91-45C4-B309-D97A1F2F0770}" dt="2023-12-30T09:02:07.555" v="121" actId="255"/>
          <ac:spMkLst>
            <pc:docMk/>
            <pc:sldMk cId="3124015390" sldId="259"/>
            <ac:spMk id="4" creationId="{6B310DA1-43C6-F292-335B-94A6A4FE0C6A}"/>
          </ac:spMkLst>
        </pc:spChg>
        <pc:spChg chg="add mod">
          <ac:chgData name="a49512 Phạm Ngọc Anh" userId="cefd2df1-5fa3-4dec-87c8-c5040616a0c8" providerId="ADAL" clId="{07D08B6C-BC91-45C4-B309-D97A1F2F0770}" dt="2023-12-30T09:02:28.784" v="129" actId="1076"/>
          <ac:spMkLst>
            <pc:docMk/>
            <pc:sldMk cId="3124015390" sldId="259"/>
            <ac:spMk id="6" creationId="{18C2884D-CAD5-4F9A-5CCF-6C2E57E04049}"/>
          </ac:spMkLst>
        </pc:spChg>
        <pc:spChg chg="mod">
          <ac:chgData name="a49512 Phạm Ngọc Anh" userId="cefd2df1-5fa3-4dec-87c8-c5040616a0c8" providerId="ADAL" clId="{07D08B6C-BC91-45C4-B309-D97A1F2F0770}" dt="2023-12-30T09:02:07.555" v="121" actId="255"/>
          <ac:spMkLst>
            <pc:docMk/>
            <pc:sldMk cId="3124015390" sldId="259"/>
            <ac:spMk id="8" creationId="{FC41329E-46C4-B9FA-ECA9-AFF091317263}"/>
          </ac:spMkLst>
        </pc:spChg>
        <pc:spChg chg="mod">
          <ac:chgData name="a49512 Phạm Ngọc Anh" userId="cefd2df1-5fa3-4dec-87c8-c5040616a0c8" providerId="ADAL" clId="{07D08B6C-BC91-45C4-B309-D97A1F2F0770}" dt="2023-12-30T09:02:07.555" v="121" actId="255"/>
          <ac:spMkLst>
            <pc:docMk/>
            <pc:sldMk cId="3124015390" sldId="259"/>
            <ac:spMk id="9" creationId="{EF192569-1BBF-FA26-6CD2-50EEA998BDB6}"/>
          </ac:spMkLst>
        </pc:spChg>
        <pc:spChg chg="mod">
          <ac:chgData name="a49512 Phạm Ngọc Anh" userId="cefd2df1-5fa3-4dec-87c8-c5040616a0c8" providerId="ADAL" clId="{07D08B6C-BC91-45C4-B309-D97A1F2F0770}" dt="2023-12-30T09:02:07.555" v="121" actId="255"/>
          <ac:spMkLst>
            <pc:docMk/>
            <pc:sldMk cId="3124015390" sldId="259"/>
            <ac:spMk id="10" creationId="{A3FE4F35-C432-4C52-B669-156B5F2D4E88}"/>
          </ac:spMkLst>
        </pc:spChg>
        <pc:spChg chg="mod">
          <ac:chgData name="a49512 Phạm Ngọc Anh" userId="cefd2df1-5fa3-4dec-87c8-c5040616a0c8" providerId="ADAL" clId="{07D08B6C-BC91-45C4-B309-D97A1F2F0770}" dt="2023-12-30T09:02:07.555" v="121" actId="255"/>
          <ac:spMkLst>
            <pc:docMk/>
            <pc:sldMk cId="3124015390" sldId="259"/>
            <ac:spMk id="11" creationId="{A85820DB-B0E2-706E-209C-F754E5B61A17}"/>
          </ac:spMkLst>
        </pc:spChg>
        <pc:spChg chg="mod">
          <ac:chgData name="a49512 Phạm Ngọc Anh" userId="cefd2df1-5fa3-4dec-87c8-c5040616a0c8" providerId="ADAL" clId="{07D08B6C-BC91-45C4-B309-D97A1F2F0770}" dt="2023-12-30T09:02:07.555" v="121" actId="255"/>
          <ac:spMkLst>
            <pc:docMk/>
            <pc:sldMk cId="3124015390" sldId="259"/>
            <ac:spMk id="13" creationId="{BB4E8850-05F2-ED54-429A-F2A21984F588}"/>
          </ac:spMkLst>
        </pc:spChg>
        <pc:spChg chg="mod">
          <ac:chgData name="a49512 Phạm Ngọc Anh" userId="cefd2df1-5fa3-4dec-87c8-c5040616a0c8" providerId="ADAL" clId="{07D08B6C-BC91-45C4-B309-D97A1F2F0770}" dt="2023-12-30T09:02:07.555" v="121" actId="255"/>
          <ac:spMkLst>
            <pc:docMk/>
            <pc:sldMk cId="3124015390" sldId="259"/>
            <ac:spMk id="14" creationId="{5385464F-51CB-DB93-9643-33D43C246C2F}"/>
          </ac:spMkLst>
        </pc:spChg>
        <pc:spChg chg="mod">
          <ac:chgData name="a49512 Phạm Ngọc Anh" userId="cefd2df1-5fa3-4dec-87c8-c5040616a0c8" providerId="ADAL" clId="{07D08B6C-BC91-45C4-B309-D97A1F2F0770}" dt="2023-12-30T09:02:07.555" v="121" actId="255"/>
          <ac:spMkLst>
            <pc:docMk/>
            <pc:sldMk cId="3124015390" sldId="259"/>
            <ac:spMk id="15" creationId="{C5BA26ED-B45E-89A6-8529-70EC3D712DD9}"/>
          </ac:spMkLst>
        </pc:spChg>
        <pc:spChg chg="mod">
          <ac:chgData name="a49512 Phạm Ngọc Anh" userId="cefd2df1-5fa3-4dec-87c8-c5040616a0c8" providerId="ADAL" clId="{07D08B6C-BC91-45C4-B309-D97A1F2F0770}" dt="2023-12-30T09:02:07.555" v="121" actId="255"/>
          <ac:spMkLst>
            <pc:docMk/>
            <pc:sldMk cId="3124015390" sldId="259"/>
            <ac:spMk id="16" creationId="{03F93965-E591-1DB6-5A1C-90D2F83CF511}"/>
          </ac:spMkLst>
        </pc:spChg>
        <pc:spChg chg="mod">
          <ac:chgData name="a49512 Phạm Ngọc Anh" userId="cefd2df1-5fa3-4dec-87c8-c5040616a0c8" providerId="ADAL" clId="{07D08B6C-BC91-45C4-B309-D97A1F2F0770}" dt="2023-12-30T09:02:07.555" v="121" actId="255"/>
          <ac:spMkLst>
            <pc:docMk/>
            <pc:sldMk cId="3124015390" sldId="259"/>
            <ac:spMk id="18" creationId="{BFEE41E5-7C98-5B01-94A7-951DB031C0E6}"/>
          </ac:spMkLst>
        </pc:spChg>
        <pc:spChg chg="mod">
          <ac:chgData name="a49512 Phạm Ngọc Anh" userId="cefd2df1-5fa3-4dec-87c8-c5040616a0c8" providerId="ADAL" clId="{07D08B6C-BC91-45C4-B309-D97A1F2F0770}" dt="2023-12-30T09:02:07.555" v="121" actId="255"/>
          <ac:spMkLst>
            <pc:docMk/>
            <pc:sldMk cId="3124015390" sldId="259"/>
            <ac:spMk id="19" creationId="{B66EB684-05EA-0580-62F8-41C0ABF0B416}"/>
          </ac:spMkLst>
        </pc:spChg>
        <pc:grpChg chg="add mod">
          <ac:chgData name="a49512 Phạm Ngọc Anh" userId="cefd2df1-5fa3-4dec-87c8-c5040616a0c8" providerId="ADAL" clId="{07D08B6C-BC91-45C4-B309-D97A1F2F0770}" dt="2023-12-30T09:02:23.629" v="127" actId="1076"/>
          <ac:grpSpMkLst>
            <pc:docMk/>
            <pc:sldMk cId="3124015390" sldId="259"/>
            <ac:grpSpMk id="3" creationId="{7FFB5A47-DB8B-ECF0-846F-1CDE64C214D9}"/>
          </ac:grpSpMkLst>
        </pc:grpChg>
        <pc:grpChg chg="add mod">
          <ac:chgData name="a49512 Phạm Ngọc Anh" userId="cefd2df1-5fa3-4dec-87c8-c5040616a0c8" providerId="ADAL" clId="{07D08B6C-BC91-45C4-B309-D97A1F2F0770}" dt="2023-12-30T09:02:11.504" v="122" actId="1076"/>
          <ac:grpSpMkLst>
            <pc:docMk/>
            <pc:sldMk cId="3124015390" sldId="259"/>
            <ac:grpSpMk id="7" creationId="{33638C02-0BB5-74E3-53ED-4AD9AC56CE77}"/>
          </ac:grpSpMkLst>
        </pc:grpChg>
        <pc:grpChg chg="add mod">
          <ac:chgData name="a49512 Phạm Ngọc Anh" userId="cefd2df1-5fa3-4dec-87c8-c5040616a0c8" providerId="ADAL" clId="{07D08B6C-BC91-45C4-B309-D97A1F2F0770}" dt="2023-12-30T09:02:11.504" v="122" actId="1076"/>
          <ac:grpSpMkLst>
            <pc:docMk/>
            <pc:sldMk cId="3124015390" sldId="259"/>
            <ac:grpSpMk id="12" creationId="{6F981566-AA3D-F7F9-F7CF-7E4308FE90E4}"/>
          </ac:grpSpMkLst>
        </pc:grpChg>
        <pc:grpChg chg="add mod">
          <ac:chgData name="a49512 Phạm Ngọc Anh" userId="cefd2df1-5fa3-4dec-87c8-c5040616a0c8" providerId="ADAL" clId="{07D08B6C-BC91-45C4-B309-D97A1F2F0770}" dt="2023-12-30T09:02:15.217" v="124" actId="1076"/>
          <ac:grpSpMkLst>
            <pc:docMk/>
            <pc:sldMk cId="3124015390" sldId="259"/>
            <ac:grpSpMk id="17" creationId="{95218BC6-9C19-334B-8CDB-58ED19FFEDB3}"/>
          </ac:grpSpMkLst>
        </pc:grpChg>
        <pc:picChg chg="mod">
          <ac:chgData name="a49512 Phạm Ngọc Anh" userId="cefd2df1-5fa3-4dec-87c8-c5040616a0c8" providerId="ADAL" clId="{07D08B6C-BC91-45C4-B309-D97A1F2F0770}" dt="2023-12-30T09:02:03.954" v="119"/>
          <ac:picMkLst>
            <pc:docMk/>
            <pc:sldMk cId="3124015390" sldId="259"/>
            <ac:picMk id="5" creationId="{DD482C29-2282-F2DB-7F9F-6FC401361776}"/>
          </ac:picMkLst>
        </pc:picChg>
      </pc:sldChg>
      <pc:sldChg chg="modSp mod modTransition">
        <pc:chgData name="a49512 Phạm Ngọc Anh" userId="cefd2df1-5fa3-4dec-87c8-c5040616a0c8" providerId="ADAL" clId="{07D08B6C-BC91-45C4-B309-D97A1F2F0770}" dt="2023-12-30T09:09:33.254" v="229"/>
        <pc:sldMkLst>
          <pc:docMk/>
          <pc:sldMk cId="3946045581" sldId="260"/>
        </pc:sldMkLst>
        <pc:picChg chg="mod">
          <ac:chgData name="a49512 Phạm Ngọc Anh" userId="cefd2df1-5fa3-4dec-87c8-c5040616a0c8" providerId="ADAL" clId="{07D08B6C-BC91-45C4-B309-D97A1F2F0770}" dt="2023-12-30T09:04:54.290" v="166"/>
          <ac:picMkLst>
            <pc:docMk/>
            <pc:sldMk cId="3946045581" sldId="260"/>
            <ac:picMk id="6" creationId="{B17B448E-3A6A-D950-097D-C5F32FD01302}"/>
          </ac:picMkLst>
        </pc:picChg>
      </pc:sldChg>
      <pc:sldChg chg="addSp modSp mod modTransition modAnim">
        <pc:chgData name="a49512 Phạm Ngọc Anh" userId="cefd2df1-5fa3-4dec-87c8-c5040616a0c8" providerId="ADAL" clId="{07D08B6C-BC91-45C4-B309-D97A1F2F0770}" dt="2023-12-30T09:09:33.254" v="229"/>
        <pc:sldMkLst>
          <pc:docMk/>
          <pc:sldMk cId="1464605861" sldId="261"/>
        </pc:sldMkLst>
        <pc:spChg chg="add mod">
          <ac:chgData name="a49512 Phạm Ngọc Anh" userId="cefd2df1-5fa3-4dec-87c8-c5040616a0c8" providerId="ADAL" clId="{07D08B6C-BC91-45C4-B309-D97A1F2F0770}" dt="2023-12-30T09:05:23.474" v="175" actId="1076"/>
          <ac:spMkLst>
            <pc:docMk/>
            <pc:sldMk cId="1464605861" sldId="261"/>
            <ac:spMk id="3" creationId="{8CEA8A97-0C8F-8CDC-71D0-1BF6C0EA26B7}"/>
          </ac:spMkLst>
        </pc:spChg>
        <pc:spChg chg="add mod">
          <ac:chgData name="a49512 Phạm Ngọc Anh" userId="cefd2df1-5fa3-4dec-87c8-c5040616a0c8" providerId="ADAL" clId="{07D08B6C-BC91-45C4-B309-D97A1F2F0770}" dt="2023-12-30T09:05:23.474" v="175" actId="1076"/>
          <ac:spMkLst>
            <pc:docMk/>
            <pc:sldMk cId="1464605861" sldId="261"/>
            <ac:spMk id="4" creationId="{AFF83DCE-7040-1380-FB99-90D5371FE127}"/>
          </ac:spMkLst>
        </pc:spChg>
        <pc:spChg chg="add mod">
          <ac:chgData name="a49512 Phạm Ngọc Anh" userId="cefd2df1-5fa3-4dec-87c8-c5040616a0c8" providerId="ADAL" clId="{07D08B6C-BC91-45C4-B309-D97A1F2F0770}" dt="2023-12-30T09:05:23.474" v="175" actId="1076"/>
          <ac:spMkLst>
            <pc:docMk/>
            <pc:sldMk cId="1464605861" sldId="261"/>
            <ac:spMk id="5" creationId="{73111A66-D70B-0E09-D431-87C7CBDD0AD3}"/>
          </ac:spMkLst>
        </pc:spChg>
        <pc:spChg chg="add mod">
          <ac:chgData name="a49512 Phạm Ngọc Anh" userId="cefd2df1-5fa3-4dec-87c8-c5040616a0c8" providerId="ADAL" clId="{07D08B6C-BC91-45C4-B309-D97A1F2F0770}" dt="2023-12-30T09:05:23.474" v="175" actId="1076"/>
          <ac:spMkLst>
            <pc:docMk/>
            <pc:sldMk cId="1464605861" sldId="261"/>
            <ac:spMk id="6" creationId="{878ECA5F-A030-BDD5-7E5C-046D2FA240EB}"/>
          </ac:spMkLst>
        </pc:spChg>
        <pc:spChg chg="add mod">
          <ac:chgData name="a49512 Phạm Ngọc Anh" userId="cefd2df1-5fa3-4dec-87c8-c5040616a0c8" providerId="ADAL" clId="{07D08B6C-BC91-45C4-B309-D97A1F2F0770}" dt="2023-12-30T09:06:55.271" v="197" actId="1076"/>
          <ac:spMkLst>
            <pc:docMk/>
            <pc:sldMk cId="1464605861" sldId="261"/>
            <ac:spMk id="7" creationId="{8573A7D5-797E-2DBC-F1DB-AB0555A20948}"/>
          </ac:spMkLst>
        </pc:spChg>
        <pc:spChg chg="add mod">
          <ac:chgData name="a49512 Phạm Ngọc Anh" userId="cefd2df1-5fa3-4dec-87c8-c5040616a0c8" providerId="ADAL" clId="{07D08B6C-BC91-45C4-B309-D97A1F2F0770}" dt="2023-12-30T09:05:49.752" v="185" actId="1076"/>
          <ac:spMkLst>
            <pc:docMk/>
            <pc:sldMk cId="1464605861" sldId="261"/>
            <ac:spMk id="8" creationId="{AF3990E4-347C-7582-1A93-E0ECC6FB2F5F}"/>
          </ac:spMkLst>
        </pc:spChg>
        <pc:spChg chg="add mod">
          <ac:chgData name="a49512 Phạm Ngọc Anh" userId="cefd2df1-5fa3-4dec-87c8-c5040616a0c8" providerId="ADAL" clId="{07D08B6C-BC91-45C4-B309-D97A1F2F0770}" dt="2023-12-30T09:05:44.674" v="183" actId="1076"/>
          <ac:spMkLst>
            <pc:docMk/>
            <pc:sldMk cId="1464605861" sldId="261"/>
            <ac:spMk id="9" creationId="{3D75CDDC-9070-0F76-B547-E6CC8D339EC0}"/>
          </ac:spMkLst>
        </pc:spChg>
        <pc:spChg chg="mod">
          <ac:chgData name="a49512 Phạm Ngọc Anh" userId="cefd2df1-5fa3-4dec-87c8-c5040616a0c8" providerId="ADAL" clId="{07D08B6C-BC91-45C4-B309-D97A1F2F0770}" dt="2023-12-30T09:05:06.544" v="169" actId="255"/>
          <ac:spMkLst>
            <pc:docMk/>
            <pc:sldMk cId="1464605861" sldId="261"/>
            <ac:spMk id="12" creationId="{0B4A3603-D5DE-60CF-0BC4-EBE6A7E6BDDF}"/>
          </ac:spMkLst>
        </pc:spChg>
        <pc:spChg chg="mod">
          <ac:chgData name="a49512 Phạm Ngọc Anh" userId="cefd2df1-5fa3-4dec-87c8-c5040616a0c8" providerId="ADAL" clId="{07D08B6C-BC91-45C4-B309-D97A1F2F0770}" dt="2023-12-30T09:05:06.544" v="169" actId="255"/>
          <ac:spMkLst>
            <pc:docMk/>
            <pc:sldMk cId="1464605861" sldId="261"/>
            <ac:spMk id="13" creationId="{62440140-0253-C7CB-C826-E29A5FBC4864}"/>
          </ac:spMkLst>
        </pc:spChg>
        <pc:spChg chg="mod">
          <ac:chgData name="a49512 Phạm Ngọc Anh" userId="cefd2df1-5fa3-4dec-87c8-c5040616a0c8" providerId="ADAL" clId="{07D08B6C-BC91-45C4-B309-D97A1F2F0770}" dt="2023-12-30T09:05:06.544" v="169" actId="255"/>
          <ac:spMkLst>
            <pc:docMk/>
            <pc:sldMk cId="1464605861" sldId="261"/>
            <ac:spMk id="14" creationId="{AABCEF4B-DC23-E009-9538-EA9FB3B5C1DD}"/>
          </ac:spMkLst>
        </pc:spChg>
        <pc:spChg chg="mod">
          <ac:chgData name="a49512 Phạm Ngọc Anh" userId="cefd2df1-5fa3-4dec-87c8-c5040616a0c8" providerId="ADAL" clId="{07D08B6C-BC91-45C4-B309-D97A1F2F0770}" dt="2023-12-30T09:05:06.544" v="169" actId="255"/>
          <ac:spMkLst>
            <pc:docMk/>
            <pc:sldMk cId="1464605861" sldId="261"/>
            <ac:spMk id="15" creationId="{029B5DA6-4626-A429-2E53-A33F865B6D46}"/>
          </ac:spMkLst>
        </pc:spChg>
        <pc:spChg chg="mod">
          <ac:chgData name="a49512 Phạm Ngọc Anh" userId="cefd2df1-5fa3-4dec-87c8-c5040616a0c8" providerId="ADAL" clId="{07D08B6C-BC91-45C4-B309-D97A1F2F0770}" dt="2023-12-30T09:05:06.544" v="169" actId="255"/>
          <ac:spMkLst>
            <pc:docMk/>
            <pc:sldMk cId="1464605861" sldId="261"/>
            <ac:spMk id="16" creationId="{AB282AAC-B1C1-CE1B-7E18-5BCB20F0C816}"/>
          </ac:spMkLst>
        </pc:spChg>
        <pc:spChg chg="mod">
          <ac:chgData name="a49512 Phạm Ngọc Anh" userId="cefd2df1-5fa3-4dec-87c8-c5040616a0c8" providerId="ADAL" clId="{07D08B6C-BC91-45C4-B309-D97A1F2F0770}" dt="2023-12-30T09:05:06.544" v="169" actId="255"/>
          <ac:spMkLst>
            <pc:docMk/>
            <pc:sldMk cId="1464605861" sldId="261"/>
            <ac:spMk id="17" creationId="{E3D3F32B-F062-DFA2-9DFC-3361F68B8E16}"/>
          </ac:spMkLst>
        </pc:spChg>
        <pc:spChg chg="mod">
          <ac:chgData name="a49512 Phạm Ngọc Anh" userId="cefd2df1-5fa3-4dec-87c8-c5040616a0c8" providerId="ADAL" clId="{07D08B6C-BC91-45C4-B309-D97A1F2F0770}" dt="2023-12-30T09:05:06.544" v="169" actId="255"/>
          <ac:spMkLst>
            <pc:docMk/>
            <pc:sldMk cId="1464605861" sldId="261"/>
            <ac:spMk id="18" creationId="{28230667-894C-9D6E-1C1E-E88B2A05675F}"/>
          </ac:spMkLst>
        </pc:spChg>
        <pc:spChg chg="mod">
          <ac:chgData name="a49512 Phạm Ngọc Anh" userId="cefd2df1-5fa3-4dec-87c8-c5040616a0c8" providerId="ADAL" clId="{07D08B6C-BC91-45C4-B309-D97A1F2F0770}" dt="2023-12-30T09:05:06.544" v="169" actId="255"/>
          <ac:spMkLst>
            <pc:docMk/>
            <pc:sldMk cId="1464605861" sldId="261"/>
            <ac:spMk id="19" creationId="{55DAA17F-EC1A-19F0-E893-EF9D493B392C}"/>
          </ac:spMkLst>
        </pc:spChg>
        <pc:spChg chg="mod">
          <ac:chgData name="a49512 Phạm Ngọc Anh" userId="cefd2df1-5fa3-4dec-87c8-c5040616a0c8" providerId="ADAL" clId="{07D08B6C-BC91-45C4-B309-D97A1F2F0770}" dt="2023-12-30T09:05:06.544" v="169" actId="255"/>
          <ac:spMkLst>
            <pc:docMk/>
            <pc:sldMk cId="1464605861" sldId="261"/>
            <ac:spMk id="20" creationId="{F3F7DA23-7856-8DDC-F9D3-7286D75CB9C6}"/>
          </ac:spMkLst>
        </pc:spChg>
        <pc:spChg chg="mod">
          <ac:chgData name="a49512 Phạm Ngọc Anh" userId="cefd2df1-5fa3-4dec-87c8-c5040616a0c8" providerId="ADAL" clId="{07D08B6C-BC91-45C4-B309-D97A1F2F0770}" dt="2023-12-30T09:05:06.544" v="169" actId="255"/>
          <ac:spMkLst>
            <pc:docMk/>
            <pc:sldMk cId="1464605861" sldId="261"/>
            <ac:spMk id="21" creationId="{C32647EB-432E-13F4-B59C-731DB79DD725}"/>
          </ac:spMkLst>
        </pc:spChg>
        <pc:spChg chg="mod">
          <ac:chgData name="a49512 Phạm Ngọc Anh" userId="cefd2df1-5fa3-4dec-87c8-c5040616a0c8" providerId="ADAL" clId="{07D08B6C-BC91-45C4-B309-D97A1F2F0770}" dt="2023-12-30T09:05:06.544" v="169" actId="255"/>
          <ac:spMkLst>
            <pc:docMk/>
            <pc:sldMk cId="1464605861" sldId="261"/>
            <ac:spMk id="22" creationId="{475625F8-4D90-B182-9AA4-E4C4C8E90423}"/>
          </ac:spMkLst>
        </pc:spChg>
        <pc:spChg chg="mod">
          <ac:chgData name="a49512 Phạm Ngọc Anh" userId="cefd2df1-5fa3-4dec-87c8-c5040616a0c8" providerId="ADAL" clId="{07D08B6C-BC91-45C4-B309-D97A1F2F0770}" dt="2023-12-30T09:05:06.544" v="169" actId="255"/>
          <ac:spMkLst>
            <pc:docMk/>
            <pc:sldMk cId="1464605861" sldId="261"/>
            <ac:spMk id="23" creationId="{CEAF72DD-3A19-5A36-895C-369318987BE9}"/>
          </ac:spMkLst>
        </pc:spChg>
        <pc:spChg chg="mod">
          <ac:chgData name="a49512 Phạm Ngọc Anh" userId="cefd2df1-5fa3-4dec-87c8-c5040616a0c8" providerId="ADAL" clId="{07D08B6C-BC91-45C4-B309-D97A1F2F0770}" dt="2023-12-30T09:05:06.544" v="169" actId="255"/>
          <ac:spMkLst>
            <pc:docMk/>
            <pc:sldMk cId="1464605861" sldId="261"/>
            <ac:spMk id="24" creationId="{337ACF3F-0978-AAC3-8B97-B0D7B07A26E4}"/>
          </ac:spMkLst>
        </pc:spChg>
        <pc:spChg chg="mod">
          <ac:chgData name="a49512 Phạm Ngọc Anh" userId="cefd2df1-5fa3-4dec-87c8-c5040616a0c8" providerId="ADAL" clId="{07D08B6C-BC91-45C4-B309-D97A1F2F0770}" dt="2023-12-30T09:05:06.544" v="169" actId="255"/>
          <ac:spMkLst>
            <pc:docMk/>
            <pc:sldMk cId="1464605861" sldId="261"/>
            <ac:spMk id="25" creationId="{0AC1F139-B898-98BA-FDD5-F1AF5C151323}"/>
          </ac:spMkLst>
        </pc:spChg>
        <pc:spChg chg="mod">
          <ac:chgData name="a49512 Phạm Ngọc Anh" userId="cefd2df1-5fa3-4dec-87c8-c5040616a0c8" providerId="ADAL" clId="{07D08B6C-BC91-45C4-B309-D97A1F2F0770}" dt="2023-12-30T09:05:06.544" v="169" actId="255"/>
          <ac:spMkLst>
            <pc:docMk/>
            <pc:sldMk cId="1464605861" sldId="261"/>
            <ac:spMk id="26" creationId="{DE2841DB-6B3C-9C4A-FF77-32C0679568D6}"/>
          </ac:spMkLst>
        </pc:spChg>
        <pc:spChg chg="mod">
          <ac:chgData name="a49512 Phạm Ngọc Anh" userId="cefd2df1-5fa3-4dec-87c8-c5040616a0c8" providerId="ADAL" clId="{07D08B6C-BC91-45C4-B309-D97A1F2F0770}" dt="2023-12-30T09:05:06.544" v="169" actId="255"/>
          <ac:spMkLst>
            <pc:docMk/>
            <pc:sldMk cId="1464605861" sldId="261"/>
            <ac:spMk id="27" creationId="{85BC5BDC-2542-23C9-4CB3-A8FDAD162CA0}"/>
          </ac:spMkLst>
        </pc:spChg>
        <pc:spChg chg="mod">
          <ac:chgData name="a49512 Phạm Ngọc Anh" userId="cefd2df1-5fa3-4dec-87c8-c5040616a0c8" providerId="ADAL" clId="{07D08B6C-BC91-45C4-B309-D97A1F2F0770}" dt="2023-12-30T09:05:06.544" v="169" actId="255"/>
          <ac:spMkLst>
            <pc:docMk/>
            <pc:sldMk cId="1464605861" sldId="261"/>
            <ac:spMk id="28" creationId="{D3C8BD40-06F2-3756-895F-CC185287D70C}"/>
          </ac:spMkLst>
        </pc:spChg>
        <pc:spChg chg="mod">
          <ac:chgData name="a49512 Phạm Ngọc Anh" userId="cefd2df1-5fa3-4dec-87c8-c5040616a0c8" providerId="ADAL" clId="{07D08B6C-BC91-45C4-B309-D97A1F2F0770}" dt="2023-12-30T09:05:06.544" v="169" actId="255"/>
          <ac:spMkLst>
            <pc:docMk/>
            <pc:sldMk cId="1464605861" sldId="261"/>
            <ac:spMk id="29" creationId="{99A66E31-A459-3875-CA31-4F2B5704245F}"/>
          </ac:spMkLst>
        </pc:spChg>
        <pc:spChg chg="mod">
          <ac:chgData name="a49512 Phạm Ngọc Anh" userId="cefd2df1-5fa3-4dec-87c8-c5040616a0c8" providerId="ADAL" clId="{07D08B6C-BC91-45C4-B309-D97A1F2F0770}" dt="2023-12-30T09:05:06.544" v="169" actId="255"/>
          <ac:spMkLst>
            <pc:docMk/>
            <pc:sldMk cId="1464605861" sldId="261"/>
            <ac:spMk id="30" creationId="{3757F551-A57D-1F9C-9E0E-D30D2F8999AC}"/>
          </ac:spMkLst>
        </pc:spChg>
        <pc:spChg chg="mod">
          <ac:chgData name="a49512 Phạm Ngọc Anh" userId="cefd2df1-5fa3-4dec-87c8-c5040616a0c8" providerId="ADAL" clId="{07D08B6C-BC91-45C4-B309-D97A1F2F0770}" dt="2023-12-30T09:05:06.544" v="169" actId="255"/>
          <ac:spMkLst>
            <pc:docMk/>
            <pc:sldMk cId="1464605861" sldId="261"/>
            <ac:spMk id="31" creationId="{3F34C790-B9FB-6B8B-F86A-026CE624C622}"/>
          </ac:spMkLst>
        </pc:spChg>
        <pc:spChg chg="mod">
          <ac:chgData name="a49512 Phạm Ngọc Anh" userId="cefd2df1-5fa3-4dec-87c8-c5040616a0c8" providerId="ADAL" clId="{07D08B6C-BC91-45C4-B309-D97A1F2F0770}" dt="2023-12-30T09:05:06.544" v="169" actId="255"/>
          <ac:spMkLst>
            <pc:docMk/>
            <pc:sldMk cId="1464605861" sldId="261"/>
            <ac:spMk id="32" creationId="{E7230C13-C939-9A1E-5950-1A5339BF4D3D}"/>
          </ac:spMkLst>
        </pc:spChg>
        <pc:spChg chg="mod">
          <ac:chgData name="a49512 Phạm Ngọc Anh" userId="cefd2df1-5fa3-4dec-87c8-c5040616a0c8" providerId="ADAL" clId="{07D08B6C-BC91-45C4-B309-D97A1F2F0770}" dt="2023-12-30T09:05:06.544" v="169" actId="255"/>
          <ac:spMkLst>
            <pc:docMk/>
            <pc:sldMk cId="1464605861" sldId="261"/>
            <ac:spMk id="33" creationId="{1617367B-29E6-07B8-8675-2ABBAA614B35}"/>
          </ac:spMkLst>
        </pc:spChg>
        <pc:spChg chg="mod">
          <ac:chgData name="a49512 Phạm Ngọc Anh" userId="cefd2df1-5fa3-4dec-87c8-c5040616a0c8" providerId="ADAL" clId="{07D08B6C-BC91-45C4-B309-D97A1F2F0770}" dt="2023-12-30T09:05:06.544" v="169" actId="255"/>
          <ac:spMkLst>
            <pc:docMk/>
            <pc:sldMk cId="1464605861" sldId="261"/>
            <ac:spMk id="34" creationId="{5E511D3D-53D8-770A-7798-F410C2B74BDA}"/>
          </ac:spMkLst>
        </pc:spChg>
        <pc:spChg chg="mod">
          <ac:chgData name="a49512 Phạm Ngọc Anh" userId="cefd2df1-5fa3-4dec-87c8-c5040616a0c8" providerId="ADAL" clId="{07D08B6C-BC91-45C4-B309-D97A1F2F0770}" dt="2023-12-30T09:05:06.544" v="169" actId="255"/>
          <ac:spMkLst>
            <pc:docMk/>
            <pc:sldMk cId="1464605861" sldId="261"/>
            <ac:spMk id="35" creationId="{93D157E7-A287-FF0E-A4C6-F6EA70D282E4}"/>
          </ac:spMkLst>
        </pc:spChg>
        <pc:spChg chg="mod">
          <ac:chgData name="a49512 Phạm Ngọc Anh" userId="cefd2df1-5fa3-4dec-87c8-c5040616a0c8" providerId="ADAL" clId="{07D08B6C-BC91-45C4-B309-D97A1F2F0770}" dt="2023-12-30T09:05:06.544" v="169" actId="255"/>
          <ac:spMkLst>
            <pc:docMk/>
            <pc:sldMk cId="1464605861" sldId="261"/>
            <ac:spMk id="36" creationId="{DA668107-5E9D-3938-B00E-ED83B6667F49}"/>
          </ac:spMkLst>
        </pc:spChg>
        <pc:spChg chg="mod">
          <ac:chgData name="a49512 Phạm Ngọc Anh" userId="cefd2df1-5fa3-4dec-87c8-c5040616a0c8" providerId="ADAL" clId="{07D08B6C-BC91-45C4-B309-D97A1F2F0770}" dt="2023-12-30T09:05:06.544" v="169" actId="255"/>
          <ac:spMkLst>
            <pc:docMk/>
            <pc:sldMk cId="1464605861" sldId="261"/>
            <ac:spMk id="37" creationId="{6377876F-C49D-10FA-065B-CAD5CC55ADB6}"/>
          </ac:spMkLst>
        </pc:spChg>
        <pc:spChg chg="mod">
          <ac:chgData name="a49512 Phạm Ngọc Anh" userId="cefd2df1-5fa3-4dec-87c8-c5040616a0c8" providerId="ADAL" clId="{07D08B6C-BC91-45C4-B309-D97A1F2F0770}" dt="2023-12-30T09:05:06.544" v="169" actId="255"/>
          <ac:spMkLst>
            <pc:docMk/>
            <pc:sldMk cId="1464605861" sldId="261"/>
            <ac:spMk id="38" creationId="{8A3F0B56-631E-5AAD-2232-D2329C435A64}"/>
          </ac:spMkLst>
        </pc:spChg>
        <pc:spChg chg="mod">
          <ac:chgData name="a49512 Phạm Ngọc Anh" userId="cefd2df1-5fa3-4dec-87c8-c5040616a0c8" providerId="ADAL" clId="{07D08B6C-BC91-45C4-B309-D97A1F2F0770}" dt="2023-12-30T09:05:06.544" v="169" actId="255"/>
          <ac:spMkLst>
            <pc:docMk/>
            <pc:sldMk cId="1464605861" sldId="261"/>
            <ac:spMk id="39" creationId="{1C81ABFC-B965-52F6-9BE9-6BC8CB42114A}"/>
          </ac:spMkLst>
        </pc:spChg>
        <pc:spChg chg="mod">
          <ac:chgData name="a49512 Phạm Ngọc Anh" userId="cefd2df1-5fa3-4dec-87c8-c5040616a0c8" providerId="ADAL" clId="{07D08B6C-BC91-45C4-B309-D97A1F2F0770}" dt="2023-12-30T09:05:06.544" v="169" actId="255"/>
          <ac:spMkLst>
            <pc:docMk/>
            <pc:sldMk cId="1464605861" sldId="261"/>
            <ac:spMk id="40" creationId="{F6B4ADEA-26E5-06A5-1B17-F22F040E2558}"/>
          </ac:spMkLst>
        </pc:spChg>
        <pc:spChg chg="mod">
          <ac:chgData name="a49512 Phạm Ngọc Anh" userId="cefd2df1-5fa3-4dec-87c8-c5040616a0c8" providerId="ADAL" clId="{07D08B6C-BC91-45C4-B309-D97A1F2F0770}" dt="2023-12-30T09:05:06.544" v="169" actId="255"/>
          <ac:spMkLst>
            <pc:docMk/>
            <pc:sldMk cId="1464605861" sldId="261"/>
            <ac:spMk id="41" creationId="{2417A3D3-B000-6155-CD7F-E90311CB2B06}"/>
          </ac:spMkLst>
        </pc:spChg>
        <pc:spChg chg="mod">
          <ac:chgData name="a49512 Phạm Ngọc Anh" userId="cefd2df1-5fa3-4dec-87c8-c5040616a0c8" providerId="ADAL" clId="{07D08B6C-BC91-45C4-B309-D97A1F2F0770}" dt="2023-12-30T09:05:06.544" v="169" actId="255"/>
          <ac:spMkLst>
            <pc:docMk/>
            <pc:sldMk cId="1464605861" sldId="261"/>
            <ac:spMk id="42" creationId="{844A8AB8-A709-C8CE-860C-9BF5DAE10FA6}"/>
          </ac:spMkLst>
        </pc:spChg>
        <pc:spChg chg="mod">
          <ac:chgData name="a49512 Phạm Ngọc Anh" userId="cefd2df1-5fa3-4dec-87c8-c5040616a0c8" providerId="ADAL" clId="{07D08B6C-BC91-45C4-B309-D97A1F2F0770}" dt="2023-12-30T09:05:06.544" v="169" actId="255"/>
          <ac:spMkLst>
            <pc:docMk/>
            <pc:sldMk cId="1464605861" sldId="261"/>
            <ac:spMk id="43" creationId="{899FE14A-178F-0780-D154-631C177D35AE}"/>
          </ac:spMkLst>
        </pc:spChg>
        <pc:spChg chg="mod">
          <ac:chgData name="a49512 Phạm Ngọc Anh" userId="cefd2df1-5fa3-4dec-87c8-c5040616a0c8" providerId="ADAL" clId="{07D08B6C-BC91-45C4-B309-D97A1F2F0770}" dt="2023-12-30T09:05:06.544" v="169" actId="255"/>
          <ac:spMkLst>
            <pc:docMk/>
            <pc:sldMk cId="1464605861" sldId="261"/>
            <ac:spMk id="44" creationId="{DEB4D936-325B-54FE-3061-1534AA6841BA}"/>
          </ac:spMkLst>
        </pc:spChg>
        <pc:spChg chg="mod">
          <ac:chgData name="a49512 Phạm Ngọc Anh" userId="cefd2df1-5fa3-4dec-87c8-c5040616a0c8" providerId="ADAL" clId="{07D08B6C-BC91-45C4-B309-D97A1F2F0770}" dt="2023-12-30T09:05:06.544" v="169" actId="255"/>
          <ac:spMkLst>
            <pc:docMk/>
            <pc:sldMk cId="1464605861" sldId="261"/>
            <ac:spMk id="45" creationId="{40376CBB-A11C-3174-8BEB-85230102F5C9}"/>
          </ac:spMkLst>
        </pc:spChg>
        <pc:spChg chg="mod">
          <ac:chgData name="a49512 Phạm Ngọc Anh" userId="cefd2df1-5fa3-4dec-87c8-c5040616a0c8" providerId="ADAL" clId="{07D08B6C-BC91-45C4-B309-D97A1F2F0770}" dt="2023-12-30T09:05:06.544" v="169" actId="255"/>
          <ac:spMkLst>
            <pc:docMk/>
            <pc:sldMk cId="1464605861" sldId="261"/>
            <ac:spMk id="46" creationId="{96A8F46E-615E-5558-3E13-AF62EF65CB90}"/>
          </ac:spMkLst>
        </pc:spChg>
        <pc:spChg chg="mod">
          <ac:chgData name="a49512 Phạm Ngọc Anh" userId="cefd2df1-5fa3-4dec-87c8-c5040616a0c8" providerId="ADAL" clId="{07D08B6C-BC91-45C4-B309-D97A1F2F0770}" dt="2023-12-30T09:05:06.544" v="169" actId="255"/>
          <ac:spMkLst>
            <pc:docMk/>
            <pc:sldMk cId="1464605861" sldId="261"/>
            <ac:spMk id="47" creationId="{475CAEE6-B49E-2758-B1AD-28F59754C188}"/>
          </ac:spMkLst>
        </pc:spChg>
        <pc:spChg chg="mod">
          <ac:chgData name="a49512 Phạm Ngọc Anh" userId="cefd2df1-5fa3-4dec-87c8-c5040616a0c8" providerId="ADAL" clId="{07D08B6C-BC91-45C4-B309-D97A1F2F0770}" dt="2023-12-30T09:05:06.544" v="169" actId="255"/>
          <ac:spMkLst>
            <pc:docMk/>
            <pc:sldMk cId="1464605861" sldId="261"/>
            <ac:spMk id="48" creationId="{09D31F7D-9E92-F911-93D2-B29233F64846}"/>
          </ac:spMkLst>
        </pc:spChg>
        <pc:spChg chg="mod">
          <ac:chgData name="a49512 Phạm Ngọc Anh" userId="cefd2df1-5fa3-4dec-87c8-c5040616a0c8" providerId="ADAL" clId="{07D08B6C-BC91-45C4-B309-D97A1F2F0770}" dt="2023-12-30T09:05:06.544" v="169" actId="255"/>
          <ac:spMkLst>
            <pc:docMk/>
            <pc:sldMk cId="1464605861" sldId="261"/>
            <ac:spMk id="49" creationId="{D24590C0-FBF8-F097-88D7-D598E8481C34}"/>
          </ac:spMkLst>
        </pc:spChg>
        <pc:spChg chg="mod">
          <ac:chgData name="a49512 Phạm Ngọc Anh" userId="cefd2df1-5fa3-4dec-87c8-c5040616a0c8" providerId="ADAL" clId="{07D08B6C-BC91-45C4-B309-D97A1F2F0770}" dt="2023-12-30T09:05:06.544" v="169" actId="255"/>
          <ac:spMkLst>
            <pc:docMk/>
            <pc:sldMk cId="1464605861" sldId="261"/>
            <ac:spMk id="50" creationId="{B8FBE814-5DF7-C1F4-9B48-7CFEA5814207}"/>
          </ac:spMkLst>
        </pc:spChg>
        <pc:spChg chg="mod">
          <ac:chgData name="a49512 Phạm Ngọc Anh" userId="cefd2df1-5fa3-4dec-87c8-c5040616a0c8" providerId="ADAL" clId="{07D08B6C-BC91-45C4-B309-D97A1F2F0770}" dt="2023-12-30T09:05:06.544" v="169" actId="255"/>
          <ac:spMkLst>
            <pc:docMk/>
            <pc:sldMk cId="1464605861" sldId="261"/>
            <ac:spMk id="51" creationId="{C698B482-3E59-653F-61A4-45A0D6E3D329}"/>
          </ac:spMkLst>
        </pc:spChg>
        <pc:spChg chg="mod">
          <ac:chgData name="a49512 Phạm Ngọc Anh" userId="cefd2df1-5fa3-4dec-87c8-c5040616a0c8" providerId="ADAL" clId="{07D08B6C-BC91-45C4-B309-D97A1F2F0770}" dt="2023-12-30T09:05:06.544" v="169" actId="255"/>
          <ac:spMkLst>
            <pc:docMk/>
            <pc:sldMk cId="1464605861" sldId="261"/>
            <ac:spMk id="52" creationId="{5FCC76B8-AEAF-D1E7-BFEC-8D8FC4556A6D}"/>
          </ac:spMkLst>
        </pc:spChg>
        <pc:spChg chg="mod">
          <ac:chgData name="a49512 Phạm Ngọc Anh" userId="cefd2df1-5fa3-4dec-87c8-c5040616a0c8" providerId="ADAL" clId="{07D08B6C-BC91-45C4-B309-D97A1F2F0770}" dt="2023-12-30T09:05:06.544" v="169" actId="255"/>
          <ac:spMkLst>
            <pc:docMk/>
            <pc:sldMk cId="1464605861" sldId="261"/>
            <ac:spMk id="53" creationId="{E846D176-6BE6-705D-F067-B06540C150B0}"/>
          </ac:spMkLst>
        </pc:spChg>
        <pc:spChg chg="mod">
          <ac:chgData name="a49512 Phạm Ngọc Anh" userId="cefd2df1-5fa3-4dec-87c8-c5040616a0c8" providerId="ADAL" clId="{07D08B6C-BC91-45C4-B309-D97A1F2F0770}" dt="2023-12-30T09:05:06.544" v="169" actId="255"/>
          <ac:spMkLst>
            <pc:docMk/>
            <pc:sldMk cId="1464605861" sldId="261"/>
            <ac:spMk id="54" creationId="{8CE20499-0B98-1A09-E833-1875B35C5993}"/>
          </ac:spMkLst>
        </pc:spChg>
        <pc:spChg chg="mod">
          <ac:chgData name="a49512 Phạm Ngọc Anh" userId="cefd2df1-5fa3-4dec-87c8-c5040616a0c8" providerId="ADAL" clId="{07D08B6C-BC91-45C4-B309-D97A1F2F0770}" dt="2023-12-30T09:05:06.544" v="169" actId="255"/>
          <ac:spMkLst>
            <pc:docMk/>
            <pc:sldMk cId="1464605861" sldId="261"/>
            <ac:spMk id="55" creationId="{0529D2F1-5200-0250-236A-28851D970708}"/>
          </ac:spMkLst>
        </pc:spChg>
        <pc:spChg chg="mod">
          <ac:chgData name="a49512 Phạm Ngọc Anh" userId="cefd2df1-5fa3-4dec-87c8-c5040616a0c8" providerId="ADAL" clId="{07D08B6C-BC91-45C4-B309-D97A1F2F0770}" dt="2023-12-30T09:05:06.544" v="169" actId="255"/>
          <ac:spMkLst>
            <pc:docMk/>
            <pc:sldMk cId="1464605861" sldId="261"/>
            <ac:spMk id="56" creationId="{BCDBEF77-35E8-6FA8-1C73-FA605B24EB29}"/>
          </ac:spMkLst>
        </pc:spChg>
        <pc:spChg chg="mod">
          <ac:chgData name="a49512 Phạm Ngọc Anh" userId="cefd2df1-5fa3-4dec-87c8-c5040616a0c8" providerId="ADAL" clId="{07D08B6C-BC91-45C4-B309-D97A1F2F0770}" dt="2023-12-30T09:05:06.544" v="169" actId="255"/>
          <ac:spMkLst>
            <pc:docMk/>
            <pc:sldMk cId="1464605861" sldId="261"/>
            <ac:spMk id="57" creationId="{49FD4CFE-16AA-52D1-E695-6EEB83A8CCD4}"/>
          </ac:spMkLst>
        </pc:spChg>
        <pc:spChg chg="mod">
          <ac:chgData name="a49512 Phạm Ngọc Anh" userId="cefd2df1-5fa3-4dec-87c8-c5040616a0c8" providerId="ADAL" clId="{07D08B6C-BC91-45C4-B309-D97A1F2F0770}" dt="2023-12-30T09:05:06.544" v="169" actId="255"/>
          <ac:spMkLst>
            <pc:docMk/>
            <pc:sldMk cId="1464605861" sldId="261"/>
            <ac:spMk id="58" creationId="{12054A6C-8121-8E63-E018-ABE75208B3A8}"/>
          </ac:spMkLst>
        </pc:spChg>
        <pc:spChg chg="mod">
          <ac:chgData name="a49512 Phạm Ngọc Anh" userId="cefd2df1-5fa3-4dec-87c8-c5040616a0c8" providerId="ADAL" clId="{07D08B6C-BC91-45C4-B309-D97A1F2F0770}" dt="2023-12-30T09:05:06.544" v="169" actId="255"/>
          <ac:spMkLst>
            <pc:docMk/>
            <pc:sldMk cId="1464605861" sldId="261"/>
            <ac:spMk id="61" creationId="{5085651D-4CB1-6DB2-0646-07608FBA2328}"/>
          </ac:spMkLst>
        </pc:spChg>
        <pc:spChg chg="mod">
          <ac:chgData name="a49512 Phạm Ngọc Anh" userId="cefd2df1-5fa3-4dec-87c8-c5040616a0c8" providerId="ADAL" clId="{07D08B6C-BC91-45C4-B309-D97A1F2F0770}" dt="2023-12-30T09:05:06.544" v="169" actId="255"/>
          <ac:spMkLst>
            <pc:docMk/>
            <pc:sldMk cId="1464605861" sldId="261"/>
            <ac:spMk id="62" creationId="{FB789462-E076-AC71-C7E6-31078D8DD806}"/>
          </ac:spMkLst>
        </pc:spChg>
        <pc:spChg chg="mod">
          <ac:chgData name="a49512 Phạm Ngọc Anh" userId="cefd2df1-5fa3-4dec-87c8-c5040616a0c8" providerId="ADAL" clId="{07D08B6C-BC91-45C4-B309-D97A1F2F0770}" dt="2023-12-30T09:05:06.544" v="169" actId="255"/>
          <ac:spMkLst>
            <pc:docMk/>
            <pc:sldMk cId="1464605861" sldId="261"/>
            <ac:spMk id="63" creationId="{6EF166BB-D242-4D29-70B4-5307BD58A7D9}"/>
          </ac:spMkLst>
        </pc:spChg>
        <pc:spChg chg="mod">
          <ac:chgData name="a49512 Phạm Ngọc Anh" userId="cefd2df1-5fa3-4dec-87c8-c5040616a0c8" providerId="ADAL" clId="{07D08B6C-BC91-45C4-B309-D97A1F2F0770}" dt="2023-12-30T09:05:06.544" v="169" actId="255"/>
          <ac:spMkLst>
            <pc:docMk/>
            <pc:sldMk cId="1464605861" sldId="261"/>
            <ac:spMk id="64" creationId="{293DF9B8-9A65-9354-1610-05E6C6A562BE}"/>
          </ac:spMkLst>
        </pc:spChg>
        <pc:spChg chg="mod">
          <ac:chgData name="a49512 Phạm Ngọc Anh" userId="cefd2df1-5fa3-4dec-87c8-c5040616a0c8" providerId="ADAL" clId="{07D08B6C-BC91-45C4-B309-D97A1F2F0770}" dt="2023-12-30T09:05:06.544" v="169" actId="255"/>
          <ac:spMkLst>
            <pc:docMk/>
            <pc:sldMk cId="1464605861" sldId="261"/>
            <ac:spMk id="65" creationId="{5E862A6D-2DF0-1AEE-5A94-2E8FF7D90334}"/>
          </ac:spMkLst>
        </pc:spChg>
        <pc:spChg chg="mod">
          <ac:chgData name="a49512 Phạm Ngọc Anh" userId="cefd2df1-5fa3-4dec-87c8-c5040616a0c8" providerId="ADAL" clId="{07D08B6C-BC91-45C4-B309-D97A1F2F0770}" dt="2023-12-30T09:05:06.544" v="169" actId="255"/>
          <ac:spMkLst>
            <pc:docMk/>
            <pc:sldMk cId="1464605861" sldId="261"/>
            <ac:spMk id="66" creationId="{09AFD826-7694-2AE6-C5AE-59F98E6D1D4C}"/>
          </ac:spMkLst>
        </pc:spChg>
        <pc:spChg chg="mod">
          <ac:chgData name="a49512 Phạm Ngọc Anh" userId="cefd2df1-5fa3-4dec-87c8-c5040616a0c8" providerId="ADAL" clId="{07D08B6C-BC91-45C4-B309-D97A1F2F0770}" dt="2023-12-30T09:05:06.544" v="169" actId="255"/>
          <ac:spMkLst>
            <pc:docMk/>
            <pc:sldMk cId="1464605861" sldId="261"/>
            <ac:spMk id="67" creationId="{7B9A118F-508F-9C07-1CE5-EB535F2B932B}"/>
          </ac:spMkLst>
        </pc:spChg>
        <pc:spChg chg="add mod">
          <ac:chgData name="a49512 Phạm Ngọc Anh" userId="cefd2df1-5fa3-4dec-87c8-c5040616a0c8" providerId="ADAL" clId="{07D08B6C-BC91-45C4-B309-D97A1F2F0770}" dt="2023-12-30T09:05:11.634" v="171" actId="1076"/>
          <ac:spMkLst>
            <pc:docMk/>
            <pc:sldMk cId="1464605861" sldId="261"/>
            <ac:spMk id="68" creationId="{0FE85409-32E6-A67B-B8F4-1C601307306B}"/>
          </ac:spMkLst>
        </pc:spChg>
        <pc:grpChg chg="add mod">
          <ac:chgData name="a49512 Phạm Ngọc Anh" userId="cefd2df1-5fa3-4dec-87c8-c5040616a0c8" providerId="ADAL" clId="{07D08B6C-BC91-45C4-B309-D97A1F2F0770}" dt="2023-12-30T09:05:08.394" v="170" actId="1076"/>
          <ac:grpSpMkLst>
            <pc:docMk/>
            <pc:sldMk cId="1464605861" sldId="261"/>
            <ac:grpSpMk id="11" creationId="{3A30895A-E3B7-E0B2-1397-852D17CB81BE}"/>
          </ac:grpSpMkLst>
        </pc:grpChg>
        <pc:grpChg chg="add mod">
          <ac:chgData name="a49512 Phạm Ngọc Anh" userId="cefd2df1-5fa3-4dec-87c8-c5040616a0c8" providerId="ADAL" clId="{07D08B6C-BC91-45C4-B309-D97A1F2F0770}" dt="2023-12-30T09:05:13.199" v="172" actId="1076"/>
          <ac:grpSpMkLst>
            <pc:docMk/>
            <pc:sldMk cId="1464605861" sldId="261"/>
            <ac:grpSpMk id="59" creationId="{964CFED8-F50B-CCAB-0CE0-7E0C56B9DAC2}"/>
          </ac:grpSpMkLst>
        </pc:grpChg>
        <pc:grpChg chg="mod">
          <ac:chgData name="a49512 Phạm Ngọc Anh" userId="cefd2df1-5fa3-4dec-87c8-c5040616a0c8" providerId="ADAL" clId="{07D08B6C-BC91-45C4-B309-D97A1F2F0770}" dt="2023-12-30T09:05:02.969" v="167"/>
          <ac:grpSpMkLst>
            <pc:docMk/>
            <pc:sldMk cId="1464605861" sldId="261"/>
            <ac:grpSpMk id="60" creationId="{263F4815-7D85-3759-B730-34EA010BE5F1}"/>
          </ac:grpSpMkLst>
        </pc:grpChg>
        <pc:graphicFrameChg chg="add mod modGraphic">
          <ac:chgData name="a49512 Phạm Ngọc Anh" userId="cefd2df1-5fa3-4dec-87c8-c5040616a0c8" providerId="ADAL" clId="{07D08B6C-BC91-45C4-B309-D97A1F2F0770}" dt="2023-12-30T09:06:44.934" v="193" actId="14734"/>
          <ac:graphicFrameMkLst>
            <pc:docMk/>
            <pc:sldMk cId="1464605861" sldId="261"/>
            <ac:graphicFrameMk id="10" creationId="{D55BB28F-95EC-85A8-E2AD-4781F258DFF3}"/>
          </ac:graphicFrameMkLst>
        </pc:graphicFrameChg>
        <pc:picChg chg="add mod">
          <ac:chgData name="a49512 Phạm Ngọc Anh" userId="cefd2df1-5fa3-4dec-87c8-c5040616a0c8" providerId="ADAL" clId="{07D08B6C-BC91-45C4-B309-D97A1F2F0770}" dt="2023-12-30T09:06:09.472" v="188" actId="1076"/>
          <ac:picMkLst>
            <pc:docMk/>
            <pc:sldMk cId="1464605861" sldId="261"/>
            <ac:picMk id="69" creationId="{92B58E23-7E7A-5EE6-DA7C-32E3A69A17C0}"/>
          </ac:picMkLst>
        </pc:picChg>
      </pc:sldChg>
      <pc:sldChg chg="modSp modTransition">
        <pc:chgData name="a49512 Phạm Ngọc Anh" userId="cefd2df1-5fa3-4dec-87c8-c5040616a0c8" providerId="ADAL" clId="{07D08B6C-BC91-45C4-B309-D97A1F2F0770}" dt="2023-12-30T09:09:33.254" v="229"/>
        <pc:sldMkLst>
          <pc:docMk/>
          <pc:sldMk cId="2020563338" sldId="262"/>
        </pc:sldMkLst>
        <pc:spChg chg="mod">
          <ac:chgData name="a49512 Phạm Ngọc Anh" userId="cefd2df1-5fa3-4dec-87c8-c5040616a0c8" providerId="ADAL" clId="{07D08B6C-BC91-45C4-B309-D97A1F2F0770}" dt="2023-12-30T09:09:04.771" v="221" actId="255"/>
          <ac:spMkLst>
            <pc:docMk/>
            <pc:sldMk cId="2020563338" sldId="262"/>
            <ac:spMk id="3" creationId="{C49282BA-E329-4866-F5BB-B6FE52623021}"/>
          </ac:spMkLst>
        </pc:spChg>
      </pc:sldChg>
      <pc:sldChg chg="modSp modTransition">
        <pc:chgData name="a49512 Phạm Ngọc Anh" userId="cefd2df1-5fa3-4dec-87c8-c5040616a0c8" providerId="ADAL" clId="{07D08B6C-BC91-45C4-B309-D97A1F2F0770}" dt="2023-12-30T09:09:46.905" v="230"/>
        <pc:sldMkLst>
          <pc:docMk/>
          <pc:sldMk cId="2843696115" sldId="263"/>
        </pc:sldMkLst>
        <pc:picChg chg="mod">
          <ac:chgData name="a49512 Phạm Ngọc Anh" userId="cefd2df1-5fa3-4dec-87c8-c5040616a0c8" providerId="ADAL" clId="{07D08B6C-BC91-45C4-B309-D97A1F2F0770}" dt="2023-12-30T09:09:46.905" v="230"/>
          <ac:picMkLst>
            <pc:docMk/>
            <pc:sldMk cId="2843696115" sldId="263"/>
            <ac:picMk id="3" creationId="{3D3E4C90-55A1-F816-1511-3C31885BA567}"/>
          </ac:picMkLst>
        </pc:picChg>
      </pc:sldChg>
      <pc:sldChg chg="modTransition">
        <pc:chgData name="a49512 Phạm Ngọc Anh" userId="cefd2df1-5fa3-4dec-87c8-c5040616a0c8" providerId="ADAL" clId="{07D08B6C-BC91-45C4-B309-D97A1F2F0770}" dt="2023-12-30T09:09:33.254" v="229"/>
        <pc:sldMkLst>
          <pc:docMk/>
          <pc:sldMk cId="3852711495" sldId="265"/>
        </pc:sldMkLst>
      </pc:sldChg>
      <pc:sldChg chg="modSp mod modTransition">
        <pc:chgData name="a49512 Phạm Ngọc Anh" userId="cefd2df1-5fa3-4dec-87c8-c5040616a0c8" providerId="ADAL" clId="{07D08B6C-BC91-45C4-B309-D97A1F2F0770}" dt="2023-12-30T09:09:33.254" v="229"/>
        <pc:sldMkLst>
          <pc:docMk/>
          <pc:sldMk cId="0" sldId="266"/>
        </pc:sldMkLst>
        <pc:spChg chg="mod">
          <ac:chgData name="a49512 Phạm Ngọc Anh" userId="cefd2df1-5fa3-4dec-87c8-c5040616a0c8" providerId="ADAL" clId="{07D08B6C-BC91-45C4-B309-D97A1F2F0770}" dt="2023-12-30T08:58:18.404" v="67" actId="1076"/>
          <ac:spMkLst>
            <pc:docMk/>
            <pc:sldMk cId="0" sldId="266"/>
            <ac:spMk id="9" creationId="{D2B0C381-AC83-477C-A42B-612BDE63DE3C}"/>
          </ac:spMkLst>
        </pc:spChg>
      </pc:sldChg>
      <pc:sldChg chg="modTransition">
        <pc:chgData name="a49512 Phạm Ngọc Anh" userId="cefd2df1-5fa3-4dec-87c8-c5040616a0c8" providerId="ADAL" clId="{07D08B6C-BC91-45C4-B309-D97A1F2F0770}" dt="2023-12-30T09:09:33.254" v="229"/>
        <pc:sldMkLst>
          <pc:docMk/>
          <pc:sldMk cId="0" sldId="267"/>
        </pc:sldMkLst>
      </pc:sldChg>
      <pc:sldChg chg="addSp delSp modSp mod modTransition modAnim">
        <pc:chgData name="a49512 Phạm Ngọc Anh" userId="cefd2df1-5fa3-4dec-87c8-c5040616a0c8" providerId="ADAL" clId="{07D08B6C-BC91-45C4-B309-D97A1F2F0770}" dt="2023-12-30T09:10:30.774" v="239" actId="1076"/>
        <pc:sldMkLst>
          <pc:docMk/>
          <pc:sldMk cId="477843181" sldId="268"/>
        </pc:sldMkLst>
        <pc:spChg chg="mod">
          <ac:chgData name="a49512 Phạm Ngọc Anh" userId="cefd2df1-5fa3-4dec-87c8-c5040616a0c8" providerId="ADAL" clId="{07D08B6C-BC91-45C4-B309-D97A1F2F0770}" dt="2023-12-30T09:10:10.596" v="231"/>
          <ac:spMkLst>
            <pc:docMk/>
            <pc:sldMk cId="477843181" sldId="268"/>
            <ac:spMk id="3" creationId="{1C153F25-FC64-3F2F-3DA3-286A41110013}"/>
          </ac:spMkLst>
        </pc:spChg>
        <pc:spChg chg="mod">
          <ac:chgData name="a49512 Phạm Ngọc Anh" userId="cefd2df1-5fa3-4dec-87c8-c5040616a0c8" providerId="ADAL" clId="{07D08B6C-BC91-45C4-B309-D97A1F2F0770}" dt="2023-12-30T09:10:10.596" v="231"/>
          <ac:spMkLst>
            <pc:docMk/>
            <pc:sldMk cId="477843181" sldId="268"/>
            <ac:spMk id="4" creationId="{AA049BC1-751F-E795-6AFD-25EE5CA7E8FC}"/>
          </ac:spMkLst>
        </pc:spChg>
        <pc:spChg chg="add mod">
          <ac:chgData name="a49512 Phạm Ngọc Anh" userId="cefd2df1-5fa3-4dec-87c8-c5040616a0c8" providerId="ADAL" clId="{07D08B6C-BC91-45C4-B309-D97A1F2F0770}" dt="2023-12-30T09:10:30.774" v="239" actId="1076"/>
          <ac:spMkLst>
            <pc:docMk/>
            <pc:sldMk cId="477843181" sldId="268"/>
            <ac:spMk id="7" creationId="{488D5789-4A27-2A02-88C5-7CCA3779F1A0}"/>
          </ac:spMkLst>
        </pc:spChg>
        <pc:spChg chg="add mod">
          <ac:chgData name="a49512 Phạm Ngọc Anh" userId="cefd2df1-5fa3-4dec-87c8-c5040616a0c8" providerId="ADAL" clId="{07D08B6C-BC91-45C4-B309-D97A1F2F0770}" dt="2023-12-30T09:10:30.774" v="239" actId="1076"/>
          <ac:spMkLst>
            <pc:docMk/>
            <pc:sldMk cId="477843181" sldId="268"/>
            <ac:spMk id="8" creationId="{9BD21517-A1F5-D010-BAAD-AA5FFBE601A1}"/>
          </ac:spMkLst>
        </pc:spChg>
        <pc:spChg chg="add mod">
          <ac:chgData name="a49512 Phạm Ngọc Anh" userId="cefd2df1-5fa3-4dec-87c8-c5040616a0c8" providerId="ADAL" clId="{07D08B6C-BC91-45C4-B309-D97A1F2F0770}" dt="2023-12-30T09:10:30.774" v="239" actId="1076"/>
          <ac:spMkLst>
            <pc:docMk/>
            <pc:sldMk cId="477843181" sldId="268"/>
            <ac:spMk id="9" creationId="{9A816AC6-E39D-ADAC-A98C-597632E8B18B}"/>
          </ac:spMkLst>
        </pc:spChg>
        <pc:grpChg chg="add del mod">
          <ac:chgData name="a49512 Phạm Ngọc Anh" userId="cefd2df1-5fa3-4dec-87c8-c5040616a0c8" providerId="ADAL" clId="{07D08B6C-BC91-45C4-B309-D97A1F2F0770}" dt="2023-12-30T09:10:17.615" v="234" actId="478"/>
          <ac:grpSpMkLst>
            <pc:docMk/>
            <pc:sldMk cId="477843181" sldId="268"/>
            <ac:grpSpMk id="2" creationId="{405D2173-9609-FCAE-3575-DB23E05CA55C}"/>
          </ac:grpSpMkLst>
        </pc:grpChg>
        <pc:picChg chg="add mod">
          <ac:chgData name="a49512 Phạm Ngọc Anh" userId="cefd2df1-5fa3-4dec-87c8-c5040616a0c8" providerId="ADAL" clId="{07D08B6C-BC91-45C4-B309-D97A1F2F0770}" dt="2023-12-30T09:10:30.774" v="239" actId="1076"/>
          <ac:picMkLst>
            <pc:docMk/>
            <pc:sldMk cId="477843181" sldId="268"/>
            <ac:picMk id="5" creationId="{CD4F054B-82EB-3E5D-EDED-503C31CC1776}"/>
          </ac:picMkLst>
        </pc:picChg>
        <pc:picChg chg="add mod">
          <ac:chgData name="a49512 Phạm Ngọc Anh" userId="cefd2df1-5fa3-4dec-87c8-c5040616a0c8" providerId="ADAL" clId="{07D08B6C-BC91-45C4-B309-D97A1F2F0770}" dt="2023-12-30T09:10:30.774" v="239" actId="1076"/>
          <ac:picMkLst>
            <pc:docMk/>
            <pc:sldMk cId="477843181" sldId="268"/>
            <ac:picMk id="6" creationId="{46FE6CCF-5AB0-9BD5-929A-EE5BFED9BC3E}"/>
          </ac:picMkLst>
        </pc:picChg>
        <pc:picChg chg="add mod">
          <ac:chgData name="a49512 Phạm Ngọc Anh" userId="cefd2df1-5fa3-4dec-87c8-c5040616a0c8" providerId="ADAL" clId="{07D08B6C-BC91-45C4-B309-D97A1F2F0770}" dt="2023-12-30T09:10:30.774" v="239" actId="1076"/>
          <ac:picMkLst>
            <pc:docMk/>
            <pc:sldMk cId="477843181" sldId="268"/>
            <ac:picMk id="10" creationId="{AD2395B8-DCF0-9B3A-FB17-3B7EFB600274}"/>
          </ac:picMkLst>
        </pc:picChg>
      </pc:sldChg>
      <pc:sldChg chg="modSp modTransition">
        <pc:chgData name="a49512 Phạm Ngọc Anh" userId="cefd2df1-5fa3-4dec-87c8-c5040616a0c8" providerId="ADAL" clId="{07D08B6C-BC91-45C4-B309-D97A1F2F0770}" dt="2023-12-30T09:09:33.254" v="229"/>
        <pc:sldMkLst>
          <pc:docMk/>
          <pc:sldMk cId="941245619" sldId="269"/>
        </pc:sldMkLst>
        <pc:picChg chg="mod">
          <ac:chgData name="a49512 Phạm Ngọc Anh" userId="cefd2df1-5fa3-4dec-87c8-c5040616a0c8" providerId="ADAL" clId="{07D08B6C-BC91-45C4-B309-D97A1F2F0770}" dt="2023-12-30T09:07:55.886" v="203"/>
          <ac:picMkLst>
            <pc:docMk/>
            <pc:sldMk cId="941245619" sldId="269"/>
            <ac:picMk id="3" creationId="{7A13948F-F129-18BB-3FC1-AF06CE21BB55}"/>
          </ac:picMkLst>
        </pc:picChg>
      </pc:sldChg>
      <pc:sldChg chg="addSp modSp mod modTransition modAnim">
        <pc:chgData name="a49512 Phạm Ngọc Anh" userId="cefd2df1-5fa3-4dec-87c8-c5040616a0c8" providerId="ADAL" clId="{07D08B6C-BC91-45C4-B309-D97A1F2F0770}" dt="2023-12-30T09:09:33.254" v="229"/>
        <pc:sldMkLst>
          <pc:docMk/>
          <pc:sldMk cId="4187518366" sldId="270"/>
        </pc:sldMkLst>
        <pc:spChg chg="add mod">
          <ac:chgData name="a49512 Phạm Ngọc Anh" userId="cefd2df1-5fa3-4dec-87c8-c5040616a0c8" providerId="ADAL" clId="{07D08B6C-BC91-45C4-B309-D97A1F2F0770}" dt="2023-12-30T09:08:24.824" v="213" actId="1076"/>
          <ac:spMkLst>
            <pc:docMk/>
            <pc:sldMk cId="4187518366" sldId="270"/>
            <ac:spMk id="3" creationId="{13E80CE3-F6E9-7654-6B27-BFE390C3883E}"/>
          </ac:spMkLst>
        </pc:spChg>
        <pc:spChg chg="add mod">
          <ac:chgData name="a49512 Phạm Ngọc Anh" userId="cefd2df1-5fa3-4dec-87c8-c5040616a0c8" providerId="ADAL" clId="{07D08B6C-BC91-45C4-B309-D97A1F2F0770}" dt="2023-12-30T09:08:17.504" v="210" actId="1076"/>
          <ac:spMkLst>
            <pc:docMk/>
            <pc:sldMk cId="4187518366" sldId="270"/>
            <ac:spMk id="5" creationId="{4B792CAA-86B4-4552-1A44-E282ED27D2D4}"/>
          </ac:spMkLst>
        </pc:spChg>
        <pc:spChg chg="add mod">
          <ac:chgData name="a49512 Phạm Ngọc Anh" userId="cefd2df1-5fa3-4dec-87c8-c5040616a0c8" providerId="ADAL" clId="{07D08B6C-BC91-45C4-B309-D97A1F2F0770}" dt="2023-12-30T09:08:36.144" v="217" actId="1076"/>
          <ac:spMkLst>
            <pc:docMk/>
            <pc:sldMk cId="4187518366" sldId="270"/>
            <ac:spMk id="6" creationId="{B1DE8C32-8C02-7857-29DF-D2B82AA0B1CE}"/>
          </ac:spMkLst>
        </pc:spChg>
        <pc:picChg chg="add mod">
          <ac:chgData name="a49512 Phạm Ngọc Anh" userId="cefd2df1-5fa3-4dec-87c8-c5040616a0c8" providerId="ADAL" clId="{07D08B6C-BC91-45C4-B309-D97A1F2F0770}" dt="2023-12-30T09:08:26.024" v="214" actId="1076"/>
          <ac:picMkLst>
            <pc:docMk/>
            <pc:sldMk cId="4187518366" sldId="270"/>
            <ac:picMk id="4" creationId="{8D167245-E2F2-92B7-D93F-43DF6B65C2D1}"/>
          </ac:picMkLst>
        </pc:picChg>
      </pc:sldChg>
      <pc:sldChg chg="addSp delSp modSp add mod modTransition modAnim">
        <pc:chgData name="a49512 Phạm Ngọc Anh" userId="cefd2df1-5fa3-4dec-87c8-c5040616a0c8" providerId="ADAL" clId="{07D08B6C-BC91-45C4-B309-D97A1F2F0770}" dt="2023-12-30T09:09:33.254" v="229"/>
        <pc:sldMkLst>
          <pc:docMk/>
          <pc:sldMk cId="1693754176" sldId="271"/>
        </pc:sldMkLst>
        <pc:spChg chg="mod">
          <ac:chgData name="a49512 Phạm Ngọc Anh" userId="cefd2df1-5fa3-4dec-87c8-c5040616a0c8" providerId="ADAL" clId="{07D08B6C-BC91-45C4-B309-D97A1F2F0770}" dt="2023-12-30T09:01:16.574" v="111" actId="1076"/>
          <ac:spMkLst>
            <pc:docMk/>
            <pc:sldMk cId="1693754176" sldId="271"/>
            <ac:spMk id="2" creationId="{60B88DF0-DE4D-6944-B73A-615330886751}"/>
          </ac:spMkLst>
        </pc:spChg>
        <pc:spChg chg="add del mod">
          <ac:chgData name="a49512 Phạm Ngọc Anh" userId="cefd2df1-5fa3-4dec-87c8-c5040616a0c8" providerId="ADAL" clId="{07D08B6C-BC91-45C4-B309-D97A1F2F0770}" dt="2023-12-30T09:00:19.314" v="90" actId="478"/>
          <ac:spMkLst>
            <pc:docMk/>
            <pc:sldMk cId="1693754176" sldId="271"/>
            <ac:spMk id="3" creationId="{5DABB882-8C41-8EF9-EB3A-B2498C404C0D}"/>
          </ac:spMkLst>
        </pc:spChg>
        <pc:spChg chg="add mod">
          <ac:chgData name="a49512 Phạm Ngọc Anh" userId="cefd2df1-5fa3-4dec-87c8-c5040616a0c8" providerId="ADAL" clId="{07D08B6C-BC91-45C4-B309-D97A1F2F0770}" dt="2023-12-30T09:01:00.844" v="105" actId="1076"/>
          <ac:spMkLst>
            <pc:docMk/>
            <pc:sldMk cId="1693754176" sldId="271"/>
            <ac:spMk id="6" creationId="{265E6AA6-2CFF-59D1-B1D7-1FF94DF0F063}"/>
          </ac:spMkLst>
        </pc:spChg>
        <pc:spChg chg="add mod">
          <ac:chgData name="a49512 Phạm Ngọc Anh" userId="cefd2df1-5fa3-4dec-87c8-c5040616a0c8" providerId="ADAL" clId="{07D08B6C-BC91-45C4-B309-D97A1F2F0770}" dt="2023-12-30T09:01:02.754" v="106" actId="1076"/>
          <ac:spMkLst>
            <pc:docMk/>
            <pc:sldMk cId="1693754176" sldId="271"/>
            <ac:spMk id="7" creationId="{662F4FE1-31B2-640A-26E1-0E0C9F29391C}"/>
          </ac:spMkLst>
        </pc:spChg>
        <pc:spChg chg="add mod">
          <ac:chgData name="a49512 Phạm Ngọc Anh" userId="cefd2df1-5fa3-4dec-87c8-c5040616a0c8" providerId="ADAL" clId="{07D08B6C-BC91-45C4-B309-D97A1F2F0770}" dt="2023-12-30T09:00:13.164" v="88" actId="255"/>
          <ac:spMkLst>
            <pc:docMk/>
            <pc:sldMk cId="1693754176" sldId="271"/>
            <ac:spMk id="9" creationId="{6F30EC3A-AE4B-FE1A-FA4A-83C0B72A3D46}"/>
          </ac:spMkLst>
        </pc:spChg>
        <pc:spChg chg="add mod">
          <ac:chgData name="a49512 Phạm Ngọc Anh" userId="cefd2df1-5fa3-4dec-87c8-c5040616a0c8" providerId="ADAL" clId="{07D08B6C-BC91-45C4-B309-D97A1F2F0770}" dt="2023-12-30T09:00:13.164" v="88" actId="255"/>
          <ac:spMkLst>
            <pc:docMk/>
            <pc:sldMk cId="1693754176" sldId="271"/>
            <ac:spMk id="10" creationId="{9714E6DC-64CD-CE56-06DF-44BBE2C43037}"/>
          </ac:spMkLst>
        </pc:spChg>
        <pc:picChg chg="add mod">
          <ac:chgData name="a49512 Phạm Ngọc Anh" userId="cefd2df1-5fa3-4dec-87c8-c5040616a0c8" providerId="ADAL" clId="{07D08B6C-BC91-45C4-B309-D97A1F2F0770}" dt="2023-12-30T09:00:57.665" v="104" actId="1076"/>
          <ac:picMkLst>
            <pc:docMk/>
            <pc:sldMk cId="1693754176" sldId="271"/>
            <ac:picMk id="4" creationId="{0621B06D-6114-9FA2-3439-9F5F51484AC3}"/>
          </ac:picMkLst>
        </pc:picChg>
        <pc:picChg chg="add mod">
          <ac:chgData name="a49512 Phạm Ngọc Anh" userId="cefd2df1-5fa3-4dec-87c8-c5040616a0c8" providerId="ADAL" clId="{07D08B6C-BC91-45C4-B309-D97A1F2F0770}" dt="2023-12-30T09:00:57.665" v="104" actId="1076"/>
          <ac:picMkLst>
            <pc:docMk/>
            <pc:sldMk cId="1693754176" sldId="271"/>
            <ac:picMk id="5" creationId="{3ABEBDCA-6C60-7034-0244-77CF54703343}"/>
          </ac:picMkLst>
        </pc:picChg>
        <pc:picChg chg="add mod">
          <ac:chgData name="a49512 Phạm Ngọc Anh" userId="cefd2df1-5fa3-4dec-87c8-c5040616a0c8" providerId="ADAL" clId="{07D08B6C-BC91-45C4-B309-D97A1F2F0770}" dt="2023-12-30T09:00:24.775" v="92" actId="1076"/>
          <ac:picMkLst>
            <pc:docMk/>
            <pc:sldMk cId="1693754176" sldId="271"/>
            <ac:picMk id="8" creationId="{FCDAD084-A56A-3180-332E-BCB7BD72FBD3}"/>
          </ac:picMkLst>
        </pc:picChg>
        <pc:picChg chg="add mod">
          <ac:chgData name="a49512 Phạm Ngọc Anh" userId="cefd2df1-5fa3-4dec-87c8-c5040616a0c8" providerId="ADAL" clId="{07D08B6C-BC91-45C4-B309-D97A1F2F0770}" dt="2023-12-30T09:00:13.164" v="88" actId="255"/>
          <ac:picMkLst>
            <pc:docMk/>
            <pc:sldMk cId="1693754176" sldId="271"/>
            <ac:picMk id="11" creationId="{3854FB96-9892-5CE4-637D-464C410A7879}"/>
          </ac:picMkLst>
        </pc:picChg>
      </pc:sldChg>
      <pc:sldChg chg="addSp delSp modSp add mod modTransition modAnim">
        <pc:chgData name="a49512 Phạm Ngọc Anh" userId="cefd2df1-5fa3-4dec-87c8-c5040616a0c8" providerId="ADAL" clId="{07D08B6C-BC91-45C4-B309-D97A1F2F0770}" dt="2023-12-30T09:09:33.254" v="229"/>
        <pc:sldMkLst>
          <pc:docMk/>
          <pc:sldMk cId="2775557799" sldId="272"/>
        </pc:sldMkLst>
        <pc:spChg chg="mod topLvl">
          <ac:chgData name="a49512 Phạm Ngọc Anh" userId="cefd2df1-5fa3-4dec-87c8-c5040616a0c8" providerId="ADAL" clId="{07D08B6C-BC91-45C4-B309-D97A1F2F0770}" dt="2023-12-30T09:03:12.134" v="140" actId="165"/>
          <ac:spMkLst>
            <pc:docMk/>
            <pc:sldMk cId="2775557799" sldId="272"/>
            <ac:spMk id="5" creationId="{D5B677EF-7AE1-B94E-E99C-56574DB940A8}"/>
          </ac:spMkLst>
        </pc:spChg>
        <pc:spChg chg="mod">
          <ac:chgData name="a49512 Phạm Ngọc Anh" userId="cefd2df1-5fa3-4dec-87c8-c5040616a0c8" providerId="ADAL" clId="{07D08B6C-BC91-45C4-B309-D97A1F2F0770}" dt="2023-12-30T09:02:47.304" v="133" actId="207"/>
          <ac:spMkLst>
            <pc:docMk/>
            <pc:sldMk cId="2775557799" sldId="272"/>
            <ac:spMk id="7" creationId="{C347EFCB-BAFD-2FF0-E345-D08F1D44D8D1}"/>
          </ac:spMkLst>
        </pc:spChg>
        <pc:spChg chg="mod">
          <ac:chgData name="a49512 Phạm Ngọc Anh" userId="cefd2df1-5fa3-4dec-87c8-c5040616a0c8" providerId="ADAL" clId="{07D08B6C-BC91-45C4-B309-D97A1F2F0770}" dt="2023-12-30T09:02:47.304" v="133" actId="207"/>
          <ac:spMkLst>
            <pc:docMk/>
            <pc:sldMk cId="2775557799" sldId="272"/>
            <ac:spMk id="8" creationId="{53B68375-FE3A-B1AE-2A50-1588B05A6DEA}"/>
          </ac:spMkLst>
        </pc:spChg>
        <pc:spChg chg="mod">
          <ac:chgData name="a49512 Phạm Ngọc Anh" userId="cefd2df1-5fa3-4dec-87c8-c5040616a0c8" providerId="ADAL" clId="{07D08B6C-BC91-45C4-B309-D97A1F2F0770}" dt="2023-12-30T09:02:47.304" v="133" actId="207"/>
          <ac:spMkLst>
            <pc:docMk/>
            <pc:sldMk cId="2775557799" sldId="272"/>
            <ac:spMk id="9" creationId="{5AA8E459-4AAE-A0BE-9DF1-2C36FF5EAEE9}"/>
          </ac:spMkLst>
        </pc:spChg>
        <pc:spChg chg="mod">
          <ac:chgData name="a49512 Phạm Ngọc Anh" userId="cefd2df1-5fa3-4dec-87c8-c5040616a0c8" providerId="ADAL" clId="{07D08B6C-BC91-45C4-B309-D97A1F2F0770}" dt="2023-12-30T09:02:47.304" v="133" actId="207"/>
          <ac:spMkLst>
            <pc:docMk/>
            <pc:sldMk cId="2775557799" sldId="272"/>
            <ac:spMk id="10" creationId="{F8423393-A4E5-B98D-2F05-376179DC9CEF}"/>
          </ac:spMkLst>
        </pc:spChg>
        <pc:spChg chg="mod">
          <ac:chgData name="a49512 Phạm Ngọc Anh" userId="cefd2df1-5fa3-4dec-87c8-c5040616a0c8" providerId="ADAL" clId="{07D08B6C-BC91-45C4-B309-D97A1F2F0770}" dt="2023-12-30T09:02:47.304" v="133" actId="207"/>
          <ac:spMkLst>
            <pc:docMk/>
            <pc:sldMk cId="2775557799" sldId="272"/>
            <ac:spMk id="12" creationId="{DCEB6639-C7C2-134D-BF4A-63E835B65517}"/>
          </ac:spMkLst>
        </pc:spChg>
        <pc:spChg chg="mod">
          <ac:chgData name="a49512 Phạm Ngọc Anh" userId="cefd2df1-5fa3-4dec-87c8-c5040616a0c8" providerId="ADAL" clId="{07D08B6C-BC91-45C4-B309-D97A1F2F0770}" dt="2023-12-30T09:02:47.304" v="133" actId="207"/>
          <ac:spMkLst>
            <pc:docMk/>
            <pc:sldMk cId="2775557799" sldId="272"/>
            <ac:spMk id="13" creationId="{DC5B7333-24A0-C86F-D6F3-4B7FE173C403}"/>
          </ac:spMkLst>
        </pc:spChg>
        <pc:spChg chg="mod">
          <ac:chgData name="a49512 Phạm Ngọc Anh" userId="cefd2df1-5fa3-4dec-87c8-c5040616a0c8" providerId="ADAL" clId="{07D08B6C-BC91-45C4-B309-D97A1F2F0770}" dt="2023-12-30T09:02:47.304" v="133" actId="207"/>
          <ac:spMkLst>
            <pc:docMk/>
            <pc:sldMk cId="2775557799" sldId="272"/>
            <ac:spMk id="14" creationId="{686D9FC9-9EBA-DA88-4A4D-315DCD6E460C}"/>
          </ac:spMkLst>
        </pc:spChg>
        <pc:spChg chg="mod">
          <ac:chgData name="a49512 Phạm Ngọc Anh" userId="cefd2df1-5fa3-4dec-87c8-c5040616a0c8" providerId="ADAL" clId="{07D08B6C-BC91-45C4-B309-D97A1F2F0770}" dt="2023-12-30T09:02:47.304" v="133" actId="207"/>
          <ac:spMkLst>
            <pc:docMk/>
            <pc:sldMk cId="2775557799" sldId="272"/>
            <ac:spMk id="15" creationId="{45B7E103-489F-BBEB-2AC6-6E95F805DEB5}"/>
          </ac:spMkLst>
        </pc:spChg>
        <pc:spChg chg="mod">
          <ac:chgData name="a49512 Phạm Ngọc Anh" userId="cefd2df1-5fa3-4dec-87c8-c5040616a0c8" providerId="ADAL" clId="{07D08B6C-BC91-45C4-B309-D97A1F2F0770}" dt="2023-12-30T09:02:47.304" v="133" actId="207"/>
          <ac:spMkLst>
            <pc:docMk/>
            <pc:sldMk cId="2775557799" sldId="272"/>
            <ac:spMk id="17" creationId="{E7343ABF-E5BC-4530-DDE1-B6BB1BB74DD4}"/>
          </ac:spMkLst>
        </pc:spChg>
        <pc:spChg chg="mod">
          <ac:chgData name="a49512 Phạm Ngọc Anh" userId="cefd2df1-5fa3-4dec-87c8-c5040616a0c8" providerId="ADAL" clId="{07D08B6C-BC91-45C4-B309-D97A1F2F0770}" dt="2023-12-30T09:02:47.304" v="133" actId="207"/>
          <ac:spMkLst>
            <pc:docMk/>
            <pc:sldMk cId="2775557799" sldId="272"/>
            <ac:spMk id="18" creationId="{3621715A-AE52-DA5C-F17B-20EEBDCDF9B2}"/>
          </ac:spMkLst>
        </pc:spChg>
        <pc:grpChg chg="add del mod">
          <ac:chgData name="a49512 Phạm Ngọc Anh" userId="cefd2df1-5fa3-4dec-87c8-c5040616a0c8" providerId="ADAL" clId="{07D08B6C-BC91-45C4-B309-D97A1F2F0770}" dt="2023-12-30T09:03:12.134" v="140" actId="165"/>
          <ac:grpSpMkLst>
            <pc:docMk/>
            <pc:sldMk cId="2775557799" sldId="272"/>
            <ac:grpSpMk id="3" creationId="{552218B5-053D-BA8B-C3BC-FE765AD8DBB9}"/>
          </ac:grpSpMkLst>
        </pc:grpChg>
        <pc:grpChg chg="add mod">
          <ac:chgData name="a49512 Phạm Ngọc Anh" userId="cefd2df1-5fa3-4dec-87c8-c5040616a0c8" providerId="ADAL" clId="{07D08B6C-BC91-45C4-B309-D97A1F2F0770}" dt="2023-12-30T09:02:50.594" v="134" actId="1076"/>
          <ac:grpSpMkLst>
            <pc:docMk/>
            <pc:sldMk cId="2775557799" sldId="272"/>
            <ac:grpSpMk id="6" creationId="{C7BC7BEE-4248-6567-1A3A-3BB365E55239}"/>
          </ac:grpSpMkLst>
        </pc:grpChg>
        <pc:grpChg chg="add mod">
          <ac:chgData name="a49512 Phạm Ngọc Anh" userId="cefd2df1-5fa3-4dec-87c8-c5040616a0c8" providerId="ADAL" clId="{07D08B6C-BC91-45C4-B309-D97A1F2F0770}" dt="2023-12-30T09:02:50.594" v="134" actId="1076"/>
          <ac:grpSpMkLst>
            <pc:docMk/>
            <pc:sldMk cId="2775557799" sldId="272"/>
            <ac:grpSpMk id="11" creationId="{6F9AFAD7-A61E-F720-85B9-0979EC29621A}"/>
          </ac:grpSpMkLst>
        </pc:grpChg>
        <pc:grpChg chg="add mod">
          <ac:chgData name="a49512 Phạm Ngọc Anh" userId="cefd2df1-5fa3-4dec-87c8-c5040616a0c8" providerId="ADAL" clId="{07D08B6C-BC91-45C4-B309-D97A1F2F0770}" dt="2023-12-30T09:02:55.920" v="136" actId="1076"/>
          <ac:grpSpMkLst>
            <pc:docMk/>
            <pc:sldMk cId="2775557799" sldId="272"/>
            <ac:grpSpMk id="16" creationId="{B76A171B-2286-4672-0A36-D1C6DCCCBF98}"/>
          </ac:grpSpMkLst>
        </pc:grpChg>
        <pc:picChg chg="mod topLvl">
          <ac:chgData name="a49512 Phạm Ngọc Anh" userId="cefd2df1-5fa3-4dec-87c8-c5040616a0c8" providerId="ADAL" clId="{07D08B6C-BC91-45C4-B309-D97A1F2F0770}" dt="2023-12-30T09:03:12.134" v="140" actId="165"/>
          <ac:picMkLst>
            <pc:docMk/>
            <pc:sldMk cId="2775557799" sldId="272"/>
            <ac:picMk id="4" creationId="{20938FAB-C225-C5F4-107F-89971A0CC51D}"/>
          </ac:picMkLst>
        </pc:picChg>
      </pc:sldChg>
      <pc:sldChg chg="addSp modSp add mod modTransition modAnim">
        <pc:chgData name="a49512 Phạm Ngọc Anh" userId="cefd2df1-5fa3-4dec-87c8-c5040616a0c8" providerId="ADAL" clId="{07D08B6C-BC91-45C4-B309-D97A1F2F0770}" dt="2023-12-30T09:09:33.254" v="229"/>
        <pc:sldMkLst>
          <pc:docMk/>
          <pc:sldMk cId="1245815760" sldId="273"/>
        </pc:sldMkLst>
        <pc:spChg chg="mod">
          <ac:chgData name="a49512 Phạm Ngọc Anh" userId="cefd2df1-5fa3-4dec-87c8-c5040616a0c8" providerId="ADAL" clId="{07D08B6C-BC91-45C4-B309-D97A1F2F0770}" dt="2023-12-30T09:03:32.087" v="144"/>
          <ac:spMkLst>
            <pc:docMk/>
            <pc:sldMk cId="1245815760" sldId="273"/>
            <ac:spMk id="4" creationId="{642DAC46-190A-EE8A-DD95-BEFB08515CCF}"/>
          </ac:spMkLst>
        </pc:spChg>
        <pc:spChg chg="mod">
          <ac:chgData name="a49512 Phạm Ngọc Anh" userId="cefd2df1-5fa3-4dec-87c8-c5040616a0c8" providerId="ADAL" clId="{07D08B6C-BC91-45C4-B309-D97A1F2F0770}" dt="2023-12-30T09:03:32.087" v="144"/>
          <ac:spMkLst>
            <pc:docMk/>
            <pc:sldMk cId="1245815760" sldId="273"/>
            <ac:spMk id="5" creationId="{5F244844-9BCA-14CA-F7A2-D86844D07749}"/>
          </ac:spMkLst>
        </pc:spChg>
        <pc:spChg chg="mod">
          <ac:chgData name="a49512 Phạm Ngọc Anh" userId="cefd2df1-5fa3-4dec-87c8-c5040616a0c8" providerId="ADAL" clId="{07D08B6C-BC91-45C4-B309-D97A1F2F0770}" dt="2023-12-30T09:03:32.087" v="144"/>
          <ac:spMkLst>
            <pc:docMk/>
            <pc:sldMk cId="1245815760" sldId="273"/>
            <ac:spMk id="6" creationId="{398FCEB2-8071-0724-47B0-6BA77B9496FC}"/>
          </ac:spMkLst>
        </pc:spChg>
        <pc:spChg chg="mod">
          <ac:chgData name="a49512 Phạm Ngọc Anh" userId="cefd2df1-5fa3-4dec-87c8-c5040616a0c8" providerId="ADAL" clId="{07D08B6C-BC91-45C4-B309-D97A1F2F0770}" dt="2023-12-30T09:03:32.087" v="144"/>
          <ac:spMkLst>
            <pc:docMk/>
            <pc:sldMk cId="1245815760" sldId="273"/>
            <ac:spMk id="7" creationId="{01A9F7BF-3A29-7740-4147-0D1010E2C4FD}"/>
          </ac:spMkLst>
        </pc:spChg>
        <pc:spChg chg="mod">
          <ac:chgData name="a49512 Phạm Ngọc Anh" userId="cefd2df1-5fa3-4dec-87c8-c5040616a0c8" providerId="ADAL" clId="{07D08B6C-BC91-45C4-B309-D97A1F2F0770}" dt="2023-12-30T09:03:32.087" v="144"/>
          <ac:spMkLst>
            <pc:docMk/>
            <pc:sldMk cId="1245815760" sldId="273"/>
            <ac:spMk id="9" creationId="{82888B9A-25E0-1387-248B-70F4659346EB}"/>
          </ac:spMkLst>
        </pc:spChg>
        <pc:spChg chg="mod">
          <ac:chgData name="a49512 Phạm Ngọc Anh" userId="cefd2df1-5fa3-4dec-87c8-c5040616a0c8" providerId="ADAL" clId="{07D08B6C-BC91-45C4-B309-D97A1F2F0770}" dt="2023-12-30T09:03:32.087" v="144"/>
          <ac:spMkLst>
            <pc:docMk/>
            <pc:sldMk cId="1245815760" sldId="273"/>
            <ac:spMk id="10" creationId="{8B549354-9A02-B4B3-5703-B74967239267}"/>
          </ac:spMkLst>
        </pc:spChg>
        <pc:spChg chg="mod">
          <ac:chgData name="a49512 Phạm Ngọc Anh" userId="cefd2df1-5fa3-4dec-87c8-c5040616a0c8" providerId="ADAL" clId="{07D08B6C-BC91-45C4-B309-D97A1F2F0770}" dt="2023-12-30T09:03:32.087" v="144"/>
          <ac:spMkLst>
            <pc:docMk/>
            <pc:sldMk cId="1245815760" sldId="273"/>
            <ac:spMk id="11" creationId="{BF9A1F67-D2FE-79A1-3BAA-4A5993413B76}"/>
          </ac:spMkLst>
        </pc:spChg>
        <pc:spChg chg="mod">
          <ac:chgData name="a49512 Phạm Ngọc Anh" userId="cefd2df1-5fa3-4dec-87c8-c5040616a0c8" providerId="ADAL" clId="{07D08B6C-BC91-45C4-B309-D97A1F2F0770}" dt="2023-12-30T09:03:32.087" v="144"/>
          <ac:spMkLst>
            <pc:docMk/>
            <pc:sldMk cId="1245815760" sldId="273"/>
            <ac:spMk id="12" creationId="{42ADE24C-D9A9-4E20-E129-B1FA644CA982}"/>
          </ac:spMkLst>
        </pc:spChg>
        <pc:spChg chg="mod">
          <ac:chgData name="a49512 Phạm Ngọc Anh" userId="cefd2df1-5fa3-4dec-87c8-c5040616a0c8" providerId="ADAL" clId="{07D08B6C-BC91-45C4-B309-D97A1F2F0770}" dt="2023-12-30T09:03:32.087" v="144"/>
          <ac:spMkLst>
            <pc:docMk/>
            <pc:sldMk cId="1245815760" sldId="273"/>
            <ac:spMk id="14" creationId="{8EA692D0-A908-CC76-7A10-065767DFA18F}"/>
          </ac:spMkLst>
        </pc:spChg>
        <pc:spChg chg="mod">
          <ac:chgData name="a49512 Phạm Ngọc Anh" userId="cefd2df1-5fa3-4dec-87c8-c5040616a0c8" providerId="ADAL" clId="{07D08B6C-BC91-45C4-B309-D97A1F2F0770}" dt="2023-12-30T09:03:32.087" v="144"/>
          <ac:spMkLst>
            <pc:docMk/>
            <pc:sldMk cId="1245815760" sldId="273"/>
            <ac:spMk id="15" creationId="{C29E142E-BB3E-03B0-93F9-35758DEC3134}"/>
          </ac:spMkLst>
        </pc:spChg>
        <pc:spChg chg="add mod">
          <ac:chgData name="a49512 Phạm Ngọc Anh" userId="cefd2df1-5fa3-4dec-87c8-c5040616a0c8" providerId="ADAL" clId="{07D08B6C-BC91-45C4-B309-D97A1F2F0770}" dt="2023-12-30T09:03:46.225" v="148" actId="1076"/>
          <ac:spMkLst>
            <pc:docMk/>
            <pc:sldMk cId="1245815760" sldId="273"/>
            <ac:spMk id="16" creationId="{5FD7CAF8-8905-072F-A4DE-5CA842B1733A}"/>
          </ac:spMkLst>
        </pc:spChg>
        <pc:spChg chg="add mod">
          <ac:chgData name="a49512 Phạm Ngọc Anh" userId="cefd2df1-5fa3-4dec-87c8-c5040616a0c8" providerId="ADAL" clId="{07D08B6C-BC91-45C4-B309-D97A1F2F0770}" dt="2023-12-30T09:03:46.225" v="148" actId="1076"/>
          <ac:spMkLst>
            <pc:docMk/>
            <pc:sldMk cId="1245815760" sldId="273"/>
            <ac:spMk id="18" creationId="{DEF412EB-A3F3-60B1-A401-7962287DC539}"/>
          </ac:spMkLst>
        </pc:spChg>
        <pc:grpChg chg="add mod">
          <ac:chgData name="a49512 Phạm Ngọc Anh" userId="cefd2df1-5fa3-4dec-87c8-c5040616a0c8" providerId="ADAL" clId="{07D08B6C-BC91-45C4-B309-D97A1F2F0770}" dt="2023-12-30T09:03:39.354" v="147" actId="1076"/>
          <ac:grpSpMkLst>
            <pc:docMk/>
            <pc:sldMk cId="1245815760" sldId="273"/>
            <ac:grpSpMk id="3" creationId="{94A50763-503C-C93A-4F9F-0F21EEA9E9EE}"/>
          </ac:grpSpMkLst>
        </pc:grpChg>
        <pc:grpChg chg="add mod">
          <ac:chgData name="a49512 Phạm Ngọc Anh" userId="cefd2df1-5fa3-4dec-87c8-c5040616a0c8" providerId="ADAL" clId="{07D08B6C-BC91-45C4-B309-D97A1F2F0770}" dt="2023-12-30T09:03:48.825" v="149" actId="1076"/>
          <ac:grpSpMkLst>
            <pc:docMk/>
            <pc:sldMk cId="1245815760" sldId="273"/>
            <ac:grpSpMk id="8" creationId="{2AEA21D8-0C53-96F4-8B27-CB1DF235D812}"/>
          </ac:grpSpMkLst>
        </pc:grpChg>
        <pc:grpChg chg="add mod">
          <ac:chgData name="a49512 Phạm Ngọc Anh" userId="cefd2df1-5fa3-4dec-87c8-c5040616a0c8" providerId="ADAL" clId="{07D08B6C-BC91-45C4-B309-D97A1F2F0770}" dt="2023-12-30T09:03:50.904" v="150" actId="1076"/>
          <ac:grpSpMkLst>
            <pc:docMk/>
            <pc:sldMk cId="1245815760" sldId="273"/>
            <ac:grpSpMk id="13" creationId="{C0EB64D4-AA2D-1E00-8A20-0FFEC6AADE90}"/>
          </ac:grpSpMkLst>
        </pc:grpChg>
        <pc:picChg chg="add mod">
          <ac:chgData name="a49512 Phạm Ngọc Anh" userId="cefd2df1-5fa3-4dec-87c8-c5040616a0c8" providerId="ADAL" clId="{07D08B6C-BC91-45C4-B309-D97A1F2F0770}" dt="2023-12-30T09:03:46.225" v="148" actId="1076"/>
          <ac:picMkLst>
            <pc:docMk/>
            <pc:sldMk cId="1245815760" sldId="273"/>
            <ac:picMk id="17" creationId="{269509C6-2F38-0C97-5BC2-660A48B1C829}"/>
          </ac:picMkLst>
        </pc:picChg>
        <pc:picChg chg="add mod">
          <ac:chgData name="a49512 Phạm Ngọc Anh" userId="cefd2df1-5fa3-4dec-87c8-c5040616a0c8" providerId="ADAL" clId="{07D08B6C-BC91-45C4-B309-D97A1F2F0770}" dt="2023-12-30T09:03:46.225" v="148" actId="1076"/>
          <ac:picMkLst>
            <pc:docMk/>
            <pc:sldMk cId="1245815760" sldId="273"/>
            <ac:picMk id="19" creationId="{5CB7475B-E331-7956-949D-181FC03EB015}"/>
          </ac:picMkLst>
        </pc:picChg>
      </pc:sldChg>
      <pc:sldChg chg="addSp modSp add mod modTransition modAnim">
        <pc:chgData name="a49512 Phạm Ngọc Anh" userId="cefd2df1-5fa3-4dec-87c8-c5040616a0c8" providerId="ADAL" clId="{07D08B6C-BC91-45C4-B309-D97A1F2F0770}" dt="2023-12-30T09:09:33.254" v="229"/>
        <pc:sldMkLst>
          <pc:docMk/>
          <pc:sldMk cId="888957546" sldId="274"/>
        </pc:sldMkLst>
        <pc:spChg chg="mod">
          <ac:chgData name="a49512 Phạm Ngọc Anh" userId="cefd2df1-5fa3-4dec-87c8-c5040616a0c8" providerId="ADAL" clId="{07D08B6C-BC91-45C4-B309-D97A1F2F0770}" dt="2023-12-30T09:04:12.657" v="153"/>
          <ac:spMkLst>
            <pc:docMk/>
            <pc:sldMk cId="888957546" sldId="274"/>
            <ac:spMk id="4" creationId="{07CD9241-4179-8383-1343-0860C51E51FF}"/>
          </ac:spMkLst>
        </pc:spChg>
        <pc:spChg chg="mod">
          <ac:chgData name="a49512 Phạm Ngọc Anh" userId="cefd2df1-5fa3-4dec-87c8-c5040616a0c8" providerId="ADAL" clId="{07D08B6C-BC91-45C4-B309-D97A1F2F0770}" dt="2023-12-30T09:04:12.657" v="153"/>
          <ac:spMkLst>
            <pc:docMk/>
            <pc:sldMk cId="888957546" sldId="274"/>
            <ac:spMk id="5" creationId="{C51CE02D-A4F4-FFF5-1613-D681EDD48021}"/>
          </ac:spMkLst>
        </pc:spChg>
        <pc:spChg chg="mod">
          <ac:chgData name="a49512 Phạm Ngọc Anh" userId="cefd2df1-5fa3-4dec-87c8-c5040616a0c8" providerId="ADAL" clId="{07D08B6C-BC91-45C4-B309-D97A1F2F0770}" dt="2023-12-30T09:04:12.657" v="153"/>
          <ac:spMkLst>
            <pc:docMk/>
            <pc:sldMk cId="888957546" sldId="274"/>
            <ac:spMk id="6" creationId="{715B4554-1B4D-6E1A-3D5E-C579E476171D}"/>
          </ac:spMkLst>
        </pc:spChg>
        <pc:spChg chg="mod">
          <ac:chgData name="a49512 Phạm Ngọc Anh" userId="cefd2df1-5fa3-4dec-87c8-c5040616a0c8" providerId="ADAL" clId="{07D08B6C-BC91-45C4-B309-D97A1F2F0770}" dt="2023-12-30T09:04:12.657" v="153"/>
          <ac:spMkLst>
            <pc:docMk/>
            <pc:sldMk cId="888957546" sldId="274"/>
            <ac:spMk id="7" creationId="{24B638BB-85A8-A211-81EB-B6C95DBC016F}"/>
          </ac:spMkLst>
        </pc:spChg>
        <pc:spChg chg="mod">
          <ac:chgData name="a49512 Phạm Ngọc Anh" userId="cefd2df1-5fa3-4dec-87c8-c5040616a0c8" providerId="ADAL" clId="{07D08B6C-BC91-45C4-B309-D97A1F2F0770}" dt="2023-12-30T09:04:12.657" v="153"/>
          <ac:spMkLst>
            <pc:docMk/>
            <pc:sldMk cId="888957546" sldId="274"/>
            <ac:spMk id="9" creationId="{4DAEBC74-40EB-241B-96A4-17AA1EC7E6BE}"/>
          </ac:spMkLst>
        </pc:spChg>
        <pc:spChg chg="mod">
          <ac:chgData name="a49512 Phạm Ngọc Anh" userId="cefd2df1-5fa3-4dec-87c8-c5040616a0c8" providerId="ADAL" clId="{07D08B6C-BC91-45C4-B309-D97A1F2F0770}" dt="2023-12-30T09:04:12.657" v="153"/>
          <ac:spMkLst>
            <pc:docMk/>
            <pc:sldMk cId="888957546" sldId="274"/>
            <ac:spMk id="10" creationId="{B509F732-842F-0BA2-D903-7F1D23D33CFE}"/>
          </ac:spMkLst>
        </pc:spChg>
        <pc:spChg chg="add mod">
          <ac:chgData name="a49512 Phạm Ngọc Anh" userId="cefd2df1-5fa3-4dec-87c8-c5040616a0c8" providerId="ADAL" clId="{07D08B6C-BC91-45C4-B309-D97A1F2F0770}" dt="2023-12-30T09:04:32.616" v="161" actId="1076"/>
          <ac:spMkLst>
            <pc:docMk/>
            <pc:sldMk cId="888957546" sldId="274"/>
            <ac:spMk id="11" creationId="{1631C172-973A-D49D-BFA7-064CB2ED6FF7}"/>
          </ac:spMkLst>
        </pc:spChg>
        <pc:spChg chg="add mod">
          <ac:chgData name="a49512 Phạm Ngọc Anh" userId="cefd2df1-5fa3-4dec-87c8-c5040616a0c8" providerId="ADAL" clId="{07D08B6C-BC91-45C4-B309-D97A1F2F0770}" dt="2023-12-30T09:04:36.604" v="163" actId="1076"/>
          <ac:spMkLst>
            <pc:docMk/>
            <pc:sldMk cId="888957546" sldId="274"/>
            <ac:spMk id="14" creationId="{110423C8-20CF-290D-ABB8-259241D75680}"/>
          </ac:spMkLst>
        </pc:spChg>
        <pc:grpChg chg="add mod">
          <ac:chgData name="a49512 Phạm Ngọc Anh" userId="cefd2df1-5fa3-4dec-87c8-c5040616a0c8" providerId="ADAL" clId="{07D08B6C-BC91-45C4-B309-D97A1F2F0770}" dt="2023-12-30T09:04:21.249" v="156" actId="1076"/>
          <ac:grpSpMkLst>
            <pc:docMk/>
            <pc:sldMk cId="888957546" sldId="274"/>
            <ac:grpSpMk id="3" creationId="{71926088-2CBD-8C20-1199-1BB08F6AF3C1}"/>
          </ac:grpSpMkLst>
        </pc:grpChg>
        <pc:grpChg chg="add mod">
          <ac:chgData name="a49512 Phạm Ngọc Anh" userId="cefd2df1-5fa3-4dec-87c8-c5040616a0c8" providerId="ADAL" clId="{07D08B6C-BC91-45C4-B309-D97A1F2F0770}" dt="2023-12-30T09:04:34.547" v="162" actId="1076"/>
          <ac:grpSpMkLst>
            <pc:docMk/>
            <pc:sldMk cId="888957546" sldId="274"/>
            <ac:grpSpMk id="8" creationId="{59305B8F-A4F6-E2D3-8E14-6C926A13CF0E}"/>
          </ac:grpSpMkLst>
        </pc:grpChg>
        <pc:picChg chg="add mod">
          <ac:chgData name="a49512 Phạm Ngọc Anh" userId="cefd2df1-5fa3-4dec-87c8-c5040616a0c8" providerId="ADAL" clId="{07D08B6C-BC91-45C4-B309-D97A1F2F0770}" dt="2023-12-30T09:04:30.954" v="160" actId="1076"/>
          <ac:picMkLst>
            <pc:docMk/>
            <pc:sldMk cId="888957546" sldId="274"/>
            <ac:picMk id="12" creationId="{F1545BB2-3B58-16ED-73B8-677B46ED4F29}"/>
          </ac:picMkLst>
        </pc:picChg>
        <pc:picChg chg="add mod">
          <ac:chgData name="a49512 Phạm Ngọc Anh" userId="cefd2df1-5fa3-4dec-87c8-c5040616a0c8" providerId="ADAL" clId="{07D08B6C-BC91-45C4-B309-D97A1F2F0770}" dt="2023-12-30T09:04:36.604" v="163" actId="1076"/>
          <ac:picMkLst>
            <pc:docMk/>
            <pc:sldMk cId="888957546" sldId="274"/>
            <ac:picMk id="13" creationId="{7A5AA70A-A0A4-F122-240A-6B66EF34C622}"/>
          </ac:picMkLst>
        </pc:picChg>
      </pc:sldChg>
      <pc:sldChg chg="add del">
        <pc:chgData name="a49512 Phạm Ngọc Anh" userId="cefd2df1-5fa3-4dec-87c8-c5040616a0c8" providerId="ADAL" clId="{07D08B6C-BC91-45C4-B309-D97A1F2F0770}" dt="2023-12-30T09:04:41.857" v="164" actId="47"/>
        <pc:sldMkLst>
          <pc:docMk/>
          <pc:sldMk cId="1106040034" sldId="275"/>
        </pc:sldMkLst>
      </pc:sldChg>
      <pc:sldChg chg="modSp add mod modTransition modAnim">
        <pc:chgData name="a49512 Phạm Ngọc Anh" userId="cefd2df1-5fa3-4dec-87c8-c5040616a0c8" providerId="ADAL" clId="{07D08B6C-BC91-45C4-B309-D97A1F2F0770}" dt="2023-12-30T09:09:33.254" v="229"/>
        <pc:sldMkLst>
          <pc:docMk/>
          <pc:sldMk cId="2855925643" sldId="275"/>
        </pc:sldMkLst>
        <pc:spChg chg="mod">
          <ac:chgData name="a49512 Phạm Ngọc Anh" userId="cefd2df1-5fa3-4dec-87c8-c5040616a0c8" providerId="ADAL" clId="{07D08B6C-BC91-45C4-B309-D97A1F2F0770}" dt="2023-12-30T09:09:22.476" v="226" actId="1076"/>
          <ac:spMkLst>
            <pc:docMk/>
            <pc:sldMk cId="2855925643" sldId="275"/>
            <ac:spMk id="3" creationId="{C49282BA-E329-4866-F5BB-B6FE52623021}"/>
          </ac:spMkLst>
        </pc:spChg>
      </pc:sldChg>
      <pc:sldMasterChg chg="modTransition modSldLayout">
        <pc:chgData name="a49512 Phạm Ngọc Anh" userId="cefd2df1-5fa3-4dec-87c8-c5040616a0c8" providerId="ADAL" clId="{07D08B6C-BC91-45C4-B309-D97A1F2F0770}" dt="2023-12-30T09:09:33.254" v="229"/>
        <pc:sldMasterMkLst>
          <pc:docMk/>
          <pc:sldMasterMk cId="1459512954" sldId="2147483648"/>
        </pc:sldMasterMkLst>
        <pc:sldLayoutChg chg="modTransition">
          <pc:chgData name="a49512 Phạm Ngọc Anh" userId="cefd2df1-5fa3-4dec-87c8-c5040616a0c8" providerId="ADAL" clId="{07D08B6C-BC91-45C4-B309-D97A1F2F0770}" dt="2023-12-30T09:09:33.254" v="229"/>
          <pc:sldLayoutMkLst>
            <pc:docMk/>
            <pc:sldMasterMk cId="1459512954" sldId="2147483648"/>
            <pc:sldLayoutMk cId="4187532069" sldId="2147483649"/>
          </pc:sldLayoutMkLst>
        </pc:sldLayoutChg>
        <pc:sldLayoutChg chg="modTransition">
          <pc:chgData name="a49512 Phạm Ngọc Anh" userId="cefd2df1-5fa3-4dec-87c8-c5040616a0c8" providerId="ADAL" clId="{07D08B6C-BC91-45C4-B309-D97A1F2F0770}" dt="2023-12-30T09:09:33.254" v="229"/>
          <pc:sldLayoutMkLst>
            <pc:docMk/>
            <pc:sldMasterMk cId="1459512954" sldId="2147483648"/>
            <pc:sldLayoutMk cId="1320045987" sldId="2147483650"/>
          </pc:sldLayoutMkLst>
        </pc:sldLayoutChg>
        <pc:sldLayoutChg chg="modTransition">
          <pc:chgData name="a49512 Phạm Ngọc Anh" userId="cefd2df1-5fa3-4dec-87c8-c5040616a0c8" providerId="ADAL" clId="{07D08B6C-BC91-45C4-B309-D97A1F2F0770}" dt="2023-12-30T09:09:33.254" v="229"/>
          <pc:sldLayoutMkLst>
            <pc:docMk/>
            <pc:sldMasterMk cId="1459512954" sldId="2147483648"/>
            <pc:sldLayoutMk cId="1556776412" sldId="2147483651"/>
          </pc:sldLayoutMkLst>
        </pc:sldLayoutChg>
        <pc:sldLayoutChg chg="modTransition">
          <pc:chgData name="a49512 Phạm Ngọc Anh" userId="cefd2df1-5fa3-4dec-87c8-c5040616a0c8" providerId="ADAL" clId="{07D08B6C-BC91-45C4-B309-D97A1F2F0770}" dt="2023-12-30T09:09:33.254" v="229"/>
          <pc:sldLayoutMkLst>
            <pc:docMk/>
            <pc:sldMasterMk cId="1459512954" sldId="2147483648"/>
            <pc:sldLayoutMk cId="3479494013" sldId="2147483652"/>
          </pc:sldLayoutMkLst>
        </pc:sldLayoutChg>
        <pc:sldLayoutChg chg="modTransition">
          <pc:chgData name="a49512 Phạm Ngọc Anh" userId="cefd2df1-5fa3-4dec-87c8-c5040616a0c8" providerId="ADAL" clId="{07D08B6C-BC91-45C4-B309-D97A1F2F0770}" dt="2023-12-30T09:09:33.254" v="229"/>
          <pc:sldLayoutMkLst>
            <pc:docMk/>
            <pc:sldMasterMk cId="1459512954" sldId="2147483648"/>
            <pc:sldLayoutMk cId="4278896922" sldId="2147483653"/>
          </pc:sldLayoutMkLst>
        </pc:sldLayoutChg>
        <pc:sldLayoutChg chg="modTransition">
          <pc:chgData name="a49512 Phạm Ngọc Anh" userId="cefd2df1-5fa3-4dec-87c8-c5040616a0c8" providerId="ADAL" clId="{07D08B6C-BC91-45C4-B309-D97A1F2F0770}" dt="2023-12-30T09:09:33.254" v="229"/>
          <pc:sldLayoutMkLst>
            <pc:docMk/>
            <pc:sldMasterMk cId="1459512954" sldId="2147483648"/>
            <pc:sldLayoutMk cId="4086356889" sldId="2147483654"/>
          </pc:sldLayoutMkLst>
        </pc:sldLayoutChg>
        <pc:sldLayoutChg chg="modTransition">
          <pc:chgData name="a49512 Phạm Ngọc Anh" userId="cefd2df1-5fa3-4dec-87c8-c5040616a0c8" providerId="ADAL" clId="{07D08B6C-BC91-45C4-B309-D97A1F2F0770}" dt="2023-12-30T09:09:33.254" v="229"/>
          <pc:sldLayoutMkLst>
            <pc:docMk/>
            <pc:sldMasterMk cId="1459512954" sldId="2147483648"/>
            <pc:sldLayoutMk cId="3757910737" sldId="2147483655"/>
          </pc:sldLayoutMkLst>
        </pc:sldLayoutChg>
        <pc:sldLayoutChg chg="modTransition">
          <pc:chgData name="a49512 Phạm Ngọc Anh" userId="cefd2df1-5fa3-4dec-87c8-c5040616a0c8" providerId="ADAL" clId="{07D08B6C-BC91-45C4-B309-D97A1F2F0770}" dt="2023-12-30T09:09:33.254" v="229"/>
          <pc:sldLayoutMkLst>
            <pc:docMk/>
            <pc:sldMasterMk cId="1459512954" sldId="2147483648"/>
            <pc:sldLayoutMk cId="1738702017" sldId="2147483656"/>
          </pc:sldLayoutMkLst>
        </pc:sldLayoutChg>
        <pc:sldLayoutChg chg="modTransition">
          <pc:chgData name="a49512 Phạm Ngọc Anh" userId="cefd2df1-5fa3-4dec-87c8-c5040616a0c8" providerId="ADAL" clId="{07D08B6C-BC91-45C4-B309-D97A1F2F0770}" dt="2023-12-30T09:09:33.254" v="229"/>
          <pc:sldLayoutMkLst>
            <pc:docMk/>
            <pc:sldMasterMk cId="1459512954" sldId="2147483648"/>
            <pc:sldLayoutMk cId="3136929242" sldId="2147483657"/>
          </pc:sldLayoutMkLst>
        </pc:sldLayoutChg>
        <pc:sldLayoutChg chg="modTransition">
          <pc:chgData name="a49512 Phạm Ngọc Anh" userId="cefd2df1-5fa3-4dec-87c8-c5040616a0c8" providerId="ADAL" clId="{07D08B6C-BC91-45C4-B309-D97A1F2F0770}" dt="2023-12-30T09:09:33.254" v="229"/>
          <pc:sldLayoutMkLst>
            <pc:docMk/>
            <pc:sldMasterMk cId="1459512954" sldId="2147483648"/>
            <pc:sldLayoutMk cId="2173991533" sldId="2147483658"/>
          </pc:sldLayoutMkLst>
        </pc:sldLayoutChg>
        <pc:sldLayoutChg chg="modTransition">
          <pc:chgData name="a49512 Phạm Ngọc Anh" userId="cefd2df1-5fa3-4dec-87c8-c5040616a0c8" providerId="ADAL" clId="{07D08B6C-BC91-45C4-B309-D97A1F2F0770}" dt="2023-12-30T09:09:33.254" v="229"/>
          <pc:sldLayoutMkLst>
            <pc:docMk/>
            <pc:sldMasterMk cId="1459512954" sldId="2147483648"/>
            <pc:sldLayoutMk cId="236809770" sldId="2147483659"/>
          </pc:sldLayoutMkLst>
        </pc:sldLayoutChg>
      </pc:sldMasterChg>
      <pc:sldMasterChg chg="modTransition modSldLayout">
        <pc:chgData name="a49512 Phạm Ngọc Anh" userId="cefd2df1-5fa3-4dec-87c8-c5040616a0c8" providerId="ADAL" clId="{07D08B6C-BC91-45C4-B309-D97A1F2F0770}" dt="2023-12-30T09:09:33.254" v="229"/>
        <pc:sldMasterMkLst>
          <pc:docMk/>
          <pc:sldMasterMk cId="1257990244" sldId="2147483660"/>
        </pc:sldMasterMkLst>
        <pc:sldLayoutChg chg="modTransition">
          <pc:chgData name="a49512 Phạm Ngọc Anh" userId="cefd2df1-5fa3-4dec-87c8-c5040616a0c8" providerId="ADAL" clId="{07D08B6C-BC91-45C4-B309-D97A1F2F0770}" dt="2023-12-30T09:09:33.254" v="229"/>
          <pc:sldLayoutMkLst>
            <pc:docMk/>
            <pc:sldMasterMk cId="1257990244" sldId="2147483660"/>
            <pc:sldLayoutMk cId="1746337237" sldId="2147483661"/>
          </pc:sldLayoutMkLst>
        </pc:sldLayoutChg>
        <pc:sldLayoutChg chg="modTransition">
          <pc:chgData name="a49512 Phạm Ngọc Anh" userId="cefd2df1-5fa3-4dec-87c8-c5040616a0c8" providerId="ADAL" clId="{07D08B6C-BC91-45C4-B309-D97A1F2F0770}" dt="2023-12-30T09:09:33.254" v="229"/>
          <pc:sldLayoutMkLst>
            <pc:docMk/>
            <pc:sldMasterMk cId="1257990244" sldId="2147483660"/>
            <pc:sldLayoutMk cId="4092179112" sldId="2147483662"/>
          </pc:sldLayoutMkLst>
        </pc:sldLayoutChg>
        <pc:sldLayoutChg chg="modTransition">
          <pc:chgData name="a49512 Phạm Ngọc Anh" userId="cefd2df1-5fa3-4dec-87c8-c5040616a0c8" providerId="ADAL" clId="{07D08B6C-BC91-45C4-B309-D97A1F2F0770}" dt="2023-12-30T09:09:33.254" v="229"/>
          <pc:sldLayoutMkLst>
            <pc:docMk/>
            <pc:sldMasterMk cId="1257990244" sldId="2147483660"/>
            <pc:sldLayoutMk cId="2008221132" sldId="2147483663"/>
          </pc:sldLayoutMkLst>
        </pc:sldLayoutChg>
        <pc:sldLayoutChg chg="modTransition">
          <pc:chgData name="a49512 Phạm Ngọc Anh" userId="cefd2df1-5fa3-4dec-87c8-c5040616a0c8" providerId="ADAL" clId="{07D08B6C-BC91-45C4-B309-D97A1F2F0770}" dt="2023-12-30T09:09:33.254" v="229"/>
          <pc:sldLayoutMkLst>
            <pc:docMk/>
            <pc:sldMasterMk cId="1257990244" sldId="2147483660"/>
            <pc:sldLayoutMk cId="1524583816" sldId="2147483664"/>
          </pc:sldLayoutMkLst>
        </pc:sldLayoutChg>
        <pc:sldLayoutChg chg="modTransition">
          <pc:chgData name="a49512 Phạm Ngọc Anh" userId="cefd2df1-5fa3-4dec-87c8-c5040616a0c8" providerId="ADAL" clId="{07D08B6C-BC91-45C4-B309-D97A1F2F0770}" dt="2023-12-30T09:09:33.254" v="229"/>
          <pc:sldLayoutMkLst>
            <pc:docMk/>
            <pc:sldMasterMk cId="1257990244" sldId="2147483660"/>
            <pc:sldLayoutMk cId="3663379441" sldId="2147483665"/>
          </pc:sldLayoutMkLst>
        </pc:sldLayoutChg>
        <pc:sldLayoutChg chg="modTransition">
          <pc:chgData name="a49512 Phạm Ngọc Anh" userId="cefd2df1-5fa3-4dec-87c8-c5040616a0c8" providerId="ADAL" clId="{07D08B6C-BC91-45C4-B309-D97A1F2F0770}" dt="2023-12-30T09:09:33.254" v="229"/>
          <pc:sldLayoutMkLst>
            <pc:docMk/>
            <pc:sldMasterMk cId="1257990244" sldId="2147483660"/>
            <pc:sldLayoutMk cId="2335177534" sldId="2147483666"/>
          </pc:sldLayoutMkLst>
        </pc:sldLayoutChg>
        <pc:sldLayoutChg chg="modTransition">
          <pc:chgData name="a49512 Phạm Ngọc Anh" userId="cefd2df1-5fa3-4dec-87c8-c5040616a0c8" providerId="ADAL" clId="{07D08B6C-BC91-45C4-B309-D97A1F2F0770}" dt="2023-12-30T09:09:33.254" v="229"/>
          <pc:sldLayoutMkLst>
            <pc:docMk/>
            <pc:sldMasterMk cId="1257990244" sldId="2147483660"/>
            <pc:sldLayoutMk cId="2691539586" sldId="2147483667"/>
          </pc:sldLayoutMkLst>
        </pc:sldLayoutChg>
        <pc:sldLayoutChg chg="modTransition">
          <pc:chgData name="a49512 Phạm Ngọc Anh" userId="cefd2df1-5fa3-4dec-87c8-c5040616a0c8" providerId="ADAL" clId="{07D08B6C-BC91-45C4-B309-D97A1F2F0770}" dt="2023-12-30T09:09:33.254" v="229"/>
          <pc:sldLayoutMkLst>
            <pc:docMk/>
            <pc:sldMasterMk cId="1257990244" sldId="2147483660"/>
            <pc:sldLayoutMk cId="1088227532" sldId="2147483668"/>
          </pc:sldLayoutMkLst>
        </pc:sldLayoutChg>
        <pc:sldLayoutChg chg="modTransition">
          <pc:chgData name="a49512 Phạm Ngọc Anh" userId="cefd2df1-5fa3-4dec-87c8-c5040616a0c8" providerId="ADAL" clId="{07D08B6C-BC91-45C4-B309-D97A1F2F0770}" dt="2023-12-30T09:09:33.254" v="229"/>
          <pc:sldLayoutMkLst>
            <pc:docMk/>
            <pc:sldMasterMk cId="1257990244" sldId="2147483660"/>
            <pc:sldLayoutMk cId="2461126554" sldId="2147483669"/>
          </pc:sldLayoutMkLst>
        </pc:sldLayoutChg>
        <pc:sldLayoutChg chg="modTransition">
          <pc:chgData name="a49512 Phạm Ngọc Anh" userId="cefd2df1-5fa3-4dec-87c8-c5040616a0c8" providerId="ADAL" clId="{07D08B6C-BC91-45C4-B309-D97A1F2F0770}" dt="2023-12-30T09:09:33.254" v="229"/>
          <pc:sldLayoutMkLst>
            <pc:docMk/>
            <pc:sldMasterMk cId="1257990244" sldId="2147483660"/>
            <pc:sldLayoutMk cId="3310196029" sldId="2147483670"/>
          </pc:sldLayoutMkLst>
        </pc:sldLayoutChg>
        <pc:sldLayoutChg chg="modTransition">
          <pc:chgData name="a49512 Phạm Ngọc Anh" userId="cefd2df1-5fa3-4dec-87c8-c5040616a0c8" providerId="ADAL" clId="{07D08B6C-BC91-45C4-B309-D97A1F2F0770}" dt="2023-12-30T09:09:33.254" v="229"/>
          <pc:sldLayoutMkLst>
            <pc:docMk/>
            <pc:sldMasterMk cId="1257990244" sldId="2147483660"/>
            <pc:sldLayoutMk cId="2379020882" sldId="2147483671"/>
          </pc:sldLayoutMkLst>
        </pc:sldLayoutChg>
      </pc:sldMasterChg>
    </pc:docChg>
  </pc:docChgLst>
  <pc:docChgLst>
    <pc:chgData name="a49512 Phạm Ngọc Anh" userId="cefd2df1-5fa3-4dec-87c8-c5040616a0c8" providerId="ADAL" clId="{12402FA3-5566-4D69-BAEA-AC972CB9C2EF}"/>
    <pc:docChg chg="addSld modSld">
      <pc:chgData name="a49512 Phạm Ngọc Anh" userId="cefd2df1-5fa3-4dec-87c8-c5040616a0c8" providerId="ADAL" clId="{12402FA3-5566-4D69-BAEA-AC972CB9C2EF}" dt="2023-12-29T16:26:20.324" v="18"/>
      <pc:docMkLst>
        <pc:docMk/>
      </pc:docMkLst>
      <pc:sldChg chg="addSp modSp mod">
        <pc:chgData name="a49512 Phạm Ngọc Anh" userId="cefd2df1-5fa3-4dec-87c8-c5040616a0c8" providerId="ADAL" clId="{12402FA3-5566-4D69-BAEA-AC972CB9C2EF}" dt="2023-12-29T08:52:51.659" v="11" actId="208"/>
        <pc:sldMkLst>
          <pc:docMk/>
          <pc:sldMk cId="1566774352" sldId="257"/>
        </pc:sldMkLst>
        <pc:spChg chg="add mod">
          <ac:chgData name="a49512 Phạm Ngọc Anh" userId="cefd2df1-5fa3-4dec-87c8-c5040616a0c8" providerId="ADAL" clId="{12402FA3-5566-4D69-BAEA-AC972CB9C2EF}" dt="2023-12-29T08:52:51.659" v="11" actId="208"/>
          <ac:spMkLst>
            <pc:docMk/>
            <pc:sldMk cId="1566774352" sldId="257"/>
            <ac:spMk id="2" creationId="{60B88DF0-DE4D-6944-B73A-615330886751}"/>
          </ac:spMkLst>
        </pc:spChg>
      </pc:sldChg>
      <pc:sldChg chg="addSp modSp">
        <pc:chgData name="a49512 Phạm Ngọc Anh" userId="cefd2df1-5fa3-4dec-87c8-c5040616a0c8" providerId="ADAL" clId="{12402FA3-5566-4D69-BAEA-AC972CB9C2EF}" dt="2023-12-29T08:52:54.472" v="12"/>
        <pc:sldMkLst>
          <pc:docMk/>
          <pc:sldMk cId="3124015390" sldId="259"/>
        </pc:sldMkLst>
        <pc:spChg chg="add mod">
          <ac:chgData name="a49512 Phạm Ngọc Anh" userId="cefd2df1-5fa3-4dec-87c8-c5040616a0c8" providerId="ADAL" clId="{12402FA3-5566-4D69-BAEA-AC972CB9C2EF}" dt="2023-12-29T08:52:54.472" v="12"/>
          <ac:spMkLst>
            <pc:docMk/>
            <pc:sldMk cId="3124015390" sldId="259"/>
            <ac:spMk id="2" creationId="{DBC8F9B0-B20B-5F97-E908-83E1ECC47BB7}"/>
          </ac:spMkLst>
        </pc:spChg>
      </pc:sldChg>
      <pc:sldChg chg="addSp modSp">
        <pc:chgData name="a49512 Phạm Ngọc Anh" userId="cefd2df1-5fa3-4dec-87c8-c5040616a0c8" providerId="ADAL" clId="{12402FA3-5566-4D69-BAEA-AC972CB9C2EF}" dt="2023-12-29T08:52:56.839" v="13"/>
        <pc:sldMkLst>
          <pc:docMk/>
          <pc:sldMk cId="1464605861" sldId="261"/>
        </pc:sldMkLst>
        <pc:spChg chg="add mod">
          <ac:chgData name="a49512 Phạm Ngọc Anh" userId="cefd2df1-5fa3-4dec-87c8-c5040616a0c8" providerId="ADAL" clId="{12402FA3-5566-4D69-BAEA-AC972CB9C2EF}" dt="2023-12-29T08:52:56.839" v="13"/>
          <ac:spMkLst>
            <pc:docMk/>
            <pc:sldMk cId="1464605861" sldId="261"/>
            <ac:spMk id="2" creationId="{54B4E453-B61C-6FDF-BFFF-440157C8BF9A}"/>
          </ac:spMkLst>
        </pc:spChg>
      </pc:sldChg>
      <pc:sldChg chg="addSp modSp modAnim">
        <pc:chgData name="a49512 Phạm Ngọc Anh" userId="cefd2df1-5fa3-4dec-87c8-c5040616a0c8" providerId="ADAL" clId="{12402FA3-5566-4D69-BAEA-AC972CB9C2EF}" dt="2023-12-29T16:26:20.324" v="18"/>
        <pc:sldMkLst>
          <pc:docMk/>
          <pc:sldMk cId="2020563338" sldId="262"/>
        </pc:sldMkLst>
        <pc:spChg chg="add mod">
          <ac:chgData name="a49512 Phạm Ngọc Anh" userId="cefd2df1-5fa3-4dec-87c8-c5040616a0c8" providerId="ADAL" clId="{12402FA3-5566-4D69-BAEA-AC972CB9C2EF}" dt="2023-12-29T16:26:20.324" v="18"/>
          <ac:spMkLst>
            <pc:docMk/>
            <pc:sldMk cId="2020563338" sldId="262"/>
            <ac:spMk id="2" creationId="{C60CB375-785D-C0B2-9038-4CDB645EF44A}"/>
          </ac:spMkLst>
        </pc:spChg>
        <pc:spChg chg="add mod">
          <ac:chgData name="a49512 Phạm Ngọc Anh" userId="cefd2df1-5fa3-4dec-87c8-c5040616a0c8" providerId="ADAL" clId="{12402FA3-5566-4D69-BAEA-AC972CB9C2EF}" dt="2023-12-29T16:26:20.324" v="18"/>
          <ac:spMkLst>
            <pc:docMk/>
            <pc:sldMk cId="2020563338" sldId="262"/>
            <ac:spMk id="3" creationId="{C49282BA-E329-4866-F5BB-B6FE52623021}"/>
          </ac:spMkLst>
        </pc:spChg>
        <pc:picChg chg="add mod">
          <ac:chgData name="a49512 Phạm Ngọc Anh" userId="cefd2df1-5fa3-4dec-87c8-c5040616a0c8" providerId="ADAL" clId="{12402FA3-5566-4D69-BAEA-AC972CB9C2EF}" dt="2023-12-29T16:26:20.324" v="18"/>
          <ac:picMkLst>
            <pc:docMk/>
            <pc:sldMk cId="2020563338" sldId="262"/>
            <ac:picMk id="4" creationId="{799CDDA0-4AF2-C822-D60B-D49698CF41AE}"/>
          </ac:picMkLst>
        </pc:picChg>
      </pc:sldChg>
      <pc:sldChg chg="modSp mod">
        <pc:chgData name="a49512 Phạm Ngọc Anh" userId="cefd2df1-5fa3-4dec-87c8-c5040616a0c8" providerId="ADAL" clId="{12402FA3-5566-4D69-BAEA-AC972CB9C2EF}" dt="2023-12-29T16:25:59.435" v="17" actId="20577"/>
        <pc:sldMkLst>
          <pc:docMk/>
          <pc:sldMk cId="0" sldId="266"/>
        </pc:sldMkLst>
        <pc:spChg chg="mod">
          <ac:chgData name="a49512 Phạm Ngọc Anh" userId="cefd2df1-5fa3-4dec-87c8-c5040616a0c8" providerId="ADAL" clId="{12402FA3-5566-4D69-BAEA-AC972CB9C2EF}" dt="2023-12-29T16:25:59.435" v="17" actId="20577"/>
          <ac:spMkLst>
            <pc:docMk/>
            <pc:sldMk cId="0" sldId="266"/>
            <ac:spMk id="9" creationId="{D2B0C381-AC83-477C-A42B-612BDE63DE3C}"/>
          </ac:spMkLst>
        </pc:spChg>
      </pc:sldChg>
      <pc:sldChg chg="addSp modSp add setBg">
        <pc:chgData name="a49512 Phạm Ngọc Anh" userId="cefd2df1-5fa3-4dec-87c8-c5040616a0c8" providerId="ADAL" clId="{12402FA3-5566-4D69-BAEA-AC972CB9C2EF}" dt="2023-12-29T08:52:38.414" v="6"/>
        <pc:sldMkLst>
          <pc:docMk/>
          <pc:sldMk cId="941245619" sldId="269"/>
        </pc:sldMkLst>
        <pc:spChg chg="mod">
          <ac:chgData name="a49512 Phạm Ngọc Anh" userId="cefd2df1-5fa3-4dec-87c8-c5040616a0c8" providerId="ADAL" clId="{12402FA3-5566-4D69-BAEA-AC972CB9C2EF}" dt="2023-12-29T08:52:38.414" v="6"/>
          <ac:spMkLst>
            <pc:docMk/>
            <pc:sldMk cId="941245619" sldId="269"/>
            <ac:spMk id="4" creationId="{8BBE0BC7-7EAF-870F-6938-55DC394E8E2B}"/>
          </ac:spMkLst>
        </pc:spChg>
        <pc:grpChg chg="add mod">
          <ac:chgData name="a49512 Phạm Ngọc Anh" userId="cefd2df1-5fa3-4dec-87c8-c5040616a0c8" providerId="ADAL" clId="{12402FA3-5566-4D69-BAEA-AC972CB9C2EF}" dt="2023-12-29T08:52:38.414" v="6"/>
          <ac:grpSpMkLst>
            <pc:docMk/>
            <pc:sldMk cId="941245619" sldId="269"/>
            <ac:grpSpMk id="2" creationId="{FFA42C2A-2E55-0CEC-0DEE-253AA9E28567}"/>
          </ac:grpSpMkLst>
        </pc:grpChg>
        <pc:picChg chg="mod">
          <ac:chgData name="a49512 Phạm Ngọc Anh" userId="cefd2df1-5fa3-4dec-87c8-c5040616a0c8" providerId="ADAL" clId="{12402FA3-5566-4D69-BAEA-AC972CB9C2EF}" dt="2023-12-29T08:52:38.414" v="6"/>
          <ac:picMkLst>
            <pc:docMk/>
            <pc:sldMk cId="941245619" sldId="269"/>
            <ac:picMk id="3" creationId="{7A13948F-F129-18BB-3FC1-AF06CE21BB55}"/>
          </ac:picMkLst>
        </pc:picChg>
      </pc:sldChg>
      <pc:sldChg chg="addSp modSp add setBg">
        <pc:chgData name="a49512 Phạm Ngọc Anh" userId="cefd2df1-5fa3-4dec-87c8-c5040616a0c8" providerId="ADAL" clId="{12402FA3-5566-4D69-BAEA-AC972CB9C2EF}" dt="2023-12-29T08:52:58.454" v="14"/>
        <pc:sldMkLst>
          <pc:docMk/>
          <pc:sldMk cId="4187518366" sldId="270"/>
        </pc:sldMkLst>
        <pc:spChg chg="add mod">
          <ac:chgData name="a49512 Phạm Ngọc Anh" userId="cefd2df1-5fa3-4dec-87c8-c5040616a0c8" providerId="ADAL" clId="{12402FA3-5566-4D69-BAEA-AC972CB9C2EF}" dt="2023-12-29T08:52:58.454" v="14"/>
          <ac:spMkLst>
            <pc:docMk/>
            <pc:sldMk cId="4187518366" sldId="270"/>
            <ac:spMk id="2" creationId="{4BE915C7-43EE-68A6-4AA5-66576BC09A6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3348C-5437-482A-A3F0-1AB0EA65E42A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A7444-5083-4C6F-A16B-68B68B8A9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6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E238D-1519-F0C3-3001-616DFC3E9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E6494-D844-43C2-71E4-99329AC05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9316F-E22E-0798-B4DC-5ED94A946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96712-0A3B-37B4-CFF2-8E2B8F20E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86A16-CEA5-D0FA-59B9-D7C65FFD7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3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4A02A-4203-18E5-4279-197B05071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5994B-A0EC-4030-AFF5-A978D5E34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B3321-3A12-7B8E-DCBF-CE23F1A5C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2F551-76F6-031A-1564-C8BFD661B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32457-AB69-67BD-CC72-A7BDDB6F7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9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837D3-0DCD-A092-1188-5F1BE26E0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E0947-A6B4-0F97-B359-514D24D25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A1E06-80FF-9FD3-C6C2-F3DB0D0E7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FC0B3-58B2-54D2-69D3-05577FBFC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79C85-1CF4-26DD-F0DC-DA6F779E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633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217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82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458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337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517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153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822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9392A-0DFE-8B0B-3292-945C59A2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C8675-DA72-73BD-9211-D50C781D0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09AA1-782E-C868-8914-1562EF490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49C54-24E0-1E2F-9BF6-25ABBE1BB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11588-CBBE-8D8F-8093-2331C8BC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4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112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019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90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244E4-D55C-25F4-6FA9-227D33A0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186C0-C24F-2FA5-515D-3FD9312D1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CC7D0-2DB7-93CF-8C18-A9F674BE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F90FB-775E-2A13-F6E8-5D3BFD6C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91CA-8322-46D9-9D8B-8F6AF163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7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9927B-B148-6210-CFE9-2A7DB6D25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46B65-D05F-E8F7-42D1-301902A4C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3C981-7C0F-88D8-97F1-F429D044E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716DF-BFF2-F217-F6FF-8E0402DD1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E59E3-ECBC-0C13-3D1A-00F46081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E8249-2B02-A63F-C73B-8011D9D2C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9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A36B-F99D-4F29-48CC-3FF7D9206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B5669-9E52-266C-966B-1856EF60C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2372F-0767-4B3B-37E2-2ABCDF615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FF35D-2549-236B-B8D7-9BC13EEB6E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66D27-7C2D-F56A-060C-1C522A66C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902163-1AAE-54A1-F475-580D98A97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491746-AE34-C8BF-ECAD-B330C36B6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7B52BE-BF1D-5BF2-A388-AE6EBC27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9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E1628-676A-263E-BA86-E5D4AC63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F857F9-CF4E-42B6-7DAB-323FF35D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470AE-CE00-0E55-CFB3-AB766CC9B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3724B-477E-B1CC-49E4-CFCF711B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5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9AC67-63C8-E99D-71F9-BA84B4FE8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93FBA2-441A-DC22-9E62-39F0C6610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3FCB0-7A57-95DE-127C-8DA0B98C4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1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3ACD9-35E5-7E84-535C-9F70DC80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687E6-071A-7658-943F-15FD8E0F6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CCE08-CF5C-4AC7-84D9-107C50398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56C85-538E-3A3F-E22B-79B9E36C3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F4A0D-2A05-0DDC-AC06-5D772D866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2B269-9560-B7AF-BB0A-11B17C98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0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49834-6D7A-7BBA-FB1D-79430D586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667670-6F04-2218-FEE6-26EEA7BB6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2F760-4BA7-A773-B670-6DCD40C71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67793-0529-EFC4-239F-24A29407F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4E47D-C65A-3804-779A-74E63A61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17135-CB6C-1303-9BF2-831EB985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2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C91319-5201-80C9-23EF-4C2FC5353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813D7-D476-A248-6FE3-27E4CE67A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6A3E4-556A-808E-C3D8-CC68A6AB9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F8809-A423-4163-AE37-3BBFBD60E7C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22D-7CF8-242C-3A43-4484AE393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A370-F270-7FA1-8B5A-2CD9BBE84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1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79902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22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22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22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hoc10donghanhcunggiaovientieuhoc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22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22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TOÁN 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603076" y="5891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1</a:t>
            </a:r>
          </a:p>
        </p:txBody>
      </p:sp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856268" y="3105922"/>
            <a:ext cx="10737785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Tuần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 4</a:t>
            </a: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Bài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12: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Số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tự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nhiên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.</a:t>
            </a: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lang="en-US" sz="52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Dãy</a:t>
            </a:r>
            <a:r>
              <a:rPr lang="en-US" sz="52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52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tự</a:t>
            </a:r>
            <a:r>
              <a:rPr lang="en-US" sz="52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nhiên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B17B448E-3A6A-D950-097D-C5F32FD013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2360" y="2911109"/>
            <a:ext cx="2866614" cy="187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4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54B4E453-B61C-6FDF-BFFF-440157C8BF9A}"/>
              </a:ext>
            </a:extLst>
          </p:cNvPr>
          <p:cNvSpPr/>
          <p:nvPr/>
        </p:nvSpPr>
        <p:spPr>
          <a:xfrm>
            <a:off x="7007290" y="3909527"/>
            <a:ext cx="5184710" cy="294847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8CEA8A97-0C8F-8CDC-71D0-1BF6C0EA26B7}"/>
              </a:ext>
            </a:extLst>
          </p:cNvPr>
          <p:cNvSpPr/>
          <p:nvPr/>
        </p:nvSpPr>
        <p:spPr>
          <a:xfrm>
            <a:off x="6911588" y="3863856"/>
            <a:ext cx="2946400" cy="863600"/>
          </a:xfrm>
          <a:prstGeom prst="roundRect">
            <a:avLst/>
          </a:prstGeom>
          <a:solidFill>
            <a:srgbClr val="CAB8C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+mn-cs"/>
              <a:sym typeface="Arial"/>
            </a:endParaRPr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AFF83DCE-7040-1380-FB99-90D5371FE127}"/>
              </a:ext>
            </a:extLst>
          </p:cNvPr>
          <p:cNvSpPr/>
          <p:nvPr/>
        </p:nvSpPr>
        <p:spPr>
          <a:xfrm>
            <a:off x="2635631" y="3863856"/>
            <a:ext cx="2946400" cy="863600"/>
          </a:xfrm>
          <a:prstGeom prst="roundRect">
            <a:avLst/>
          </a:prstGeom>
          <a:solidFill>
            <a:srgbClr val="CAB8C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+mn-cs"/>
              <a:sym typeface="Arial"/>
            </a:endParaRP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73111A66-D70B-0E09-D431-87C7CBDD0AD3}"/>
              </a:ext>
            </a:extLst>
          </p:cNvPr>
          <p:cNvSpPr/>
          <p:nvPr/>
        </p:nvSpPr>
        <p:spPr>
          <a:xfrm>
            <a:off x="2635631" y="4981456"/>
            <a:ext cx="2946400" cy="863600"/>
          </a:xfrm>
          <a:prstGeom prst="roundRect">
            <a:avLst/>
          </a:prstGeom>
          <a:solidFill>
            <a:srgbClr val="CAB8C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+mn-cs"/>
              <a:sym typeface="Arial"/>
            </a:endParaRPr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878ECA5F-A030-BDD5-7E5C-046D2FA240EB}"/>
              </a:ext>
            </a:extLst>
          </p:cNvPr>
          <p:cNvSpPr/>
          <p:nvPr/>
        </p:nvSpPr>
        <p:spPr>
          <a:xfrm>
            <a:off x="6932176" y="4981456"/>
            <a:ext cx="2946400" cy="863600"/>
          </a:xfrm>
          <a:prstGeom prst="roundRect">
            <a:avLst/>
          </a:prstGeom>
          <a:solidFill>
            <a:srgbClr val="CAB8C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+mn-cs"/>
              <a:sym typeface="Arial"/>
            </a:endParaRPr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8573A7D5-797E-2DBC-F1DB-AB0555A20948}"/>
              </a:ext>
            </a:extLst>
          </p:cNvPr>
          <p:cNvSpPr/>
          <p:nvPr/>
        </p:nvSpPr>
        <p:spPr>
          <a:xfrm>
            <a:off x="6911588" y="3858956"/>
            <a:ext cx="2946400" cy="863600"/>
          </a:xfrm>
          <a:prstGeom prst="roundRect">
            <a:avLst/>
          </a:prstGeom>
          <a:solidFill>
            <a:srgbClr val="F8CEB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+mn-cs"/>
              <a:sym typeface="Arial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AF3990E4-347C-7582-1A93-E0ECC6FB2F5F}"/>
              </a:ext>
            </a:extLst>
          </p:cNvPr>
          <p:cNvSpPr/>
          <p:nvPr/>
        </p:nvSpPr>
        <p:spPr>
          <a:xfrm>
            <a:off x="4401594" y="1413004"/>
            <a:ext cx="3690434" cy="11218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b="1" kern="0" dirty="0" err="1">
                <a:cs typeface="Arial"/>
                <a:sym typeface="Arial"/>
              </a:rPr>
              <a:t>Bài</a:t>
            </a:r>
            <a:r>
              <a:rPr lang="en-US" sz="2400" b="1" kern="0" dirty="0">
                <a:cs typeface="Arial"/>
                <a:sym typeface="Arial"/>
              </a:rPr>
              <a:t> </a:t>
            </a:r>
            <a:r>
              <a:rPr lang="en-US" sz="2400" b="1" kern="0" dirty="0" err="1">
                <a:cs typeface="Arial"/>
                <a:sym typeface="Arial"/>
              </a:rPr>
              <a:t>tập</a:t>
            </a:r>
            <a:r>
              <a:rPr lang="en-US" sz="2400" b="1" kern="0" dirty="0">
                <a:cs typeface="Arial"/>
                <a:sym typeface="Arial"/>
              </a:rPr>
              <a:t> 1 (SGK – tr32):</a:t>
            </a:r>
          </a:p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 err="1">
                <a:cs typeface="Arial"/>
                <a:sym typeface="Arial"/>
              </a:rPr>
              <a:t>Chọn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đáp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án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đúng</a:t>
            </a:r>
            <a:r>
              <a:rPr lang="en-US" sz="2400" kern="0" dirty="0">
                <a:cs typeface="Arial"/>
                <a:sym typeface="Arial"/>
              </a:rPr>
              <a:t>.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D75CDDC-9070-0F76-B547-E6CC8D339EC0}"/>
              </a:ext>
            </a:extLst>
          </p:cNvPr>
          <p:cNvSpPr/>
          <p:nvPr/>
        </p:nvSpPr>
        <p:spPr>
          <a:xfrm>
            <a:off x="3981170" y="2725350"/>
            <a:ext cx="4600940" cy="647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800" kern="0" dirty="0">
                <a:cs typeface="Arial"/>
                <a:sym typeface="Arial"/>
              </a:rPr>
              <a:t>Ba </a:t>
            </a:r>
            <a:r>
              <a:rPr lang="en-US" sz="2800" kern="0" dirty="0" err="1">
                <a:cs typeface="Arial"/>
                <a:sym typeface="Arial"/>
              </a:rPr>
              <a:t>số</a:t>
            </a:r>
            <a:r>
              <a:rPr lang="en-US" sz="2800" kern="0" dirty="0">
                <a:cs typeface="Arial"/>
                <a:sym typeface="Arial"/>
              </a:rPr>
              <a:t> </a:t>
            </a:r>
            <a:r>
              <a:rPr lang="en-US" sz="2800" kern="0" dirty="0" err="1">
                <a:cs typeface="Arial"/>
                <a:sym typeface="Arial"/>
              </a:rPr>
              <a:t>tự</a:t>
            </a:r>
            <a:r>
              <a:rPr lang="en-US" sz="2800" kern="0" dirty="0">
                <a:cs typeface="Arial"/>
                <a:sym typeface="Arial"/>
              </a:rPr>
              <a:t> </a:t>
            </a:r>
            <a:r>
              <a:rPr lang="en-US" sz="2800" kern="0" dirty="0" err="1">
                <a:cs typeface="Arial"/>
                <a:sym typeface="Arial"/>
              </a:rPr>
              <a:t>nhiên</a:t>
            </a:r>
            <a:r>
              <a:rPr lang="en-US" sz="2800" kern="0" dirty="0">
                <a:cs typeface="Arial"/>
                <a:sym typeface="Arial"/>
              </a:rPr>
              <a:t> </a:t>
            </a:r>
            <a:r>
              <a:rPr lang="en-US" sz="2800" kern="0" dirty="0" err="1">
                <a:cs typeface="Arial"/>
                <a:sym typeface="Arial"/>
              </a:rPr>
              <a:t>liên</a:t>
            </a:r>
            <a:r>
              <a:rPr lang="en-US" sz="2800" kern="0" dirty="0">
                <a:cs typeface="Arial"/>
                <a:sym typeface="Arial"/>
              </a:rPr>
              <a:t> </a:t>
            </a:r>
            <a:r>
              <a:rPr lang="en-US" sz="2800" kern="0" dirty="0" err="1">
                <a:cs typeface="Arial"/>
                <a:sym typeface="Arial"/>
              </a:rPr>
              <a:t>tiếp</a:t>
            </a:r>
            <a:r>
              <a:rPr lang="en-US" sz="2800" kern="0" dirty="0">
                <a:cs typeface="Arial"/>
                <a:sym typeface="Arial"/>
              </a:rPr>
              <a:t> </a:t>
            </a:r>
            <a:r>
              <a:rPr lang="en-US" sz="2800" kern="0" dirty="0" err="1">
                <a:cs typeface="Arial"/>
                <a:sym typeface="Arial"/>
              </a:rPr>
              <a:t>là</a:t>
            </a:r>
            <a:r>
              <a:rPr lang="en-US" sz="2800" kern="0" dirty="0">
                <a:cs typeface="Arial"/>
                <a:sym typeface="Arial"/>
              </a:rPr>
              <a:t>:</a:t>
            </a:r>
          </a:p>
        </p:txBody>
      </p:sp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D55BB28F-95EC-85A8-E2AD-4781F258DF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555874"/>
              </p:ext>
            </p:extLst>
          </p:nvPr>
        </p:nvGraphicFramePr>
        <p:xfrm>
          <a:off x="1880974" y="3995912"/>
          <a:ext cx="8686802" cy="1688761"/>
        </p:xfrm>
        <a:graphic>
          <a:graphicData uri="http://schemas.openxmlformats.org/drawingml/2006/table">
            <a:tbl>
              <a:tblPr firstRow="1" bandRow="1"/>
              <a:tblGrid>
                <a:gridCol w="4343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6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/>
                        <a:t>A. 100, 101, 103.</a:t>
                      </a:r>
                    </a:p>
                  </a:txBody>
                  <a:tcPr marL="60960" marR="60960" marT="30480" marB="3048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/>
                        <a:t>B. 199, 200, 201.</a:t>
                      </a:r>
                    </a:p>
                  </a:txBody>
                  <a:tcPr marL="60960" marR="60960" marT="30480" marB="3048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1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/>
                        <a:t>C.</a:t>
                      </a:r>
                      <a:r>
                        <a:rPr lang="en-US" sz="2400" baseline="0" dirty="0"/>
                        <a:t> 210, 220, 230.</a:t>
                      </a:r>
                      <a:endParaRPr lang="en-US" sz="2400" dirty="0"/>
                    </a:p>
                  </a:txBody>
                  <a:tcPr marL="60960" marR="60960" marT="30480" marB="3048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/>
                        <a:t>D. 896,</a:t>
                      </a:r>
                      <a:r>
                        <a:rPr lang="en-US" sz="2400" baseline="0" dirty="0"/>
                        <a:t> 898, 900.</a:t>
                      </a:r>
                      <a:endParaRPr lang="en-US" sz="2400" dirty="0"/>
                    </a:p>
                  </a:txBody>
                  <a:tcPr marL="60960" marR="60960" marT="30480" marB="3048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1" name="Google Shape;4602;p80">
            <a:extLst>
              <a:ext uri="{FF2B5EF4-FFF2-40B4-BE49-F238E27FC236}">
                <a16:creationId xmlns:a16="http://schemas.microsoft.com/office/drawing/2014/main" id="{3A30895A-E3B7-E0B2-1397-852D17CB81BE}"/>
              </a:ext>
            </a:extLst>
          </p:cNvPr>
          <p:cNvGrpSpPr/>
          <p:nvPr/>
        </p:nvGrpSpPr>
        <p:grpSpPr>
          <a:xfrm rot="21283638">
            <a:off x="378296" y="4789430"/>
            <a:ext cx="1626363" cy="1998069"/>
            <a:chOff x="782575" y="2842725"/>
            <a:chExt cx="1716600" cy="1824151"/>
          </a:xfrm>
        </p:grpSpPr>
        <p:sp>
          <p:nvSpPr>
            <p:cNvPr id="12" name="Google Shape;4603;p80">
              <a:extLst>
                <a:ext uri="{FF2B5EF4-FFF2-40B4-BE49-F238E27FC236}">
                  <a16:creationId xmlns:a16="http://schemas.microsoft.com/office/drawing/2014/main" id="{0B4A3603-D5DE-60CF-0BC4-EBE6A7E6BDDF}"/>
                </a:ext>
              </a:extLst>
            </p:cNvPr>
            <p:cNvSpPr/>
            <p:nvPr/>
          </p:nvSpPr>
          <p:spPr>
            <a:xfrm>
              <a:off x="839431" y="3038026"/>
              <a:ext cx="83493" cy="69224"/>
            </a:xfrm>
            <a:custGeom>
              <a:avLst/>
              <a:gdLst/>
              <a:ahLst/>
              <a:cxnLst/>
              <a:rect l="l" t="t" r="r" b="b"/>
              <a:pathLst>
                <a:path w="1141" h="946" extrusionOk="0">
                  <a:moveTo>
                    <a:pt x="600" y="1"/>
                  </a:moveTo>
                  <a:cubicBezTo>
                    <a:pt x="427" y="1"/>
                    <a:pt x="228" y="48"/>
                    <a:pt x="151" y="242"/>
                  </a:cubicBezTo>
                  <a:cubicBezTo>
                    <a:pt x="0" y="643"/>
                    <a:pt x="376" y="944"/>
                    <a:pt x="376" y="944"/>
                  </a:cubicBezTo>
                  <a:cubicBezTo>
                    <a:pt x="396" y="945"/>
                    <a:pt x="415" y="946"/>
                    <a:pt x="434" y="946"/>
                  </a:cubicBezTo>
                  <a:cubicBezTo>
                    <a:pt x="1140" y="946"/>
                    <a:pt x="902" y="41"/>
                    <a:pt x="902" y="41"/>
                  </a:cubicBezTo>
                  <a:cubicBezTo>
                    <a:pt x="902" y="41"/>
                    <a:pt x="762" y="1"/>
                    <a:pt x="600" y="1"/>
                  </a:cubicBezTo>
                  <a:close/>
                </a:path>
              </a:pathLst>
            </a:custGeom>
            <a:solidFill>
              <a:srgbClr val="FAB919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" name="Google Shape;4604;p80">
              <a:extLst>
                <a:ext uri="{FF2B5EF4-FFF2-40B4-BE49-F238E27FC236}">
                  <a16:creationId xmlns:a16="http://schemas.microsoft.com/office/drawing/2014/main" id="{62440140-0253-C7CB-C826-E29A5FBC4864}"/>
                </a:ext>
              </a:extLst>
            </p:cNvPr>
            <p:cNvSpPr/>
            <p:nvPr/>
          </p:nvSpPr>
          <p:spPr>
            <a:xfrm>
              <a:off x="907263" y="3141859"/>
              <a:ext cx="333824" cy="351240"/>
            </a:xfrm>
            <a:custGeom>
              <a:avLst/>
              <a:gdLst/>
              <a:ahLst/>
              <a:cxnLst/>
              <a:rect l="l" t="t" r="r" b="b"/>
              <a:pathLst>
                <a:path w="4562" h="4800" extrusionOk="0">
                  <a:moveTo>
                    <a:pt x="677" y="1"/>
                  </a:moveTo>
                  <a:cubicBezTo>
                    <a:pt x="677" y="1"/>
                    <a:pt x="201" y="377"/>
                    <a:pt x="101" y="1605"/>
                  </a:cubicBezTo>
                  <a:cubicBezTo>
                    <a:pt x="1" y="2833"/>
                    <a:pt x="928" y="4237"/>
                    <a:pt x="2181" y="4663"/>
                  </a:cubicBezTo>
                  <a:cubicBezTo>
                    <a:pt x="2479" y="4762"/>
                    <a:pt x="2767" y="4800"/>
                    <a:pt x="3034" y="4800"/>
                  </a:cubicBezTo>
                  <a:cubicBezTo>
                    <a:pt x="3913" y="4800"/>
                    <a:pt x="4562" y="4387"/>
                    <a:pt x="4562" y="4387"/>
                  </a:cubicBezTo>
                  <a:lnTo>
                    <a:pt x="677" y="1"/>
                  </a:lnTo>
                  <a:close/>
                </a:path>
              </a:pathLst>
            </a:custGeom>
            <a:solidFill>
              <a:srgbClr val="413E3E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" name="Google Shape;4605;p80">
              <a:extLst>
                <a:ext uri="{FF2B5EF4-FFF2-40B4-BE49-F238E27FC236}">
                  <a16:creationId xmlns:a16="http://schemas.microsoft.com/office/drawing/2014/main" id="{AABCEF4B-DC23-E009-9538-EA9FB3B5C1DD}"/>
                </a:ext>
              </a:extLst>
            </p:cNvPr>
            <p:cNvSpPr/>
            <p:nvPr/>
          </p:nvSpPr>
          <p:spPr>
            <a:xfrm>
              <a:off x="1481312" y="2993975"/>
              <a:ext cx="453026" cy="600986"/>
            </a:xfrm>
            <a:custGeom>
              <a:avLst/>
              <a:gdLst/>
              <a:ahLst/>
              <a:cxnLst/>
              <a:rect l="l" t="t" r="r" b="b"/>
              <a:pathLst>
                <a:path w="6191" h="8213" extrusionOk="0">
                  <a:moveTo>
                    <a:pt x="4017" y="0"/>
                  </a:moveTo>
                  <a:cubicBezTo>
                    <a:pt x="3758" y="0"/>
                    <a:pt x="3906" y="874"/>
                    <a:pt x="3990" y="1285"/>
                  </a:cubicBezTo>
                  <a:lnTo>
                    <a:pt x="3990" y="1285"/>
                  </a:lnTo>
                  <a:cubicBezTo>
                    <a:pt x="3913" y="979"/>
                    <a:pt x="3737" y="439"/>
                    <a:pt x="3434" y="368"/>
                  </a:cubicBezTo>
                  <a:cubicBezTo>
                    <a:pt x="3420" y="365"/>
                    <a:pt x="3408" y="363"/>
                    <a:pt x="3397" y="363"/>
                  </a:cubicBezTo>
                  <a:cubicBezTo>
                    <a:pt x="3053" y="363"/>
                    <a:pt x="3735" y="1796"/>
                    <a:pt x="3735" y="1796"/>
                  </a:cubicBezTo>
                  <a:cubicBezTo>
                    <a:pt x="4110" y="4528"/>
                    <a:pt x="0" y="5831"/>
                    <a:pt x="0" y="5831"/>
                  </a:cubicBezTo>
                  <a:lnTo>
                    <a:pt x="1554" y="8212"/>
                  </a:lnTo>
                  <a:cubicBezTo>
                    <a:pt x="6191" y="7285"/>
                    <a:pt x="5389" y="2122"/>
                    <a:pt x="5389" y="2122"/>
                  </a:cubicBezTo>
                  <a:cubicBezTo>
                    <a:pt x="5389" y="2122"/>
                    <a:pt x="5890" y="1220"/>
                    <a:pt x="5614" y="794"/>
                  </a:cubicBezTo>
                  <a:cubicBezTo>
                    <a:pt x="5565" y="720"/>
                    <a:pt x="5518" y="689"/>
                    <a:pt x="5475" y="689"/>
                  </a:cubicBezTo>
                  <a:cubicBezTo>
                    <a:pt x="5253" y="689"/>
                    <a:pt x="5113" y="1496"/>
                    <a:pt x="5113" y="1496"/>
                  </a:cubicBezTo>
                  <a:cubicBezTo>
                    <a:pt x="5113" y="1496"/>
                    <a:pt x="5163" y="167"/>
                    <a:pt x="4887" y="42"/>
                  </a:cubicBezTo>
                  <a:cubicBezTo>
                    <a:pt x="4876" y="37"/>
                    <a:pt x="4865" y="35"/>
                    <a:pt x="4854" y="35"/>
                  </a:cubicBezTo>
                  <a:cubicBezTo>
                    <a:pt x="4585" y="35"/>
                    <a:pt x="4562" y="1471"/>
                    <a:pt x="4562" y="1471"/>
                  </a:cubicBezTo>
                  <a:cubicBezTo>
                    <a:pt x="4562" y="1471"/>
                    <a:pt x="4537" y="217"/>
                    <a:pt x="4085" y="17"/>
                  </a:cubicBezTo>
                  <a:cubicBezTo>
                    <a:pt x="4060" y="6"/>
                    <a:pt x="4037" y="0"/>
                    <a:pt x="4017" y="0"/>
                  </a:cubicBezTo>
                  <a:close/>
                </a:path>
              </a:pathLst>
            </a:custGeom>
            <a:solidFill>
              <a:srgbClr val="AC5E2E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" name="Google Shape;4606;p80">
              <a:extLst>
                <a:ext uri="{FF2B5EF4-FFF2-40B4-BE49-F238E27FC236}">
                  <a16:creationId xmlns:a16="http://schemas.microsoft.com/office/drawing/2014/main" id="{029B5DA6-4626-A429-2E53-A33F865B6D46}"/>
                </a:ext>
              </a:extLst>
            </p:cNvPr>
            <p:cNvSpPr/>
            <p:nvPr/>
          </p:nvSpPr>
          <p:spPr>
            <a:xfrm>
              <a:off x="1466604" y="3317915"/>
              <a:ext cx="319189" cy="229769"/>
            </a:xfrm>
            <a:custGeom>
              <a:avLst/>
              <a:gdLst/>
              <a:ahLst/>
              <a:cxnLst/>
              <a:rect l="l" t="t" r="r" b="b"/>
              <a:pathLst>
                <a:path w="4362" h="3140" extrusionOk="0">
                  <a:moveTo>
                    <a:pt x="2256" y="1"/>
                  </a:moveTo>
                  <a:cubicBezTo>
                    <a:pt x="1780" y="1"/>
                    <a:pt x="1" y="1229"/>
                    <a:pt x="1" y="1229"/>
                  </a:cubicBezTo>
                  <a:cubicBezTo>
                    <a:pt x="1" y="1229"/>
                    <a:pt x="1379" y="2858"/>
                    <a:pt x="1755" y="3084"/>
                  </a:cubicBezTo>
                  <a:cubicBezTo>
                    <a:pt x="1826" y="3122"/>
                    <a:pt x="1930" y="3140"/>
                    <a:pt x="2056" y="3140"/>
                  </a:cubicBezTo>
                  <a:cubicBezTo>
                    <a:pt x="2594" y="3140"/>
                    <a:pt x="3520" y="2805"/>
                    <a:pt x="3885" y="2257"/>
                  </a:cubicBezTo>
                  <a:cubicBezTo>
                    <a:pt x="4362" y="1605"/>
                    <a:pt x="2707" y="26"/>
                    <a:pt x="2256" y="1"/>
                  </a:cubicBezTo>
                  <a:close/>
                </a:path>
              </a:pathLst>
            </a:custGeom>
            <a:solidFill>
              <a:srgbClr val="FAB919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6" name="Google Shape;4607;p80">
              <a:extLst>
                <a:ext uri="{FF2B5EF4-FFF2-40B4-BE49-F238E27FC236}">
                  <a16:creationId xmlns:a16="http://schemas.microsoft.com/office/drawing/2014/main" id="{AB282AAC-B1C1-CE1B-7E18-5BCB20F0C816}"/>
                </a:ext>
              </a:extLst>
            </p:cNvPr>
            <p:cNvSpPr/>
            <p:nvPr/>
          </p:nvSpPr>
          <p:spPr>
            <a:xfrm>
              <a:off x="1661026" y="4016650"/>
              <a:ext cx="306311" cy="447611"/>
            </a:xfrm>
            <a:custGeom>
              <a:avLst/>
              <a:gdLst/>
              <a:ahLst/>
              <a:cxnLst/>
              <a:rect l="l" t="t" r="r" b="b"/>
              <a:pathLst>
                <a:path w="4186" h="6117" extrusionOk="0">
                  <a:moveTo>
                    <a:pt x="3384" y="1"/>
                  </a:moveTo>
                  <a:cubicBezTo>
                    <a:pt x="3137" y="1"/>
                    <a:pt x="1082" y="23"/>
                    <a:pt x="752" y="753"/>
                  </a:cubicBezTo>
                  <a:cubicBezTo>
                    <a:pt x="376" y="1505"/>
                    <a:pt x="1153" y="2582"/>
                    <a:pt x="1279" y="2958"/>
                  </a:cubicBezTo>
                  <a:cubicBezTo>
                    <a:pt x="1404" y="3334"/>
                    <a:pt x="376" y="4638"/>
                    <a:pt x="201" y="5189"/>
                  </a:cubicBezTo>
                  <a:cubicBezTo>
                    <a:pt x="0" y="5715"/>
                    <a:pt x="602" y="5590"/>
                    <a:pt x="1203" y="6116"/>
                  </a:cubicBezTo>
                  <a:cubicBezTo>
                    <a:pt x="1203" y="6116"/>
                    <a:pt x="3459" y="4763"/>
                    <a:pt x="3835" y="3585"/>
                  </a:cubicBezTo>
                  <a:cubicBezTo>
                    <a:pt x="4186" y="2407"/>
                    <a:pt x="3409" y="1"/>
                    <a:pt x="3409" y="1"/>
                  </a:cubicBezTo>
                  <a:cubicBezTo>
                    <a:pt x="3409" y="1"/>
                    <a:pt x="3400" y="1"/>
                    <a:pt x="3384" y="1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" name="Google Shape;4608;p80">
              <a:extLst>
                <a:ext uri="{FF2B5EF4-FFF2-40B4-BE49-F238E27FC236}">
                  <a16:creationId xmlns:a16="http://schemas.microsoft.com/office/drawing/2014/main" id="{E3D3F32B-F062-DFA2-9DFC-3361F68B8E16}"/>
                </a:ext>
              </a:extLst>
            </p:cNvPr>
            <p:cNvSpPr/>
            <p:nvPr/>
          </p:nvSpPr>
          <p:spPr>
            <a:xfrm>
              <a:off x="1560339" y="4449400"/>
              <a:ext cx="197938" cy="217476"/>
            </a:xfrm>
            <a:custGeom>
              <a:avLst/>
              <a:gdLst/>
              <a:ahLst/>
              <a:cxnLst/>
              <a:rect l="l" t="t" r="r" b="b"/>
              <a:pathLst>
                <a:path w="2705" h="2972" extrusionOk="0">
                  <a:moveTo>
                    <a:pt x="861" y="1"/>
                  </a:moveTo>
                  <a:cubicBezTo>
                    <a:pt x="563" y="1"/>
                    <a:pt x="1" y="656"/>
                    <a:pt x="248" y="1130"/>
                  </a:cubicBezTo>
                  <a:cubicBezTo>
                    <a:pt x="499" y="1656"/>
                    <a:pt x="1727" y="2784"/>
                    <a:pt x="2228" y="2959"/>
                  </a:cubicBezTo>
                  <a:cubicBezTo>
                    <a:pt x="2253" y="2967"/>
                    <a:pt x="2275" y="2971"/>
                    <a:pt x="2295" y="2971"/>
                  </a:cubicBezTo>
                  <a:cubicBezTo>
                    <a:pt x="2704" y="2971"/>
                    <a:pt x="2195" y="1338"/>
                    <a:pt x="2028" y="979"/>
                  </a:cubicBezTo>
                  <a:cubicBezTo>
                    <a:pt x="1878" y="603"/>
                    <a:pt x="950" y="27"/>
                    <a:pt x="950" y="27"/>
                  </a:cubicBezTo>
                  <a:cubicBezTo>
                    <a:pt x="925" y="9"/>
                    <a:pt x="895" y="1"/>
                    <a:pt x="861" y="1"/>
                  </a:cubicBezTo>
                  <a:close/>
                </a:path>
              </a:pathLst>
            </a:custGeom>
            <a:solidFill>
              <a:srgbClr val="4ABACD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" name="Google Shape;4609;p80">
              <a:extLst>
                <a:ext uri="{FF2B5EF4-FFF2-40B4-BE49-F238E27FC236}">
                  <a16:creationId xmlns:a16="http://schemas.microsoft.com/office/drawing/2014/main" id="{28230667-894C-9D6E-1C1E-E88B2A05675F}"/>
                </a:ext>
              </a:extLst>
            </p:cNvPr>
            <p:cNvSpPr/>
            <p:nvPr/>
          </p:nvSpPr>
          <p:spPr>
            <a:xfrm>
              <a:off x="1666514" y="4527330"/>
              <a:ext cx="49613" cy="13903"/>
            </a:xfrm>
            <a:custGeom>
              <a:avLst/>
              <a:gdLst/>
              <a:ahLst/>
              <a:cxnLst/>
              <a:rect l="l" t="t" r="r" b="b"/>
              <a:pathLst>
                <a:path w="678" h="190" extrusionOk="0">
                  <a:moveTo>
                    <a:pt x="363" y="0"/>
                  </a:moveTo>
                  <a:cubicBezTo>
                    <a:pt x="168" y="0"/>
                    <a:pt x="17" y="90"/>
                    <a:pt x="1" y="90"/>
                  </a:cubicBezTo>
                  <a:lnTo>
                    <a:pt x="76" y="190"/>
                  </a:lnTo>
                  <a:cubicBezTo>
                    <a:pt x="76" y="190"/>
                    <a:pt x="198" y="123"/>
                    <a:pt x="354" y="123"/>
                  </a:cubicBezTo>
                  <a:cubicBezTo>
                    <a:pt x="432" y="123"/>
                    <a:pt x="518" y="140"/>
                    <a:pt x="602" y="190"/>
                  </a:cubicBezTo>
                  <a:lnTo>
                    <a:pt x="677" y="90"/>
                  </a:lnTo>
                  <a:cubicBezTo>
                    <a:pt x="569" y="23"/>
                    <a:pt x="460" y="0"/>
                    <a:pt x="363" y="0"/>
                  </a:cubicBezTo>
                  <a:close/>
                </a:path>
              </a:pathLst>
            </a:custGeom>
            <a:solidFill>
              <a:srgbClr val="413E3E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" name="Google Shape;4610;p80">
              <a:extLst>
                <a:ext uri="{FF2B5EF4-FFF2-40B4-BE49-F238E27FC236}">
                  <a16:creationId xmlns:a16="http://schemas.microsoft.com/office/drawing/2014/main" id="{55DAA17F-EC1A-19F0-E893-EF9D493B392C}"/>
                </a:ext>
              </a:extLst>
            </p:cNvPr>
            <p:cNvSpPr/>
            <p:nvPr/>
          </p:nvSpPr>
          <p:spPr>
            <a:xfrm>
              <a:off x="1683052" y="4562014"/>
              <a:ext cx="45881" cy="3073"/>
            </a:xfrm>
            <a:custGeom>
              <a:avLst/>
              <a:gdLst/>
              <a:ahLst/>
              <a:cxnLst/>
              <a:rect l="l" t="t" r="r" b="b"/>
              <a:pathLst>
                <a:path w="627" h="42" extrusionOk="0">
                  <a:moveTo>
                    <a:pt x="317" y="0"/>
                  </a:moveTo>
                  <a:cubicBezTo>
                    <a:pt x="156" y="0"/>
                    <a:pt x="0" y="17"/>
                    <a:pt x="0" y="17"/>
                  </a:cubicBezTo>
                  <a:lnTo>
                    <a:pt x="627" y="42"/>
                  </a:lnTo>
                  <a:cubicBezTo>
                    <a:pt x="562" y="9"/>
                    <a:pt x="438" y="0"/>
                    <a:pt x="317" y="0"/>
                  </a:cubicBezTo>
                  <a:close/>
                </a:path>
              </a:pathLst>
            </a:custGeom>
            <a:solidFill>
              <a:srgbClr val="C9502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" name="Google Shape;4611;p80">
              <a:extLst>
                <a:ext uri="{FF2B5EF4-FFF2-40B4-BE49-F238E27FC236}">
                  <a16:creationId xmlns:a16="http://schemas.microsoft.com/office/drawing/2014/main" id="{F3F7DA23-7856-8DDC-F9D3-7286D75CB9C6}"/>
                </a:ext>
              </a:extLst>
            </p:cNvPr>
            <p:cNvSpPr/>
            <p:nvPr/>
          </p:nvSpPr>
          <p:spPr>
            <a:xfrm>
              <a:off x="1683052" y="4557697"/>
              <a:ext cx="47710" cy="11049"/>
            </a:xfrm>
            <a:custGeom>
              <a:avLst/>
              <a:gdLst/>
              <a:ahLst/>
              <a:cxnLst/>
              <a:rect l="l" t="t" r="r" b="b"/>
              <a:pathLst>
                <a:path w="652" h="151" extrusionOk="0">
                  <a:moveTo>
                    <a:pt x="279" y="0"/>
                  </a:moveTo>
                  <a:cubicBezTo>
                    <a:pt x="144" y="0"/>
                    <a:pt x="25" y="13"/>
                    <a:pt x="0" y="25"/>
                  </a:cubicBezTo>
                  <a:lnTo>
                    <a:pt x="0" y="126"/>
                  </a:lnTo>
                  <a:cubicBezTo>
                    <a:pt x="63" y="126"/>
                    <a:pt x="188" y="119"/>
                    <a:pt x="313" y="119"/>
                  </a:cubicBezTo>
                  <a:cubicBezTo>
                    <a:pt x="439" y="119"/>
                    <a:pt x="564" y="126"/>
                    <a:pt x="627" y="151"/>
                  </a:cubicBezTo>
                  <a:lnTo>
                    <a:pt x="652" y="51"/>
                  </a:lnTo>
                  <a:cubicBezTo>
                    <a:pt x="564" y="13"/>
                    <a:pt x="414" y="0"/>
                    <a:pt x="279" y="0"/>
                  </a:cubicBezTo>
                  <a:close/>
                </a:path>
              </a:pathLst>
            </a:custGeom>
            <a:solidFill>
              <a:srgbClr val="413E3E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1" name="Google Shape;4612;p80">
              <a:extLst>
                <a:ext uri="{FF2B5EF4-FFF2-40B4-BE49-F238E27FC236}">
                  <a16:creationId xmlns:a16="http://schemas.microsoft.com/office/drawing/2014/main" id="{C32647EB-432E-13F4-B59C-731DB79DD725}"/>
                </a:ext>
              </a:extLst>
            </p:cNvPr>
            <p:cNvSpPr/>
            <p:nvPr/>
          </p:nvSpPr>
          <p:spPr>
            <a:xfrm>
              <a:off x="1688540" y="4594576"/>
              <a:ext cx="47710" cy="1683"/>
            </a:xfrm>
            <a:custGeom>
              <a:avLst/>
              <a:gdLst/>
              <a:ahLst/>
              <a:cxnLst/>
              <a:rect l="l" t="t" r="r" b="b"/>
              <a:pathLst>
                <a:path w="652" h="23" extrusionOk="0">
                  <a:moveTo>
                    <a:pt x="405" y="0"/>
                  </a:moveTo>
                  <a:cubicBezTo>
                    <a:pt x="212" y="0"/>
                    <a:pt x="0" y="23"/>
                    <a:pt x="0" y="23"/>
                  </a:cubicBezTo>
                  <a:lnTo>
                    <a:pt x="652" y="23"/>
                  </a:lnTo>
                  <a:cubicBezTo>
                    <a:pt x="593" y="6"/>
                    <a:pt x="502" y="0"/>
                    <a:pt x="405" y="0"/>
                  </a:cubicBezTo>
                  <a:close/>
                </a:path>
              </a:pathLst>
            </a:custGeom>
            <a:solidFill>
              <a:srgbClr val="C9502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2" name="Google Shape;4613;p80">
              <a:extLst>
                <a:ext uri="{FF2B5EF4-FFF2-40B4-BE49-F238E27FC236}">
                  <a16:creationId xmlns:a16="http://schemas.microsoft.com/office/drawing/2014/main" id="{475625F8-4D90-B182-9AA4-E4C4C8E90423}"/>
                </a:ext>
              </a:extLst>
            </p:cNvPr>
            <p:cNvSpPr/>
            <p:nvPr/>
          </p:nvSpPr>
          <p:spPr>
            <a:xfrm>
              <a:off x="1688540" y="4589527"/>
              <a:ext cx="49539" cy="10391"/>
            </a:xfrm>
            <a:custGeom>
              <a:avLst/>
              <a:gdLst/>
              <a:ahLst/>
              <a:cxnLst/>
              <a:rect l="l" t="t" r="r" b="b"/>
              <a:pathLst>
                <a:path w="677" h="142" extrusionOk="0">
                  <a:moveTo>
                    <a:pt x="353" y="0"/>
                  </a:moveTo>
                  <a:cubicBezTo>
                    <a:pt x="188" y="0"/>
                    <a:pt x="29" y="17"/>
                    <a:pt x="0" y="17"/>
                  </a:cubicBezTo>
                  <a:lnTo>
                    <a:pt x="0" y="142"/>
                  </a:lnTo>
                  <a:cubicBezTo>
                    <a:pt x="63" y="129"/>
                    <a:pt x="188" y="123"/>
                    <a:pt x="314" y="123"/>
                  </a:cubicBezTo>
                  <a:cubicBezTo>
                    <a:pt x="439" y="123"/>
                    <a:pt x="564" y="129"/>
                    <a:pt x="627" y="142"/>
                  </a:cubicBezTo>
                  <a:lnTo>
                    <a:pt x="677" y="42"/>
                  </a:lnTo>
                  <a:cubicBezTo>
                    <a:pt x="602" y="9"/>
                    <a:pt x="476" y="0"/>
                    <a:pt x="353" y="0"/>
                  </a:cubicBezTo>
                  <a:close/>
                </a:path>
              </a:pathLst>
            </a:custGeom>
            <a:solidFill>
              <a:srgbClr val="413E3E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" name="Google Shape;4614;p80">
              <a:extLst>
                <a:ext uri="{FF2B5EF4-FFF2-40B4-BE49-F238E27FC236}">
                  <a16:creationId xmlns:a16="http://schemas.microsoft.com/office/drawing/2014/main" id="{CEAF72DD-3A19-5A36-895C-369318987BE9}"/>
                </a:ext>
              </a:extLst>
            </p:cNvPr>
            <p:cNvSpPr/>
            <p:nvPr/>
          </p:nvSpPr>
          <p:spPr>
            <a:xfrm>
              <a:off x="1620635" y="4395324"/>
              <a:ext cx="130325" cy="123958"/>
            </a:xfrm>
            <a:custGeom>
              <a:avLst/>
              <a:gdLst/>
              <a:ahLst/>
              <a:cxnLst/>
              <a:rect l="l" t="t" r="r" b="b"/>
              <a:pathLst>
                <a:path w="1781" h="1694" extrusionOk="0">
                  <a:moveTo>
                    <a:pt x="710" y="1"/>
                  </a:moveTo>
                  <a:cubicBezTo>
                    <a:pt x="502" y="1"/>
                    <a:pt x="26" y="716"/>
                    <a:pt x="26" y="716"/>
                  </a:cubicBezTo>
                  <a:cubicBezTo>
                    <a:pt x="1" y="841"/>
                    <a:pt x="928" y="1643"/>
                    <a:pt x="1054" y="1693"/>
                  </a:cubicBezTo>
                  <a:cubicBezTo>
                    <a:pt x="1056" y="1694"/>
                    <a:pt x="1059" y="1694"/>
                    <a:pt x="1062" y="1694"/>
                  </a:cubicBezTo>
                  <a:cubicBezTo>
                    <a:pt x="1203" y="1694"/>
                    <a:pt x="1755" y="1137"/>
                    <a:pt x="1755" y="941"/>
                  </a:cubicBezTo>
                  <a:cubicBezTo>
                    <a:pt x="1780" y="741"/>
                    <a:pt x="903" y="114"/>
                    <a:pt x="753" y="14"/>
                  </a:cubicBezTo>
                  <a:cubicBezTo>
                    <a:pt x="740" y="5"/>
                    <a:pt x="726" y="1"/>
                    <a:pt x="710" y="1"/>
                  </a:cubicBezTo>
                  <a:close/>
                </a:path>
              </a:pathLst>
            </a:custGeom>
            <a:solidFill>
              <a:srgbClr val="F7F2DD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" name="Google Shape;4615;p80">
              <a:extLst>
                <a:ext uri="{FF2B5EF4-FFF2-40B4-BE49-F238E27FC236}">
                  <a16:creationId xmlns:a16="http://schemas.microsoft.com/office/drawing/2014/main" id="{337ACF3F-0978-AAC3-8B97-B0D7B07A26E4}"/>
                </a:ext>
              </a:extLst>
            </p:cNvPr>
            <p:cNvSpPr/>
            <p:nvPr/>
          </p:nvSpPr>
          <p:spPr>
            <a:xfrm>
              <a:off x="1169372" y="4041310"/>
              <a:ext cx="355996" cy="383437"/>
            </a:xfrm>
            <a:custGeom>
              <a:avLst/>
              <a:gdLst/>
              <a:ahLst/>
              <a:cxnLst/>
              <a:rect l="l" t="t" r="r" b="b"/>
              <a:pathLst>
                <a:path w="4865" h="5240" extrusionOk="0">
                  <a:moveTo>
                    <a:pt x="2281" y="1"/>
                  </a:moveTo>
                  <a:cubicBezTo>
                    <a:pt x="2226" y="1"/>
                    <a:pt x="2184" y="5"/>
                    <a:pt x="2158" y="15"/>
                  </a:cubicBezTo>
                  <a:cubicBezTo>
                    <a:pt x="1857" y="90"/>
                    <a:pt x="2083" y="2521"/>
                    <a:pt x="2133" y="2872"/>
                  </a:cubicBezTo>
                  <a:cubicBezTo>
                    <a:pt x="2149" y="2984"/>
                    <a:pt x="1992" y="3022"/>
                    <a:pt x="1771" y="3022"/>
                  </a:cubicBezTo>
                  <a:cubicBezTo>
                    <a:pt x="1298" y="3022"/>
                    <a:pt x="529" y="2847"/>
                    <a:pt x="529" y="2847"/>
                  </a:cubicBezTo>
                  <a:cubicBezTo>
                    <a:pt x="529" y="2847"/>
                    <a:pt x="429" y="3674"/>
                    <a:pt x="203" y="4025"/>
                  </a:cubicBezTo>
                  <a:cubicBezTo>
                    <a:pt x="0" y="4318"/>
                    <a:pt x="1946" y="5239"/>
                    <a:pt x="2942" y="5239"/>
                  </a:cubicBezTo>
                  <a:cubicBezTo>
                    <a:pt x="3053" y="5239"/>
                    <a:pt x="3152" y="5228"/>
                    <a:pt x="3236" y="5203"/>
                  </a:cubicBezTo>
                  <a:cubicBezTo>
                    <a:pt x="4865" y="4702"/>
                    <a:pt x="4464" y="391"/>
                    <a:pt x="4464" y="391"/>
                  </a:cubicBezTo>
                  <a:cubicBezTo>
                    <a:pt x="4464" y="391"/>
                    <a:pt x="2802" y="1"/>
                    <a:pt x="2281" y="1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" name="Google Shape;4616;p80">
              <a:extLst>
                <a:ext uri="{FF2B5EF4-FFF2-40B4-BE49-F238E27FC236}">
                  <a16:creationId xmlns:a16="http://schemas.microsoft.com/office/drawing/2014/main" id="{0AC1F139-B898-98BA-FDD5-F1AF5C151323}"/>
                </a:ext>
              </a:extLst>
            </p:cNvPr>
            <p:cNvSpPr/>
            <p:nvPr/>
          </p:nvSpPr>
          <p:spPr>
            <a:xfrm>
              <a:off x="1244375" y="3811691"/>
              <a:ext cx="779826" cy="434001"/>
            </a:xfrm>
            <a:custGeom>
              <a:avLst/>
              <a:gdLst/>
              <a:ahLst/>
              <a:cxnLst/>
              <a:rect l="l" t="t" r="r" b="b"/>
              <a:pathLst>
                <a:path w="10657" h="5931" extrusionOk="0">
                  <a:moveTo>
                    <a:pt x="7879" y="1"/>
                  </a:moveTo>
                  <a:cubicBezTo>
                    <a:pt x="6205" y="1"/>
                    <a:pt x="2934" y="449"/>
                    <a:pt x="1708" y="449"/>
                  </a:cubicBezTo>
                  <a:cubicBezTo>
                    <a:pt x="1478" y="449"/>
                    <a:pt x="1320" y="433"/>
                    <a:pt x="1258" y="396"/>
                  </a:cubicBezTo>
                  <a:cubicBezTo>
                    <a:pt x="1241" y="385"/>
                    <a:pt x="1224" y="380"/>
                    <a:pt x="1207" y="380"/>
                  </a:cubicBezTo>
                  <a:cubicBezTo>
                    <a:pt x="727" y="380"/>
                    <a:pt x="0" y="4238"/>
                    <a:pt x="556" y="5133"/>
                  </a:cubicBezTo>
                  <a:cubicBezTo>
                    <a:pt x="888" y="5690"/>
                    <a:pt x="2232" y="5930"/>
                    <a:pt x="3329" y="5930"/>
                  </a:cubicBezTo>
                  <a:cubicBezTo>
                    <a:pt x="4058" y="5930"/>
                    <a:pt x="4677" y="5824"/>
                    <a:pt x="4817" y="5634"/>
                  </a:cubicBezTo>
                  <a:cubicBezTo>
                    <a:pt x="5143" y="5158"/>
                    <a:pt x="5268" y="3403"/>
                    <a:pt x="5268" y="3403"/>
                  </a:cubicBezTo>
                  <a:cubicBezTo>
                    <a:pt x="5268" y="3403"/>
                    <a:pt x="5697" y="5478"/>
                    <a:pt x="6382" y="5478"/>
                  </a:cubicBezTo>
                  <a:cubicBezTo>
                    <a:pt x="6420" y="5478"/>
                    <a:pt x="6458" y="5471"/>
                    <a:pt x="6496" y="5459"/>
                  </a:cubicBezTo>
                  <a:cubicBezTo>
                    <a:pt x="6872" y="5333"/>
                    <a:pt x="9679" y="4581"/>
                    <a:pt x="10155" y="3779"/>
                  </a:cubicBezTo>
                  <a:cubicBezTo>
                    <a:pt x="10657" y="2977"/>
                    <a:pt x="9303" y="747"/>
                    <a:pt x="8877" y="170"/>
                  </a:cubicBezTo>
                  <a:cubicBezTo>
                    <a:pt x="8792" y="47"/>
                    <a:pt x="8418" y="1"/>
                    <a:pt x="7879" y="1"/>
                  </a:cubicBezTo>
                  <a:close/>
                </a:path>
              </a:pathLst>
            </a:custGeom>
            <a:solidFill>
              <a:srgbClr val="E63813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6" name="Google Shape;4617;p80">
              <a:extLst>
                <a:ext uri="{FF2B5EF4-FFF2-40B4-BE49-F238E27FC236}">
                  <a16:creationId xmlns:a16="http://schemas.microsoft.com/office/drawing/2014/main" id="{DE2841DB-6B3C-9C4A-FF77-32C0679568D6}"/>
                </a:ext>
              </a:extLst>
            </p:cNvPr>
            <p:cNvSpPr/>
            <p:nvPr/>
          </p:nvSpPr>
          <p:spPr>
            <a:xfrm>
              <a:off x="1187885" y="3394089"/>
              <a:ext cx="763727" cy="597547"/>
            </a:xfrm>
            <a:custGeom>
              <a:avLst/>
              <a:gdLst/>
              <a:ahLst/>
              <a:cxnLst/>
              <a:rect l="l" t="t" r="r" b="b"/>
              <a:pathLst>
                <a:path w="10437" h="8166" extrusionOk="0">
                  <a:moveTo>
                    <a:pt x="4729" y="0"/>
                  </a:moveTo>
                  <a:cubicBezTo>
                    <a:pt x="4291" y="0"/>
                    <a:pt x="3856" y="121"/>
                    <a:pt x="3434" y="389"/>
                  </a:cubicBezTo>
                  <a:cubicBezTo>
                    <a:pt x="3434" y="389"/>
                    <a:pt x="877" y="940"/>
                    <a:pt x="451" y="2895"/>
                  </a:cubicBezTo>
                  <a:cubicBezTo>
                    <a:pt x="0" y="4875"/>
                    <a:pt x="1253" y="5802"/>
                    <a:pt x="1103" y="8058"/>
                  </a:cubicBezTo>
                  <a:cubicBezTo>
                    <a:pt x="1099" y="8131"/>
                    <a:pt x="1342" y="8165"/>
                    <a:pt x="1752" y="8165"/>
                  </a:cubicBezTo>
                  <a:cubicBezTo>
                    <a:pt x="3871" y="8165"/>
                    <a:pt x="10437" y="7246"/>
                    <a:pt x="10100" y="6028"/>
                  </a:cubicBezTo>
                  <a:cubicBezTo>
                    <a:pt x="9323" y="3234"/>
                    <a:pt x="6997" y="0"/>
                    <a:pt x="4729" y="0"/>
                  </a:cubicBezTo>
                  <a:close/>
                </a:path>
              </a:pathLst>
            </a:custGeom>
            <a:solidFill>
              <a:srgbClr val="FAB919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7" name="Google Shape;4618;p80">
              <a:extLst>
                <a:ext uri="{FF2B5EF4-FFF2-40B4-BE49-F238E27FC236}">
                  <a16:creationId xmlns:a16="http://schemas.microsoft.com/office/drawing/2014/main" id="{85BC5BDC-2542-23C9-4CB3-A8FDAD162CA0}"/>
                </a:ext>
              </a:extLst>
            </p:cNvPr>
            <p:cNvSpPr/>
            <p:nvPr/>
          </p:nvSpPr>
          <p:spPr>
            <a:xfrm>
              <a:off x="987974" y="4190584"/>
              <a:ext cx="174449" cy="207597"/>
            </a:xfrm>
            <a:custGeom>
              <a:avLst/>
              <a:gdLst/>
              <a:ahLst/>
              <a:cxnLst/>
              <a:rect l="l" t="t" r="r" b="b"/>
              <a:pathLst>
                <a:path w="2384" h="2837" extrusionOk="0">
                  <a:moveTo>
                    <a:pt x="1516" y="1"/>
                  </a:moveTo>
                  <a:cubicBezTo>
                    <a:pt x="1334" y="1"/>
                    <a:pt x="1157" y="51"/>
                    <a:pt x="1028" y="180"/>
                  </a:cubicBezTo>
                  <a:cubicBezTo>
                    <a:pt x="627" y="631"/>
                    <a:pt x="0" y="2160"/>
                    <a:pt x="0" y="2687"/>
                  </a:cubicBezTo>
                  <a:cubicBezTo>
                    <a:pt x="5" y="2792"/>
                    <a:pt x="63" y="2836"/>
                    <a:pt x="156" y="2836"/>
                  </a:cubicBezTo>
                  <a:cubicBezTo>
                    <a:pt x="549" y="2836"/>
                    <a:pt x="1562" y="2053"/>
                    <a:pt x="1805" y="1809"/>
                  </a:cubicBezTo>
                  <a:cubicBezTo>
                    <a:pt x="2106" y="1534"/>
                    <a:pt x="2331" y="481"/>
                    <a:pt x="2331" y="481"/>
                  </a:cubicBezTo>
                  <a:cubicBezTo>
                    <a:pt x="2384" y="271"/>
                    <a:pt x="1936" y="1"/>
                    <a:pt x="1516" y="1"/>
                  </a:cubicBezTo>
                  <a:close/>
                </a:path>
              </a:pathLst>
            </a:custGeom>
            <a:solidFill>
              <a:srgbClr val="4ABACD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8" name="Google Shape;4619;p80">
              <a:extLst>
                <a:ext uri="{FF2B5EF4-FFF2-40B4-BE49-F238E27FC236}">
                  <a16:creationId xmlns:a16="http://schemas.microsoft.com/office/drawing/2014/main" id="{D3C8BD40-06F2-3756-895F-CC185287D70C}"/>
                </a:ext>
              </a:extLst>
            </p:cNvPr>
            <p:cNvSpPr/>
            <p:nvPr/>
          </p:nvSpPr>
          <p:spPr>
            <a:xfrm>
              <a:off x="1086978" y="4288125"/>
              <a:ext cx="27587" cy="45881"/>
            </a:xfrm>
            <a:custGeom>
              <a:avLst/>
              <a:gdLst/>
              <a:ahLst/>
              <a:cxnLst/>
              <a:rect l="l" t="t" r="r" b="b"/>
              <a:pathLst>
                <a:path w="377" h="627" extrusionOk="0">
                  <a:moveTo>
                    <a:pt x="76" y="0"/>
                  </a:moveTo>
                  <a:lnTo>
                    <a:pt x="1" y="100"/>
                  </a:lnTo>
                  <a:cubicBezTo>
                    <a:pt x="26" y="100"/>
                    <a:pt x="251" y="301"/>
                    <a:pt x="201" y="602"/>
                  </a:cubicBezTo>
                  <a:lnTo>
                    <a:pt x="326" y="627"/>
                  </a:lnTo>
                  <a:cubicBezTo>
                    <a:pt x="377" y="251"/>
                    <a:pt x="101" y="25"/>
                    <a:pt x="76" y="0"/>
                  </a:cubicBezTo>
                  <a:close/>
                </a:path>
              </a:pathLst>
            </a:custGeom>
            <a:solidFill>
              <a:srgbClr val="413E3E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9" name="Google Shape;4620;p80">
              <a:extLst>
                <a:ext uri="{FF2B5EF4-FFF2-40B4-BE49-F238E27FC236}">
                  <a16:creationId xmlns:a16="http://schemas.microsoft.com/office/drawing/2014/main" id="{99A66E31-A459-3875-CA31-4F2B5704245F}"/>
                </a:ext>
              </a:extLst>
            </p:cNvPr>
            <p:cNvSpPr/>
            <p:nvPr/>
          </p:nvSpPr>
          <p:spPr>
            <a:xfrm>
              <a:off x="1070514" y="4313809"/>
              <a:ext cx="14708" cy="44051"/>
            </a:xfrm>
            <a:custGeom>
              <a:avLst/>
              <a:gdLst/>
              <a:ahLst/>
              <a:cxnLst/>
              <a:rect l="l" t="t" r="r" b="b"/>
              <a:pathLst>
                <a:path w="201" h="602" extrusionOk="0">
                  <a:moveTo>
                    <a:pt x="0" y="0"/>
                  </a:moveTo>
                  <a:lnTo>
                    <a:pt x="201" y="602"/>
                  </a:lnTo>
                  <a:cubicBezTo>
                    <a:pt x="201" y="42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9502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" name="Google Shape;4621;p80">
              <a:extLst>
                <a:ext uri="{FF2B5EF4-FFF2-40B4-BE49-F238E27FC236}">
                  <a16:creationId xmlns:a16="http://schemas.microsoft.com/office/drawing/2014/main" id="{3757F551-A57D-1F9C-9E0E-D30D2F8999AC}"/>
                </a:ext>
              </a:extLst>
            </p:cNvPr>
            <p:cNvSpPr/>
            <p:nvPr/>
          </p:nvSpPr>
          <p:spPr>
            <a:xfrm>
              <a:off x="1066782" y="4311979"/>
              <a:ext cx="23928" cy="45881"/>
            </a:xfrm>
            <a:custGeom>
              <a:avLst/>
              <a:gdLst/>
              <a:ahLst/>
              <a:cxnLst/>
              <a:rect l="l" t="t" r="r" b="b"/>
              <a:pathLst>
                <a:path w="327" h="627" extrusionOk="0">
                  <a:moveTo>
                    <a:pt x="101" y="0"/>
                  </a:moveTo>
                  <a:lnTo>
                    <a:pt x="1" y="50"/>
                  </a:lnTo>
                  <a:cubicBezTo>
                    <a:pt x="51" y="150"/>
                    <a:pt x="201" y="501"/>
                    <a:pt x="201" y="627"/>
                  </a:cubicBezTo>
                  <a:lnTo>
                    <a:pt x="327" y="627"/>
                  </a:lnTo>
                  <a:cubicBezTo>
                    <a:pt x="327" y="451"/>
                    <a:pt x="126" y="50"/>
                    <a:pt x="101" y="0"/>
                  </a:cubicBezTo>
                  <a:close/>
                </a:path>
              </a:pathLst>
            </a:custGeom>
            <a:solidFill>
              <a:srgbClr val="413E3E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1" name="Google Shape;4622;p80">
              <a:extLst>
                <a:ext uri="{FF2B5EF4-FFF2-40B4-BE49-F238E27FC236}">
                  <a16:creationId xmlns:a16="http://schemas.microsoft.com/office/drawing/2014/main" id="{3F34C790-B9FB-6B8B-F86A-026CE624C622}"/>
                </a:ext>
              </a:extLst>
            </p:cNvPr>
            <p:cNvSpPr/>
            <p:nvPr/>
          </p:nvSpPr>
          <p:spPr>
            <a:xfrm>
              <a:off x="1043001" y="4330273"/>
              <a:ext cx="14708" cy="44125"/>
            </a:xfrm>
            <a:custGeom>
              <a:avLst/>
              <a:gdLst/>
              <a:ahLst/>
              <a:cxnLst/>
              <a:rect l="l" t="t" r="r" b="b"/>
              <a:pathLst>
                <a:path w="201" h="603" extrusionOk="0">
                  <a:moveTo>
                    <a:pt x="0" y="1"/>
                  </a:moveTo>
                  <a:lnTo>
                    <a:pt x="201" y="602"/>
                  </a:lnTo>
                  <a:cubicBezTo>
                    <a:pt x="201" y="427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9502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" name="Google Shape;4623;p80">
              <a:extLst>
                <a:ext uri="{FF2B5EF4-FFF2-40B4-BE49-F238E27FC236}">
                  <a16:creationId xmlns:a16="http://schemas.microsoft.com/office/drawing/2014/main" id="{E7230C13-C939-9A1E-5950-1A5339BF4D3D}"/>
                </a:ext>
              </a:extLst>
            </p:cNvPr>
            <p:cNvSpPr/>
            <p:nvPr/>
          </p:nvSpPr>
          <p:spPr>
            <a:xfrm>
              <a:off x="1039342" y="4328444"/>
              <a:ext cx="22026" cy="45954"/>
            </a:xfrm>
            <a:custGeom>
              <a:avLst/>
              <a:gdLst/>
              <a:ahLst/>
              <a:cxnLst/>
              <a:rect l="l" t="t" r="r" b="b"/>
              <a:pathLst>
                <a:path w="301" h="628" extrusionOk="0">
                  <a:moveTo>
                    <a:pt x="100" y="1"/>
                  </a:moveTo>
                  <a:lnTo>
                    <a:pt x="0" y="51"/>
                  </a:lnTo>
                  <a:cubicBezTo>
                    <a:pt x="50" y="176"/>
                    <a:pt x="201" y="502"/>
                    <a:pt x="201" y="627"/>
                  </a:cubicBezTo>
                  <a:lnTo>
                    <a:pt x="301" y="627"/>
                  </a:lnTo>
                  <a:cubicBezTo>
                    <a:pt x="301" y="452"/>
                    <a:pt x="125" y="51"/>
                    <a:pt x="100" y="1"/>
                  </a:cubicBezTo>
                  <a:close/>
                </a:path>
              </a:pathLst>
            </a:custGeom>
            <a:solidFill>
              <a:srgbClr val="413E3E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3" name="Google Shape;4624;p80">
              <a:extLst>
                <a:ext uri="{FF2B5EF4-FFF2-40B4-BE49-F238E27FC236}">
                  <a16:creationId xmlns:a16="http://schemas.microsoft.com/office/drawing/2014/main" id="{1617367B-29E6-07B8-8675-2ABBAA614B35}"/>
                </a:ext>
              </a:extLst>
            </p:cNvPr>
            <p:cNvSpPr/>
            <p:nvPr/>
          </p:nvSpPr>
          <p:spPr>
            <a:xfrm>
              <a:off x="1118150" y="4218390"/>
              <a:ext cx="111958" cy="125129"/>
            </a:xfrm>
            <a:custGeom>
              <a:avLst/>
              <a:gdLst/>
              <a:ahLst/>
              <a:cxnLst/>
              <a:rect l="l" t="t" r="r" b="b"/>
              <a:pathLst>
                <a:path w="1530" h="1710" extrusionOk="0">
                  <a:moveTo>
                    <a:pt x="552" y="1"/>
                  </a:moveTo>
                  <a:cubicBezTo>
                    <a:pt x="427" y="1"/>
                    <a:pt x="1" y="1154"/>
                    <a:pt x="1" y="1279"/>
                  </a:cubicBezTo>
                  <a:cubicBezTo>
                    <a:pt x="1" y="1396"/>
                    <a:pt x="657" y="1710"/>
                    <a:pt x="886" y="1710"/>
                  </a:cubicBezTo>
                  <a:cubicBezTo>
                    <a:pt x="902" y="1710"/>
                    <a:pt x="916" y="1708"/>
                    <a:pt x="928" y="1705"/>
                  </a:cubicBezTo>
                  <a:cubicBezTo>
                    <a:pt x="1129" y="1630"/>
                    <a:pt x="1429" y="602"/>
                    <a:pt x="1479" y="402"/>
                  </a:cubicBezTo>
                  <a:cubicBezTo>
                    <a:pt x="1530" y="226"/>
                    <a:pt x="552" y="1"/>
                    <a:pt x="552" y="1"/>
                  </a:cubicBezTo>
                  <a:close/>
                </a:path>
              </a:pathLst>
            </a:custGeom>
            <a:solidFill>
              <a:srgbClr val="F7F2DD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4" name="Google Shape;4625;p80">
              <a:extLst>
                <a:ext uri="{FF2B5EF4-FFF2-40B4-BE49-F238E27FC236}">
                  <a16:creationId xmlns:a16="http://schemas.microsoft.com/office/drawing/2014/main" id="{5E511D3D-53D8-770A-7798-F410C2B74BDA}"/>
                </a:ext>
              </a:extLst>
            </p:cNvPr>
            <p:cNvSpPr/>
            <p:nvPr/>
          </p:nvSpPr>
          <p:spPr>
            <a:xfrm>
              <a:off x="969095" y="3284182"/>
              <a:ext cx="209646" cy="162741"/>
            </a:xfrm>
            <a:custGeom>
              <a:avLst/>
              <a:gdLst/>
              <a:ahLst/>
              <a:cxnLst/>
              <a:rect l="l" t="t" r="r" b="b"/>
              <a:pathLst>
                <a:path w="2865" h="2224" extrusionOk="0">
                  <a:moveTo>
                    <a:pt x="1306" y="1"/>
                  </a:moveTo>
                  <a:cubicBezTo>
                    <a:pt x="1144" y="1"/>
                    <a:pt x="968" y="60"/>
                    <a:pt x="785" y="211"/>
                  </a:cubicBezTo>
                  <a:cubicBezTo>
                    <a:pt x="1" y="857"/>
                    <a:pt x="871" y="2224"/>
                    <a:pt x="1718" y="2224"/>
                  </a:cubicBezTo>
                  <a:cubicBezTo>
                    <a:pt x="1792" y="2224"/>
                    <a:pt x="1865" y="2213"/>
                    <a:pt x="1937" y="2191"/>
                  </a:cubicBezTo>
                  <a:cubicBezTo>
                    <a:pt x="2865" y="1916"/>
                    <a:pt x="2313" y="788"/>
                    <a:pt x="2313" y="788"/>
                  </a:cubicBezTo>
                  <a:cubicBezTo>
                    <a:pt x="2313" y="788"/>
                    <a:pt x="1897" y="1"/>
                    <a:pt x="1306" y="1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5" name="Google Shape;4626;p80">
              <a:extLst>
                <a:ext uri="{FF2B5EF4-FFF2-40B4-BE49-F238E27FC236}">
                  <a16:creationId xmlns:a16="http://schemas.microsoft.com/office/drawing/2014/main" id="{93D157E7-A287-FF0E-A4C6-F6EA70D282E4}"/>
                </a:ext>
              </a:extLst>
            </p:cNvPr>
            <p:cNvSpPr/>
            <p:nvPr/>
          </p:nvSpPr>
          <p:spPr>
            <a:xfrm>
              <a:off x="958631" y="2980145"/>
              <a:ext cx="572229" cy="607060"/>
            </a:xfrm>
            <a:custGeom>
              <a:avLst/>
              <a:gdLst/>
              <a:ahLst/>
              <a:cxnLst/>
              <a:rect l="l" t="t" r="r" b="b"/>
              <a:pathLst>
                <a:path w="7820" h="8296" extrusionOk="0">
                  <a:moveTo>
                    <a:pt x="4346" y="0"/>
                  </a:moveTo>
                  <a:cubicBezTo>
                    <a:pt x="2866" y="0"/>
                    <a:pt x="777" y="2111"/>
                    <a:pt x="777" y="2111"/>
                  </a:cubicBezTo>
                  <a:cubicBezTo>
                    <a:pt x="0" y="2787"/>
                    <a:pt x="702" y="4091"/>
                    <a:pt x="1905" y="5695"/>
                  </a:cubicBezTo>
                  <a:cubicBezTo>
                    <a:pt x="2447" y="6412"/>
                    <a:pt x="3172" y="6622"/>
                    <a:pt x="3724" y="6622"/>
                  </a:cubicBezTo>
                  <a:cubicBezTo>
                    <a:pt x="4040" y="6622"/>
                    <a:pt x="4300" y="6554"/>
                    <a:pt x="4436" y="6472"/>
                  </a:cubicBezTo>
                  <a:cubicBezTo>
                    <a:pt x="4510" y="6435"/>
                    <a:pt x="4569" y="6416"/>
                    <a:pt x="4615" y="6416"/>
                  </a:cubicBezTo>
                  <a:cubicBezTo>
                    <a:pt x="4819" y="6416"/>
                    <a:pt x="4778" y="6774"/>
                    <a:pt x="4737" y="7449"/>
                  </a:cubicBezTo>
                  <a:cubicBezTo>
                    <a:pt x="4686" y="7987"/>
                    <a:pt x="5190" y="8295"/>
                    <a:pt x="5739" y="8295"/>
                  </a:cubicBezTo>
                  <a:cubicBezTo>
                    <a:pt x="6266" y="8295"/>
                    <a:pt x="6833" y="8012"/>
                    <a:pt x="6993" y="7374"/>
                  </a:cubicBezTo>
                  <a:cubicBezTo>
                    <a:pt x="7319" y="6046"/>
                    <a:pt x="6416" y="6296"/>
                    <a:pt x="6617" y="5043"/>
                  </a:cubicBezTo>
                  <a:cubicBezTo>
                    <a:pt x="6642" y="4817"/>
                    <a:pt x="7018" y="4993"/>
                    <a:pt x="7419" y="3965"/>
                  </a:cubicBezTo>
                  <a:cubicBezTo>
                    <a:pt x="7820" y="2913"/>
                    <a:pt x="6116" y="356"/>
                    <a:pt x="4637" y="30"/>
                  </a:cubicBezTo>
                  <a:cubicBezTo>
                    <a:pt x="4543" y="10"/>
                    <a:pt x="4446" y="0"/>
                    <a:pt x="4346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6" name="Google Shape;4627;p80">
              <a:extLst>
                <a:ext uri="{FF2B5EF4-FFF2-40B4-BE49-F238E27FC236}">
                  <a16:creationId xmlns:a16="http://schemas.microsoft.com/office/drawing/2014/main" id="{DA668107-5E9D-3938-B00E-ED83B6667F49}"/>
                </a:ext>
              </a:extLst>
            </p:cNvPr>
            <p:cNvSpPr/>
            <p:nvPr/>
          </p:nvSpPr>
          <p:spPr>
            <a:xfrm>
              <a:off x="1189676" y="3207996"/>
              <a:ext cx="67901" cy="58634"/>
            </a:xfrm>
            <a:custGeom>
              <a:avLst/>
              <a:gdLst/>
              <a:ahLst/>
              <a:cxnLst/>
              <a:rect l="l" t="t" r="r" b="b"/>
              <a:pathLst>
                <a:path w="1129" h="975" extrusionOk="0">
                  <a:moveTo>
                    <a:pt x="557" y="0"/>
                  </a:moveTo>
                  <a:cubicBezTo>
                    <a:pt x="461" y="0"/>
                    <a:pt x="363" y="28"/>
                    <a:pt x="277" y="86"/>
                  </a:cubicBezTo>
                  <a:cubicBezTo>
                    <a:pt x="51" y="237"/>
                    <a:pt x="1" y="537"/>
                    <a:pt x="151" y="763"/>
                  </a:cubicBezTo>
                  <a:cubicBezTo>
                    <a:pt x="244" y="902"/>
                    <a:pt x="403" y="974"/>
                    <a:pt x="564" y="974"/>
                  </a:cubicBezTo>
                  <a:cubicBezTo>
                    <a:pt x="665" y="974"/>
                    <a:pt x="766" y="946"/>
                    <a:pt x="853" y="888"/>
                  </a:cubicBezTo>
                  <a:cubicBezTo>
                    <a:pt x="1054" y="738"/>
                    <a:pt x="1129" y="412"/>
                    <a:pt x="953" y="212"/>
                  </a:cubicBezTo>
                  <a:cubicBezTo>
                    <a:pt x="861" y="73"/>
                    <a:pt x="711" y="0"/>
                    <a:pt x="557" y="0"/>
                  </a:cubicBezTo>
                  <a:close/>
                </a:path>
              </a:pathLst>
            </a:custGeom>
            <a:solidFill>
              <a:srgbClr val="413E3E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7" name="Google Shape;4628;p80">
              <a:extLst>
                <a:ext uri="{FF2B5EF4-FFF2-40B4-BE49-F238E27FC236}">
                  <a16:creationId xmlns:a16="http://schemas.microsoft.com/office/drawing/2014/main" id="{6377876F-C49D-10FA-065B-CAD5CC55ADB6}"/>
                </a:ext>
              </a:extLst>
            </p:cNvPr>
            <p:cNvSpPr/>
            <p:nvPr/>
          </p:nvSpPr>
          <p:spPr>
            <a:xfrm>
              <a:off x="1332737" y="3123632"/>
              <a:ext cx="67901" cy="58634"/>
            </a:xfrm>
            <a:custGeom>
              <a:avLst/>
              <a:gdLst/>
              <a:ahLst/>
              <a:cxnLst/>
              <a:rect l="l" t="t" r="r" b="b"/>
              <a:pathLst>
                <a:path w="1129" h="975" extrusionOk="0">
                  <a:moveTo>
                    <a:pt x="557" y="0"/>
                  </a:moveTo>
                  <a:cubicBezTo>
                    <a:pt x="461" y="0"/>
                    <a:pt x="363" y="29"/>
                    <a:pt x="277" y="86"/>
                  </a:cubicBezTo>
                  <a:cubicBezTo>
                    <a:pt x="51" y="237"/>
                    <a:pt x="1" y="537"/>
                    <a:pt x="151" y="763"/>
                  </a:cubicBezTo>
                  <a:cubicBezTo>
                    <a:pt x="259" y="902"/>
                    <a:pt x="415" y="974"/>
                    <a:pt x="571" y="974"/>
                  </a:cubicBezTo>
                  <a:cubicBezTo>
                    <a:pt x="669" y="974"/>
                    <a:pt x="766" y="946"/>
                    <a:pt x="853" y="888"/>
                  </a:cubicBezTo>
                  <a:cubicBezTo>
                    <a:pt x="1053" y="738"/>
                    <a:pt x="1129" y="437"/>
                    <a:pt x="953" y="212"/>
                  </a:cubicBezTo>
                  <a:cubicBezTo>
                    <a:pt x="861" y="73"/>
                    <a:pt x="711" y="0"/>
                    <a:pt x="557" y="0"/>
                  </a:cubicBezTo>
                  <a:close/>
                </a:path>
              </a:pathLst>
            </a:custGeom>
            <a:solidFill>
              <a:srgbClr val="413E3E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8" name="Google Shape;4629;p80">
              <a:extLst>
                <a:ext uri="{FF2B5EF4-FFF2-40B4-BE49-F238E27FC236}">
                  <a16:creationId xmlns:a16="http://schemas.microsoft.com/office/drawing/2014/main" id="{8A3F0B56-631E-5AAD-2232-D2329C435A64}"/>
                </a:ext>
              </a:extLst>
            </p:cNvPr>
            <p:cNvSpPr/>
            <p:nvPr/>
          </p:nvSpPr>
          <p:spPr>
            <a:xfrm>
              <a:off x="1143834" y="3293255"/>
              <a:ext cx="106470" cy="93591"/>
            </a:xfrm>
            <a:custGeom>
              <a:avLst/>
              <a:gdLst/>
              <a:ahLst/>
              <a:cxnLst/>
              <a:rect l="l" t="t" r="r" b="b"/>
              <a:pathLst>
                <a:path w="1455" h="1279" extrusionOk="0">
                  <a:moveTo>
                    <a:pt x="718" y="1"/>
                  </a:moveTo>
                  <a:cubicBezTo>
                    <a:pt x="592" y="1"/>
                    <a:pt x="465" y="37"/>
                    <a:pt x="351" y="112"/>
                  </a:cubicBezTo>
                  <a:cubicBezTo>
                    <a:pt x="76" y="313"/>
                    <a:pt x="1" y="714"/>
                    <a:pt x="201" y="1015"/>
                  </a:cubicBezTo>
                  <a:cubicBezTo>
                    <a:pt x="325" y="1185"/>
                    <a:pt x="524" y="1278"/>
                    <a:pt x="724" y="1278"/>
                  </a:cubicBezTo>
                  <a:cubicBezTo>
                    <a:pt x="848" y="1278"/>
                    <a:pt x="973" y="1242"/>
                    <a:pt x="1078" y="1165"/>
                  </a:cubicBezTo>
                  <a:cubicBezTo>
                    <a:pt x="1379" y="965"/>
                    <a:pt x="1454" y="564"/>
                    <a:pt x="1254" y="288"/>
                  </a:cubicBezTo>
                  <a:cubicBezTo>
                    <a:pt x="1129" y="100"/>
                    <a:pt x="926" y="1"/>
                    <a:pt x="718" y="1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9" name="Google Shape;4630;p80">
              <a:extLst>
                <a:ext uri="{FF2B5EF4-FFF2-40B4-BE49-F238E27FC236}">
                  <a16:creationId xmlns:a16="http://schemas.microsoft.com/office/drawing/2014/main" id="{1C81ABFC-B965-52F6-9BE9-6BC8CB42114A}"/>
                </a:ext>
              </a:extLst>
            </p:cNvPr>
            <p:cNvSpPr/>
            <p:nvPr/>
          </p:nvSpPr>
          <p:spPr>
            <a:xfrm>
              <a:off x="1385893" y="3162933"/>
              <a:ext cx="106470" cy="93591"/>
            </a:xfrm>
            <a:custGeom>
              <a:avLst/>
              <a:gdLst/>
              <a:ahLst/>
              <a:cxnLst/>
              <a:rect l="l" t="t" r="r" b="b"/>
              <a:pathLst>
                <a:path w="1455" h="1279" extrusionOk="0">
                  <a:moveTo>
                    <a:pt x="731" y="1"/>
                  </a:moveTo>
                  <a:cubicBezTo>
                    <a:pt x="607" y="1"/>
                    <a:pt x="483" y="37"/>
                    <a:pt x="377" y="114"/>
                  </a:cubicBezTo>
                  <a:cubicBezTo>
                    <a:pt x="76" y="314"/>
                    <a:pt x="1" y="715"/>
                    <a:pt x="201" y="991"/>
                  </a:cubicBezTo>
                  <a:cubicBezTo>
                    <a:pt x="326" y="1179"/>
                    <a:pt x="529" y="1278"/>
                    <a:pt x="737" y="1278"/>
                  </a:cubicBezTo>
                  <a:cubicBezTo>
                    <a:pt x="863" y="1278"/>
                    <a:pt x="990" y="1242"/>
                    <a:pt x="1104" y="1167"/>
                  </a:cubicBezTo>
                  <a:cubicBezTo>
                    <a:pt x="1404" y="966"/>
                    <a:pt x="1455" y="565"/>
                    <a:pt x="1254" y="264"/>
                  </a:cubicBezTo>
                  <a:cubicBezTo>
                    <a:pt x="1130" y="94"/>
                    <a:pt x="931" y="1"/>
                    <a:pt x="731" y="1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0" name="Google Shape;4631;p80">
              <a:extLst>
                <a:ext uri="{FF2B5EF4-FFF2-40B4-BE49-F238E27FC236}">
                  <a16:creationId xmlns:a16="http://schemas.microsoft.com/office/drawing/2014/main" id="{F6B4ADEA-26E5-06A5-1B17-F22F040E2558}"/>
                </a:ext>
              </a:extLst>
            </p:cNvPr>
            <p:cNvSpPr/>
            <p:nvPr/>
          </p:nvSpPr>
          <p:spPr>
            <a:xfrm>
              <a:off x="1275913" y="3169372"/>
              <a:ext cx="86273" cy="99152"/>
            </a:xfrm>
            <a:custGeom>
              <a:avLst/>
              <a:gdLst/>
              <a:ahLst/>
              <a:cxnLst/>
              <a:rect l="l" t="t" r="r" b="b"/>
              <a:pathLst>
                <a:path w="1179" h="1355" extrusionOk="0">
                  <a:moveTo>
                    <a:pt x="100" y="1"/>
                  </a:moveTo>
                  <a:lnTo>
                    <a:pt x="0" y="76"/>
                  </a:lnTo>
                  <a:lnTo>
                    <a:pt x="577" y="903"/>
                  </a:lnTo>
                  <a:lnTo>
                    <a:pt x="627" y="853"/>
                  </a:lnTo>
                  <a:cubicBezTo>
                    <a:pt x="752" y="728"/>
                    <a:pt x="902" y="653"/>
                    <a:pt x="927" y="627"/>
                  </a:cubicBezTo>
                  <a:cubicBezTo>
                    <a:pt x="978" y="728"/>
                    <a:pt x="1003" y="928"/>
                    <a:pt x="953" y="1079"/>
                  </a:cubicBezTo>
                  <a:cubicBezTo>
                    <a:pt x="902" y="1154"/>
                    <a:pt x="802" y="1204"/>
                    <a:pt x="677" y="1254"/>
                  </a:cubicBezTo>
                  <a:lnTo>
                    <a:pt x="702" y="1354"/>
                  </a:lnTo>
                  <a:cubicBezTo>
                    <a:pt x="777" y="1354"/>
                    <a:pt x="852" y="1329"/>
                    <a:pt x="902" y="1279"/>
                  </a:cubicBezTo>
                  <a:cubicBezTo>
                    <a:pt x="953" y="1254"/>
                    <a:pt x="1003" y="1179"/>
                    <a:pt x="1053" y="1129"/>
                  </a:cubicBezTo>
                  <a:cubicBezTo>
                    <a:pt x="1178" y="903"/>
                    <a:pt x="1053" y="602"/>
                    <a:pt x="1053" y="577"/>
                  </a:cubicBezTo>
                  <a:cubicBezTo>
                    <a:pt x="1028" y="552"/>
                    <a:pt x="1003" y="527"/>
                    <a:pt x="978" y="527"/>
                  </a:cubicBezTo>
                  <a:cubicBezTo>
                    <a:pt x="969" y="525"/>
                    <a:pt x="959" y="524"/>
                    <a:pt x="950" y="524"/>
                  </a:cubicBezTo>
                  <a:cubicBezTo>
                    <a:pt x="847" y="524"/>
                    <a:pt x="693" y="636"/>
                    <a:pt x="602" y="728"/>
                  </a:cubicBezTo>
                  <a:lnTo>
                    <a:pt x="100" y="1"/>
                  </a:lnTo>
                  <a:close/>
                </a:path>
              </a:pathLst>
            </a:custGeom>
            <a:solidFill>
              <a:srgbClr val="413E3E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1" name="Google Shape;4632;p80">
              <a:extLst>
                <a:ext uri="{FF2B5EF4-FFF2-40B4-BE49-F238E27FC236}">
                  <a16:creationId xmlns:a16="http://schemas.microsoft.com/office/drawing/2014/main" id="{2417A3D3-B000-6155-CD7F-E90311CB2B06}"/>
                </a:ext>
              </a:extLst>
            </p:cNvPr>
            <p:cNvSpPr/>
            <p:nvPr/>
          </p:nvSpPr>
          <p:spPr>
            <a:xfrm>
              <a:off x="1290548" y="3273938"/>
              <a:ext cx="77126" cy="57955"/>
            </a:xfrm>
            <a:custGeom>
              <a:avLst/>
              <a:gdLst/>
              <a:ahLst/>
              <a:cxnLst/>
              <a:rect l="l" t="t" r="r" b="b"/>
              <a:pathLst>
                <a:path w="1054" h="792" extrusionOk="0">
                  <a:moveTo>
                    <a:pt x="953" y="0"/>
                  </a:moveTo>
                  <a:cubicBezTo>
                    <a:pt x="928" y="376"/>
                    <a:pt x="853" y="602"/>
                    <a:pt x="727" y="652"/>
                  </a:cubicBezTo>
                  <a:cubicBezTo>
                    <a:pt x="707" y="660"/>
                    <a:pt x="686" y="663"/>
                    <a:pt x="663" y="663"/>
                  </a:cubicBezTo>
                  <a:cubicBezTo>
                    <a:pt x="463" y="663"/>
                    <a:pt x="188" y="386"/>
                    <a:pt x="76" y="251"/>
                  </a:cubicBezTo>
                  <a:lnTo>
                    <a:pt x="1" y="326"/>
                  </a:lnTo>
                  <a:cubicBezTo>
                    <a:pt x="23" y="394"/>
                    <a:pt x="375" y="791"/>
                    <a:pt x="683" y="791"/>
                  </a:cubicBezTo>
                  <a:cubicBezTo>
                    <a:pt x="715" y="791"/>
                    <a:pt x="747" y="787"/>
                    <a:pt x="778" y="777"/>
                  </a:cubicBezTo>
                  <a:cubicBezTo>
                    <a:pt x="803" y="752"/>
                    <a:pt x="828" y="752"/>
                    <a:pt x="853" y="727"/>
                  </a:cubicBezTo>
                  <a:cubicBezTo>
                    <a:pt x="978" y="627"/>
                    <a:pt x="1053" y="376"/>
                    <a:pt x="1053" y="26"/>
                  </a:cubicBezTo>
                  <a:lnTo>
                    <a:pt x="953" y="0"/>
                  </a:lnTo>
                  <a:close/>
                </a:path>
              </a:pathLst>
            </a:custGeom>
            <a:solidFill>
              <a:srgbClr val="413E3E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2" name="Google Shape;4633;p80">
              <a:extLst>
                <a:ext uri="{FF2B5EF4-FFF2-40B4-BE49-F238E27FC236}">
                  <a16:creationId xmlns:a16="http://schemas.microsoft.com/office/drawing/2014/main" id="{844A8AB8-A709-C8CE-860C-9BF5DAE10FA6}"/>
                </a:ext>
              </a:extLst>
            </p:cNvPr>
            <p:cNvSpPr/>
            <p:nvPr/>
          </p:nvSpPr>
          <p:spPr>
            <a:xfrm>
              <a:off x="1136517" y="3173104"/>
              <a:ext cx="34904" cy="45881"/>
            </a:xfrm>
            <a:custGeom>
              <a:avLst/>
              <a:gdLst/>
              <a:ahLst/>
              <a:cxnLst/>
              <a:rect l="l" t="t" r="r" b="b"/>
              <a:pathLst>
                <a:path w="477" h="627" extrusionOk="0">
                  <a:moveTo>
                    <a:pt x="477" y="0"/>
                  </a:moveTo>
                  <a:cubicBezTo>
                    <a:pt x="326" y="0"/>
                    <a:pt x="201" y="75"/>
                    <a:pt x="126" y="175"/>
                  </a:cubicBezTo>
                  <a:cubicBezTo>
                    <a:pt x="0" y="351"/>
                    <a:pt x="50" y="602"/>
                    <a:pt x="50" y="627"/>
                  </a:cubicBezTo>
                  <a:lnTo>
                    <a:pt x="176" y="602"/>
                  </a:lnTo>
                  <a:cubicBezTo>
                    <a:pt x="176" y="576"/>
                    <a:pt x="126" y="376"/>
                    <a:pt x="226" y="251"/>
                  </a:cubicBezTo>
                  <a:cubicBezTo>
                    <a:pt x="276" y="175"/>
                    <a:pt x="376" y="125"/>
                    <a:pt x="477" y="125"/>
                  </a:cubicBezTo>
                  <a:lnTo>
                    <a:pt x="477" y="0"/>
                  </a:lnTo>
                  <a:close/>
                </a:path>
              </a:pathLst>
            </a:custGeom>
            <a:solidFill>
              <a:srgbClr val="413E3E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3" name="Google Shape;4634;p80">
              <a:extLst>
                <a:ext uri="{FF2B5EF4-FFF2-40B4-BE49-F238E27FC236}">
                  <a16:creationId xmlns:a16="http://schemas.microsoft.com/office/drawing/2014/main" id="{899FE14A-178F-0780-D154-631C177D35AE}"/>
                </a:ext>
              </a:extLst>
            </p:cNvPr>
            <p:cNvSpPr/>
            <p:nvPr/>
          </p:nvSpPr>
          <p:spPr>
            <a:xfrm>
              <a:off x="1285059" y="3037587"/>
              <a:ext cx="49613" cy="31026"/>
            </a:xfrm>
            <a:custGeom>
              <a:avLst/>
              <a:gdLst/>
              <a:ahLst/>
              <a:cxnLst/>
              <a:rect l="l" t="t" r="r" b="b"/>
              <a:pathLst>
                <a:path w="678" h="424" extrusionOk="0">
                  <a:moveTo>
                    <a:pt x="448" y="0"/>
                  </a:moveTo>
                  <a:cubicBezTo>
                    <a:pt x="389" y="0"/>
                    <a:pt x="333" y="14"/>
                    <a:pt x="276" y="47"/>
                  </a:cubicBezTo>
                  <a:cubicBezTo>
                    <a:pt x="76" y="123"/>
                    <a:pt x="0" y="373"/>
                    <a:pt x="0" y="373"/>
                  </a:cubicBezTo>
                  <a:lnTo>
                    <a:pt x="101" y="423"/>
                  </a:lnTo>
                  <a:cubicBezTo>
                    <a:pt x="101" y="423"/>
                    <a:pt x="176" y="223"/>
                    <a:pt x="326" y="148"/>
                  </a:cubicBezTo>
                  <a:cubicBezTo>
                    <a:pt x="358" y="127"/>
                    <a:pt x="394" y="119"/>
                    <a:pt x="435" y="119"/>
                  </a:cubicBezTo>
                  <a:cubicBezTo>
                    <a:pt x="491" y="119"/>
                    <a:pt x="555" y="133"/>
                    <a:pt x="627" y="148"/>
                  </a:cubicBezTo>
                  <a:lnTo>
                    <a:pt x="677" y="47"/>
                  </a:lnTo>
                  <a:cubicBezTo>
                    <a:pt x="595" y="20"/>
                    <a:pt x="520" y="0"/>
                    <a:pt x="448" y="0"/>
                  </a:cubicBezTo>
                  <a:close/>
                </a:path>
              </a:pathLst>
            </a:custGeom>
            <a:solidFill>
              <a:srgbClr val="413E3E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4" name="Google Shape;4635;p80">
              <a:extLst>
                <a:ext uri="{FF2B5EF4-FFF2-40B4-BE49-F238E27FC236}">
                  <a16:creationId xmlns:a16="http://schemas.microsoft.com/office/drawing/2014/main" id="{DEB4D936-325B-54FE-3061-1534AA6841BA}"/>
                </a:ext>
              </a:extLst>
            </p:cNvPr>
            <p:cNvSpPr/>
            <p:nvPr/>
          </p:nvSpPr>
          <p:spPr>
            <a:xfrm>
              <a:off x="916410" y="3025952"/>
              <a:ext cx="227501" cy="294237"/>
            </a:xfrm>
            <a:custGeom>
              <a:avLst/>
              <a:gdLst/>
              <a:ahLst/>
              <a:cxnLst/>
              <a:rect l="l" t="t" r="r" b="b"/>
              <a:pathLst>
                <a:path w="3109" h="4021" extrusionOk="0">
                  <a:moveTo>
                    <a:pt x="2866" y="0"/>
                  </a:moveTo>
                  <a:cubicBezTo>
                    <a:pt x="2497" y="0"/>
                    <a:pt x="1285" y="517"/>
                    <a:pt x="778" y="1159"/>
                  </a:cubicBezTo>
                  <a:cubicBezTo>
                    <a:pt x="1" y="2086"/>
                    <a:pt x="1053" y="3665"/>
                    <a:pt x="1053" y="3665"/>
                  </a:cubicBezTo>
                  <a:cubicBezTo>
                    <a:pt x="1053" y="3665"/>
                    <a:pt x="1531" y="4020"/>
                    <a:pt x="2006" y="4020"/>
                  </a:cubicBezTo>
                  <a:cubicBezTo>
                    <a:pt x="2211" y="4020"/>
                    <a:pt x="2416" y="3954"/>
                    <a:pt x="2582" y="3765"/>
                  </a:cubicBezTo>
                  <a:cubicBezTo>
                    <a:pt x="3109" y="3164"/>
                    <a:pt x="1454" y="1334"/>
                    <a:pt x="2582" y="432"/>
                  </a:cubicBezTo>
                  <a:cubicBezTo>
                    <a:pt x="2582" y="432"/>
                    <a:pt x="2607" y="407"/>
                    <a:pt x="2632" y="407"/>
                  </a:cubicBezTo>
                  <a:cubicBezTo>
                    <a:pt x="3025" y="121"/>
                    <a:pt x="3044" y="0"/>
                    <a:pt x="2866" y="0"/>
                  </a:cubicBezTo>
                  <a:close/>
                </a:path>
              </a:pathLst>
            </a:custGeom>
            <a:solidFill>
              <a:srgbClr val="413E3E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5" name="Google Shape;4636;p80">
              <a:extLst>
                <a:ext uri="{FF2B5EF4-FFF2-40B4-BE49-F238E27FC236}">
                  <a16:creationId xmlns:a16="http://schemas.microsoft.com/office/drawing/2014/main" id="{40376CBB-A11C-3174-8BEB-85230102F5C9}"/>
                </a:ext>
              </a:extLst>
            </p:cNvPr>
            <p:cNvSpPr/>
            <p:nvPr/>
          </p:nvSpPr>
          <p:spPr>
            <a:xfrm>
              <a:off x="1028293" y="3339794"/>
              <a:ext cx="80785" cy="68126"/>
            </a:xfrm>
            <a:custGeom>
              <a:avLst/>
              <a:gdLst/>
              <a:ahLst/>
              <a:cxnLst/>
              <a:rect l="l" t="t" r="r" b="b"/>
              <a:pathLst>
                <a:path w="1104" h="931" extrusionOk="0">
                  <a:moveTo>
                    <a:pt x="306" y="0"/>
                  </a:moveTo>
                  <a:cubicBezTo>
                    <a:pt x="155" y="0"/>
                    <a:pt x="53" y="83"/>
                    <a:pt x="1" y="153"/>
                  </a:cubicBezTo>
                  <a:lnTo>
                    <a:pt x="101" y="203"/>
                  </a:lnTo>
                  <a:cubicBezTo>
                    <a:pt x="101" y="203"/>
                    <a:pt x="163" y="128"/>
                    <a:pt x="288" y="128"/>
                  </a:cubicBezTo>
                  <a:cubicBezTo>
                    <a:pt x="340" y="128"/>
                    <a:pt x="403" y="141"/>
                    <a:pt x="477" y="178"/>
                  </a:cubicBezTo>
                  <a:cubicBezTo>
                    <a:pt x="727" y="278"/>
                    <a:pt x="978" y="579"/>
                    <a:pt x="978" y="755"/>
                  </a:cubicBezTo>
                  <a:cubicBezTo>
                    <a:pt x="978" y="780"/>
                    <a:pt x="953" y="805"/>
                    <a:pt x="928" y="805"/>
                  </a:cubicBezTo>
                  <a:lnTo>
                    <a:pt x="978" y="930"/>
                  </a:lnTo>
                  <a:cubicBezTo>
                    <a:pt x="1003" y="905"/>
                    <a:pt x="1028" y="905"/>
                    <a:pt x="1053" y="880"/>
                  </a:cubicBezTo>
                  <a:cubicBezTo>
                    <a:pt x="1078" y="830"/>
                    <a:pt x="1103" y="805"/>
                    <a:pt x="1103" y="755"/>
                  </a:cubicBezTo>
                  <a:cubicBezTo>
                    <a:pt x="1103" y="529"/>
                    <a:pt x="803" y="178"/>
                    <a:pt x="527" y="53"/>
                  </a:cubicBezTo>
                  <a:cubicBezTo>
                    <a:pt x="444" y="15"/>
                    <a:pt x="371" y="0"/>
                    <a:pt x="306" y="0"/>
                  </a:cubicBezTo>
                  <a:close/>
                </a:path>
              </a:pathLst>
            </a:custGeom>
            <a:solidFill>
              <a:srgbClr val="413E3E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6" name="Google Shape;4637;p80">
              <a:extLst>
                <a:ext uri="{FF2B5EF4-FFF2-40B4-BE49-F238E27FC236}">
                  <a16:creationId xmlns:a16="http://schemas.microsoft.com/office/drawing/2014/main" id="{96A8F46E-615E-5558-3E13-AF62EF65CB90}"/>
                </a:ext>
              </a:extLst>
            </p:cNvPr>
            <p:cNvSpPr/>
            <p:nvPr/>
          </p:nvSpPr>
          <p:spPr>
            <a:xfrm>
              <a:off x="1606000" y="3963526"/>
              <a:ext cx="67906" cy="104713"/>
            </a:xfrm>
            <a:custGeom>
              <a:avLst/>
              <a:gdLst/>
              <a:ahLst/>
              <a:cxnLst/>
              <a:rect l="l" t="t" r="r" b="b"/>
              <a:pathLst>
                <a:path w="928" h="1431" extrusionOk="0">
                  <a:moveTo>
                    <a:pt x="126" y="0"/>
                  </a:moveTo>
                  <a:lnTo>
                    <a:pt x="0" y="25"/>
                  </a:lnTo>
                  <a:cubicBezTo>
                    <a:pt x="195" y="681"/>
                    <a:pt x="460" y="1431"/>
                    <a:pt x="658" y="1431"/>
                  </a:cubicBezTo>
                  <a:cubicBezTo>
                    <a:pt x="665" y="1431"/>
                    <a:pt x="671" y="1430"/>
                    <a:pt x="677" y="1429"/>
                  </a:cubicBezTo>
                  <a:cubicBezTo>
                    <a:pt x="702" y="1429"/>
                    <a:pt x="727" y="1429"/>
                    <a:pt x="752" y="1404"/>
                  </a:cubicBezTo>
                  <a:cubicBezTo>
                    <a:pt x="752" y="1379"/>
                    <a:pt x="777" y="1353"/>
                    <a:pt x="802" y="1328"/>
                  </a:cubicBezTo>
                  <a:cubicBezTo>
                    <a:pt x="928" y="1103"/>
                    <a:pt x="853" y="476"/>
                    <a:pt x="652" y="50"/>
                  </a:cubicBezTo>
                  <a:lnTo>
                    <a:pt x="527" y="125"/>
                  </a:lnTo>
                  <a:cubicBezTo>
                    <a:pt x="727" y="526"/>
                    <a:pt x="777" y="1078"/>
                    <a:pt x="702" y="1278"/>
                  </a:cubicBezTo>
                  <a:cubicBezTo>
                    <a:pt x="677" y="1278"/>
                    <a:pt x="677" y="1303"/>
                    <a:pt x="652" y="1303"/>
                  </a:cubicBezTo>
                  <a:cubicBezTo>
                    <a:pt x="552" y="1278"/>
                    <a:pt x="301" y="602"/>
                    <a:pt x="126" y="0"/>
                  </a:cubicBezTo>
                  <a:close/>
                </a:path>
              </a:pathLst>
            </a:custGeom>
            <a:solidFill>
              <a:srgbClr val="413E3E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7" name="Google Shape;4638;p80">
              <a:extLst>
                <a:ext uri="{FF2B5EF4-FFF2-40B4-BE49-F238E27FC236}">
                  <a16:creationId xmlns:a16="http://schemas.microsoft.com/office/drawing/2014/main" id="{475CAEE6-B49E-2758-B1AD-28F59754C188}"/>
                </a:ext>
              </a:extLst>
            </p:cNvPr>
            <p:cNvSpPr/>
            <p:nvPr/>
          </p:nvSpPr>
          <p:spPr>
            <a:xfrm>
              <a:off x="1362111" y="4035017"/>
              <a:ext cx="29416" cy="170644"/>
            </a:xfrm>
            <a:custGeom>
              <a:avLst/>
              <a:gdLst/>
              <a:ahLst/>
              <a:cxnLst/>
              <a:rect l="l" t="t" r="r" b="b"/>
              <a:pathLst>
                <a:path w="402" h="2332" extrusionOk="0">
                  <a:moveTo>
                    <a:pt x="150" y="1"/>
                  </a:moveTo>
                  <a:cubicBezTo>
                    <a:pt x="0" y="1028"/>
                    <a:pt x="301" y="2306"/>
                    <a:pt x="301" y="2331"/>
                  </a:cubicBezTo>
                  <a:lnTo>
                    <a:pt x="401" y="2281"/>
                  </a:lnTo>
                  <a:cubicBezTo>
                    <a:pt x="401" y="2281"/>
                    <a:pt x="100" y="1028"/>
                    <a:pt x="251" y="26"/>
                  </a:cubicBezTo>
                  <a:lnTo>
                    <a:pt x="150" y="1"/>
                  </a:lnTo>
                  <a:close/>
                </a:path>
              </a:pathLst>
            </a:custGeom>
            <a:solidFill>
              <a:srgbClr val="413E3E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8" name="Google Shape;4639;p80">
              <a:extLst>
                <a:ext uri="{FF2B5EF4-FFF2-40B4-BE49-F238E27FC236}">
                  <a16:creationId xmlns:a16="http://schemas.microsoft.com/office/drawing/2014/main" id="{09D31F7D-9E92-F911-93D2-B29233F64846}"/>
                </a:ext>
              </a:extLst>
            </p:cNvPr>
            <p:cNvSpPr/>
            <p:nvPr/>
          </p:nvSpPr>
          <p:spPr>
            <a:xfrm>
              <a:off x="1521630" y="2962144"/>
              <a:ext cx="977545" cy="398072"/>
            </a:xfrm>
            <a:custGeom>
              <a:avLst/>
              <a:gdLst/>
              <a:ahLst/>
              <a:cxnLst/>
              <a:rect l="l" t="t" r="r" b="b"/>
              <a:pathLst>
                <a:path w="13359" h="5440" extrusionOk="0">
                  <a:moveTo>
                    <a:pt x="777" y="1"/>
                  </a:moveTo>
                  <a:lnTo>
                    <a:pt x="1" y="2858"/>
                  </a:lnTo>
                  <a:cubicBezTo>
                    <a:pt x="1" y="2858"/>
                    <a:pt x="9449" y="5439"/>
                    <a:pt x="9575" y="5439"/>
                  </a:cubicBezTo>
                  <a:cubicBezTo>
                    <a:pt x="9715" y="5439"/>
                    <a:pt x="9943" y="5287"/>
                    <a:pt x="10013" y="5287"/>
                  </a:cubicBezTo>
                  <a:cubicBezTo>
                    <a:pt x="10018" y="5287"/>
                    <a:pt x="10022" y="5287"/>
                    <a:pt x="10026" y="5289"/>
                  </a:cubicBezTo>
                  <a:cubicBezTo>
                    <a:pt x="10031" y="5291"/>
                    <a:pt x="10054" y="5292"/>
                    <a:pt x="10090" y="5292"/>
                  </a:cubicBezTo>
                  <a:cubicBezTo>
                    <a:pt x="10543" y="5292"/>
                    <a:pt x="13160" y="5156"/>
                    <a:pt x="13184" y="5063"/>
                  </a:cubicBezTo>
                  <a:cubicBezTo>
                    <a:pt x="13259" y="4763"/>
                    <a:pt x="13184" y="4888"/>
                    <a:pt x="13284" y="4662"/>
                  </a:cubicBezTo>
                  <a:cubicBezTo>
                    <a:pt x="13359" y="4437"/>
                    <a:pt x="10677" y="2858"/>
                    <a:pt x="10677" y="2858"/>
                  </a:cubicBezTo>
                  <a:cubicBezTo>
                    <a:pt x="10677" y="2858"/>
                    <a:pt x="10427" y="2582"/>
                    <a:pt x="10226" y="2532"/>
                  </a:cubicBezTo>
                  <a:cubicBezTo>
                    <a:pt x="10151" y="2507"/>
                    <a:pt x="777" y="1"/>
                    <a:pt x="777" y="1"/>
                  </a:cubicBezTo>
                  <a:close/>
                </a:path>
              </a:pathLst>
            </a:custGeom>
            <a:solidFill>
              <a:srgbClr val="E63813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9" name="Google Shape;4640;p80">
              <a:extLst>
                <a:ext uri="{FF2B5EF4-FFF2-40B4-BE49-F238E27FC236}">
                  <a16:creationId xmlns:a16="http://schemas.microsoft.com/office/drawing/2014/main" id="{D24590C0-FBF8-F097-88D7-D598E8481C34}"/>
                </a:ext>
              </a:extLst>
            </p:cNvPr>
            <p:cNvSpPr/>
            <p:nvPr/>
          </p:nvSpPr>
          <p:spPr>
            <a:xfrm>
              <a:off x="1560120" y="2967633"/>
              <a:ext cx="687845" cy="385559"/>
            </a:xfrm>
            <a:custGeom>
              <a:avLst/>
              <a:gdLst/>
              <a:ahLst/>
              <a:cxnLst/>
              <a:rect l="l" t="t" r="r" b="b"/>
              <a:pathLst>
                <a:path w="9400" h="5269" extrusionOk="0">
                  <a:moveTo>
                    <a:pt x="779" y="1"/>
                  </a:moveTo>
                  <a:cubicBezTo>
                    <a:pt x="779" y="1"/>
                    <a:pt x="778" y="1"/>
                    <a:pt x="778" y="1"/>
                  </a:cubicBezTo>
                  <a:cubicBezTo>
                    <a:pt x="703" y="51"/>
                    <a:pt x="1" y="2808"/>
                    <a:pt x="1" y="2908"/>
                  </a:cubicBezTo>
                  <a:cubicBezTo>
                    <a:pt x="1" y="2982"/>
                    <a:pt x="8072" y="5269"/>
                    <a:pt x="8597" y="5269"/>
                  </a:cubicBezTo>
                  <a:cubicBezTo>
                    <a:pt x="8611" y="5269"/>
                    <a:pt x="8619" y="5267"/>
                    <a:pt x="8622" y="5264"/>
                  </a:cubicBezTo>
                  <a:cubicBezTo>
                    <a:pt x="8748" y="5139"/>
                    <a:pt x="9399" y="2382"/>
                    <a:pt x="9399" y="2382"/>
                  </a:cubicBezTo>
                  <a:cubicBezTo>
                    <a:pt x="9399" y="2382"/>
                    <a:pt x="917" y="1"/>
                    <a:pt x="779" y="1"/>
                  </a:cubicBezTo>
                  <a:close/>
                </a:path>
              </a:pathLst>
            </a:custGeom>
            <a:solidFill>
              <a:srgbClr val="ED8C18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0" name="Google Shape;4641;p80">
              <a:extLst>
                <a:ext uri="{FF2B5EF4-FFF2-40B4-BE49-F238E27FC236}">
                  <a16:creationId xmlns:a16="http://schemas.microsoft.com/office/drawing/2014/main" id="{B8FBE814-5DF7-C1F4-9B48-7CFEA5814207}"/>
                </a:ext>
              </a:extLst>
            </p:cNvPr>
            <p:cNvSpPr/>
            <p:nvPr/>
          </p:nvSpPr>
          <p:spPr>
            <a:xfrm>
              <a:off x="2095679" y="3110687"/>
              <a:ext cx="111958" cy="236721"/>
            </a:xfrm>
            <a:custGeom>
              <a:avLst/>
              <a:gdLst/>
              <a:ahLst/>
              <a:cxnLst/>
              <a:rect l="l" t="t" r="r" b="b"/>
              <a:pathLst>
                <a:path w="1530" h="3235" extrusionOk="0">
                  <a:moveTo>
                    <a:pt x="777" y="1"/>
                  </a:moveTo>
                  <a:lnTo>
                    <a:pt x="0" y="3033"/>
                  </a:lnTo>
                  <a:cubicBezTo>
                    <a:pt x="0" y="3033"/>
                    <a:pt x="627" y="3184"/>
                    <a:pt x="727" y="3234"/>
                  </a:cubicBezTo>
                  <a:cubicBezTo>
                    <a:pt x="728" y="3234"/>
                    <a:pt x="728" y="3235"/>
                    <a:pt x="729" y="3235"/>
                  </a:cubicBezTo>
                  <a:cubicBezTo>
                    <a:pt x="814" y="3235"/>
                    <a:pt x="1529" y="252"/>
                    <a:pt x="1529" y="252"/>
                  </a:cubicBezTo>
                  <a:lnTo>
                    <a:pt x="777" y="1"/>
                  </a:lnTo>
                  <a:close/>
                </a:path>
              </a:pathLst>
            </a:custGeom>
            <a:solidFill>
              <a:srgbClr val="413E3E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1" name="Google Shape;4642;p80">
              <a:extLst>
                <a:ext uri="{FF2B5EF4-FFF2-40B4-BE49-F238E27FC236}">
                  <a16:creationId xmlns:a16="http://schemas.microsoft.com/office/drawing/2014/main" id="{C698B482-3E59-653F-61A4-45A0D6E3D329}"/>
                </a:ext>
              </a:extLst>
            </p:cNvPr>
            <p:cNvSpPr/>
            <p:nvPr/>
          </p:nvSpPr>
          <p:spPr>
            <a:xfrm>
              <a:off x="1598682" y="2976852"/>
              <a:ext cx="110055" cy="236721"/>
            </a:xfrm>
            <a:custGeom>
              <a:avLst/>
              <a:gdLst/>
              <a:ahLst/>
              <a:cxnLst/>
              <a:rect l="l" t="t" r="r" b="b"/>
              <a:pathLst>
                <a:path w="1504" h="3235" extrusionOk="0">
                  <a:moveTo>
                    <a:pt x="752" y="0"/>
                  </a:moveTo>
                  <a:lnTo>
                    <a:pt x="0" y="3058"/>
                  </a:lnTo>
                  <a:cubicBezTo>
                    <a:pt x="0" y="3058"/>
                    <a:pt x="627" y="3208"/>
                    <a:pt x="702" y="3233"/>
                  </a:cubicBezTo>
                  <a:cubicBezTo>
                    <a:pt x="703" y="3234"/>
                    <a:pt x="704" y="3234"/>
                    <a:pt x="705" y="3234"/>
                  </a:cubicBezTo>
                  <a:cubicBezTo>
                    <a:pt x="814" y="3234"/>
                    <a:pt x="1504" y="276"/>
                    <a:pt x="1504" y="276"/>
                  </a:cubicBezTo>
                  <a:lnTo>
                    <a:pt x="752" y="0"/>
                  </a:lnTo>
                  <a:close/>
                </a:path>
              </a:pathLst>
            </a:custGeom>
            <a:solidFill>
              <a:srgbClr val="413E3E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2" name="Google Shape;4643;p80">
              <a:extLst>
                <a:ext uri="{FF2B5EF4-FFF2-40B4-BE49-F238E27FC236}">
                  <a16:creationId xmlns:a16="http://schemas.microsoft.com/office/drawing/2014/main" id="{5FCC76B8-AEAF-D1E7-BFEC-8D8FC4556A6D}"/>
                </a:ext>
              </a:extLst>
            </p:cNvPr>
            <p:cNvSpPr/>
            <p:nvPr/>
          </p:nvSpPr>
          <p:spPr>
            <a:xfrm>
              <a:off x="1728859" y="3097809"/>
              <a:ext cx="322702" cy="117592"/>
            </a:xfrm>
            <a:custGeom>
              <a:avLst/>
              <a:gdLst/>
              <a:ahLst/>
              <a:cxnLst/>
              <a:rect l="l" t="t" r="r" b="b"/>
              <a:pathLst>
                <a:path w="4410" h="1607" extrusionOk="0">
                  <a:moveTo>
                    <a:pt x="1130" y="0"/>
                  </a:moveTo>
                  <a:cubicBezTo>
                    <a:pt x="865" y="0"/>
                    <a:pt x="657" y="53"/>
                    <a:pt x="552" y="177"/>
                  </a:cubicBezTo>
                  <a:cubicBezTo>
                    <a:pt x="1" y="803"/>
                    <a:pt x="1504" y="1330"/>
                    <a:pt x="2783" y="1555"/>
                  </a:cubicBezTo>
                  <a:cubicBezTo>
                    <a:pt x="2979" y="1592"/>
                    <a:pt x="3150" y="1607"/>
                    <a:pt x="3298" y="1607"/>
                  </a:cubicBezTo>
                  <a:cubicBezTo>
                    <a:pt x="3968" y="1607"/>
                    <a:pt x="4186" y="1305"/>
                    <a:pt x="4186" y="1305"/>
                  </a:cubicBezTo>
                  <a:cubicBezTo>
                    <a:pt x="4409" y="940"/>
                    <a:pt x="2253" y="0"/>
                    <a:pt x="1130" y="0"/>
                  </a:cubicBezTo>
                  <a:close/>
                </a:path>
              </a:pathLst>
            </a:custGeom>
            <a:solidFill>
              <a:srgbClr val="413E3E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3" name="Google Shape;4644;p80">
              <a:extLst>
                <a:ext uri="{FF2B5EF4-FFF2-40B4-BE49-F238E27FC236}">
                  <a16:creationId xmlns:a16="http://schemas.microsoft.com/office/drawing/2014/main" id="{E846D176-6BE6-705D-F067-B06540C150B0}"/>
                </a:ext>
              </a:extLst>
            </p:cNvPr>
            <p:cNvSpPr/>
            <p:nvPr/>
          </p:nvSpPr>
          <p:spPr>
            <a:xfrm>
              <a:off x="2297565" y="3202813"/>
              <a:ext cx="170425" cy="82176"/>
            </a:xfrm>
            <a:custGeom>
              <a:avLst/>
              <a:gdLst/>
              <a:ahLst/>
              <a:cxnLst/>
              <a:rect l="l" t="t" r="r" b="b"/>
              <a:pathLst>
                <a:path w="2329" h="1123" extrusionOk="0">
                  <a:moveTo>
                    <a:pt x="144" y="0"/>
                  </a:moveTo>
                  <a:cubicBezTo>
                    <a:pt x="12" y="0"/>
                    <a:pt x="0" y="127"/>
                    <a:pt x="123" y="271"/>
                  </a:cubicBezTo>
                  <a:cubicBezTo>
                    <a:pt x="199" y="346"/>
                    <a:pt x="1577" y="1123"/>
                    <a:pt x="1978" y="1123"/>
                  </a:cubicBezTo>
                  <a:cubicBezTo>
                    <a:pt x="2329" y="1098"/>
                    <a:pt x="249" y="20"/>
                    <a:pt x="249" y="20"/>
                  </a:cubicBezTo>
                  <a:cubicBezTo>
                    <a:pt x="208" y="6"/>
                    <a:pt x="173" y="0"/>
                    <a:pt x="144" y="0"/>
                  </a:cubicBezTo>
                  <a:close/>
                </a:path>
              </a:pathLst>
            </a:custGeom>
            <a:solidFill>
              <a:srgbClr val="F7F2DD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4" name="Google Shape;4645;p80">
              <a:extLst>
                <a:ext uri="{FF2B5EF4-FFF2-40B4-BE49-F238E27FC236}">
                  <a16:creationId xmlns:a16="http://schemas.microsoft.com/office/drawing/2014/main" id="{8CE20499-0B98-1A09-E833-1875B35C5993}"/>
                </a:ext>
              </a:extLst>
            </p:cNvPr>
            <p:cNvSpPr/>
            <p:nvPr/>
          </p:nvSpPr>
          <p:spPr>
            <a:xfrm>
              <a:off x="1466604" y="3174202"/>
              <a:ext cx="506225" cy="532202"/>
            </a:xfrm>
            <a:custGeom>
              <a:avLst/>
              <a:gdLst/>
              <a:ahLst/>
              <a:cxnLst/>
              <a:rect l="l" t="t" r="r" b="b"/>
              <a:pathLst>
                <a:path w="6918" h="7273" extrusionOk="0">
                  <a:moveTo>
                    <a:pt x="5424" y="0"/>
                  </a:moveTo>
                  <a:cubicBezTo>
                    <a:pt x="5190" y="0"/>
                    <a:pt x="5092" y="774"/>
                    <a:pt x="5056" y="1196"/>
                  </a:cubicBezTo>
                  <a:lnTo>
                    <a:pt x="5056" y="1196"/>
                  </a:lnTo>
                  <a:cubicBezTo>
                    <a:pt x="5067" y="870"/>
                    <a:pt x="5042" y="346"/>
                    <a:pt x="4788" y="211"/>
                  </a:cubicBezTo>
                  <a:cubicBezTo>
                    <a:pt x="4762" y="196"/>
                    <a:pt x="4740" y="190"/>
                    <a:pt x="4720" y="190"/>
                  </a:cubicBezTo>
                  <a:cubicBezTo>
                    <a:pt x="4420" y="190"/>
                    <a:pt x="4662" y="1664"/>
                    <a:pt x="4662" y="1664"/>
                  </a:cubicBezTo>
                  <a:cubicBezTo>
                    <a:pt x="4286" y="4396"/>
                    <a:pt x="1" y="4521"/>
                    <a:pt x="1" y="4521"/>
                  </a:cubicBezTo>
                  <a:lnTo>
                    <a:pt x="853" y="7253"/>
                  </a:lnTo>
                  <a:cubicBezTo>
                    <a:pt x="1017" y="7266"/>
                    <a:pt x="1176" y="7273"/>
                    <a:pt x="1330" y="7273"/>
                  </a:cubicBezTo>
                  <a:cubicBezTo>
                    <a:pt x="5607" y="7273"/>
                    <a:pt x="6191" y="2416"/>
                    <a:pt x="6191" y="2416"/>
                  </a:cubicBezTo>
                  <a:cubicBezTo>
                    <a:pt x="6191" y="2416"/>
                    <a:pt x="6918" y="1689"/>
                    <a:pt x="6768" y="1188"/>
                  </a:cubicBezTo>
                  <a:cubicBezTo>
                    <a:pt x="6735" y="1100"/>
                    <a:pt x="6692" y="1064"/>
                    <a:pt x="6642" y="1064"/>
                  </a:cubicBezTo>
                  <a:cubicBezTo>
                    <a:pt x="6424" y="1064"/>
                    <a:pt x="6091" y="1764"/>
                    <a:pt x="6091" y="1764"/>
                  </a:cubicBezTo>
                  <a:cubicBezTo>
                    <a:pt x="6091" y="1764"/>
                    <a:pt x="6492" y="486"/>
                    <a:pt x="6266" y="286"/>
                  </a:cubicBezTo>
                  <a:cubicBezTo>
                    <a:pt x="6251" y="273"/>
                    <a:pt x="6234" y="267"/>
                    <a:pt x="6217" y="267"/>
                  </a:cubicBezTo>
                  <a:cubicBezTo>
                    <a:pt x="5961" y="267"/>
                    <a:pt x="5565" y="1589"/>
                    <a:pt x="5565" y="1589"/>
                  </a:cubicBezTo>
                  <a:cubicBezTo>
                    <a:pt x="5565" y="1589"/>
                    <a:pt x="5890" y="361"/>
                    <a:pt x="5514" y="35"/>
                  </a:cubicBezTo>
                  <a:cubicBezTo>
                    <a:pt x="5482" y="11"/>
                    <a:pt x="5452" y="0"/>
                    <a:pt x="5424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5" name="Google Shape;4646;p80">
              <a:extLst>
                <a:ext uri="{FF2B5EF4-FFF2-40B4-BE49-F238E27FC236}">
                  <a16:creationId xmlns:a16="http://schemas.microsoft.com/office/drawing/2014/main" id="{0529D2F1-5200-0250-236A-28851D970708}"/>
                </a:ext>
              </a:extLst>
            </p:cNvPr>
            <p:cNvSpPr/>
            <p:nvPr/>
          </p:nvSpPr>
          <p:spPr>
            <a:xfrm>
              <a:off x="1261205" y="3444140"/>
              <a:ext cx="503078" cy="345752"/>
            </a:xfrm>
            <a:custGeom>
              <a:avLst/>
              <a:gdLst/>
              <a:ahLst/>
              <a:cxnLst/>
              <a:rect l="l" t="t" r="r" b="b"/>
              <a:pathLst>
                <a:path w="6875" h="4725" extrusionOk="0">
                  <a:moveTo>
                    <a:pt x="4726" y="0"/>
                  </a:moveTo>
                  <a:cubicBezTo>
                    <a:pt x="4639" y="0"/>
                    <a:pt x="4551" y="18"/>
                    <a:pt x="4462" y="55"/>
                  </a:cubicBezTo>
                  <a:cubicBezTo>
                    <a:pt x="3159" y="607"/>
                    <a:pt x="402" y="832"/>
                    <a:pt x="402" y="832"/>
                  </a:cubicBezTo>
                  <a:cubicBezTo>
                    <a:pt x="1" y="1058"/>
                    <a:pt x="577" y="3263"/>
                    <a:pt x="1680" y="4191"/>
                  </a:cubicBezTo>
                  <a:cubicBezTo>
                    <a:pt x="2122" y="4573"/>
                    <a:pt x="2738" y="4725"/>
                    <a:pt x="3380" y="4725"/>
                  </a:cubicBezTo>
                  <a:cubicBezTo>
                    <a:pt x="4338" y="4725"/>
                    <a:pt x="5355" y="4386"/>
                    <a:pt x="5941" y="3965"/>
                  </a:cubicBezTo>
                  <a:cubicBezTo>
                    <a:pt x="6875" y="3288"/>
                    <a:pt x="5916" y="0"/>
                    <a:pt x="4726" y="0"/>
                  </a:cubicBezTo>
                  <a:close/>
                </a:path>
              </a:pathLst>
            </a:custGeom>
            <a:solidFill>
              <a:srgbClr val="FAB919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6" name="Google Shape;4647;p80">
              <a:extLst>
                <a:ext uri="{FF2B5EF4-FFF2-40B4-BE49-F238E27FC236}">
                  <a16:creationId xmlns:a16="http://schemas.microsoft.com/office/drawing/2014/main" id="{BCDBEF77-35E8-6FA8-1C73-FA605B24EB29}"/>
                </a:ext>
              </a:extLst>
            </p:cNvPr>
            <p:cNvSpPr/>
            <p:nvPr/>
          </p:nvSpPr>
          <p:spPr>
            <a:xfrm>
              <a:off x="1332769" y="3693881"/>
              <a:ext cx="392511" cy="118251"/>
            </a:xfrm>
            <a:custGeom>
              <a:avLst/>
              <a:gdLst/>
              <a:ahLst/>
              <a:cxnLst/>
              <a:rect l="l" t="t" r="r" b="b"/>
              <a:pathLst>
                <a:path w="5364" h="1616" extrusionOk="0">
                  <a:moveTo>
                    <a:pt x="5263" y="1"/>
                  </a:moveTo>
                  <a:cubicBezTo>
                    <a:pt x="4440" y="1205"/>
                    <a:pt x="3181" y="1492"/>
                    <a:pt x="2106" y="1492"/>
                  </a:cubicBezTo>
                  <a:cubicBezTo>
                    <a:pt x="1415" y="1492"/>
                    <a:pt x="799" y="1373"/>
                    <a:pt x="426" y="1304"/>
                  </a:cubicBezTo>
                  <a:cubicBezTo>
                    <a:pt x="235" y="1256"/>
                    <a:pt x="135" y="1239"/>
                    <a:pt x="75" y="1239"/>
                  </a:cubicBezTo>
                  <a:cubicBezTo>
                    <a:pt x="40" y="1239"/>
                    <a:pt x="18" y="1245"/>
                    <a:pt x="0" y="1254"/>
                  </a:cubicBezTo>
                  <a:lnTo>
                    <a:pt x="50" y="1354"/>
                  </a:lnTo>
                  <a:cubicBezTo>
                    <a:pt x="75" y="1354"/>
                    <a:pt x="251" y="1379"/>
                    <a:pt x="401" y="1404"/>
                  </a:cubicBezTo>
                  <a:cubicBezTo>
                    <a:pt x="781" y="1487"/>
                    <a:pt x="1414" y="1615"/>
                    <a:pt x="2126" y="1615"/>
                  </a:cubicBezTo>
                  <a:cubicBezTo>
                    <a:pt x="2918" y="1615"/>
                    <a:pt x="3809" y="1457"/>
                    <a:pt x="4562" y="903"/>
                  </a:cubicBezTo>
                  <a:cubicBezTo>
                    <a:pt x="4837" y="703"/>
                    <a:pt x="5113" y="427"/>
                    <a:pt x="5364" y="76"/>
                  </a:cubicBezTo>
                  <a:lnTo>
                    <a:pt x="5263" y="1"/>
                  </a:lnTo>
                  <a:close/>
                </a:path>
              </a:pathLst>
            </a:custGeom>
            <a:solidFill>
              <a:srgbClr val="413E3E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7" name="Google Shape;4648;p80">
              <a:extLst>
                <a:ext uri="{FF2B5EF4-FFF2-40B4-BE49-F238E27FC236}">
                  <a16:creationId xmlns:a16="http://schemas.microsoft.com/office/drawing/2014/main" id="{49FD4CFE-16AA-52D1-E695-6EEB83A8CCD4}"/>
                </a:ext>
              </a:extLst>
            </p:cNvPr>
            <p:cNvSpPr/>
            <p:nvPr/>
          </p:nvSpPr>
          <p:spPr>
            <a:xfrm>
              <a:off x="782575" y="2842725"/>
              <a:ext cx="511713" cy="543398"/>
            </a:xfrm>
            <a:custGeom>
              <a:avLst/>
              <a:gdLst/>
              <a:ahLst/>
              <a:cxnLst/>
              <a:rect l="l" t="t" r="r" b="b"/>
              <a:pathLst>
                <a:path w="6993" h="7426" extrusionOk="0">
                  <a:moveTo>
                    <a:pt x="4305" y="0"/>
                  </a:moveTo>
                  <a:cubicBezTo>
                    <a:pt x="4249" y="0"/>
                    <a:pt x="4193" y="1"/>
                    <a:pt x="4136" y="4"/>
                  </a:cubicBezTo>
                  <a:cubicBezTo>
                    <a:pt x="2231" y="79"/>
                    <a:pt x="1253" y="2284"/>
                    <a:pt x="1404" y="3287"/>
                  </a:cubicBezTo>
                  <a:cubicBezTo>
                    <a:pt x="1404" y="3287"/>
                    <a:pt x="0" y="4139"/>
                    <a:pt x="376" y="5843"/>
                  </a:cubicBezTo>
                  <a:cubicBezTo>
                    <a:pt x="696" y="7316"/>
                    <a:pt x="1853" y="7426"/>
                    <a:pt x="2189" y="7426"/>
                  </a:cubicBezTo>
                  <a:cubicBezTo>
                    <a:pt x="2247" y="7426"/>
                    <a:pt x="2281" y="7422"/>
                    <a:pt x="2281" y="7422"/>
                  </a:cubicBezTo>
                  <a:cubicBezTo>
                    <a:pt x="2281" y="7422"/>
                    <a:pt x="2657" y="5192"/>
                    <a:pt x="3960" y="3563"/>
                  </a:cubicBezTo>
                  <a:cubicBezTo>
                    <a:pt x="5238" y="1959"/>
                    <a:pt x="6993" y="1157"/>
                    <a:pt x="6993" y="1157"/>
                  </a:cubicBezTo>
                  <a:cubicBezTo>
                    <a:pt x="6993" y="1157"/>
                    <a:pt x="6120" y="0"/>
                    <a:pt x="4305" y="0"/>
                  </a:cubicBezTo>
                  <a:close/>
                </a:path>
              </a:pathLst>
            </a:custGeom>
            <a:solidFill>
              <a:srgbClr val="4ABACD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8" name="Google Shape;4649;p80">
              <a:extLst>
                <a:ext uri="{FF2B5EF4-FFF2-40B4-BE49-F238E27FC236}">
                  <a16:creationId xmlns:a16="http://schemas.microsoft.com/office/drawing/2014/main" id="{12054A6C-8121-8E63-E018-ABE75208B3A8}"/>
                </a:ext>
              </a:extLst>
            </p:cNvPr>
            <p:cNvSpPr/>
            <p:nvPr/>
          </p:nvSpPr>
          <p:spPr>
            <a:xfrm>
              <a:off x="960168" y="2844701"/>
              <a:ext cx="560521" cy="345313"/>
            </a:xfrm>
            <a:custGeom>
              <a:avLst/>
              <a:gdLst/>
              <a:ahLst/>
              <a:cxnLst/>
              <a:rect l="l" t="t" r="r" b="b"/>
              <a:pathLst>
                <a:path w="7660" h="4719" extrusionOk="0">
                  <a:moveTo>
                    <a:pt x="7175" y="0"/>
                  </a:moveTo>
                  <a:cubicBezTo>
                    <a:pt x="6892" y="0"/>
                    <a:pt x="6382" y="114"/>
                    <a:pt x="5568" y="428"/>
                  </a:cubicBezTo>
                  <a:cubicBezTo>
                    <a:pt x="3363" y="1255"/>
                    <a:pt x="2611" y="1506"/>
                    <a:pt x="1909" y="2533"/>
                  </a:cubicBezTo>
                  <a:cubicBezTo>
                    <a:pt x="1293" y="3413"/>
                    <a:pt x="1" y="4719"/>
                    <a:pt x="627" y="4719"/>
                  </a:cubicBezTo>
                  <a:cubicBezTo>
                    <a:pt x="715" y="4719"/>
                    <a:pt x="839" y="4693"/>
                    <a:pt x="1007" y="4638"/>
                  </a:cubicBezTo>
                  <a:cubicBezTo>
                    <a:pt x="1007" y="4638"/>
                    <a:pt x="2561" y="4262"/>
                    <a:pt x="3989" y="2784"/>
                  </a:cubicBezTo>
                  <a:cubicBezTo>
                    <a:pt x="5418" y="1330"/>
                    <a:pt x="6320" y="904"/>
                    <a:pt x="7022" y="553"/>
                  </a:cubicBezTo>
                  <a:cubicBezTo>
                    <a:pt x="7481" y="332"/>
                    <a:pt x="7660" y="0"/>
                    <a:pt x="7175" y="0"/>
                  </a:cubicBezTo>
                  <a:close/>
                </a:path>
              </a:pathLst>
            </a:custGeom>
            <a:solidFill>
              <a:srgbClr val="FAB919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59" name="Google Shape;4650;p80">
            <a:extLst>
              <a:ext uri="{FF2B5EF4-FFF2-40B4-BE49-F238E27FC236}">
                <a16:creationId xmlns:a16="http://schemas.microsoft.com/office/drawing/2014/main" id="{964CFED8-F50B-CCAB-0CE0-7E0C56B9DAC2}"/>
              </a:ext>
            </a:extLst>
          </p:cNvPr>
          <p:cNvGrpSpPr/>
          <p:nvPr/>
        </p:nvGrpSpPr>
        <p:grpSpPr>
          <a:xfrm>
            <a:off x="10524271" y="1303583"/>
            <a:ext cx="1270496" cy="1245649"/>
            <a:chOff x="471614" y="518150"/>
            <a:chExt cx="1106961" cy="1085313"/>
          </a:xfrm>
        </p:grpSpPr>
        <p:grpSp>
          <p:nvGrpSpPr>
            <p:cNvPr id="60" name="Google Shape;4651;p80">
              <a:extLst>
                <a:ext uri="{FF2B5EF4-FFF2-40B4-BE49-F238E27FC236}">
                  <a16:creationId xmlns:a16="http://schemas.microsoft.com/office/drawing/2014/main" id="{263F4815-7D85-3759-B730-34EA010BE5F1}"/>
                </a:ext>
              </a:extLst>
            </p:cNvPr>
            <p:cNvGrpSpPr/>
            <p:nvPr/>
          </p:nvGrpSpPr>
          <p:grpSpPr>
            <a:xfrm>
              <a:off x="471614" y="870443"/>
              <a:ext cx="1038872" cy="416520"/>
              <a:chOff x="1386725" y="2623225"/>
              <a:chExt cx="550775" cy="220825"/>
            </a:xfrm>
          </p:grpSpPr>
          <p:sp>
            <p:nvSpPr>
              <p:cNvPr id="64" name="Google Shape;4652;p80">
                <a:extLst>
                  <a:ext uri="{FF2B5EF4-FFF2-40B4-BE49-F238E27FC236}">
                    <a16:creationId xmlns:a16="http://schemas.microsoft.com/office/drawing/2014/main" id="{293DF9B8-9A65-9354-1610-05E6C6A562BE}"/>
                  </a:ext>
                </a:extLst>
              </p:cNvPr>
              <p:cNvSpPr/>
              <p:nvPr/>
            </p:nvSpPr>
            <p:spPr>
              <a:xfrm>
                <a:off x="1585975" y="2746100"/>
                <a:ext cx="156050" cy="97325"/>
              </a:xfrm>
              <a:custGeom>
                <a:avLst/>
                <a:gdLst/>
                <a:ahLst/>
                <a:cxnLst/>
                <a:rect l="l" t="t" r="r" b="b"/>
                <a:pathLst>
                  <a:path w="6242" h="3893" extrusionOk="0">
                    <a:moveTo>
                      <a:pt x="3100" y="0"/>
                    </a:moveTo>
                    <a:cubicBezTo>
                      <a:pt x="1" y="0"/>
                      <a:pt x="1" y="3892"/>
                      <a:pt x="1" y="3892"/>
                    </a:cubicBezTo>
                    <a:lnTo>
                      <a:pt x="1078" y="3892"/>
                    </a:lnTo>
                    <a:cubicBezTo>
                      <a:pt x="1078" y="3892"/>
                      <a:pt x="964" y="738"/>
                      <a:pt x="2940" y="738"/>
                    </a:cubicBezTo>
                    <a:cubicBezTo>
                      <a:pt x="3033" y="738"/>
                      <a:pt x="3131" y="745"/>
                      <a:pt x="3234" y="759"/>
                    </a:cubicBezTo>
                    <a:cubicBezTo>
                      <a:pt x="5514" y="1110"/>
                      <a:pt x="5038" y="3892"/>
                      <a:pt x="5038" y="3892"/>
                    </a:cubicBezTo>
                    <a:lnTo>
                      <a:pt x="6241" y="3892"/>
                    </a:lnTo>
                    <a:cubicBezTo>
                      <a:pt x="6241" y="3892"/>
                      <a:pt x="6141" y="158"/>
                      <a:pt x="3334" y="7"/>
                    </a:cubicBezTo>
                    <a:cubicBezTo>
                      <a:pt x="3254" y="3"/>
                      <a:pt x="3176" y="0"/>
                      <a:pt x="3100" y="0"/>
                    </a:cubicBezTo>
                    <a:close/>
                  </a:path>
                </a:pathLst>
              </a:custGeom>
              <a:solidFill>
                <a:srgbClr val="4ABACD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65" name="Google Shape;4653;p80">
                <a:extLst>
                  <a:ext uri="{FF2B5EF4-FFF2-40B4-BE49-F238E27FC236}">
                    <a16:creationId xmlns:a16="http://schemas.microsoft.com/office/drawing/2014/main" id="{5E862A6D-2DF0-1AEE-5A94-2E8FF7D90334}"/>
                  </a:ext>
                </a:extLst>
              </p:cNvPr>
              <p:cNvSpPr/>
              <p:nvPr/>
            </p:nvSpPr>
            <p:spPr>
              <a:xfrm>
                <a:off x="1535850" y="2711650"/>
                <a:ext cx="256300" cy="131775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5271" extrusionOk="0">
                    <a:moveTo>
                      <a:pt x="5198" y="0"/>
                    </a:moveTo>
                    <a:cubicBezTo>
                      <a:pt x="554" y="0"/>
                      <a:pt x="1" y="5270"/>
                      <a:pt x="1" y="5270"/>
                    </a:cubicBezTo>
                    <a:lnTo>
                      <a:pt x="1580" y="5270"/>
                    </a:lnTo>
                    <a:cubicBezTo>
                      <a:pt x="1580" y="5270"/>
                      <a:pt x="1532" y="924"/>
                      <a:pt x="5020" y="924"/>
                    </a:cubicBezTo>
                    <a:cubicBezTo>
                      <a:pt x="5115" y="924"/>
                      <a:pt x="5213" y="928"/>
                      <a:pt x="5314" y="934"/>
                    </a:cubicBezTo>
                    <a:cubicBezTo>
                      <a:pt x="9249" y="1185"/>
                      <a:pt x="8672" y="5270"/>
                      <a:pt x="8672" y="5270"/>
                    </a:cubicBezTo>
                    <a:lnTo>
                      <a:pt x="10251" y="5270"/>
                    </a:lnTo>
                    <a:cubicBezTo>
                      <a:pt x="10251" y="5270"/>
                      <a:pt x="10201" y="232"/>
                      <a:pt x="5489" y="7"/>
                    </a:cubicBezTo>
                    <a:cubicBezTo>
                      <a:pt x="5390" y="2"/>
                      <a:pt x="5293" y="0"/>
                      <a:pt x="5198" y="0"/>
                    </a:cubicBezTo>
                    <a:close/>
                  </a:path>
                </a:pathLst>
              </a:custGeom>
              <a:solidFill>
                <a:srgbClr val="FAB919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66" name="Google Shape;4654;p80">
                <a:extLst>
                  <a:ext uri="{FF2B5EF4-FFF2-40B4-BE49-F238E27FC236}">
                    <a16:creationId xmlns:a16="http://schemas.microsoft.com/office/drawing/2014/main" id="{09AFD826-7694-2AE6-C5AE-59F98E6D1D4C}"/>
                  </a:ext>
                </a:extLst>
              </p:cNvPr>
              <p:cNvSpPr/>
              <p:nvPr/>
            </p:nvSpPr>
            <p:spPr>
              <a:xfrm>
                <a:off x="1470075" y="2670850"/>
                <a:ext cx="385350" cy="173200"/>
              </a:xfrm>
              <a:custGeom>
                <a:avLst/>
                <a:gdLst/>
                <a:ahLst/>
                <a:cxnLst/>
                <a:rect l="l" t="t" r="r" b="b"/>
                <a:pathLst>
                  <a:path w="15414" h="6928" extrusionOk="0">
                    <a:moveTo>
                      <a:pt x="7832" y="1"/>
                    </a:moveTo>
                    <a:cubicBezTo>
                      <a:pt x="1708" y="1"/>
                      <a:pt x="0" y="6927"/>
                      <a:pt x="0" y="6927"/>
                    </a:cubicBezTo>
                    <a:lnTo>
                      <a:pt x="2055" y="6927"/>
                    </a:lnTo>
                    <a:cubicBezTo>
                      <a:pt x="2055" y="6927"/>
                      <a:pt x="3006" y="1200"/>
                      <a:pt x="7637" y="1200"/>
                    </a:cubicBezTo>
                    <a:cubicBezTo>
                      <a:pt x="7762" y="1200"/>
                      <a:pt x="7890" y="1204"/>
                      <a:pt x="8020" y="1213"/>
                    </a:cubicBezTo>
                    <a:cubicBezTo>
                      <a:pt x="13158" y="1564"/>
                      <a:pt x="13358" y="6927"/>
                      <a:pt x="13358" y="6927"/>
                    </a:cubicBezTo>
                    <a:lnTo>
                      <a:pt x="15414" y="6927"/>
                    </a:lnTo>
                    <a:cubicBezTo>
                      <a:pt x="15414" y="6927"/>
                      <a:pt x="14411" y="311"/>
                      <a:pt x="8221" y="10"/>
                    </a:cubicBezTo>
                    <a:cubicBezTo>
                      <a:pt x="8089" y="4"/>
                      <a:pt x="7960" y="1"/>
                      <a:pt x="7832" y="1"/>
                    </a:cubicBezTo>
                    <a:close/>
                  </a:path>
                </a:pathLst>
              </a:custGeom>
              <a:solidFill>
                <a:srgbClr val="ED8C18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67" name="Google Shape;4655;p80">
                <a:extLst>
                  <a:ext uri="{FF2B5EF4-FFF2-40B4-BE49-F238E27FC236}">
                    <a16:creationId xmlns:a16="http://schemas.microsoft.com/office/drawing/2014/main" id="{7B9A118F-508F-9C07-1CE5-EB535F2B932B}"/>
                  </a:ext>
                </a:extLst>
              </p:cNvPr>
              <p:cNvSpPr/>
              <p:nvPr/>
            </p:nvSpPr>
            <p:spPr>
              <a:xfrm>
                <a:off x="1386725" y="2623225"/>
                <a:ext cx="550775" cy="220200"/>
              </a:xfrm>
              <a:custGeom>
                <a:avLst/>
                <a:gdLst/>
                <a:ahLst/>
                <a:cxnLst/>
                <a:rect l="l" t="t" r="r" b="b"/>
                <a:pathLst>
                  <a:path w="22031" h="8808" extrusionOk="0">
                    <a:moveTo>
                      <a:pt x="10981" y="0"/>
                    </a:moveTo>
                    <a:cubicBezTo>
                      <a:pt x="2438" y="0"/>
                      <a:pt x="1" y="8807"/>
                      <a:pt x="1" y="8807"/>
                    </a:cubicBezTo>
                    <a:lnTo>
                      <a:pt x="2933" y="8807"/>
                    </a:lnTo>
                    <a:cubicBezTo>
                      <a:pt x="2933" y="8807"/>
                      <a:pt x="4309" y="1436"/>
                      <a:pt x="11196" y="1436"/>
                    </a:cubicBezTo>
                    <a:cubicBezTo>
                      <a:pt x="11265" y="1436"/>
                      <a:pt x="11334" y="1437"/>
                      <a:pt x="11404" y="1439"/>
                    </a:cubicBezTo>
                    <a:cubicBezTo>
                      <a:pt x="18748" y="1589"/>
                      <a:pt x="19099" y="8807"/>
                      <a:pt x="19099" y="8807"/>
                    </a:cubicBezTo>
                    <a:lnTo>
                      <a:pt x="22031" y="8807"/>
                    </a:lnTo>
                    <a:cubicBezTo>
                      <a:pt x="22031" y="8807"/>
                      <a:pt x="20076" y="336"/>
                      <a:pt x="11479" y="10"/>
                    </a:cubicBezTo>
                    <a:cubicBezTo>
                      <a:pt x="11311" y="3"/>
                      <a:pt x="11145" y="0"/>
                      <a:pt x="10981" y="0"/>
                    </a:cubicBezTo>
                    <a:close/>
                  </a:path>
                </a:pathLst>
              </a:custGeom>
              <a:solidFill>
                <a:srgbClr val="E63813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  <p:sp>
          <p:nvSpPr>
            <p:cNvPr id="61" name="Google Shape;4656;p80">
              <a:extLst>
                <a:ext uri="{FF2B5EF4-FFF2-40B4-BE49-F238E27FC236}">
                  <a16:creationId xmlns:a16="http://schemas.microsoft.com/office/drawing/2014/main" id="{5085651D-4CB1-6DB2-0646-07608FBA2328}"/>
                </a:ext>
              </a:extLst>
            </p:cNvPr>
            <p:cNvSpPr/>
            <p:nvPr/>
          </p:nvSpPr>
          <p:spPr>
            <a:xfrm>
              <a:off x="1141775" y="1419563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CAB8C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2" name="Google Shape;4657;p80">
              <a:extLst>
                <a:ext uri="{FF2B5EF4-FFF2-40B4-BE49-F238E27FC236}">
                  <a16:creationId xmlns:a16="http://schemas.microsoft.com/office/drawing/2014/main" id="{FB789462-E076-AC71-C7E6-31078D8DD806}"/>
                </a:ext>
              </a:extLst>
            </p:cNvPr>
            <p:cNvSpPr/>
            <p:nvPr/>
          </p:nvSpPr>
          <p:spPr>
            <a:xfrm>
              <a:off x="1385075" y="776388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85C5A7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3" name="Google Shape;4658;p80">
              <a:extLst>
                <a:ext uri="{FF2B5EF4-FFF2-40B4-BE49-F238E27FC236}">
                  <a16:creationId xmlns:a16="http://schemas.microsoft.com/office/drawing/2014/main" id="{6EF166BB-D242-4D29-70B4-5307BD58A7D9}"/>
                </a:ext>
              </a:extLst>
            </p:cNvPr>
            <p:cNvSpPr/>
            <p:nvPr/>
          </p:nvSpPr>
          <p:spPr>
            <a:xfrm>
              <a:off x="928350" y="5181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4ABACD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68" name="Google Shape;4662;p80">
            <a:extLst>
              <a:ext uri="{FF2B5EF4-FFF2-40B4-BE49-F238E27FC236}">
                <a16:creationId xmlns:a16="http://schemas.microsoft.com/office/drawing/2014/main" id="{0FE85409-32E6-A67B-B8F4-1C601307306B}"/>
              </a:ext>
            </a:extLst>
          </p:cNvPr>
          <p:cNvSpPr/>
          <p:nvPr/>
        </p:nvSpPr>
        <p:spPr>
          <a:xfrm rot="9900017">
            <a:off x="8956934" y="4192622"/>
            <a:ext cx="3457955" cy="2364223"/>
          </a:xfrm>
          <a:custGeom>
            <a:avLst/>
            <a:gdLst/>
            <a:ahLst/>
            <a:cxnLst/>
            <a:rect l="l" t="t" r="r" b="b"/>
            <a:pathLst>
              <a:path w="50649" h="34629" extrusionOk="0">
                <a:moveTo>
                  <a:pt x="32733" y="0"/>
                </a:moveTo>
                <a:cubicBezTo>
                  <a:pt x="32447" y="7"/>
                  <a:pt x="32162" y="12"/>
                  <a:pt x="31883" y="28"/>
                </a:cubicBezTo>
                <a:cubicBezTo>
                  <a:pt x="31822" y="28"/>
                  <a:pt x="31779" y="78"/>
                  <a:pt x="31784" y="139"/>
                </a:cubicBezTo>
                <a:cubicBezTo>
                  <a:pt x="31784" y="193"/>
                  <a:pt x="31833" y="237"/>
                  <a:pt x="31888" y="237"/>
                </a:cubicBezTo>
                <a:lnTo>
                  <a:pt x="31893" y="237"/>
                </a:lnTo>
                <a:cubicBezTo>
                  <a:pt x="32167" y="225"/>
                  <a:pt x="32453" y="215"/>
                  <a:pt x="32733" y="215"/>
                </a:cubicBezTo>
                <a:cubicBezTo>
                  <a:pt x="32792" y="210"/>
                  <a:pt x="32842" y="165"/>
                  <a:pt x="32837" y="106"/>
                </a:cubicBezTo>
                <a:cubicBezTo>
                  <a:pt x="32837" y="45"/>
                  <a:pt x="32792" y="0"/>
                  <a:pt x="32733" y="0"/>
                </a:cubicBezTo>
                <a:close/>
                <a:moveTo>
                  <a:pt x="33581" y="7"/>
                </a:moveTo>
                <a:cubicBezTo>
                  <a:pt x="33527" y="7"/>
                  <a:pt x="33472" y="50"/>
                  <a:pt x="33472" y="111"/>
                </a:cubicBezTo>
                <a:cubicBezTo>
                  <a:pt x="33472" y="171"/>
                  <a:pt x="33515" y="220"/>
                  <a:pt x="33576" y="220"/>
                </a:cubicBezTo>
                <a:cubicBezTo>
                  <a:pt x="33851" y="225"/>
                  <a:pt x="34135" y="237"/>
                  <a:pt x="34415" y="258"/>
                </a:cubicBezTo>
                <a:lnTo>
                  <a:pt x="34426" y="258"/>
                </a:lnTo>
                <a:cubicBezTo>
                  <a:pt x="34481" y="258"/>
                  <a:pt x="34524" y="215"/>
                  <a:pt x="34530" y="160"/>
                </a:cubicBezTo>
                <a:cubicBezTo>
                  <a:pt x="34530" y="99"/>
                  <a:pt x="34486" y="50"/>
                  <a:pt x="34431" y="45"/>
                </a:cubicBezTo>
                <a:cubicBezTo>
                  <a:pt x="34147" y="28"/>
                  <a:pt x="33861" y="18"/>
                  <a:pt x="33581" y="7"/>
                </a:cubicBezTo>
                <a:close/>
                <a:moveTo>
                  <a:pt x="31042" y="88"/>
                </a:moveTo>
                <a:cubicBezTo>
                  <a:pt x="31039" y="88"/>
                  <a:pt x="31036" y="88"/>
                  <a:pt x="31033" y="89"/>
                </a:cubicBezTo>
                <a:cubicBezTo>
                  <a:pt x="30753" y="116"/>
                  <a:pt x="30469" y="149"/>
                  <a:pt x="30189" y="187"/>
                </a:cubicBezTo>
                <a:cubicBezTo>
                  <a:pt x="30135" y="198"/>
                  <a:pt x="30090" y="248"/>
                  <a:pt x="30102" y="308"/>
                </a:cubicBezTo>
                <a:cubicBezTo>
                  <a:pt x="30107" y="362"/>
                  <a:pt x="30156" y="395"/>
                  <a:pt x="30206" y="395"/>
                </a:cubicBezTo>
                <a:lnTo>
                  <a:pt x="30222" y="395"/>
                </a:lnTo>
                <a:cubicBezTo>
                  <a:pt x="30496" y="357"/>
                  <a:pt x="30775" y="324"/>
                  <a:pt x="31056" y="296"/>
                </a:cubicBezTo>
                <a:cubicBezTo>
                  <a:pt x="31115" y="291"/>
                  <a:pt x="31154" y="243"/>
                  <a:pt x="31148" y="182"/>
                </a:cubicBezTo>
                <a:cubicBezTo>
                  <a:pt x="31143" y="130"/>
                  <a:pt x="31094" y="88"/>
                  <a:pt x="31042" y="88"/>
                </a:cubicBezTo>
                <a:close/>
                <a:moveTo>
                  <a:pt x="35275" y="111"/>
                </a:moveTo>
                <a:cubicBezTo>
                  <a:pt x="35215" y="111"/>
                  <a:pt x="35166" y="149"/>
                  <a:pt x="35160" y="204"/>
                </a:cubicBezTo>
                <a:cubicBezTo>
                  <a:pt x="35154" y="264"/>
                  <a:pt x="35199" y="314"/>
                  <a:pt x="35258" y="319"/>
                </a:cubicBezTo>
                <a:cubicBezTo>
                  <a:pt x="35538" y="346"/>
                  <a:pt x="35817" y="379"/>
                  <a:pt x="36098" y="412"/>
                </a:cubicBezTo>
                <a:lnTo>
                  <a:pt x="36108" y="412"/>
                </a:lnTo>
                <a:cubicBezTo>
                  <a:pt x="36163" y="412"/>
                  <a:pt x="36207" y="374"/>
                  <a:pt x="36212" y="319"/>
                </a:cubicBezTo>
                <a:cubicBezTo>
                  <a:pt x="36219" y="264"/>
                  <a:pt x="36179" y="210"/>
                  <a:pt x="36120" y="204"/>
                </a:cubicBezTo>
                <a:cubicBezTo>
                  <a:pt x="35840" y="165"/>
                  <a:pt x="35561" y="139"/>
                  <a:pt x="35275" y="111"/>
                </a:cubicBezTo>
                <a:close/>
                <a:moveTo>
                  <a:pt x="36946" y="317"/>
                </a:moveTo>
                <a:cubicBezTo>
                  <a:pt x="36897" y="317"/>
                  <a:pt x="36848" y="357"/>
                  <a:pt x="36843" y="407"/>
                </a:cubicBezTo>
                <a:cubicBezTo>
                  <a:pt x="36831" y="467"/>
                  <a:pt x="36870" y="516"/>
                  <a:pt x="36930" y="527"/>
                </a:cubicBezTo>
                <a:cubicBezTo>
                  <a:pt x="37210" y="571"/>
                  <a:pt x="37484" y="615"/>
                  <a:pt x="37758" y="665"/>
                </a:cubicBezTo>
                <a:lnTo>
                  <a:pt x="37780" y="665"/>
                </a:lnTo>
                <a:cubicBezTo>
                  <a:pt x="37830" y="665"/>
                  <a:pt x="37873" y="632"/>
                  <a:pt x="37884" y="577"/>
                </a:cubicBezTo>
                <a:cubicBezTo>
                  <a:pt x="37896" y="521"/>
                  <a:pt x="37856" y="467"/>
                  <a:pt x="37797" y="456"/>
                </a:cubicBezTo>
                <a:cubicBezTo>
                  <a:pt x="37517" y="407"/>
                  <a:pt x="37243" y="362"/>
                  <a:pt x="36963" y="319"/>
                </a:cubicBezTo>
                <a:cubicBezTo>
                  <a:pt x="36958" y="318"/>
                  <a:pt x="36952" y="317"/>
                  <a:pt x="36946" y="317"/>
                </a:cubicBezTo>
                <a:close/>
                <a:moveTo>
                  <a:pt x="29371" y="328"/>
                </a:moveTo>
                <a:cubicBezTo>
                  <a:pt x="29364" y="328"/>
                  <a:pt x="29358" y="328"/>
                  <a:pt x="29351" y="329"/>
                </a:cubicBezTo>
                <a:cubicBezTo>
                  <a:pt x="29071" y="385"/>
                  <a:pt x="28792" y="445"/>
                  <a:pt x="28523" y="516"/>
                </a:cubicBezTo>
                <a:cubicBezTo>
                  <a:pt x="28463" y="527"/>
                  <a:pt x="28430" y="587"/>
                  <a:pt x="28446" y="642"/>
                </a:cubicBezTo>
                <a:cubicBezTo>
                  <a:pt x="28458" y="691"/>
                  <a:pt x="28501" y="724"/>
                  <a:pt x="28544" y="724"/>
                </a:cubicBezTo>
                <a:cubicBezTo>
                  <a:pt x="28556" y="724"/>
                  <a:pt x="28567" y="719"/>
                  <a:pt x="28572" y="719"/>
                </a:cubicBezTo>
                <a:cubicBezTo>
                  <a:pt x="28835" y="653"/>
                  <a:pt x="29115" y="592"/>
                  <a:pt x="29394" y="538"/>
                </a:cubicBezTo>
                <a:cubicBezTo>
                  <a:pt x="29449" y="527"/>
                  <a:pt x="29488" y="473"/>
                  <a:pt x="29477" y="412"/>
                </a:cubicBezTo>
                <a:cubicBezTo>
                  <a:pt x="29467" y="363"/>
                  <a:pt x="29423" y="328"/>
                  <a:pt x="29371" y="328"/>
                </a:cubicBezTo>
                <a:close/>
                <a:moveTo>
                  <a:pt x="38611" y="613"/>
                </a:moveTo>
                <a:cubicBezTo>
                  <a:pt x="38563" y="613"/>
                  <a:pt x="38519" y="649"/>
                  <a:pt x="38503" y="698"/>
                </a:cubicBezTo>
                <a:cubicBezTo>
                  <a:pt x="38493" y="757"/>
                  <a:pt x="38531" y="812"/>
                  <a:pt x="38586" y="823"/>
                </a:cubicBezTo>
                <a:cubicBezTo>
                  <a:pt x="38865" y="878"/>
                  <a:pt x="39139" y="938"/>
                  <a:pt x="39414" y="999"/>
                </a:cubicBezTo>
                <a:cubicBezTo>
                  <a:pt x="39419" y="1004"/>
                  <a:pt x="39429" y="1004"/>
                  <a:pt x="39435" y="1004"/>
                </a:cubicBezTo>
                <a:cubicBezTo>
                  <a:pt x="39485" y="1004"/>
                  <a:pt x="39528" y="971"/>
                  <a:pt x="39540" y="921"/>
                </a:cubicBezTo>
                <a:cubicBezTo>
                  <a:pt x="39550" y="862"/>
                  <a:pt x="39518" y="807"/>
                  <a:pt x="39457" y="796"/>
                </a:cubicBezTo>
                <a:cubicBezTo>
                  <a:pt x="39183" y="731"/>
                  <a:pt x="38909" y="670"/>
                  <a:pt x="38630" y="615"/>
                </a:cubicBezTo>
                <a:cubicBezTo>
                  <a:pt x="38623" y="614"/>
                  <a:pt x="38617" y="613"/>
                  <a:pt x="38611" y="613"/>
                </a:cubicBezTo>
                <a:close/>
                <a:moveTo>
                  <a:pt x="27734" y="742"/>
                </a:moveTo>
                <a:cubicBezTo>
                  <a:pt x="27724" y="742"/>
                  <a:pt x="27713" y="743"/>
                  <a:pt x="27701" y="746"/>
                </a:cubicBezTo>
                <a:cubicBezTo>
                  <a:pt x="27432" y="834"/>
                  <a:pt x="27163" y="928"/>
                  <a:pt x="26900" y="1026"/>
                </a:cubicBezTo>
                <a:cubicBezTo>
                  <a:pt x="26846" y="1048"/>
                  <a:pt x="26819" y="1108"/>
                  <a:pt x="26840" y="1163"/>
                </a:cubicBezTo>
                <a:cubicBezTo>
                  <a:pt x="26857" y="1207"/>
                  <a:pt x="26895" y="1234"/>
                  <a:pt x="26938" y="1234"/>
                </a:cubicBezTo>
                <a:cubicBezTo>
                  <a:pt x="26950" y="1234"/>
                  <a:pt x="26961" y="1229"/>
                  <a:pt x="26978" y="1224"/>
                </a:cubicBezTo>
                <a:cubicBezTo>
                  <a:pt x="27234" y="1125"/>
                  <a:pt x="27497" y="1032"/>
                  <a:pt x="27767" y="949"/>
                </a:cubicBezTo>
                <a:cubicBezTo>
                  <a:pt x="27821" y="928"/>
                  <a:pt x="27854" y="873"/>
                  <a:pt x="27833" y="817"/>
                </a:cubicBezTo>
                <a:cubicBezTo>
                  <a:pt x="27819" y="768"/>
                  <a:pt x="27780" y="742"/>
                  <a:pt x="27734" y="742"/>
                </a:cubicBezTo>
                <a:close/>
                <a:moveTo>
                  <a:pt x="40255" y="989"/>
                </a:moveTo>
                <a:cubicBezTo>
                  <a:pt x="40210" y="989"/>
                  <a:pt x="40168" y="1020"/>
                  <a:pt x="40158" y="1070"/>
                </a:cubicBezTo>
                <a:cubicBezTo>
                  <a:pt x="40142" y="1125"/>
                  <a:pt x="40175" y="1179"/>
                  <a:pt x="40236" y="1196"/>
                </a:cubicBezTo>
                <a:cubicBezTo>
                  <a:pt x="40509" y="1267"/>
                  <a:pt x="40778" y="1338"/>
                  <a:pt x="41053" y="1409"/>
                </a:cubicBezTo>
                <a:cubicBezTo>
                  <a:pt x="41058" y="1409"/>
                  <a:pt x="41068" y="1415"/>
                  <a:pt x="41079" y="1415"/>
                </a:cubicBezTo>
                <a:cubicBezTo>
                  <a:pt x="41124" y="1415"/>
                  <a:pt x="41167" y="1382"/>
                  <a:pt x="41178" y="1333"/>
                </a:cubicBezTo>
                <a:cubicBezTo>
                  <a:pt x="41195" y="1278"/>
                  <a:pt x="41162" y="1217"/>
                  <a:pt x="41107" y="1207"/>
                </a:cubicBezTo>
                <a:cubicBezTo>
                  <a:pt x="40833" y="1130"/>
                  <a:pt x="40559" y="1059"/>
                  <a:pt x="40284" y="994"/>
                </a:cubicBezTo>
                <a:cubicBezTo>
                  <a:pt x="40275" y="991"/>
                  <a:pt x="40265" y="989"/>
                  <a:pt x="40255" y="989"/>
                </a:cubicBezTo>
                <a:close/>
                <a:moveTo>
                  <a:pt x="41893" y="1433"/>
                </a:moveTo>
                <a:cubicBezTo>
                  <a:pt x="41846" y="1433"/>
                  <a:pt x="41806" y="1463"/>
                  <a:pt x="41792" y="1508"/>
                </a:cubicBezTo>
                <a:cubicBezTo>
                  <a:pt x="41776" y="1563"/>
                  <a:pt x="41809" y="1624"/>
                  <a:pt x="41863" y="1639"/>
                </a:cubicBezTo>
                <a:cubicBezTo>
                  <a:pt x="42138" y="1717"/>
                  <a:pt x="42406" y="1799"/>
                  <a:pt x="42669" y="1882"/>
                </a:cubicBezTo>
                <a:cubicBezTo>
                  <a:pt x="42680" y="1887"/>
                  <a:pt x="42690" y="1887"/>
                  <a:pt x="42702" y="1887"/>
                </a:cubicBezTo>
                <a:cubicBezTo>
                  <a:pt x="42746" y="1887"/>
                  <a:pt x="42789" y="1859"/>
                  <a:pt x="42801" y="1816"/>
                </a:cubicBezTo>
                <a:cubicBezTo>
                  <a:pt x="42817" y="1760"/>
                  <a:pt x="42789" y="1700"/>
                  <a:pt x="42735" y="1684"/>
                </a:cubicBezTo>
                <a:cubicBezTo>
                  <a:pt x="42467" y="1596"/>
                  <a:pt x="42197" y="1513"/>
                  <a:pt x="41923" y="1437"/>
                </a:cubicBezTo>
                <a:cubicBezTo>
                  <a:pt x="41913" y="1434"/>
                  <a:pt x="41903" y="1433"/>
                  <a:pt x="41893" y="1433"/>
                </a:cubicBezTo>
                <a:close/>
                <a:moveTo>
                  <a:pt x="26163" y="1349"/>
                </a:moveTo>
                <a:cubicBezTo>
                  <a:pt x="26147" y="1349"/>
                  <a:pt x="26131" y="1353"/>
                  <a:pt x="26116" y="1361"/>
                </a:cubicBezTo>
                <a:cubicBezTo>
                  <a:pt x="25848" y="1475"/>
                  <a:pt x="25597" y="1596"/>
                  <a:pt x="25349" y="1717"/>
                </a:cubicBezTo>
                <a:cubicBezTo>
                  <a:pt x="25294" y="1743"/>
                  <a:pt x="25273" y="1804"/>
                  <a:pt x="25301" y="1859"/>
                </a:cubicBezTo>
                <a:cubicBezTo>
                  <a:pt x="25316" y="1897"/>
                  <a:pt x="25355" y="1920"/>
                  <a:pt x="25393" y="1920"/>
                </a:cubicBezTo>
                <a:cubicBezTo>
                  <a:pt x="25410" y="1920"/>
                  <a:pt x="25426" y="1914"/>
                  <a:pt x="25437" y="1908"/>
                </a:cubicBezTo>
                <a:cubicBezTo>
                  <a:pt x="25683" y="1788"/>
                  <a:pt x="25941" y="1667"/>
                  <a:pt x="26199" y="1553"/>
                </a:cubicBezTo>
                <a:cubicBezTo>
                  <a:pt x="26254" y="1525"/>
                  <a:pt x="26275" y="1465"/>
                  <a:pt x="26254" y="1409"/>
                </a:cubicBezTo>
                <a:cubicBezTo>
                  <a:pt x="26238" y="1371"/>
                  <a:pt x="26201" y="1349"/>
                  <a:pt x="26163" y="1349"/>
                </a:cubicBezTo>
                <a:close/>
                <a:moveTo>
                  <a:pt x="43509" y="1936"/>
                </a:moveTo>
                <a:cubicBezTo>
                  <a:pt x="43465" y="1936"/>
                  <a:pt x="43422" y="1963"/>
                  <a:pt x="43409" y="2006"/>
                </a:cubicBezTo>
                <a:cubicBezTo>
                  <a:pt x="43387" y="2067"/>
                  <a:pt x="43420" y="2122"/>
                  <a:pt x="43474" y="2145"/>
                </a:cubicBezTo>
                <a:cubicBezTo>
                  <a:pt x="43743" y="2231"/>
                  <a:pt x="44012" y="2325"/>
                  <a:pt x="44269" y="2418"/>
                </a:cubicBezTo>
                <a:cubicBezTo>
                  <a:pt x="44286" y="2418"/>
                  <a:pt x="44296" y="2423"/>
                  <a:pt x="44308" y="2423"/>
                </a:cubicBezTo>
                <a:cubicBezTo>
                  <a:pt x="44352" y="2423"/>
                  <a:pt x="44390" y="2396"/>
                  <a:pt x="44407" y="2352"/>
                </a:cubicBezTo>
                <a:cubicBezTo>
                  <a:pt x="44428" y="2297"/>
                  <a:pt x="44395" y="2237"/>
                  <a:pt x="44341" y="2216"/>
                </a:cubicBezTo>
                <a:cubicBezTo>
                  <a:pt x="44078" y="2127"/>
                  <a:pt x="43815" y="2034"/>
                  <a:pt x="43540" y="1941"/>
                </a:cubicBezTo>
                <a:cubicBezTo>
                  <a:pt x="43530" y="1938"/>
                  <a:pt x="43519" y="1936"/>
                  <a:pt x="43509" y="1936"/>
                </a:cubicBezTo>
                <a:close/>
                <a:moveTo>
                  <a:pt x="24643" y="2093"/>
                </a:moveTo>
                <a:cubicBezTo>
                  <a:pt x="24626" y="2093"/>
                  <a:pt x="24609" y="2097"/>
                  <a:pt x="24593" y="2105"/>
                </a:cubicBezTo>
                <a:cubicBezTo>
                  <a:pt x="24340" y="2237"/>
                  <a:pt x="24094" y="2380"/>
                  <a:pt x="23854" y="2522"/>
                </a:cubicBezTo>
                <a:cubicBezTo>
                  <a:pt x="23804" y="2550"/>
                  <a:pt x="23788" y="2615"/>
                  <a:pt x="23814" y="2664"/>
                </a:cubicBezTo>
                <a:cubicBezTo>
                  <a:pt x="23837" y="2697"/>
                  <a:pt x="23869" y="2714"/>
                  <a:pt x="23908" y="2714"/>
                </a:cubicBezTo>
                <a:cubicBezTo>
                  <a:pt x="23925" y="2714"/>
                  <a:pt x="23941" y="2714"/>
                  <a:pt x="23963" y="2704"/>
                </a:cubicBezTo>
                <a:cubicBezTo>
                  <a:pt x="24198" y="2560"/>
                  <a:pt x="24446" y="2423"/>
                  <a:pt x="24692" y="2292"/>
                </a:cubicBezTo>
                <a:cubicBezTo>
                  <a:pt x="24742" y="2264"/>
                  <a:pt x="24763" y="2199"/>
                  <a:pt x="24735" y="2150"/>
                </a:cubicBezTo>
                <a:cubicBezTo>
                  <a:pt x="24717" y="2112"/>
                  <a:pt x="24681" y="2093"/>
                  <a:pt x="24643" y="2093"/>
                </a:cubicBezTo>
                <a:close/>
                <a:moveTo>
                  <a:pt x="45101" y="2499"/>
                </a:moveTo>
                <a:cubicBezTo>
                  <a:pt x="45059" y="2499"/>
                  <a:pt x="45020" y="2524"/>
                  <a:pt x="45004" y="2566"/>
                </a:cubicBezTo>
                <a:cubicBezTo>
                  <a:pt x="44982" y="2621"/>
                  <a:pt x="45009" y="2681"/>
                  <a:pt x="45065" y="2704"/>
                </a:cubicBezTo>
                <a:cubicBezTo>
                  <a:pt x="45338" y="2802"/>
                  <a:pt x="45601" y="2906"/>
                  <a:pt x="45854" y="3005"/>
                </a:cubicBezTo>
                <a:cubicBezTo>
                  <a:pt x="45870" y="3010"/>
                  <a:pt x="45880" y="3010"/>
                  <a:pt x="45892" y="3010"/>
                </a:cubicBezTo>
                <a:cubicBezTo>
                  <a:pt x="45935" y="3010"/>
                  <a:pt x="45974" y="2982"/>
                  <a:pt x="45991" y="2944"/>
                </a:cubicBezTo>
                <a:cubicBezTo>
                  <a:pt x="46012" y="2889"/>
                  <a:pt x="45985" y="2829"/>
                  <a:pt x="45930" y="2808"/>
                </a:cubicBezTo>
                <a:cubicBezTo>
                  <a:pt x="45678" y="2709"/>
                  <a:pt x="45409" y="2605"/>
                  <a:pt x="45141" y="2506"/>
                </a:cubicBezTo>
                <a:cubicBezTo>
                  <a:pt x="45128" y="2501"/>
                  <a:pt x="45114" y="2499"/>
                  <a:pt x="45101" y="2499"/>
                </a:cubicBezTo>
                <a:close/>
                <a:moveTo>
                  <a:pt x="23187" y="2949"/>
                </a:moveTo>
                <a:cubicBezTo>
                  <a:pt x="23167" y="2949"/>
                  <a:pt x="23148" y="2955"/>
                  <a:pt x="23130" y="2967"/>
                </a:cubicBezTo>
                <a:cubicBezTo>
                  <a:pt x="22893" y="3119"/>
                  <a:pt x="22658" y="3278"/>
                  <a:pt x="22428" y="3443"/>
                </a:cubicBezTo>
                <a:cubicBezTo>
                  <a:pt x="22379" y="3476"/>
                  <a:pt x="22367" y="3542"/>
                  <a:pt x="22407" y="3592"/>
                </a:cubicBezTo>
                <a:cubicBezTo>
                  <a:pt x="22423" y="3618"/>
                  <a:pt x="22455" y="3635"/>
                  <a:pt x="22488" y="3635"/>
                </a:cubicBezTo>
                <a:cubicBezTo>
                  <a:pt x="22511" y="3635"/>
                  <a:pt x="22532" y="3630"/>
                  <a:pt x="22554" y="3613"/>
                </a:cubicBezTo>
                <a:cubicBezTo>
                  <a:pt x="22779" y="3453"/>
                  <a:pt x="23014" y="3296"/>
                  <a:pt x="23245" y="3142"/>
                </a:cubicBezTo>
                <a:cubicBezTo>
                  <a:pt x="23295" y="3109"/>
                  <a:pt x="23310" y="3043"/>
                  <a:pt x="23278" y="3000"/>
                </a:cubicBezTo>
                <a:cubicBezTo>
                  <a:pt x="23256" y="2967"/>
                  <a:pt x="23222" y="2949"/>
                  <a:pt x="23187" y="2949"/>
                </a:cubicBezTo>
                <a:close/>
                <a:moveTo>
                  <a:pt x="46681" y="3112"/>
                </a:moveTo>
                <a:cubicBezTo>
                  <a:pt x="46638" y="3112"/>
                  <a:pt x="46599" y="3137"/>
                  <a:pt x="46583" y="3180"/>
                </a:cubicBezTo>
                <a:cubicBezTo>
                  <a:pt x="46560" y="3235"/>
                  <a:pt x="46588" y="3296"/>
                  <a:pt x="46643" y="3317"/>
                </a:cubicBezTo>
                <a:cubicBezTo>
                  <a:pt x="46911" y="3427"/>
                  <a:pt x="47175" y="3536"/>
                  <a:pt x="47421" y="3640"/>
                </a:cubicBezTo>
                <a:cubicBezTo>
                  <a:pt x="47432" y="3645"/>
                  <a:pt x="47448" y="3651"/>
                  <a:pt x="47459" y="3651"/>
                </a:cubicBezTo>
                <a:cubicBezTo>
                  <a:pt x="47503" y="3651"/>
                  <a:pt x="47542" y="3624"/>
                  <a:pt x="47557" y="3585"/>
                </a:cubicBezTo>
                <a:cubicBezTo>
                  <a:pt x="47580" y="3531"/>
                  <a:pt x="47557" y="3471"/>
                  <a:pt x="47503" y="3448"/>
                </a:cubicBezTo>
                <a:cubicBezTo>
                  <a:pt x="47256" y="3339"/>
                  <a:pt x="46993" y="3235"/>
                  <a:pt x="46719" y="3119"/>
                </a:cubicBezTo>
                <a:cubicBezTo>
                  <a:pt x="46707" y="3114"/>
                  <a:pt x="46693" y="3112"/>
                  <a:pt x="46681" y="3112"/>
                </a:cubicBezTo>
                <a:close/>
                <a:moveTo>
                  <a:pt x="48236" y="3778"/>
                </a:moveTo>
                <a:cubicBezTo>
                  <a:pt x="48196" y="3778"/>
                  <a:pt x="48159" y="3802"/>
                  <a:pt x="48139" y="3838"/>
                </a:cubicBezTo>
                <a:cubicBezTo>
                  <a:pt x="48116" y="3893"/>
                  <a:pt x="48139" y="3959"/>
                  <a:pt x="48194" y="3980"/>
                </a:cubicBezTo>
                <a:cubicBezTo>
                  <a:pt x="48473" y="4106"/>
                  <a:pt x="48731" y="4222"/>
                  <a:pt x="48961" y="4331"/>
                </a:cubicBezTo>
                <a:cubicBezTo>
                  <a:pt x="48978" y="4336"/>
                  <a:pt x="48994" y="4341"/>
                  <a:pt x="49004" y="4341"/>
                </a:cubicBezTo>
                <a:cubicBezTo>
                  <a:pt x="49049" y="4341"/>
                  <a:pt x="49087" y="4320"/>
                  <a:pt x="49103" y="4282"/>
                </a:cubicBezTo>
                <a:cubicBezTo>
                  <a:pt x="49125" y="4227"/>
                  <a:pt x="49103" y="4166"/>
                  <a:pt x="49054" y="4139"/>
                </a:cubicBezTo>
                <a:cubicBezTo>
                  <a:pt x="48819" y="4030"/>
                  <a:pt x="48561" y="3914"/>
                  <a:pt x="48281" y="3789"/>
                </a:cubicBezTo>
                <a:cubicBezTo>
                  <a:pt x="48266" y="3781"/>
                  <a:pt x="48251" y="3778"/>
                  <a:pt x="48236" y="3778"/>
                </a:cubicBezTo>
                <a:close/>
                <a:moveTo>
                  <a:pt x="21815" y="3929"/>
                </a:moveTo>
                <a:cubicBezTo>
                  <a:pt x="21793" y="3929"/>
                  <a:pt x="21769" y="3937"/>
                  <a:pt x="21749" y="3953"/>
                </a:cubicBezTo>
                <a:cubicBezTo>
                  <a:pt x="21529" y="4128"/>
                  <a:pt x="21310" y="4308"/>
                  <a:pt x="21097" y="4495"/>
                </a:cubicBezTo>
                <a:cubicBezTo>
                  <a:pt x="21052" y="4533"/>
                  <a:pt x="21047" y="4599"/>
                  <a:pt x="21085" y="4644"/>
                </a:cubicBezTo>
                <a:cubicBezTo>
                  <a:pt x="21107" y="4670"/>
                  <a:pt x="21140" y="4682"/>
                  <a:pt x="21168" y="4682"/>
                </a:cubicBezTo>
                <a:cubicBezTo>
                  <a:pt x="21190" y="4682"/>
                  <a:pt x="21216" y="4670"/>
                  <a:pt x="21239" y="4654"/>
                </a:cubicBezTo>
                <a:cubicBezTo>
                  <a:pt x="21446" y="4473"/>
                  <a:pt x="21661" y="4293"/>
                  <a:pt x="21881" y="4118"/>
                </a:cubicBezTo>
                <a:cubicBezTo>
                  <a:pt x="21929" y="4085"/>
                  <a:pt x="21935" y="4019"/>
                  <a:pt x="21896" y="3969"/>
                </a:cubicBezTo>
                <a:cubicBezTo>
                  <a:pt x="21877" y="3944"/>
                  <a:pt x="21847" y="3929"/>
                  <a:pt x="21815" y="3929"/>
                </a:cubicBezTo>
                <a:close/>
                <a:moveTo>
                  <a:pt x="49771" y="4494"/>
                </a:moveTo>
                <a:cubicBezTo>
                  <a:pt x="49732" y="4494"/>
                  <a:pt x="49693" y="4516"/>
                  <a:pt x="49674" y="4556"/>
                </a:cubicBezTo>
                <a:cubicBezTo>
                  <a:pt x="49651" y="4604"/>
                  <a:pt x="49674" y="4670"/>
                  <a:pt x="49722" y="4698"/>
                </a:cubicBezTo>
                <a:cubicBezTo>
                  <a:pt x="50205" y="4933"/>
                  <a:pt x="50474" y="5077"/>
                  <a:pt x="50479" y="5082"/>
                </a:cubicBezTo>
                <a:cubicBezTo>
                  <a:pt x="50496" y="5087"/>
                  <a:pt x="50512" y="5092"/>
                  <a:pt x="50529" y="5092"/>
                </a:cubicBezTo>
                <a:cubicBezTo>
                  <a:pt x="50567" y="5092"/>
                  <a:pt x="50600" y="5071"/>
                  <a:pt x="50622" y="5038"/>
                </a:cubicBezTo>
                <a:cubicBezTo>
                  <a:pt x="50649" y="4988"/>
                  <a:pt x="50627" y="4923"/>
                  <a:pt x="50578" y="4895"/>
                </a:cubicBezTo>
                <a:cubicBezTo>
                  <a:pt x="50578" y="4890"/>
                  <a:pt x="50304" y="4748"/>
                  <a:pt x="49816" y="4506"/>
                </a:cubicBezTo>
                <a:cubicBezTo>
                  <a:pt x="49802" y="4498"/>
                  <a:pt x="49786" y="4494"/>
                  <a:pt x="49771" y="4494"/>
                </a:cubicBezTo>
                <a:close/>
                <a:moveTo>
                  <a:pt x="20546" y="5042"/>
                </a:moveTo>
                <a:cubicBezTo>
                  <a:pt x="20519" y="5042"/>
                  <a:pt x="20493" y="5052"/>
                  <a:pt x="20472" y="5071"/>
                </a:cubicBezTo>
                <a:cubicBezTo>
                  <a:pt x="20269" y="5269"/>
                  <a:pt x="20072" y="5476"/>
                  <a:pt x="19880" y="5679"/>
                </a:cubicBezTo>
                <a:cubicBezTo>
                  <a:pt x="19842" y="5722"/>
                  <a:pt x="19842" y="5788"/>
                  <a:pt x="19885" y="5828"/>
                </a:cubicBezTo>
                <a:cubicBezTo>
                  <a:pt x="19907" y="5849"/>
                  <a:pt x="19929" y="5854"/>
                  <a:pt x="19956" y="5854"/>
                </a:cubicBezTo>
                <a:cubicBezTo>
                  <a:pt x="19984" y="5854"/>
                  <a:pt x="20011" y="5843"/>
                  <a:pt x="20032" y="5821"/>
                </a:cubicBezTo>
                <a:cubicBezTo>
                  <a:pt x="20219" y="5619"/>
                  <a:pt x="20417" y="5416"/>
                  <a:pt x="20619" y="5224"/>
                </a:cubicBezTo>
                <a:cubicBezTo>
                  <a:pt x="20664" y="5181"/>
                  <a:pt x="20664" y="5115"/>
                  <a:pt x="20624" y="5077"/>
                </a:cubicBezTo>
                <a:cubicBezTo>
                  <a:pt x="20602" y="5054"/>
                  <a:pt x="20574" y="5042"/>
                  <a:pt x="20546" y="5042"/>
                </a:cubicBezTo>
                <a:close/>
                <a:moveTo>
                  <a:pt x="19395" y="6278"/>
                </a:moveTo>
                <a:cubicBezTo>
                  <a:pt x="19366" y="6278"/>
                  <a:pt x="19336" y="6291"/>
                  <a:pt x="19316" y="6314"/>
                </a:cubicBezTo>
                <a:cubicBezTo>
                  <a:pt x="19134" y="6524"/>
                  <a:pt x="18964" y="6742"/>
                  <a:pt x="18778" y="6972"/>
                </a:cubicBezTo>
                <a:cubicBezTo>
                  <a:pt x="18745" y="7022"/>
                  <a:pt x="18750" y="7088"/>
                  <a:pt x="18800" y="7121"/>
                </a:cubicBezTo>
                <a:cubicBezTo>
                  <a:pt x="18816" y="7137"/>
                  <a:pt x="18843" y="7143"/>
                  <a:pt x="18866" y="7143"/>
                </a:cubicBezTo>
                <a:cubicBezTo>
                  <a:pt x="18893" y="7143"/>
                  <a:pt x="18926" y="7131"/>
                  <a:pt x="18947" y="7104"/>
                </a:cubicBezTo>
                <a:cubicBezTo>
                  <a:pt x="19129" y="6873"/>
                  <a:pt x="19298" y="6660"/>
                  <a:pt x="19473" y="6453"/>
                </a:cubicBezTo>
                <a:cubicBezTo>
                  <a:pt x="19513" y="6408"/>
                  <a:pt x="19506" y="6337"/>
                  <a:pt x="19463" y="6304"/>
                </a:cubicBezTo>
                <a:cubicBezTo>
                  <a:pt x="19443" y="6287"/>
                  <a:pt x="19419" y="6278"/>
                  <a:pt x="19395" y="6278"/>
                </a:cubicBezTo>
                <a:close/>
                <a:moveTo>
                  <a:pt x="11915" y="7714"/>
                </a:moveTo>
                <a:cubicBezTo>
                  <a:pt x="11869" y="7714"/>
                  <a:pt x="11823" y="7715"/>
                  <a:pt x="11778" y="7718"/>
                </a:cubicBezTo>
                <a:cubicBezTo>
                  <a:pt x="11719" y="7723"/>
                  <a:pt x="11674" y="7773"/>
                  <a:pt x="11680" y="7834"/>
                </a:cubicBezTo>
                <a:cubicBezTo>
                  <a:pt x="11680" y="7888"/>
                  <a:pt x="11730" y="7932"/>
                  <a:pt x="11790" y="7932"/>
                </a:cubicBezTo>
                <a:cubicBezTo>
                  <a:pt x="11838" y="7929"/>
                  <a:pt x="11887" y="7927"/>
                  <a:pt x="11937" y="7927"/>
                </a:cubicBezTo>
                <a:cubicBezTo>
                  <a:pt x="12147" y="7927"/>
                  <a:pt x="12370" y="7956"/>
                  <a:pt x="12595" y="8014"/>
                </a:cubicBezTo>
                <a:cubicBezTo>
                  <a:pt x="12600" y="8019"/>
                  <a:pt x="12612" y="8019"/>
                  <a:pt x="12623" y="8019"/>
                </a:cubicBezTo>
                <a:cubicBezTo>
                  <a:pt x="12666" y="8019"/>
                  <a:pt x="12711" y="7986"/>
                  <a:pt x="12721" y="7938"/>
                </a:cubicBezTo>
                <a:cubicBezTo>
                  <a:pt x="12738" y="7882"/>
                  <a:pt x="12706" y="7827"/>
                  <a:pt x="12650" y="7811"/>
                </a:cubicBezTo>
                <a:cubicBezTo>
                  <a:pt x="12398" y="7748"/>
                  <a:pt x="12150" y="7714"/>
                  <a:pt x="11915" y="7714"/>
                </a:cubicBezTo>
                <a:close/>
                <a:moveTo>
                  <a:pt x="18356" y="7607"/>
                </a:moveTo>
                <a:cubicBezTo>
                  <a:pt x="18324" y="7607"/>
                  <a:pt x="18291" y="7623"/>
                  <a:pt x="18268" y="7652"/>
                </a:cubicBezTo>
                <a:cubicBezTo>
                  <a:pt x="18099" y="7888"/>
                  <a:pt x="17934" y="8118"/>
                  <a:pt x="17775" y="8338"/>
                </a:cubicBezTo>
                <a:cubicBezTo>
                  <a:pt x="17742" y="8386"/>
                  <a:pt x="17753" y="8452"/>
                  <a:pt x="17803" y="8485"/>
                </a:cubicBezTo>
                <a:cubicBezTo>
                  <a:pt x="17819" y="8497"/>
                  <a:pt x="17841" y="8502"/>
                  <a:pt x="17862" y="8502"/>
                </a:cubicBezTo>
                <a:cubicBezTo>
                  <a:pt x="17895" y="8502"/>
                  <a:pt x="17928" y="8491"/>
                  <a:pt x="17950" y="8459"/>
                </a:cubicBezTo>
                <a:cubicBezTo>
                  <a:pt x="18104" y="8239"/>
                  <a:pt x="18268" y="8009"/>
                  <a:pt x="18438" y="7773"/>
                </a:cubicBezTo>
                <a:cubicBezTo>
                  <a:pt x="18476" y="7728"/>
                  <a:pt x="18466" y="7663"/>
                  <a:pt x="18416" y="7630"/>
                </a:cubicBezTo>
                <a:cubicBezTo>
                  <a:pt x="18398" y="7614"/>
                  <a:pt x="18377" y="7607"/>
                  <a:pt x="18356" y="7607"/>
                </a:cubicBezTo>
                <a:close/>
                <a:moveTo>
                  <a:pt x="10973" y="7941"/>
                </a:moveTo>
                <a:cubicBezTo>
                  <a:pt x="10956" y="7941"/>
                  <a:pt x="10940" y="7945"/>
                  <a:pt x="10923" y="7953"/>
                </a:cubicBezTo>
                <a:cubicBezTo>
                  <a:pt x="10660" y="8102"/>
                  <a:pt x="10430" y="8305"/>
                  <a:pt x="10266" y="8551"/>
                </a:cubicBezTo>
                <a:cubicBezTo>
                  <a:pt x="10239" y="8601"/>
                  <a:pt x="10250" y="8666"/>
                  <a:pt x="10298" y="8699"/>
                </a:cubicBezTo>
                <a:cubicBezTo>
                  <a:pt x="10316" y="8710"/>
                  <a:pt x="10338" y="8715"/>
                  <a:pt x="10359" y="8715"/>
                </a:cubicBezTo>
                <a:cubicBezTo>
                  <a:pt x="10392" y="8715"/>
                  <a:pt x="10425" y="8699"/>
                  <a:pt x="10447" y="8672"/>
                </a:cubicBezTo>
                <a:cubicBezTo>
                  <a:pt x="10589" y="8452"/>
                  <a:pt x="10786" y="8272"/>
                  <a:pt x="11028" y="8140"/>
                </a:cubicBezTo>
                <a:cubicBezTo>
                  <a:pt x="11077" y="8113"/>
                  <a:pt x="11099" y="8052"/>
                  <a:pt x="11072" y="7998"/>
                </a:cubicBezTo>
                <a:cubicBezTo>
                  <a:pt x="11049" y="7963"/>
                  <a:pt x="11012" y="7941"/>
                  <a:pt x="10973" y="7941"/>
                </a:cubicBezTo>
                <a:close/>
                <a:moveTo>
                  <a:pt x="13405" y="8118"/>
                </a:moveTo>
                <a:cubicBezTo>
                  <a:pt x="13369" y="8118"/>
                  <a:pt x="13334" y="8136"/>
                  <a:pt x="13313" y="8168"/>
                </a:cubicBezTo>
                <a:cubicBezTo>
                  <a:pt x="13286" y="8216"/>
                  <a:pt x="13298" y="8282"/>
                  <a:pt x="13351" y="8315"/>
                </a:cubicBezTo>
                <a:cubicBezTo>
                  <a:pt x="13544" y="8431"/>
                  <a:pt x="13736" y="8616"/>
                  <a:pt x="13916" y="8874"/>
                </a:cubicBezTo>
                <a:cubicBezTo>
                  <a:pt x="13938" y="8902"/>
                  <a:pt x="13971" y="8919"/>
                  <a:pt x="14004" y="8919"/>
                </a:cubicBezTo>
                <a:cubicBezTo>
                  <a:pt x="14026" y="8919"/>
                  <a:pt x="14047" y="8907"/>
                  <a:pt x="14064" y="8897"/>
                </a:cubicBezTo>
                <a:cubicBezTo>
                  <a:pt x="14113" y="8864"/>
                  <a:pt x="14125" y="8798"/>
                  <a:pt x="14092" y="8748"/>
                </a:cubicBezTo>
                <a:cubicBezTo>
                  <a:pt x="13889" y="8474"/>
                  <a:pt x="13675" y="8266"/>
                  <a:pt x="13462" y="8135"/>
                </a:cubicBezTo>
                <a:cubicBezTo>
                  <a:pt x="13444" y="8123"/>
                  <a:pt x="13424" y="8118"/>
                  <a:pt x="13405" y="8118"/>
                </a:cubicBezTo>
                <a:close/>
                <a:moveTo>
                  <a:pt x="17368" y="8977"/>
                </a:moveTo>
                <a:cubicBezTo>
                  <a:pt x="17337" y="8977"/>
                  <a:pt x="17305" y="8993"/>
                  <a:pt x="17282" y="9023"/>
                </a:cubicBezTo>
                <a:cubicBezTo>
                  <a:pt x="17090" y="9286"/>
                  <a:pt x="16925" y="9499"/>
                  <a:pt x="16772" y="9686"/>
                </a:cubicBezTo>
                <a:cubicBezTo>
                  <a:pt x="16733" y="9729"/>
                  <a:pt x="16739" y="9795"/>
                  <a:pt x="16783" y="9833"/>
                </a:cubicBezTo>
                <a:cubicBezTo>
                  <a:pt x="16804" y="9850"/>
                  <a:pt x="16827" y="9855"/>
                  <a:pt x="16854" y="9855"/>
                </a:cubicBezTo>
                <a:cubicBezTo>
                  <a:pt x="16882" y="9855"/>
                  <a:pt x="16915" y="9845"/>
                  <a:pt x="16931" y="9817"/>
                </a:cubicBezTo>
                <a:cubicBezTo>
                  <a:pt x="17090" y="9631"/>
                  <a:pt x="17254" y="9417"/>
                  <a:pt x="17452" y="9149"/>
                </a:cubicBezTo>
                <a:cubicBezTo>
                  <a:pt x="17490" y="9099"/>
                  <a:pt x="17479" y="9033"/>
                  <a:pt x="17429" y="9000"/>
                </a:cubicBezTo>
                <a:cubicBezTo>
                  <a:pt x="17412" y="8985"/>
                  <a:pt x="17390" y="8977"/>
                  <a:pt x="17368" y="8977"/>
                </a:cubicBezTo>
                <a:close/>
                <a:moveTo>
                  <a:pt x="10092" y="9296"/>
                </a:moveTo>
                <a:cubicBezTo>
                  <a:pt x="10037" y="9296"/>
                  <a:pt x="9992" y="9343"/>
                  <a:pt x="9992" y="9400"/>
                </a:cubicBezTo>
                <a:cubicBezTo>
                  <a:pt x="9987" y="9428"/>
                  <a:pt x="9987" y="9456"/>
                  <a:pt x="9987" y="9483"/>
                </a:cubicBezTo>
                <a:cubicBezTo>
                  <a:pt x="9987" y="9757"/>
                  <a:pt x="10052" y="10020"/>
                  <a:pt x="10184" y="10267"/>
                </a:cubicBezTo>
                <a:cubicBezTo>
                  <a:pt x="10200" y="10305"/>
                  <a:pt x="10239" y="10326"/>
                  <a:pt x="10277" y="10326"/>
                </a:cubicBezTo>
                <a:cubicBezTo>
                  <a:pt x="10293" y="10326"/>
                  <a:pt x="10310" y="10321"/>
                  <a:pt x="10326" y="10316"/>
                </a:cubicBezTo>
                <a:cubicBezTo>
                  <a:pt x="10376" y="10288"/>
                  <a:pt x="10397" y="10222"/>
                  <a:pt x="10371" y="10174"/>
                </a:cubicBezTo>
                <a:cubicBezTo>
                  <a:pt x="10255" y="9954"/>
                  <a:pt x="10200" y="9724"/>
                  <a:pt x="10200" y="9483"/>
                </a:cubicBezTo>
                <a:lnTo>
                  <a:pt x="10200" y="9412"/>
                </a:lnTo>
                <a:cubicBezTo>
                  <a:pt x="10206" y="9352"/>
                  <a:pt x="10162" y="9302"/>
                  <a:pt x="10101" y="9296"/>
                </a:cubicBezTo>
                <a:cubicBezTo>
                  <a:pt x="10098" y="9296"/>
                  <a:pt x="10095" y="9296"/>
                  <a:pt x="10092" y="9296"/>
                </a:cubicBezTo>
                <a:close/>
                <a:moveTo>
                  <a:pt x="14431" y="9433"/>
                </a:moveTo>
                <a:cubicBezTo>
                  <a:pt x="14415" y="9433"/>
                  <a:pt x="14399" y="9437"/>
                  <a:pt x="14383" y="9445"/>
                </a:cubicBezTo>
                <a:cubicBezTo>
                  <a:pt x="14333" y="9471"/>
                  <a:pt x="14310" y="9532"/>
                  <a:pt x="14333" y="9587"/>
                </a:cubicBezTo>
                <a:cubicBezTo>
                  <a:pt x="14449" y="9817"/>
                  <a:pt x="14552" y="10075"/>
                  <a:pt x="14651" y="10354"/>
                </a:cubicBezTo>
                <a:cubicBezTo>
                  <a:pt x="14667" y="10399"/>
                  <a:pt x="14705" y="10425"/>
                  <a:pt x="14750" y="10425"/>
                </a:cubicBezTo>
                <a:cubicBezTo>
                  <a:pt x="14760" y="10425"/>
                  <a:pt x="14771" y="10425"/>
                  <a:pt x="14783" y="10420"/>
                </a:cubicBezTo>
                <a:cubicBezTo>
                  <a:pt x="14837" y="10404"/>
                  <a:pt x="14869" y="10343"/>
                  <a:pt x="14848" y="10288"/>
                </a:cubicBezTo>
                <a:cubicBezTo>
                  <a:pt x="14750" y="9998"/>
                  <a:pt x="14639" y="9734"/>
                  <a:pt x="14525" y="9494"/>
                </a:cubicBezTo>
                <a:cubicBezTo>
                  <a:pt x="14505" y="9455"/>
                  <a:pt x="14470" y="9433"/>
                  <a:pt x="14431" y="9433"/>
                </a:cubicBezTo>
                <a:close/>
                <a:moveTo>
                  <a:pt x="16281" y="10268"/>
                </a:moveTo>
                <a:cubicBezTo>
                  <a:pt x="16255" y="10268"/>
                  <a:pt x="16228" y="10278"/>
                  <a:pt x="16207" y="10300"/>
                </a:cubicBezTo>
                <a:cubicBezTo>
                  <a:pt x="15994" y="10503"/>
                  <a:pt x="15785" y="10672"/>
                  <a:pt x="15567" y="10814"/>
                </a:cubicBezTo>
                <a:cubicBezTo>
                  <a:pt x="15522" y="10847"/>
                  <a:pt x="15506" y="10913"/>
                  <a:pt x="15539" y="10958"/>
                </a:cubicBezTo>
                <a:cubicBezTo>
                  <a:pt x="15560" y="10991"/>
                  <a:pt x="15593" y="11006"/>
                  <a:pt x="15626" y="11006"/>
                </a:cubicBezTo>
                <a:cubicBezTo>
                  <a:pt x="15648" y="11006"/>
                  <a:pt x="15665" y="11001"/>
                  <a:pt x="15686" y="10991"/>
                </a:cubicBezTo>
                <a:cubicBezTo>
                  <a:pt x="15911" y="10842"/>
                  <a:pt x="16131" y="10662"/>
                  <a:pt x="16356" y="10447"/>
                </a:cubicBezTo>
                <a:cubicBezTo>
                  <a:pt x="16399" y="10409"/>
                  <a:pt x="16399" y="10343"/>
                  <a:pt x="16356" y="10300"/>
                </a:cubicBezTo>
                <a:cubicBezTo>
                  <a:pt x="16336" y="10280"/>
                  <a:pt x="16308" y="10268"/>
                  <a:pt x="16281" y="10268"/>
                </a:cubicBezTo>
                <a:close/>
                <a:moveTo>
                  <a:pt x="10823" y="10750"/>
                </a:moveTo>
                <a:cubicBezTo>
                  <a:pt x="10792" y="10750"/>
                  <a:pt x="10760" y="10764"/>
                  <a:pt x="10738" y="10793"/>
                </a:cubicBezTo>
                <a:cubicBezTo>
                  <a:pt x="10705" y="10837"/>
                  <a:pt x="10710" y="10903"/>
                  <a:pt x="10759" y="10941"/>
                </a:cubicBezTo>
                <a:cubicBezTo>
                  <a:pt x="10973" y="11105"/>
                  <a:pt x="11231" y="11247"/>
                  <a:pt x="11527" y="11352"/>
                </a:cubicBezTo>
                <a:cubicBezTo>
                  <a:pt x="11538" y="11358"/>
                  <a:pt x="11548" y="11358"/>
                  <a:pt x="11565" y="11358"/>
                </a:cubicBezTo>
                <a:cubicBezTo>
                  <a:pt x="11603" y="11358"/>
                  <a:pt x="11647" y="11335"/>
                  <a:pt x="11664" y="11292"/>
                </a:cubicBezTo>
                <a:cubicBezTo>
                  <a:pt x="11680" y="11237"/>
                  <a:pt x="11653" y="11176"/>
                  <a:pt x="11598" y="11155"/>
                </a:cubicBezTo>
                <a:cubicBezTo>
                  <a:pt x="11324" y="11056"/>
                  <a:pt x="11088" y="10925"/>
                  <a:pt x="10885" y="10771"/>
                </a:cubicBezTo>
                <a:cubicBezTo>
                  <a:pt x="10867" y="10757"/>
                  <a:pt x="10845" y="10750"/>
                  <a:pt x="10823" y="10750"/>
                </a:cubicBezTo>
                <a:close/>
                <a:moveTo>
                  <a:pt x="12376" y="11356"/>
                </a:moveTo>
                <a:cubicBezTo>
                  <a:pt x="12325" y="11356"/>
                  <a:pt x="12283" y="11392"/>
                  <a:pt x="12278" y="11444"/>
                </a:cubicBezTo>
                <a:cubicBezTo>
                  <a:pt x="12266" y="11500"/>
                  <a:pt x="12304" y="11555"/>
                  <a:pt x="12365" y="11566"/>
                </a:cubicBezTo>
                <a:cubicBezTo>
                  <a:pt x="12628" y="11609"/>
                  <a:pt x="12919" y="11631"/>
                  <a:pt x="13220" y="11637"/>
                </a:cubicBezTo>
                <a:cubicBezTo>
                  <a:pt x="13280" y="11637"/>
                  <a:pt x="13324" y="11588"/>
                  <a:pt x="13330" y="11533"/>
                </a:cubicBezTo>
                <a:cubicBezTo>
                  <a:pt x="13330" y="11472"/>
                  <a:pt x="13280" y="11423"/>
                  <a:pt x="13225" y="11423"/>
                </a:cubicBezTo>
                <a:cubicBezTo>
                  <a:pt x="12929" y="11418"/>
                  <a:pt x="12656" y="11396"/>
                  <a:pt x="12398" y="11358"/>
                </a:cubicBezTo>
                <a:cubicBezTo>
                  <a:pt x="12391" y="11356"/>
                  <a:pt x="12383" y="11356"/>
                  <a:pt x="12376" y="11356"/>
                </a:cubicBezTo>
                <a:close/>
                <a:moveTo>
                  <a:pt x="15000" y="11024"/>
                </a:moveTo>
                <a:cubicBezTo>
                  <a:pt x="14989" y="11024"/>
                  <a:pt x="14979" y="11026"/>
                  <a:pt x="14968" y="11029"/>
                </a:cubicBezTo>
                <a:cubicBezTo>
                  <a:pt x="14914" y="11045"/>
                  <a:pt x="14881" y="11100"/>
                  <a:pt x="14897" y="11155"/>
                </a:cubicBezTo>
                <a:cubicBezTo>
                  <a:pt x="14897" y="11166"/>
                  <a:pt x="14897" y="11171"/>
                  <a:pt x="14902" y="11176"/>
                </a:cubicBezTo>
                <a:cubicBezTo>
                  <a:pt x="14894" y="11174"/>
                  <a:pt x="14885" y="11173"/>
                  <a:pt x="14876" y="11173"/>
                </a:cubicBezTo>
                <a:cubicBezTo>
                  <a:pt x="14864" y="11173"/>
                  <a:pt x="14852" y="11175"/>
                  <a:pt x="14843" y="11181"/>
                </a:cubicBezTo>
                <a:cubicBezTo>
                  <a:pt x="14591" y="11275"/>
                  <a:pt x="14333" y="11335"/>
                  <a:pt x="14047" y="11379"/>
                </a:cubicBezTo>
                <a:cubicBezTo>
                  <a:pt x="13988" y="11385"/>
                  <a:pt x="13949" y="11439"/>
                  <a:pt x="13961" y="11494"/>
                </a:cubicBezTo>
                <a:cubicBezTo>
                  <a:pt x="13965" y="11551"/>
                  <a:pt x="14014" y="11588"/>
                  <a:pt x="14065" y="11588"/>
                </a:cubicBezTo>
                <a:cubicBezTo>
                  <a:pt x="14068" y="11588"/>
                  <a:pt x="14072" y="11588"/>
                  <a:pt x="14075" y="11588"/>
                </a:cubicBezTo>
                <a:cubicBezTo>
                  <a:pt x="14371" y="11543"/>
                  <a:pt x="14651" y="11472"/>
                  <a:pt x="14914" y="11379"/>
                </a:cubicBezTo>
                <a:cubicBezTo>
                  <a:pt x="14925" y="11373"/>
                  <a:pt x="14935" y="11368"/>
                  <a:pt x="14947" y="11358"/>
                </a:cubicBezTo>
                <a:cubicBezTo>
                  <a:pt x="14996" y="11560"/>
                  <a:pt x="15040" y="11763"/>
                  <a:pt x="15084" y="11971"/>
                </a:cubicBezTo>
                <a:cubicBezTo>
                  <a:pt x="15094" y="12026"/>
                  <a:pt x="15139" y="12059"/>
                  <a:pt x="15188" y="12059"/>
                </a:cubicBezTo>
                <a:lnTo>
                  <a:pt x="15210" y="12059"/>
                </a:lnTo>
                <a:cubicBezTo>
                  <a:pt x="15264" y="12043"/>
                  <a:pt x="15304" y="11988"/>
                  <a:pt x="15292" y="11932"/>
                </a:cubicBezTo>
                <a:cubicBezTo>
                  <a:pt x="15231" y="11648"/>
                  <a:pt x="15172" y="11368"/>
                  <a:pt x="15100" y="11105"/>
                </a:cubicBezTo>
                <a:cubicBezTo>
                  <a:pt x="15087" y="11055"/>
                  <a:pt x="15047" y="11024"/>
                  <a:pt x="15000" y="11024"/>
                </a:cubicBezTo>
                <a:close/>
                <a:moveTo>
                  <a:pt x="15334" y="12682"/>
                </a:moveTo>
                <a:cubicBezTo>
                  <a:pt x="15327" y="12682"/>
                  <a:pt x="15321" y="12682"/>
                  <a:pt x="15314" y="12684"/>
                </a:cubicBezTo>
                <a:cubicBezTo>
                  <a:pt x="15259" y="12689"/>
                  <a:pt x="15221" y="12744"/>
                  <a:pt x="15226" y="12799"/>
                </a:cubicBezTo>
                <a:cubicBezTo>
                  <a:pt x="15264" y="13073"/>
                  <a:pt x="15304" y="13352"/>
                  <a:pt x="15330" y="13637"/>
                </a:cubicBezTo>
                <a:cubicBezTo>
                  <a:pt x="15336" y="13693"/>
                  <a:pt x="15380" y="13731"/>
                  <a:pt x="15435" y="13731"/>
                </a:cubicBezTo>
                <a:lnTo>
                  <a:pt x="15446" y="13731"/>
                </a:lnTo>
                <a:cubicBezTo>
                  <a:pt x="15501" y="13725"/>
                  <a:pt x="15544" y="13670"/>
                  <a:pt x="15539" y="13615"/>
                </a:cubicBezTo>
                <a:cubicBezTo>
                  <a:pt x="15511" y="13331"/>
                  <a:pt x="15478" y="13045"/>
                  <a:pt x="15435" y="12772"/>
                </a:cubicBezTo>
                <a:cubicBezTo>
                  <a:pt x="15429" y="12718"/>
                  <a:pt x="15386" y="12682"/>
                  <a:pt x="15334" y="12682"/>
                </a:cubicBezTo>
                <a:close/>
                <a:moveTo>
                  <a:pt x="15502" y="14360"/>
                </a:moveTo>
                <a:cubicBezTo>
                  <a:pt x="15500" y="14360"/>
                  <a:pt x="15497" y="14360"/>
                  <a:pt x="15494" y="14361"/>
                </a:cubicBezTo>
                <a:cubicBezTo>
                  <a:pt x="15435" y="14366"/>
                  <a:pt x="15390" y="14416"/>
                  <a:pt x="15396" y="14476"/>
                </a:cubicBezTo>
                <a:cubicBezTo>
                  <a:pt x="15407" y="14750"/>
                  <a:pt x="15418" y="15029"/>
                  <a:pt x="15423" y="15314"/>
                </a:cubicBezTo>
                <a:cubicBezTo>
                  <a:pt x="15423" y="15375"/>
                  <a:pt x="15473" y="15418"/>
                  <a:pt x="15527" y="15418"/>
                </a:cubicBezTo>
                <a:lnTo>
                  <a:pt x="15534" y="15418"/>
                </a:lnTo>
                <a:cubicBezTo>
                  <a:pt x="15588" y="15418"/>
                  <a:pt x="15638" y="15370"/>
                  <a:pt x="15638" y="15309"/>
                </a:cubicBezTo>
                <a:cubicBezTo>
                  <a:pt x="15632" y="15024"/>
                  <a:pt x="15621" y="14740"/>
                  <a:pt x="15605" y="14459"/>
                </a:cubicBezTo>
                <a:cubicBezTo>
                  <a:pt x="15600" y="14407"/>
                  <a:pt x="15554" y="14360"/>
                  <a:pt x="15502" y="14360"/>
                </a:cubicBezTo>
                <a:close/>
                <a:moveTo>
                  <a:pt x="15527" y="16055"/>
                </a:moveTo>
                <a:cubicBezTo>
                  <a:pt x="15468" y="16060"/>
                  <a:pt x="15423" y="16098"/>
                  <a:pt x="15418" y="16154"/>
                </a:cubicBezTo>
                <a:cubicBezTo>
                  <a:pt x="15413" y="16432"/>
                  <a:pt x="15402" y="16718"/>
                  <a:pt x="15385" y="16997"/>
                </a:cubicBezTo>
                <a:cubicBezTo>
                  <a:pt x="15380" y="17057"/>
                  <a:pt x="15423" y="17107"/>
                  <a:pt x="15484" y="17107"/>
                </a:cubicBezTo>
                <a:lnTo>
                  <a:pt x="15489" y="17107"/>
                </a:lnTo>
                <a:cubicBezTo>
                  <a:pt x="15544" y="17107"/>
                  <a:pt x="15593" y="17068"/>
                  <a:pt x="15593" y="17009"/>
                </a:cubicBezTo>
                <a:cubicBezTo>
                  <a:pt x="15615" y="16728"/>
                  <a:pt x="15626" y="16443"/>
                  <a:pt x="15632" y="16159"/>
                </a:cubicBezTo>
                <a:cubicBezTo>
                  <a:pt x="15632" y="16104"/>
                  <a:pt x="15588" y="16055"/>
                  <a:pt x="15527" y="16055"/>
                </a:cubicBezTo>
                <a:close/>
                <a:moveTo>
                  <a:pt x="15417" y="17741"/>
                </a:moveTo>
                <a:cubicBezTo>
                  <a:pt x="15365" y="17741"/>
                  <a:pt x="15324" y="17782"/>
                  <a:pt x="15319" y="17836"/>
                </a:cubicBezTo>
                <a:cubicBezTo>
                  <a:pt x="15292" y="18115"/>
                  <a:pt x="15259" y="18395"/>
                  <a:pt x="15221" y="18669"/>
                </a:cubicBezTo>
                <a:cubicBezTo>
                  <a:pt x="15210" y="18729"/>
                  <a:pt x="15254" y="18784"/>
                  <a:pt x="15309" y="18790"/>
                </a:cubicBezTo>
                <a:lnTo>
                  <a:pt x="15325" y="18790"/>
                </a:lnTo>
                <a:cubicBezTo>
                  <a:pt x="15375" y="18790"/>
                  <a:pt x="15423" y="18752"/>
                  <a:pt x="15428" y="18702"/>
                </a:cubicBezTo>
                <a:cubicBezTo>
                  <a:pt x="15468" y="18423"/>
                  <a:pt x="15501" y="18137"/>
                  <a:pt x="15527" y="17857"/>
                </a:cubicBezTo>
                <a:cubicBezTo>
                  <a:pt x="15534" y="17798"/>
                  <a:pt x="15489" y="17748"/>
                  <a:pt x="15435" y="17743"/>
                </a:cubicBezTo>
                <a:cubicBezTo>
                  <a:pt x="15429" y="17742"/>
                  <a:pt x="15423" y="17741"/>
                  <a:pt x="15417" y="17741"/>
                </a:cubicBezTo>
                <a:close/>
                <a:moveTo>
                  <a:pt x="15186" y="19416"/>
                </a:moveTo>
                <a:cubicBezTo>
                  <a:pt x="15140" y="19416"/>
                  <a:pt x="15098" y="19455"/>
                  <a:pt x="15089" y="19501"/>
                </a:cubicBezTo>
                <a:cubicBezTo>
                  <a:pt x="15040" y="19782"/>
                  <a:pt x="14985" y="20055"/>
                  <a:pt x="14925" y="20330"/>
                </a:cubicBezTo>
                <a:cubicBezTo>
                  <a:pt x="14914" y="20384"/>
                  <a:pt x="14952" y="20444"/>
                  <a:pt x="15008" y="20455"/>
                </a:cubicBezTo>
                <a:lnTo>
                  <a:pt x="15029" y="20455"/>
                </a:lnTo>
                <a:cubicBezTo>
                  <a:pt x="15079" y="20455"/>
                  <a:pt x="15122" y="20422"/>
                  <a:pt x="15133" y="20373"/>
                </a:cubicBezTo>
                <a:cubicBezTo>
                  <a:pt x="15193" y="20100"/>
                  <a:pt x="15248" y="19820"/>
                  <a:pt x="15297" y="19541"/>
                </a:cubicBezTo>
                <a:cubicBezTo>
                  <a:pt x="15309" y="19480"/>
                  <a:pt x="15271" y="19425"/>
                  <a:pt x="15210" y="19420"/>
                </a:cubicBezTo>
                <a:cubicBezTo>
                  <a:pt x="15202" y="19417"/>
                  <a:pt x="15194" y="19416"/>
                  <a:pt x="15186" y="19416"/>
                </a:cubicBezTo>
                <a:close/>
                <a:moveTo>
                  <a:pt x="14842" y="21067"/>
                </a:moveTo>
                <a:cubicBezTo>
                  <a:pt x="14791" y="21067"/>
                  <a:pt x="14748" y="21098"/>
                  <a:pt x="14733" y="21146"/>
                </a:cubicBezTo>
                <a:cubicBezTo>
                  <a:pt x="14662" y="21415"/>
                  <a:pt x="14591" y="21689"/>
                  <a:pt x="14508" y="21957"/>
                </a:cubicBezTo>
                <a:cubicBezTo>
                  <a:pt x="14492" y="22012"/>
                  <a:pt x="14525" y="22073"/>
                  <a:pt x="14580" y="22089"/>
                </a:cubicBezTo>
                <a:cubicBezTo>
                  <a:pt x="14591" y="22094"/>
                  <a:pt x="14601" y="22094"/>
                  <a:pt x="14606" y="22094"/>
                </a:cubicBezTo>
                <a:cubicBezTo>
                  <a:pt x="14656" y="22094"/>
                  <a:pt x="14695" y="22066"/>
                  <a:pt x="14712" y="22018"/>
                </a:cubicBezTo>
                <a:cubicBezTo>
                  <a:pt x="14793" y="21749"/>
                  <a:pt x="14869" y="21474"/>
                  <a:pt x="14935" y="21201"/>
                </a:cubicBezTo>
                <a:cubicBezTo>
                  <a:pt x="14952" y="21146"/>
                  <a:pt x="14919" y="21086"/>
                  <a:pt x="14864" y="21069"/>
                </a:cubicBezTo>
                <a:cubicBezTo>
                  <a:pt x="14857" y="21068"/>
                  <a:pt x="14849" y="21067"/>
                  <a:pt x="14842" y="21067"/>
                </a:cubicBezTo>
                <a:close/>
                <a:moveTo>
                  <a:pt x="14351" y="22687"/>
                </a:moveTo>
                <a:cubicBezTo>
                  <a:pt x="14306" y="22687"/>
                  <a:pt x="14264" y="22713"/>
                  <a:pt x="14251" y="22757"/>
                </a:cubicBezTo>
                <a:cubicBezTo>
                  <a:pt x="14158" y="23020"/>
                  <a:pt x="14059" y="23290"/>
                  <a:pt x="13955" y="23546"/>
                </a:cubicBezTo>
                <a:cubicBezTo>
                  <a:pt x="13938" y="23601"/>
                  <a:pt x="13961" y="23662"/>
                  <a:pt x="14014" y="23684"/>
                </a:cubicBezTo>
                <a:cubicBezTo>
                  <a:pt x="14032" y="23690"/>
                  <a:pt x="14042" y="23690"/>
                  <a:pt x="14054" y="23690"/>
                </a:cubicBezTo>
                <a:cubicBezTo>
                  <a:pt x="14097" y="23690"/>
                  <a:pt x="14135" y="23667"/>
                  <a:pt x="14153" y="23624"/>
                </a:cubicBezTo>
                <a:cubicBezTo>
                  <a:pt x="14256" y="23361"/>
                  <a:pt x="14355" y="23098"/>
                  <a:pt x="14449" y="22829"/>
                </a:cubicBezTo>
                <a:cubicBezTo>
                  <a:pt x="14470" y="22774"/>
                  <a:pt x="14437" y="22714"/>
                  <a:pt x="14383" y="22691"/>
                </a:cubicBezTo>
                <a:cubicBezTo>
                  <a:pt x="14372" y="22688"/>
                  <a:pt x="14362" y="22687"/>
                  <a:pt x="14351" y="22687"/>
                </a:cubicBezTo>
                <a:close/>
                <a:moveTo>
                  <a:pt x="13728" y="24259"/>
                </a:moveTo>
                <a:cubicBezTo>
                  <a:pt x="13686" y="24259"/>
                  <a:pt x="13647" y="24283"/>
                  <a:pt x="13632" y="24320"/>
                </a:cubicBezTo>
                <a:cubicBezTo>
                  <a:pt x="13516" y="24577"/>
                  <a:pt x="13396" y="24835"/>
                  <a:pt x="13275" y="25081"/>
                </a:cubicBezTo>
                <a:cubicBezTo>
                  <a:pt x="13248" y="25137"/>
                  <a:pt x="13270" y="25197"/>
                  <a:pt x="13319" y="25223"/>
                </a:cubicBezTo>
                <a:cubicBezTo>
                  <a:pt x="13336" y="25230"/>
                  <a:pt x="13351" y="25235"/>
                  <a:pt x="13369" y="25235"/>
                </a:cubicBezTo>
                <a:cubicBezTo>
                  <a:pt x="13407" y="25235"/>
                  <a:pt x="13445" y="25213"/>
                  <a:pt x="13462" y="25175"/>
                </a:cubicBezTo>
                <a:cubicBezTo>
                  <a:pt x="13587" y="24927"/>
                  <a:pt x="13708" y="24671"/>
                  <a:pt x="13824" y="24408"/>
                </a:cubicBezTo>
                <a:cubicBezTo>
                  <a:pt x="13850" y="24353"/>
                  <a:pt x="13824" y="24292"/>
                  <a:pt x="13774" y="24270"/>
                </a:cubicBezTo>
                <a:cubicBezTo>
                  <a:pt x="13759" y="24263"/>
                  <a:pt x="13743" y="24259"/>
                  <a:pt x="13728" y="24259"/>
                </a:cubicBezTo>
                <a:close/>
                <a:moveTo>
                  <a:pt x="12972" y="25770"/>
                </a:moveTo>
                <a:cubicBezTo>
                  <a:pt x="12936" y="25770"/>
                  <a:pt x="12899" y="25788"/>
                  <a:pt x="12881" y="25822"/>
                </a:cubicBezTo>
                <a:cubicBezTo>
                  <a:pt x="12744" y="26068"/>
                  <a:pt x="12595" y="26309"/>
                  <a:pt x="12453" y="26545"/>
                </a:cubicBezTo>
                <a:cubicBezTo>
                  <a:pt x="12420" y="26594"/>
                  <a:pt x="12436" y="26660"/>
                  <a:pt x="12486" y="26693"/>
                </a:cubicBezTo>
                <a:cubicBezTo>
                  <a:pt x="12502" y="26703"/>
                  <a:pt x="12519" y="26710"/>
                  <a:pt x="12541" y="26710"/>
                </a:cubicBezTo>
                <a:cubicBezTo>
                  <a:pt x="12574" y="26710"/>
                  <a:pt x="12612" y="26693"/>
                  <a:pt x="12628" y="26660"/>
                </a:cubicBezTo>
                <a:cubicBezTo>
                  <a:pt x="12777" y="26419"/>
                  <a:pt x="12924" y="26172"/>
                  <a:pt x="13061" y="25926"/>
                </a:cubicBezTo>
                <a:cubicBezTo>
                  <a:pt x="13094" y="25876"/>
                  <a:pt x="13073" y="25810"/>
                  <a:pt x="13023" y="25782"/>
                </a:cubicBezTo>
                <a:cubicBezTo>
                  <a:pt x="13007" y="25774"/>
                  <a:pt x="12989" y="25770"/>
                  <a:pt x="12972" y="25770"/>
                </a:cubicBezTo>
                <a:close/>
                <a:moveTo>
                  <a:pt x="12074" y="27200"/>
                </a:moveTo>
                <a:cubicBezTo>
                  <a:pt x="12040" y="27200"/>
                  <a:pt x="12008" y="27216"/>
                  <a:pt x="11987" y="27246"/>
                </a:cubicBezTo>
                <a:cubicBezTo>
                  <a:pt x="11828" y="27477"/>
                  <a:pt x="11664" y="27707"/>
                  <a:pt x="11494" y="27926"/>
                </a:cubicBezTo>
                <a:cubicBezTo>
                  <a:pt x="11456" y="27970"/>
                  <a:pt x="11466" y="28036"/>
                  <a:pt x="11510" y="28074"/>
                </a:cubicBezTo>
                <a:cubicBezTo>
                  <a:pt x="11532" y="28084"/>
                  <a:pt x="11555" y="28096"/>
                  <a:pt x="11576" y="28096"/>
                </a:cubicBezTo>
                <a:cubicBezTo>
                  <a:pt x="11609" y="28096"/>
                  <a:pt x="11636" y="28079"/>
                  <a:pt x="11659" y="28051"/>
                </a:cubicBezTo>
                <a:cubicBezTo>
                  <a:pt x="11833" y="27833"/>
                  <a:pt x="11998" y="27603"/>
                  <a:pt x="12162" y="27367"/>
                </a:cubicBezTo>
                <a:cubicBezTo>
                  <a:pt x="12195" y="27317"/>
                  <a:pt x="12185" y="27252"/>
                  <a:pt x="12135" y="27219"/>
                </a:cubicBezTo>
                <a:cubicBezTo>
                  <a:pt x="12116" y="27206"/>
                  <a:pt x="12095" y="27200"/>
                  <a:pt x="12074" y="27200"/>
                </a:cubicBezTo>
                <a:close/>
                <a:moveTo>
                  <a:pt x="11044" y="28537"/>
                </a:moveTo>
                <a:cubicBezTo>
                  <a:pt x="11014" y="28537"/>
                  <a:pt x="10984" y="28550"/>
                  <a:pt x="10963" y="28578"/>
                </a:cubicBezTo>
                <a:cubicBezTo>
                  <a:pt x="10781" y="28787"/>
                  <a:pt x="10594" y="28995"/>
                  <a:pt x="10397" y="29197"/>
                </a:cubicBezTo>
                <a:cubicBezTo>
                  <a:pt x="10359" y="29242"/>
                  <a:pt x="10359" y="29308"/>
                  <a:pt x="10404" y="29346"/>
                </a:cubicBezTo>
                <a:cubicBezTo>
                  <a:pt x="10425" y="29367"/>
                  <a:pt x="10452" y="29379"/>
                  <a:pt x="10475" y="29379"/>
                </a:cubicBezTo>
                <a:cubicBezTo>
                  <a:pt x="10508" y="29379"/>
                  <a:pt x="10535" y="29367"/>
                  <a:pt x="10551" y="29346"/>
                </a:cubicBezTo>
                <a:cubicBezTo>
                  <a:pt x="10748" y="29137"/>
                  <a:pt x="10940" y="28929"/>
                  <a:pt x="11121" y="28716"/>
                </a:cubicBezTo>
                <a:cubicBezTo>
                  <a:pt x="11160" y="28666"/>
                  <a:pt x="11153" y="28600"/>
                  <a:pt x="11110" y="28562"/>
                </a:cubicBezTo>
                <a:cubicBezTo>
                  <a:pt x="11091" y="28545"/>
                  <a:pt x="11068" y="28537"/>
                  <a:pt x="11044" y="28537"/>
                </a:cubicBezTo>
                <a:close/>
                <a:moveTo>
                  <a:pt x="9879" y="29761"/>
                </a:moveTo>
                <a:cubicBezTo>
                  <a:pt x="9853" y="29761"/>
                  <a:pt x="9827" y="29771"/>
                  <a:pt x="9805" y="29789"/>
                </a:cubicBezTo>
                <a:cubicBezTo>
                  <a:pt x="9608" y="29981"/>
                  <a:pt x="9395" y="30168"/>
                  <a:pt x="9180" y="30353"/>
                </a:cubicBezTo>
                <a:cubicBezTo>
                  <a:pt x="9137" y="30393"/>
                  <a:pt x="9132" y="30459"/>
                  <a:pt x="9170" y="30502"/>
                </a:cubicBezTo>
                <a:cubicBezTo>
                  <a:pt x="9192" y="30530"/>
                  <a:pt x="9225" y="30540"/>
                  <a:pt x="9253" y="30540"/>
                </a:cubicBezTo>
                <a:cubicBezTo>
                  <a:pt x="9274" y="30540"/>
                  <a:pt x="9301" y="30530"/>
                  <a:pt x="9318" y="30513"/>
                </a:cubicBezTo>
                <a:cubicBezTo>
                  <a:pt x="9537" y="30327"/>
                  <a:pt x="9751" y="30135"/>
                  <a:pt x="9954" y="29943"/>
                </a:cubicBezTo>
                <a:cubicBezTo>
                  <a:pt x="9992" y="29905"/>
                  <a:pt x="9997" y="29839"/>
                  <a:pt x="9954" y="29794"/>
                </a:cubicBezTo>
                <a:cubicBezTo>
                  <a:pt x="9934" y="29772"/>
                  <a:pt x="9907" y="29761"/>
                  <a:pt x="9879" y="29761"/>
                </a:cubicBezTo>
                <a:close/>
                <a:moveTo>
                  <a:pt x="8596" y="30859"/>
                </a:moveTo>
                <a:cubicBezTo>
                  <a:pt x="8574" y="30859"/>
                  <a:pt x="8552" y="30866"/>
                  <a:pt x="8534" y="30880"/>
                </a:cubicBezTo>
                <a:cubicBezTo>
                  <a:pt x="8310" y="31051"/>
                  <a:pt x="8085" y="31215"/>
                  <a:pt x="7854" y="31373"/>
                </a:cubicBezTo>
                <a:cubicBezTo>
                  <a:pt x="7806" y="31406"/>
                  <a:pt x="7794" y="31471"/>
                  <a:pt x="7827" y="31521"/>
                </a:cubicBezTo>
                <a:cubicBezTo>
                  <a:pt x="7849" y="31554"/>
                  <a:pt x="7882" y="31570"/>
                  <a:pt x="7915" y="31570"/>
                </a:cubicBezTo>
                <a:cubicBezTo>
                  <a:pt x="7937" y="31570"/>
                  <a:pt x="7953" y="31560"/>
                  <a:pt x="7975" y="31549"/>
                </a:cubicBezTo>
                <a:cubicBezTo>
                  <a:pt x="8206" y="31390"/>
                  <a:pt x="8436" y="31220"/>
                  <a:pt x="8661" y="31051"/>
                </a:cubicBezTo>
                <a:cubicBezTo>
                  <a:pt x="8704" y="31011"/>
                  <a:pt x="8715" y="30945"/>
                  <a:pt x="8682" y="30902"/>
                </a:cubicBezTo>
                <a:cubicBezTo>
                  <a:pt x="8659" y="30873"/>
                  <a:pt x="8627" y="30859"/>
                  <a:pt x="8596" y="30859"/>
                </a:cubicBezTo>
                <a:close/>
                <a:moveTo>
                  <a:pt x="7207" y="31819"/>
                </a:moveTo>
                <a:cubicBezTo>
                  <a:pt x="7189" y="31819"/>
                  <a:pt x="7170" y="31824"/>
                  <a:pt x="7153" y="31833"/>
                </a:cubicBezTo>
                <a:cubicBezTo>
                  <a:pt x="6911" y="31982"/>
                  <a:pt x="6671" y="32124"/>
                  <a:pt x="6430" y="32261"/>
                </a:cubicBezTo>
                <a:cubicBezTo>
                  <a:pt x="6375" y="32288"/>
                  <a:pt x="6359" y="32349"/>
                  <a:pt x="6385" y="32404"/>
                </a:cubicBezTo>
                <a:cubicBezTo>
                  <a:pt x="6407" y="32437"/>
                  <a:pt x="6440" y="32458"/>
                  <a:pt x="6478" y="32458"/>
                </a:cubicBezTo>
                <a:cubicBezTo>
                  <a:pt x="6496" y="32458"/>
                  <a:pt x="6511" y="32453"/>
                  <a:pt x="6528" y="32442"/>
                </a:cubicBezTo>
                <a:cubicBezTo>
                  <a:pt x="6774" y="32311"/>
                  <a:pt x="7022" y="32162"/>
                  <a:pt x="7262" y="32015"/>
                </a:cubicBezTo>
                <a:cubicBezTo>
                  <a:pt x="7312" y="31982"/>
                  <a:pt x="7328" y="31921"/>
                  <a:pt x="7295" y="31873"/>
                </a:cubicBezTo>
                <a:cubicBezTo>
                  <a:pt x="7277" y="31836"/>
                  <a:pt x="7243" y="31819"/>
                  <a:pt x="7207" y="31819"/>
                </a:cubicBezTo>
                <a:close/>
                <a:moveTo>
                  <a:pt x="5731" y="32638"/>
                </a:moveTo>
                <a:cubicBezTo>
                  <a:pt x="5715" y="32638"/>
                  <a:pt x="5699" y="32642"/>
                  <a:pt x="5684" y="32650"/>
                </a:cubicBezTo>
                <a:cubicBezTo>
                  <a:pt x="5431" y="32771"/>
                  <a:pt x="5180" y="32892"/>
                  <a:pt x="4922" y="33001"/>
                </a:cubicBezTo>
                <a:cubicBezTo>
                  <a:pt x="4867" y="33024"/>
                  <a:pt x="4846" y="33089"/>
                  <a:pt x="4867" y="33138"/>
                </a:cubicBezTo>
                <a:cubicBezTo>
                  <a:pt x="4884" y="33182"/>
                  <a:pt x="4922" y="33204"/>
                  <a:pt x="4966" y="33204"/>
                </a:cubicBezTo>
                <a:cubicBezTo>
                  <a:pt x="4978" y="33204"/>
                  <a:pt x="4993" y="33199"/>
                  <a:pt x="5004" y="33193"/>
                </a:cubicBezTo>
                <a:cubicBezTo>
                  <a:pt x="5267" y="33083"/>
                  <a:pt x="5525" y="32963"/>
                  <a:pt x="5777" y="32837"/>
                </a:cubicBezTo>
                <a:cubicBezTo>
                  <a:pt x="5826" y="32809"/>
                  <a:pt x="5848" y="32749"/>
                  <a:pt x="5826" y="32695"/>
                </a:cubicBezTo>
                <a:cubicBezTo>
                  <a:pt x="5807" y="32660"/>
                  <a:pt x="5769" y="32638"/>
                  <a:pt x="5731" y="32638"/>
                </a:cubicBezTo>
                <a:close/>
                <a:moveTo>
                  <a:pt x="4183" y="33312"/>
                </a:moveTo>
                <a:cubicBezTo>
                  <a:pt x="4170" y="33312"/>
                  <a:pt x="4157" y="33314"/>
                  <a:pt x="4144" y="33320"/>
                </a:cubicBezTo>
                <a:cubicBezTo>
                  <a:pt x="3886" y="33418"/>
                  <a:pt x="3617" y="33517"/>
                  <a:pt x="3354" y="33604"/>
                </a:cubicBezTo>
                <a:cubicBezTo>
                  <a:pt x="3300" y="33621"/>
                  <a:pt x="3268" y="33681"/>
                  <a:pt x="3289" y="33735"/>
                </a:cubicBezTo>
                <a:cubicBezTo>
                  <a:pt x="3300" y="33780"/>
                  <a:pt x="3344" y="33813"/>
                  <a:pt x="3387" y="33813"/>
                </a:cubicBezTo>
                <a:cubicBezTo>
                  <a:pt x="3399" y="33813"/>
                  <a:pt x="3410" y="33806"/>
                  <a:pt x="3420" y="33801"/>
                </a:cubicBezTo>
                <a:cubicBezTo>
                  <a:pt x="3688" y="33714"/>
                  <a:pt x="3958" y="33616"/>
                  <a:pt x="4221" y="33517"/>
                </a:cubicBezTo>
                <a:cubicBezTo>
                  <a:pt x="4275" y="33495"/>
                  <a:pt x="4303" y="33434"/>
                  <a:pt x="4280" y="33379"/>
                </a:cubicBezTo>
                <a:cubicBezTo>
                  <a:pt x="4264" y="33338"/>
                  <a:pt x="4225" y="33312"/>
                  <a:pt x="4183" y="33312"/>
                </a:cubicBezTo>
                <a:close/>
                <a:moveTo>
                  <a:pt x="2585" y="33852"/>
                </a:moveTo>
                <a:cubicBezTo>
                  <a:pt x="2575" y="33852"/>
                  <a:pt x="2565" y="33853"/>
                  <a:pt x="2555" y="33856"/>
                </a:cubicBezTo>
                <a:cubicBezTo>
                  <a:pt x="2286" y="33933"/>
                  <a:pt x="2011" y="34004"/>
                  <a:pt x="1743" y="34076"/>
                </a:cubicBezTo>
                <a:cubicBezTo>
                  <a:pt x="1682" y="34087"/>
                  <a:pt x="1650" y="34147"/>
                  <a:pt x="1667" y="34201"/>
                </a:cubicBezTo>
                <a:cubicBezTo>
                  <a:pt x="1677" y="34251"/>
                  <a:pt x="1722" y="34284"/>
                  <a:pt x="1765" y="34284"/>
                </a:cubicBezTo>
                <a:cubicBezTo>
                  <a:pt x="1776" y="34284"/>
                  <a:pt x="1781" y="34284"/>
                  <a:pt x="1793" y="34279"/>
                </a:cubicBezTo>
                <a:cubicBezTo>
                  <a:pt x="2067" y="34213"/>
                  <a:pt x="2340" y="34135"/>
                  <a:pt x="2610" y="34059"/>
                </a:cubicBezTo>
                <a:cubicBezTo>
                  <a:pt x="2669" y="34043"/>
                  <a:pt x="2702" y="33983"/>
                  <a:pt x="2686" y="33927"/>
                </a:cubicBezTo>
                <a:cubicBezTo>
                  <a:pt x="2672" y="33882"/>
                  <a:pt x="2630" y="33852"/>
                  <a:pt x="2585" y="33852"/>
                </a:cubicBezTo>
                <a:close/>
                <a:moveTo>
                  <a:pt x="941" y="34260"/>
                </a:moveTo>
                <a:cubicBezTo>
                  <a:pt x="934" y="34260"/>
                  <a:pt x="928" y="34260"/>
                  <a:pt x="921" y="34261"/>
                </a:cubicBezTo>
                <a:cubicBezTo>
                  <a:pt x="647" y="34322"/>
                  <a:pt x="374" y="34372"/>
                  <a:pt x="93" y="34421"/>
                </a:cubicBezTo>
                <a:cubicBezTo>
                  <a:pt x="38" y="34431"/>
                  <a:pt x="0" y="34486"/>
                  <a:pt x="12" y="34542"/>
                </a:cubicBezTo>
                <a:cubicBezTo>
                  <a:pt x="17" y="34596"/>
                  <a:pt x="66" y="34628"/>
                  <a:pt x="116" y="34628"/>
                </a:cubicBezTo>
                <a:lnTo>
                  <a:pt x="132" y="34628"/>
                </a:lnTo>
                <a:cubicBezTo>
                  <a:pt x="412" y="34580"/>
                  <a:pt x="691" y="34525"/>
                  <a:pt x="966" y="34471"/>
                </a:cubicBezTo>
                <a:cubicBezTo>
                  <a:pt x="1025" y="34459"/>
                  <a:pt x="1058" y="34398"/>
                  <a:pt x="1047" y="34344"/>
                </a:cubicBezTo>
                <a:cubicBezTo>
                  <a:pt x="1038" y="34295"/>
                  <a:pt x="993" y="34260"/>
                  <a:pt x="941" y="34260"/>
                </a:cubicBezTo>
                <a:close/>
              </a:path>
            </a:pathLst>
          </a:custGeom>
          <a:solidFill>
            <a:srgbClr val="413E3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Arial"/>
              <a:sym typeface="Arial"/>
            </a:endParaRPr>
          </a:p>
        </p:txBody>
      </p:sp>
      <p:pic>
        <p:nvPicPr>
          <p:cNvPr id="69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92B58E23-7E7A-5EE6-DA7C-32E3A69A17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22500" y="236149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60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724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FA42C2A-2E55-0CEC-0DEE-253AA9E28567}"/>
              </a:ext>
            </a:extLst>
          </p:cNvPr>
          <p:cNvGrpSpPr/>
          <p:nvPr/>
        </p:nvGrpSpPr>
        <p:grpSpPr>
          <a:xfrm>
            <a:off x="4727728" y="2992430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7A13948F-F129-18BB-3FC1-AF06CE21BB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BBE0BC7-7EAF-870F-6938-55DC394E8E2B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124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4BE915C7-43EE-68A6-4AA5-66576BC09A66}"/>
              </a:ext>
            </a:extLst>
          </p:cNvPr>
          <p:cNvSpPr/>
          <p:nvPr/>
        </p:nvSpPr>
        <p:spPr>
          <a:xfrm>
            <a:off x="7007290" y="3909527"/>
            <a:ext cx="5184710" cy="294847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13E80CE3-F6E9-7654-6B27-BFE390C3883E}"/>
              </a:ext>
            </a:extLst>
          </p:cNvPr>
          <p:cNvSpPr/>
          <p:nvPr/>
        </p:nvSpPr>
        <p:spPr>
          <a:xfrm>
            <a:off x="1224793" y="1088354"/>
            <a:ext cx="9899009" cy="1675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b="1" kern="0" dirty="0" err="1">
                <a:cs typeface="Arial"/>
                <a:sym typeface="Arial"/>
              </a:rPr>
              <a:t>Bài</a:t>
            </a:r>
            <a:r>
              <a:rPr lang="en-US" sz="2400" b="1" kern="0" dirty="0">
                <a:cs typeface="Arial"/>
                <a:sym typeface="Arial"/>
              </a:rPr>
              <a:t> </a:t>
            </a:r>
            <a:r>
              <a:rPr lang="en-US" sz="2400" b="1" kern="0" dirty="0" err="1">
                <a:cs typeface="Arial"/>
                <a:sym typeface="Arial"/>
              </a:rPr>
              <a:t>tập</a:t>
            </a:r>
            <a:r>
              <a:rPr lang="en-US" sz="2400" b="1" kern="0" dirty="0">
                <a:cs typeface="Arial"/>
                <a:sym typeface="Arial"/>
              </a:rPr>
              <a:t> 2 (SGK – tr32):</a:t>
            </a:r>
          </a:p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cs typeface="Arial"/>
                <a:sym typeface="Arial"/>
              </a:rPr>
              <a:t>Ba </a:t>
            </a:r>
            <a:r>
              <a:rPr lang="en-US" sz="2400" kern="0" dirty="0" err="1">
                <a:cs typeface="Arial"/>
                <a:sym typeface="Arial"/>
              </a:rPr>
              <a:t>bạn</a:t>
            </a:r>
            <a:r>
              <a:rPr lang="en-US" sz="2400" kern="0" dirty="0">
                <a:cs typeface="Arial"/>
                <a:sym typeface="Arial"/>
              </a:rPr>
              <a:t> An, </a:t>
            </a:r>
            <a:r>
              <a:rPr lang="en-US" sz="2400" kern="0" dirty="0" err="1">
                <a:cs typeface="Arial"/>
                <a:sym typeface="Arial"/>
              </a:rPr>
              <a:t>Bình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và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Cường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đang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tranh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luận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xem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đâu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là</a:t>
            </a:r>
            <a:endParaRPr lang="en-US" sz="2400" kern="0" dirty="0">
              <a:cs typeface="Arial"/>
              <a:sym typeface="Arial"/>
            </a:endParaRPr>
          </a:p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 err="1">
                <a:cs typeface="Arial"/>
                <a:sym typeface="Arial"/>
              </a:rPr>
              <a:t>dãy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số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tự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nhiên</a:t>
            </a:r>
            <a:r>
              <a:rPr lang="en-US" sz="2400" kern="0" dirty="0">
                <a:cs typeface="Arial"/>
                <a:sym typeface="Arial"/>
              </a:rPr>
              <a:t>. Theo </a:t>
            </a:r>
            <a:r>
              <a:rPr lang="en-US" sz="2400" kern="0" dirty="0" err="1">
                <a:cs typeface="Arial"/>
                <a:sym typeface="Arial"/>
              </a:rPr>
              <a:t>em</a:t>
            </a:r>
            <a:r>
              <a:rPr lang="en-US" sz="2400" kern="0" dirty="0">
                <a:cs typeface="Arial"/>
                <a:sym typeface="Arial"/>
              </a:rPr>
              <a:t>, </a:t>
            </a:r>
            <a:r>
              <a:rPr lang="en-US" sz="2400" kern="0" dirty="0" err="1">
                <a:cs typeface="Arial"/>
                <a:sym typeface="Arial"/>
              </a:rPr>
              <a:t>bạn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nào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đúng</a:t>
            </a:r>
            <a:r>
              <a:rPr lang="en-US" sz="2400" kern="0" dirty="0">
                <a:cs typeface="Arial"/>
                <a:sym typeface="Arial"/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792CAA-86B4-4552-1A44-E282ED27D2D4}"/>
              </a:ext>
            </a:extLst>
          </p:cNvPr>
          <p:cNvSpPr/>
          <p:nvPr/>
        </p:nvSpPr>
        <p:spPr>
          <a:xfrm>
            <a:off x="2776756" y="6006228"/>
            <a:ext cx="1112805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 err="1">
                <a:cs typeface="Arial"/>
                <a:sym typeface="Arial"/>
              </a:rPr>
              <a:t>Trả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lời</a:t>
            </a:r>
            <a:r>
              <a:rPr lang="en-US" sz="2400" kern="0" dirty="0">
                <a:cs typeface="Arial"/>
                <a:sym typeface="Arial"/>
              </a:rPr>
              <a:t>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DE8C32-8C02-7857-29DF-D2B82AA0B1CE}"/>
              </a:ext>
            </a:extLst>
          </p:cNvPr>
          <p:cNvSpPr/>
          <p:nvPr/>
        </p:nvSpPr>
        <p:spPr>
          <a:xfrm>
            <a:off x="3807062" y="6006228"/>
            <a:ext cx="3459601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 err="1">
                <a:cs typeface="Arial"/>
                <a:sym typeface="Arial"/>
              </a:rPr>
              <a:t>Bạn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Cường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nói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đúng</a:t>
            </a:r>
            <a:r>
              <a:rPr lang="en-US" sz="2400" kern="0" dirty="0">
                <a:cs typeface="Arial"/>
                <a:sym typeface="Arial"/>
              </a:rPr>
              <a:t>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06E4EB-74D3-6E4B-A8BE-56EFE8292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756" y="2902445"/>
            <a:ext cx="6926226" cy="304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1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ng bóng Ý nghĩ: Hình đám mây 1">
            <a:extLst>
              <a:ext uri="{FF2B5EF4-FFF2-40B4-BE49-F238E27FC236}">
                <a16:creationId xmlns:a16="http://schemas.microsoft.com/office/drawing/2014/main" id="{C60CB375-785D-C0B2-9038-4CDB645EF44A}"/>
              </a:ext>
            </a:extLst>
          </p:cNvPr>
          <p:cNvSpPr/>
          <p:nvPr/>
        </p:nvSpPr>
        <p:spPr>
          <a:xfrm>
            <a:off x="914401" y="1961243"/>
            <a:ext cx="9724571" cy="2935514"/>
          </a:xfrm>
          <a:prstGeom prst="cloudCallout">
            <a:avLst/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C49282BA-E329-4866-F5BB-B6FE52623021}"/>
              </a:ext>
            </a:extLst>
          </p:cNvPr>
          <p:cNvSpPr txBox="1"/>
          <p:nvPr/>
        </p:nvSpPr>
        <p:spPr>
          <a:xfrm>
            <a:off x="2790370" y="2832260"/>
            <a:ext cx="6611259" cy="12077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2600" dirty="0"/>
              <a:t>Qua bài học hôm nay, em biết thêm được điều gì?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</a:endParaRPr>
          </a:p>
        </p:txBody>
      </p:sp>
      <p:pic>
        <p:nvPicPr>
          <p:cNvPr id="4" name="Hình ảnh 3" descr="Ảnh có chứa hình mẫu, Đồ họa, phim hoạt hình, minh họa&#10;&#10;Mô tả được tạo tự động">
            <a:extLst>
              <a:ext uri="{FF2B5EF4-FFF2-40B4-BE49-F238E27FC236}">
                <a16:creationId xmlns:a16="http://schemas.microsoft.com/office/drawing/2014/main" id="{799CDDA0-4AF2-C822-D60B-D49698CF41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401" y="4825123"/>
            <a:ext cx="2264570" cy="226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6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ng bóng Ý nghĩ: Hình đám mây 1">
            <a:extLst>
              <a:ext uri="{FF2B5EF4-FFF2-40B4-BE49-F238E27FC236}">
                <a16:creationId xmlns:a16="http://schemas.microsoft.com/office/drawing/2014/main" id="{C60CB375-785D-C0B2-9038-4CDB645EF44A}"/>
              </a:ext>
            </a:extLst>
          </p:cNvPr>
          <p:cNvSpPr/>
          <p:nvPr/>
        </p:nvSpPr>
        <p:spPr>
          <a:xfrm>
            <a:off x="914401" y="1961243"/>
            <a:ext cx="9724571" cy="2935514"/>
          </a:xfrm>
          <a:prstGeom prst="cloudCallout">
            <a:avLst/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C49282BA-E329-4866-F5BB-B6FE52623021}"/>
              </a:ext>
            </a:extLst>
          </p:cNvPr>
          <p:cNvSpPr txBox="1"/>
          <p:nvPr/>
        </p:nvSpPr>
        <p:spPr>
          <a:xfrm>
            <a:off x="3499497" y="2832260"/>
            <a:ext cx="5663165" cy="12077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2600" dirty="0" err="1"/>
              <a:t>Để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thể</a:t>
            </a:r>
            <a:r>
              <a:rPr lang="en-US" sz="2600" dirty="0"/>
              <a:t> </a:t>
            </a:r>
            <a:r>
              <a:rPr lang="en-US" sz="2600" dirty="0" err="1"/>
              <a:t>làm</a:t>
            </a:r>
            <a:r>
              <a:rPr lang="en-US" sz="2600" dirty="0"/>
              <a:t> </a:t>
            </a:r>
            <a:r>
              <a:rPr lang="en-US" sz="2600" dirty="0" err="1"/>
              <a:t>tốt</a:t>
            </a:r>
            <a:r>
              <a:rPr lang="en-US" sz="2600" dirty="0"/>
              <a:t> </a:t>
            </a:r>
            <a:r>
              <a:rPr lang="en-US" sz="2600" dirty="0" err="1"/>
              <a:t>các</a:t>
            </a:r>
            <a:r>
              <a:rPr lang="en-US" sz="2600" dirty="0"/>
              <a:t> </a:t>
            </a:r>
            <a:r>
              <a:rPr lang="en-US" sz="2600" dirty="0" err="1"/>
              <a:t>bài</a:t>
            </a:r>
            <a:r>
              <a:rPr lang="en-US" sz="2600" dirty="0"/>
              <a:t> </a:t>
            </a:r>
            <a:r>
              <a:rPr lang="en-US" sz="2600" dirty="0" err="1"/>
              <a:t>tập</a:t>
            </a:r>
            <a:r>
              <a:rPr lang="en-US" sz="2600" dirty="0"/>
              <a:t> </a:t>
            </a:r>
            <a:r>
              <a:rPr lang="en-US" sz="2600" dirty="0" err="1"/>
              <a:t>trên</a:t>
            </a:r>
            <a:r>
              <a:rPr lang="en-US" sz="2600" dirty="0"/>
              <a:t>, </a:t>
            </a:r>
            <a:r>
              <a:rPr lang="en-US" sz="2600" dirty="0" err="1"/>
              <a:t>em</a:t>
            </a:r>
            <a:r>
              <a:rPr lang="en-US" sz="2600" dirty="0"/>
              <a:t> </a:t>
            </a:r>
            <a:r>
              <a:rPr lang="en-US" sz="2600" dirty="0" err="1"/>
              <a:t>nhắn</a:t>
            </a:r>
            <a:r>
              <a:rPr lang="en-US" sz="2600" dirty="0"/>
              <a:t> </a:t>
            </a:r>
            <a:r>
              <a:rPr lang="en-US" sz="2600" dirty="0" err="1"/>
              <a:t>bạn</a:t>
            </a:r>
            <a:r>
              <a:rPr lang="en-US" sz="2600" dirty="0"/>
              <a:t> </a:t>
            </a:r>
            <a:r>
              <a:rPr lang="en-US" sz="2600" dirty="0" err="1"/>
              <a:t>điều</a:t>
            </a:r>
            <a:r>
              <a:rPr lang="en-US" sz="2600" dirty="0"/>
              <a:t> </a:t>
            </a:r>
            <a:r>
              <a:rPr lang="en-US" sz="2600" dirty="0" err="1"/>
              <a:t>gì</a:t>
            </a:r>
            <a:r>
              <a:rPr lang="en-US" sz="2600" dirty="0"/>
              <a:t>?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</a:endParaRPr>
          </a:p>
        </p:txBody>
      </p:sp>
      <p:pic>
        <p:nvPicPr>
          <p:cNvPr id="4" name="Hình ảnh 3" descr="Ảnh có chứa hình mẫu, Đồ họa, phim hoạt hình, minh họa&#10;&#10;Mô tả được tạo tự động">
            <a:extLst>
              <a:ext uri="{FF2B5EF4-FFF2-40B4-BE49-F238E27FC236}">
                <a16:creationId xmlns:a16="http://schemas.microsoft.com/office/drawing/2014/main" id="{799CDDA0-4AF2-C822-D60B-D49698CF41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401" y="4825123"/>
            <a:ext cx="2264570" cy="226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92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20DA40E-C143-CD1A-4BA7-F7DAE1FDFC02}"/>
              </a:ext>
            </a:extLst>
          </p:cNvPr>
          <p:cNvGrpSpPr/>
          <p:nvPr/>
        </p:nvGrpSpPr>
        <p:grpSpPr>
          <a:xfrm>
            <a:off x="4727728" y="2992430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3D3E4C90-55A1-F816-1511-3C31885BA5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A1ADA68-0D84-96B5-A36E-A471D7AAAE49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369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>
            <a:extLst>
              <a:ext uri="{FF2B5EF4-FFF2-40B4-BE49-F238E27FC236}">
                <a16:creationId xmlns:a16="http://schemas.microsoft.com/office/drawing/2014/main" id="{CD4F054B-82EB-3E5D-EDED-503C31CC17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96302" y="2017336"/>
            <a:ext cx="812800" cy="821491"/>
          </a:xfrm>
          <a:prstGeom prst="rect">
            <a:avLst/>
          </a:prstGeom>
        </p:spPr>
      </p:pic>
      <p:pic>
        <p:nvPicPr>
          <p:cNvPr id="6" name="Picture 18">
            <a:extLst>
              <a:ext uri="{FF2B5EF4-FFF2-40B4-BE49-F238E27FC236}">
                <a16:creationId xmlns:a16="http://schemas.microsoft.com/office/drawing/2014/main" id="{46FE6CCF-5AB0-9BD5-929A-EE5BFED9BC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96302" y="3022066"/>
            <a:ext cx="812800" cy="821491"/>
          </a:xfrm>
          <a:prstGeom prst="rect">
            <a:avLst/>
          </a:prstGeom>
        </p:spPr>
      </p:pic>
      <p:sp>
        <p:nvSpPr>
          <p:cNvPr id="7" name="Rectangle 19">
            <a:extLst>
              <a:ext uri="{FF2B5EF4-FFF2-40B4-BE49-F238E27FC236}">
                <a16:creationId xmlns:a16="http://schemas.microsoft.com/office/drawing/2014/main" id="{488D5789-4A27-2A02-88C5-7CCA3779F1A0}"/>
              </a:ext>
            </a:extLst>
          </p:cNvPr>
          <p:cNvSpPr/>
          <p:nvPr/>
        </p:nvSpPr>
        <p:spPr>
          <a:xfrm>
            <a:off x="2402702" y="2089528"/>
            <a:ext cx="4426097" cy="56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Ôn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tập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kiến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thức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đã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học</a:t>
            </a:r>
            <a:endParaRPr lang="en-US" sz="2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9BD21517-A1F5-D010-BAAD-AA5FFBE601A1}"/>
              </a:ext>
            </a:extLst>
          </p:cNvPr>
          <p:cNvSpPr/>
          <p:nvPr/>
        </p:nvSpPr>
        <p:spPr>
          <a:xfrm>
            <a:off x="2472147" y="3166448"/>
            <a:ext cx="5232400" cy="56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Hoàn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thành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bài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tập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trong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VBT</a:t>
            </a:r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id="{9A816AC6-E39D-ADAC-A98C-597632E8B18B}"/>
              </a:ext>
            </a:extLst>
          </p:cNvPr>
          <p:cNvSpPr/>
          <p:nvPr/>
        </p:nvSpPr>
        <p:spPr>
          <a:xfrm>
            <a:off x="2809102" y="4195088"/>
            <a:ext cx="7430278" cy="1128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Đọc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và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chuẩn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bị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trước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cs typeface="Arial"/>
                <a:sym typeface="Arial"/>
              </a:rPr>
              <a:t>Bài</a:t>
            </a:r>
            <a:r>
              <a:rPr lang="en-US" sz="2400" b="1" kern="0" dirty="0">
                <a:solidFill>
                  <a:srgbClr val="000000"/>
                </a:solidFill>
                <a:cs typeface="Arial"/>
                <a:sym typeface="Arial"/>
              </a:rPr>
              <a:t> 13:</a:t>
            </a:r>
          </a:p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b="1" kern="0" dirty="0" err="1">
                <a:solidFill>
                  <a:srgbClr val="000000"/>
                </a:solidFill>
                <a:cs typeface="Arial"/>
                <a:sym typeface="Arial"/>
              </a:rPr>
              <a:t>Viết</a:t>
            </a:r>
            <a:r>
              <a:rPr lang="en-US" sz="2400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cs typeface="Arial"/>
                <a:sym typeface="Arial"/>
              </a:rPr>
              <a:t>số</a:t>
            </a:r>
            <a:r>
              <a:rPr lang="en-US" sz="2400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cs typeface="Arial"/>
                <a:sym typeface="Arial"/>
              </a:rPr>
              <a:t>tự</a:t>
            </a:r>
            <a:r>
              <a:rPr lang="en-US" sz="2400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cs typeface="Arial"/>
                <a:sym typeface="Arial"/>
              </a:rPr>
              <a:t>nhiên</a:t>
            </a:r>
            <a:r>
              <a:rPr lang="en-US" sz="2400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cs typeface="Arial"/>
                <a:sym typeface="Arial"/>
              </a:rPr>
              <a:t>trong</a:t>
            </a:r>
            <a:r>
              <a:rPr lang="en-US" sz="2400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cs typeface="Arial"/>
                <a:sym typeface="Arial"/>
              </a:rPr>
              <a:t>hệ</a:t>
            </a:r>
            <a:r>
              <a:rPr lang="en-US" sz="2400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cs typeface="Arial"/>
                <a:sym typeface="Arial"/>
              </a:rPr>
              <a:t>thập</a:t>
            </a:r>
            <a:r>
              <a:rPr lang="en-US" sz="2400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cs typeface="Arial"/>
                <a:sym typeface="Arial"/>
              </a:rPr>
              <a:t>phân</a:t>
            </a:r>
            <a:endParaRPr lang="en-US" sz="2400" b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0" name="Picture 22">
            <a:extLst>
              <a:ext uri="{FF2B5EF4-FFF2-40B4-BE49-F238E27FC236}">
                <a16:creationId xmlns:a16="http://schemas.microsoft.com/office/drawing/2014/main" id="{AD2395B8-DCF0-9B3A-FB17-3B7EFB6002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96302" y="4126660"/>
            <a:ext cx="812800" cy="82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84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5;p1">
            <a:extLst>
              <a:ext uri="{FF2B5EF4-FFF2-40B4-BE49-F238E27FC236}">
                <a16:creationId xmlns:a16="http://schemas.microsoft.com/office/drawing/2014/main" id="{A827C36B-3EEF-2B8A-D667-971AB78D7365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6;p1">
            <a:extLst>
              <a:ext uri="{FF2B5EF4-FFF2-40B4-BE49-F238E27FC236}">
                <a16:creationId xmlns:a16="http://schemas.microsoft.com/office/drawing/2014/main" id="{FB9ACD2B-968E-1FAB-5B76-3B2ED9E994BE}"/>
              </a:ext>
            </a:extLst>
          </p:cNvPr>
          <p:cNvSpPr txBox="1"/>
          <p:nvPr/>
        </p:nvSpPr>
        <p:spPr>
          <a:xfrm>
            <a:off x="454403" y="574846"/>
            <a:ext cx="11367083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833C0B"/>
                </a:solidFill>
                <a:ea typeface="Arial"/>
                <a:cs typeface="Arial"/>
                <a:sym typeface="Arial"/>
              </a:rPr>
              <a:t>Để kết nối cộng đồng giáo viên và nhận thêm nhiều tài liệu giảng dạy, 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833C0B"/>
                </a:solidFill>
                <a:ea typeface="Arial"/>
                <a:cs typeface="Arial"/>
                <a:sym typeface="Arial"/>
              </a:rPr>
              <a:t>mời quý thầy cô tham gia Group Facebook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833C0B"/>
                </a:solidFill>
                <a:ea typeface="Arial"/>
                <a:cs typeface="Arial"/>
                <a:sym typeface="Arial"/>
              </a:rPr>
              <a:t>theo đường link:  </a:t>
            </a:r>
            <a:endParaRPr/>
          </a:p>
        </p:txBody>
      </p:sp>
      <p:sp>
        <p:nvSpPr>
          <p:cNvPr id="6" name="Google Shape;87;p1">
            <a:extLst>
              <a:ext uri="{FF2B5EF4-FFF2-40B4-BE49-F238E27FC236}">
                <a16:creationId xmlns:a16="http://schemas.microsoft.com/office/drawing/2014/main" id="{E895FF8F-5C99-5C86-C5FD-71F4C45CADB9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88;p1">
            <a:hlinkClick r:id="rId3"/>
            <a:extLst>
              <a:ext uri="{FF2B5EF4-FFF2-40B4-BE49-F238E27FC236}">
                <a16:creationId xmlns:a16="http://schemas.microsoft.com/office/drawing/2014/main" id="{97D5A672-18C0-E42A-B4AB-E15B70D24142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sng" strike="noStrike" cap="none">
                <a:solidFill>
                  <a:srgbClr val="833C0B"/>
                </a:solidFill>
                <a:ea typeface="Arial"/>
                <a:cs typeface="Arial"/>
                <a:sym typeface="Arial"/>
              </a:rPr>
              <a:t>Hoc10 – Đồng hành cùng giáo viên tiểu học</a:t>
            </a:r>
            <a:endParaRPr/>
          </a:p>
        </p:txBody>
      </p:sp>
      <p:sp>
        <p:nvSpPr>
          <p:cNvPr id="8" name="Google Shape;89;p1">
            <a:extLst>
              <a:ext uri="{FF2B5EF4-FFF2-40B4-BE49-F238E27FC236}">
                <a16:creationId xmlns:a16="http://schemas.microsoft.com/office/drawing/2014/main" id="{FF004185-B4EC-47ED-D259-2985FB04C50F}"/>
              </a:ext>
            </a:extLst>
          </p:cNvPr>
          <p:cNvSpPr txBox="1"/>
          <p:nvPr/>
        </p:nvSpPr>
        <p:spPr>
          <a:xfrm>
            <a:off x="4011326" y="2381351"/>
            <a:ext cx="4321723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833C0B"/>
                </a:solidFill>
                <a:ea typeface="Arial"/>
                <a:cs typeface="Arial"/>
                <a:sym typeface="Arial"/>
              </a:rPr>
              <a:t>Hoặc truy cập qua QR code</a:t>
            </a:r>
            <a:endParaRPr/>
          </a:p>
        </p:txBody>
      </p:sp>
      <p:pic>
        <p:nvPicPr>
          <p:cNvPr id="9" name="Google Shape;90;p1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39A4CFDC-4AED-1156-E886-2DA59257A30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5679086" y="2851979"/>
            <a:ext cx="1053311" cy="749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91;p1">
            <a:extLst>
              <a:ext uri="{FF2B5EF4-FFF2-40B4-BE49-F238E27FC236}">
                <a16:creationId xmlns:a16="http://schemas.microsoft.com/office/drawing/2014/main" id="{FD9EB884-3821-321C-7B5A-F60C6026A7B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714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BBE123-7EB7-F8EF-FE93-08EE980BC898}"/>
              </a:ext>
            </a:extLst>
          </p:cNvPr>
          <p:cNvGrpSpPr/>
          <p:nvPr/>
        </p:nvGrpSpPr>
        <p:grpSpPr>
          <a:xfrm>
            <a:off x="4850023" y="2992430"/>
            <a:ext cx="2736543" cy="1558939"/>
            <a:chOff x="309542" y="967667"/>
            <a:chExt cx="2878585" cy="1558939"/>
          </a:xfrm>
        </p:grpSpPr>
        <p:pic>
          <p:nvPicPr>
            <p:cNvPr id="5" name="Picture 4">
              <a:hlinkClick r:id="rId3"/>
              <a:extLst>
                <a:ext uri="{FF2B5EF4-FFF2-40B4-BE49-F238E27FC236}">
                  <a16:creationId xmlns:a16="http://schemas.microsoft.com/office/drawing/2014/main" id="{DA91DD1F-EB0A-557A-8651-452737B26B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766EB6B-D8B5-EFF5-94FA-80BE38D6C2CC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277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60B88DF0-DE4D-6944-B73A-615330886751}"/>
              </a:ext>
            </a:extLst>
          </p:cNvPr>
          <p:cNvSpPr/>
          <p:nvPr/>
        </p:nvSpPr>
        <p:spPr>
          <a:xfrm>
            <a:off x="7007290" y="3909527"/>
            <a:ext cx="5184710" cy="294847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grpSp>
        <p:nvGrpSpPr>
          <p:cNvPr id="3" name="Google Shape;4719;p82">
            <a:extLst>
              <a:ext uri="{FF2B5EF4-FFF2-40B4-BE49-F238E27FC236}">
                <a16:creationId xmlns:a16="http://schemas.microsoft.com/office/drawing/2014/main" id="{C3AC6B13-FA52-73E0-BB12-6B202E654EFE}"/>
              </a:ext>
            </a:extLst>
          </p:cNvPr>
          <p:cNvGrpSpPr/>
          <p:nvPr/>
        </p:nvGrpSpPr>
        <p:grpSpPr>
          <a:xfrm rot="-5400000">
            <a:off x="10810921" y="462687"/>
            <a:ext cx="1848307" cy="3435465"/>
            <a:chOff x="6693730" y="795963"/>
            <a:chExt cx="1304687" cy="2425262"/>
          </a:xfrm>
        </p:grpSpPr>
        <p:sp>
          <p:nvSpPr>
            <p:cNvPr id="4" name="Google Shape;4720;p82">
              <a:extLst>
                <a:ext uri="{FF2B5EF4-FFF2-40B4-BE49-F238E27FC236}">
                  <a16:creationId xmlns:a16="http://schemas.microsoft.com/office/drawing/2014/main" id="{29298A86-0C59-EBCF-824B-C070699103E6}"/>
                </a:ext>
              </a:extLst>
            </p:cNvPr>
            <p:cNvSpPr/>
            <p:nvPr/>
          </p:nvSpPr>
          <p:spPr>
            <a:xfrm rot="676147">
              <a:off x="7263594" y="835063"/>
              <a:ext cx="436082" cy="363936"/>
            </a:xfrm>
            <a:custGeom>
              <a:avLst/>
              <a:gdLst/>
              <a:ahLst/>
              <a:cxnLst/>
              <a:rect l="l" t="t" r="r" b="b"/>
              <a:pathLst>
                <a:path w="10218" h="8528" extrusionOk="0">
                  <a:moveTo>
                    <a:pt x="0" y="0"/>
                  </a:moveTo>
                  <a:lnTo>
                    <a:pt x="4834" y="8528"/>
                  </a:lnTo>
                  <a:lnTo>
                    <a:pt x="5864" y="6560"/>
                  </a:lnTo>
                  <a:lnTo>
                    <a:pt x="7521" y="7931"/>
                  </a:lnTo>
                  <a:lnTo>
                    <a:pt x="7542" y="4253"/>
                  </a:lnTo>
                  <a:lnTo>
                    <a:pt x="10217" y="3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5C5A7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" name="Google Shape;4721;p82">
              <a:extLst>
                <a:ext uri="{FF2B5EF4-FFF2-40B4-BE49-F238E27FC236}">
                  <a16:creationId xmlns:a16="http://schemas.microsoft.com/office/drawing/2014/main" id="{8BD0C1EC-BBFF-7B12-FB22-68A62EBF5131}"/>
                </a:ext>
              </a:extLst>
            </p:cNvPr>
            <p:cNvSpPr/>
            <p:nvPr/>
          </p:nvSpPr>
          <p:spPr>
            <a:xfrm rot="676147">
              <a:off x="7284315" y="828697"/>
              <a:ext cx="324479" cy="183888"/>
            </a:xfrm>
            <a:custGeom>
              <a:avLst/>
              <a:gdLst/>
              <a:ahLst/>
              <a:cxnLst/>
              <a:rect l="l" t="t" r="r" b="b"/>
              <a:pathLst>
                <a:path w="7603" h="4309" extrusionOk="0">
                  <a:moveTo>
                    <a:pt x="120" y="1"/>
                  </a:moveTo>
                  <a:cubicBezTo>
                    <a:pt x="83" y="1"/>
                    <a:pt x="47" y="21"/>
                    <a:pt x="29" y="54"/>
                  </a:cubicBezTo>
                  <a:cubicBezTo>
                    <a:pt x="1" y="104"/>
                    <a:pt x="17" y="170"/>
                    <a:pt x="67" y="198"/>
                  </a:cubicBezTo>
                  <a:lnTo>
                    <a:pt x="7433" y="4291"/>
                  </a:lnTo>
                  <a:cubicBezTo>
                    <a:pt x="7449" y="4302"/>
                    <a:pt x="7466" y="4308"/>
                    <a:pt x="7482" y="4308"/>
                  </a:cubicBezTo>
                  <a:cubicBezTo>
                    <a:pt x="7521" y="4308"/>
                    <a:pt x="7559" y="4286"/>
                    <a:pt x="7575" y="4253"/>
                  </a:cubicBezTo>
                  <a:cubicBezTo>
                    <a:pt x="7603" y="4198"/>
                    <a:pt x="7587" y="4137"/>
                    <a:pt x="7537" y="4104"/>
                  </a:cubicBezTo>
                  <a:lnTo>
                    <a:pt x="171" y="16"/>
                  </a:lnTo>
                  <a:cubicBezTo>
                    <a:pt x="155" y="5"/>
                    <a:pt x="137" y="1"/>
                    <a:pt x="120" y="1"/>
                  </a:cubicBezTo>
                  <a:close/>
                </a:path>
              </a:pathLst>
            </a:custGeom>
            <a:solidFill>
              <a:srgbClr val="413E3E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" name="Google Shape;4722;p82">
              <a:extLst>
                <a:ext uri="{FF2B5EF4-FFF2-40B4-BE49-F238E27FC236}">
                  <a16:creationId xmlns:a16="http://schemas.microsoft.com/office/drawing/2014/main" id="{D29DA84E-E895-B3D9-B3AC-5B3B3418C5D2}"/>
                </a:ext>
              </a:extLst>
            </p:cNvPr>
            <p:cNvSpPr/>
            <p:nvPr/>
          </p:nvSpPr>
          <p:spPr>
            <a:xfrm rot="676147">
              <a:off x="7504274" y="1069992"/>
              <a:ext cx="64315" cy="120857"/>
            </a:xfrm>
            <a:custGeom>
              <a:avLst/>
              <a:gdLst/>
              <a:ahLst/>
              <a:cxnLst/>
              <a:rect l="l" t="t" r="r" b="b"/>
              <a:pathLst>
                <a:path w="1507" h="2832" extrusionOk="0">
                  <a:moveTo>
                    <a:pt x="117" y="1"/>
                  </a:moveTo>
                  <a:cubicBezTo>
                    <a:pt x="103" y="1"/>
                    <a:pt x="89" y="3"/>
                    <a:pt x="76" y="9"/>
                  </a:cubicBezTo>
                  <a:cubicBezTo>
                    <a:pt x="21" y="36"/>
                    <a:pt x="0" y="97"/>
                    <a:pt x="26" y="152"/>
                  </a:cubicBezTo>
                  <a:lnTo>
                    <a:pt x="1293" y="2771"/>
                  </a:lnTo>
                  <a:cubicBezTo>
                    <a:pt x="1309" y="2811"/>
                    <a:pt x="1348" y="2832"/>
                    <a:pt x="1387" y="2832"/>
                  </a:cubicBezTo>
                  <a:cubicBezTo>
                    <a:pt x="1402" y="2832"/>
                    <a:pt x="1419" y="2826"/>
                    <a:pt x="1435" y="2821"/>
                  </a:cubicBezTo>
                  <a:cubicBezTo>
                    <a:pt x="1485" y="2793"/>
                    <a:pt x="1506" y="2733"/>
                    <a:pt x="1480" y="2679"/>
                  </a:cubicBezTo>
                  <a:lnTo>
                    <a:pt x="213" y="59"/>
                  </a:lnTo>
                  <a:cubicBezTo>
                    <a:pt x="197" y="22"/>
                    <a:pt x="156" y="1"/>
                    <a:pt x="117" y="1"/>
                  </a:cubicBezTo>
                  <a:close/>
                </a:path>
              </a:pathLst>
            </a:custGeom>
            <a:solidFill>
              <a:srgbClr val="413E3E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" name="Google Shape;4723;p82">
              <a:extLst>
                <a:ext uri="{FF2B5EF4-FFF2-40B4-BE49-F238E27FC236}">
                  <a16:creationId xmlns:a16="http://schemas.microsoft.com/office/drawing/2014/main" id="{6EDCEE4E-7EC0-A4C6-1C96-DB19EEB322B5}"/>
                </a:ext>
              </a:extLst>
            </p:cNvPr>
            <p:cNvSpPr/>
            <p:nvPr/>
          </p:nvSpPr>
          <p:spPr>
            <a:xfrm rot="676147">
              <a:off x="7280454" y="822935"/>
              <a:ext cx="269510" cy="228740"/>
            </a:xfrm>
            <a:custGeom>
              <a:avLst/>
              <a:gdLst/>
              <a:ahLst/>
              <a:cxnLst/>
              <a:rect l="l" t="t" r="r" b="b"/>
              <a:pathLst>
                <a:path w="6315" h="5360" extrusionOk="0">
                  <a:moveTo>
                    <a:pt x="119" y="0"/>
                  </a:moveTo>
                  <a:cubicBezTo>
                    <a:pt x="89" y="0"/>
                    <a:pt x="60" y="13"/>
                    <a:pt x="39" y="37"/>
                  </a:cubicBezTo>
                  <a:cubicBezTo>
                    <a:pt x="1" y="81"/>
                    <a:pt x="6" y="147"/>
                    <a:pt x="50" y="185"/>
                  </a:cubicBezTo>
                  <a:lnTo>
                    <a:pt x="6128" y="5332"/>
                  </a:lnTo>
                  <a:cubicBezTo>
                    <a:pt x="6145" y="5348"/>
                    <a:pt x="6173" y="5360"/>
                    <a:pt x="6194" y="5360"/>
                  </a:cubicBezTo>
                  <a:cubicBezTo>
                    <a:pt x="6221" y="5360"/>
                    <a:pt x="6254" y="5342"/>
                    <a:pt x="6277" y="5320"/>
                  </a:cubicBezTo>
                  <a:cubicBezTo>
                    <a:pt x="6315" y="5277"/>
                    <a:pt x="6310" y="5211"/>
                    <a:pt x="6260" y="5173"/>
                  </a:cubicBezTo>
                  <a:lnTo>
                    <a:pt x="188" y="26"/>
                  </a:lnTo>
                  <a:cubicBezTo>
                    <a:pt x="168" y="9"/>
                    <a:pt x="143" y="0"/>
                    <a:pt x="119" y="0"/>
                  </a:cubicBezTo>
                  <a:close/>
                </a:path>
              </a:pathLst>
            </a:custGeom>
            <a:solidFill>
              <a:srgbClr val="413E3E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" name="Google Shape;4724;p82">
              <a:extLst>
                <a:ext uri="{FF2B5EF4-FFF2-40B4-BE49-F238E27FC236}">
                  <a16:creationId xmlns:a16="http://schemas.microsoft.com/office/drawing/2014/main" id="{1822A1D3-B7A7-58BB-BD1C-F47383D4F641}"/>
                </a:ext>
              </a:extLst>
            </p:cNvPr>
            <p:cNvSpPr/>
            <p:nvPr/>
          </p:nvSpPr>
          <p:spPr>
            <a:xfrm rot="676147">
              <a:off x="7494024" y="1063608"/>
              <a:ext cx="26930" cy="62477"/>
            </a:xfrm>
            <a:custGeom>
              <a:avLst/>
              <a:gdLst/>
              <a:ahLst/>
              <a:cxnLst/>
              <a:rect l="l" t="t" r="r" b="b"/>
              <a:pathLst>
                <a:path w="631" h="1464" extrusionOk="0">
                  <a:moveTo>
                    <a:pt x="515" y="0"/>
                  </a:moveTo>
                  <a:cubicBezTo>
                    <a:pt x="469" y="0"/>
                    <a:pt x="425" y="31"/>
                    <a:pt x="411" y="75"/>
                  </a:cubicBezTo>
                  <a:lnTo>
                    <a:pt x="17" y="1325"/>
                  </a:lnTo>
                  <a:cubicBezTo>
                    <a:pt x="1" y="1380"/>
                    <a:pt x="34" y="1441"/>
                    <a:pt x="88" y="1457"/>
                  </a:cubicBezTo>
                  <a:cubicBezTo>
                    <a:pt x="99" y="1463"/>
                    <a:pt x="110" y="1463"/>
                    <a:pt x="120" y="1463"/>
                  </a:cubicBezTo>
                  <a:cubicBezTo>
                    <a:pt x="165" y="1463"/>
                    <a:pt x="209" y="1436"/>
                    <a:pt x="219" y="1391"/>
                  </a:cubicBezTo>
                  <a:lnTo>
                    <a:pt x="608" y="136"/>
                  </a:lnTo>
                  <a:cubicBezTo>
                    <a:pt x="631" y="82"/>
                    <a:pt x="598" y="22"/>
                    <a:pt x="543" y="4"/>
                  </a:cubicBezTo>
                  <a:cubicBezTo>
                    <a:pt x="534" y="2"/>
                    <a:pt x="524" y="0"/>
                    <a:pt x="515" y="0"/>
                  </a:cubicBezTo>
                  <a:close/>
                </a:path>
              </a:pathLst>
            </a:custGeom>
            <a:solidFill>
              <a:srgbClr val="2E2427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" name="Google Shape;4725;p82">
              <a:extLst>
                <a:ext uri="{FF2B5EF4-FFF2-40B4-BE49-F238E27FC236}">
                  <a16:creationId xmlns:a16="http://schemas.microsoft.com/office/drawing/2014/main" id="{BE74E2E6-A66A-9FD4-DB10-44EF66C15E05}"/>
                </a:ext>
              </a:extLst>
            </p:cNvPr>
            <p:cNvSpPr/>
            <p:nvPr/>
          </p:nvSpPr>
          <p:spPr>
            <a:xfrm rot="676147">
              <a:off x="6871581" y="1233217"/>
              <a:ext cx="948984" cy="1913734"/>
            </a:xfrm>
            <a:custGeom>
              <a:avLst/>
              <a:gdLst/>
              <a:ahLst/>
              <a:cxnLst/>
              <a:rect l="l" t="t" r="r" b="b"/>
              <a:pathLst>
                <a:path w="22236" h="44844" extrusionOk="0">
                  <a:moveTo>
                    <a:pt x="13245" y="0"/>
                  </a:moveTo>
                  <a:cubicBezTo>
                    <a:pt x="13209" y="0"/>
                    <a:pt x="13173" y="21"/>
                    <a:pt x="13154" y="54"/>
                  </a:cubicBezTo>
                  <a:cubicBezTo>
                    <a:pt x="13127" y="104"/>
                    <a:pt x="13144" y="170"/>
                    <a:pt x="13192" y="197"/>
                  </a:cubicBezTo>
                  <a:cubicBezTo>
                    <a:pt x="13198" y="197"/>
                    <a:pt x="13478" y="356"/>
                    <a:pt x="13921" y="635"/>
                  </a:cubicBezTo>
                  <a:cubicBezTo>
                    <a:pt x="13938" y="646"/>
                    <a:pt x="13954" y="646"/>
                    <a:pt x="13976" y="646"/>
                  </a:cubicBezTo>
                  <a:cubicBezTo>
                    <a:pt x="14009" y="646"/>
                    <a:pt x="14042" y="630"/>
                    <a:pt x="14064" y="597"/>
                  </a:cubicBezTo>
                  <a:cubicBezTo>
                    <a:pt x="14097" y="547"/>
                    <a:pt x="14080" y="481"/>
                    <a:pt x="14032" y="455"/>
                  </a:cubicBezTo>
                  <a:cubicBezTo>
                    <a:pt x="13582" y="175"/>
                    <a:pt x="13296" y="16"/>
                    <a:pt x="13296" y="16"/>
                  </a:cubicBezTo>
                  <a:cubicBezTo>
                    <a:pt x="13280" y="5"/>
                    <a:pt x="13263" y="0"/>
                    <a:pt x="13245" y="0"/>
                  </a:cubicBezTo>
                  <a:close/>
                  <a:moveTo>
                    <a:pt x="14684" y="896"/>
                  </a:moveTo>
                  <a:cubicBezTo>
                    <a:pt x="14652" y="896"/>
                    <a:pt x="14621" y="912"/>
                    <a:pt x="14601" y="942"/>
                  </a:cubicBezTo>
                  <a:cubicBezTo>
                    <a:pt x="14568" y="992"/>
                    <a:pt x="14579" y="1058"/>
                    <a:pt x="14629" y="1090"/>
                  </a:cubicBezTo>
                  <a:cubicBezTo>
                    <a:pt x="14842" y="1232"/>
                    <a:pt x="15079" y="1397"/>
                    <a:pt x="15325" y="1567"/>
                  </a:cubicBezTo>
                  <a:cubicBezTo>
                    <a:pt x="15342" y="1584"/>
                    <a:pt x="15363" y="1589"/>
                    <a:pt x="15385" y="1589"/>
                  </a:cubicBezTo>
                  <a:cubicBezTo>
                    <a:pt x="15418" y="1589"/>
                    <a:pt x="15451" y="1573"/>
                    <a:pt x="15473" y="1546"/>
                  </a:cubicBezTo>
                  <a:cubicBezTo>
                    <a:pt x="15506" y="1496"/>
                    <a:pt x="15494" y="1430"/>
                    <a:pt x="15446" y="1397"/>
                  </a:cubicBezTo>
                  <a:cubicBezTo>
                    <a:pt x="15198" y="1222"/>
                    <a:pt x="14963" y="1063"/>
                    <a:pt x="14743" y="915"/>
                  </a:cubicBezTo>
                  <a:cubicBezTo>
                    <a:pt x="14724" y="903"/>
                    <a:pt x="14704" y="896"/>
                    <a:pt x="14684" y="896"/>
                  </a:cubicBezTo>
                  <a:close/>
                  <a:moveTo>
                    <a:pt x="16073" y="1877"/>
                  </a:moveTo>
                  <a:cubicBezTo>
                    <a:pt x="16040" y="1877"/>
                    <a:pt x="16008" y="1891"/>
                    <a:pt x="15988" y="1918"/>
                  </a:cubicBezTo>
                  <a:cubicBezTo>
                    <a:pt x="15949" y="1968"/>
                    <a:pt x="15960" y="2034"/>
                    <a:pt x="16005" y="2066"/>
                  </a:cubicBezTo>
                  <a:cubicBezTo>
                    <a:pt x="16223" y="2231"/>
                    <a:pt x="16448" y="2406"/>
                    <a:pt x="16673" y="2586"/>
                  </a:cubicBezTo>
                  <a:cubicBezTo>
                    <a:pt x="16690" y="2598"/>
                    <a:pt x="16716" y="2608"/>
                    <a:pt x="16739" y="2608"/>
                  </a:cubicBezTo>
                  <a:cubicBezTo>
                    <a:pt x="16772" y="2608"/>
                    <a:pt x="16799" y="2593"/>
                    <a:pt x="16822" y="2570"/>
                  </a:cubicBezTo>
                  <a:cubicBezTo>
                    <a:pt x="16860" y="2520"/>
                    <a:pt x="16848" y="2454"/>
                    <a:pt x="16804" y="2416"/>
                  </a:cubicBezTo>
                  <a:cubicBezTo>
                    <a:pt x="16580" y="2236"/>
                    <a:pt x="16355" y="2060"/>
                    <a:pt x="16136" y="1895"/>
                  </a:cubicBezTo>
                  <a:cubicBezTo>
                    <a:pt x="16117" y="1883"/>
                    <a:pt x="16095" y="1877"/>
                    <a:pt x="16073" y="1877"/>
                  </a:cubicBezTo>
                  <a:close/>
                  <a:moveTo>
                    <a:pt x="17389" y="2939"/>
                  </a:moveTo>
                  <a:cubicBezTo>
                    <a:pt x="17359" y="2939"/>
                    <a:pt x="17330" y="2952"/>
                    <a:pt x="17308" y="2975"/>
                  </a:cubicBezTo>
                  <a:cubicBezTo>
                    <a:pt x="17270" y="3020"/>
                    <a:pt x="17275" y="3086"/>
                    <a:pt x="17320" y="3124"/>
                  </a:cubicBezTo>
                  <a:cubicBezTo>
                    <a:pt x="17538" y="3309"/>
                    <a:pt x="17748" y="3502"/>
                    <a:pt x="17945" y="3688"/>
                  </a:cubicBezTo>
                  <a:cubicBezTo>
                    <a:pt x="17966" y="3704"/>
                    <a:pt x="17994" y="3716"/>
                    <a:pt x="18021" y="3716"/>
                  </a:cubicBezTo>
                  <a:cubicBezTo>
                    <a:pt x="18049" y="3716"/>
                    <a:pt x="18076" y="3704"/>
                    <a:pt x="18097" y="3683"/>
                  </a:cubicBezTo>
                  <a:cubicBezTo>
                    <a:pt x="18137" y="3638"/>
                    <a:pt x="18130" y="3573"/>
                    <a:pt x="18092" y="3534"/>
                  </a:cubicBezTo>
                  <a:cubicBezTo>
                    <a:pt x="17890" y="3342"/>
                    <a:pt x="17677" y="3152"/>
                    <a:pt x="17457" y="2965"/>
                  </a:cubicBezTo>
                  <a:cubicBezTo>
                    <a:pt x="17437" y="2948"/>
                    <a:pt x="17413" y="2939"/>
                    <a:pt x="17389" y="2939"/>
                  </a:cubicBezTo>
                  <a:close/>
                  <a:moveTo>
                    <a:pt x="18624" y="4098"/>
                  </a:moveTo>
                  <a:cubicBezTo>
                    <a:pt x="18596" y="4098"/>
                    <a:pt x="18569" y="4107"/>
                    <a:pt x="18547" y="4126"/>
                  </a:cubicBezTo>
                  <a:cubicBezTo>
                    <a:pt x="18509" y="4165"/>
                    <a:pt x="18509" y="4237"/>
                    <a:pt x="18547" y="4275"/>
                  </a:cubicBezTo>
                  <a:cubicBezTo>
                    <a:pt x="18750" y="4483"/>
                    <a:pt x="18937" y="4691"/>
                    <a:pt x="19117" y="4895"/>
                  </a:cubicBezTo>
                  <a:cubicBezTo>
                    <a:pt x="19139" y="4916"/>
                    <a:pt x="19167" y="4933"/>
                    <a:pt x="19195" y="4933"/>
                  </a:cubicBezTo>
                  <a:cubicBezTo>
                    <a:pt x="19222" y="4933"/>
                    <a:pt x="19243" y="4921"/>
                    <a:pt x="19266" y="4905"/>
                  </a:cubicBezTo>
                  <a:cubicBezTo>
                    <a:pt x="19309" y="4867"/>
                    <a:pt x="19314" y="4801"/>
                    <a:pt x="19276" y="4756"/>
                  </a:cubicBezTo>
                  <a:cubicBezTo>
                    <a:pt x="19096" y="4549"/>
                    <a:pt x="18904" y="4336"/>
                    <a:pt x="18701" y="4126"/>
                  </a:cubicBezTo>
                  <a:cubicBezTo>
                    <a:pt x="18679" y="4107"/>
                    <a:pt x="18651" y="4098"/>
                    <a:pt x="18624" y="4098"/>
                  </a:cubicBezTo>
                  <a:close/>
                  <a:moveTo>
                    <a:pt x="19731" y="5375"/>
                  </a:moveTo>
                  <a:cubicBezTo>
                    <a:pt x="19709" y="5375"/>
                    <a:pt x="19686" y="5383"/>
                    <a:pt x="19665" y="5398"/>
                  </a:cubicBezTo>
                  <a:cubicBezTo>
                    <a:pt x="19622" y="5431"/>
                    <a:pt x="19610" y="5497"/>
                    <a:pt x="19650" y="5546"/>
                  </a:cubicBezTo>
                  <a:cubicBezTo>
                    <a:pt x="19819" y="5776"/>
                    <a:pt x="19984" y="6006"/>
                    <a:pt x="20126" y="6231"/>
                  </a:cubicBezTo>
                  <a:cubicBezTo>
                    <a:pt x="20143" y="6264"/>
                    <a:pt x="20181" y="6281"/>
                    <a:pt x="20214" y="6281"/>
                  </a:cubicBezTo>
                  <a:cubicBezTo>
                    <a:pt x="20235" y="6281"/>
                    <a:pt x="20252" y="6276"/>
                    <a:pt x="20268" y="6264"/>
                  </a:cubicBezTo>
                  <a:cubicBezTo>
                    <a:pt x="20318" y="6231"/>
                    <a:pt x="20334" y="6165"/>
                    <a:pt x="20301" y="6117"/>
                  </a:cubicBezTo>
                  <a:cubicBezTo>
                    <a:pt x="20159" y="5886"/>
                    <a:pt x="19994" y="5651"/>
                    <a:pt x="19814" y="5421"/>
                  </a:cubicBezTo>
                  <a:cubicBezTo>
                    <a:pt x="19795" y="5391"/>
                    <a:pt x="19764" y="5375"/>
                    <a:pt x="19731" y="5375"/>
                  </a:cubicBezTo>
                  <a:close/>
                  <a:moveTo>
                    <a:pt x="20629" y="6806"/>
                  </a:moveTo>
                  <a:cubicBezTo>
                    <a:pt x="20613" y="6806"/>
                    <a:pt x="20597" y="6810"/>
                    <a:pt x="20581" y="6818"/>
                  </a:cubicBezTo>
                  <a:cubicBezTo>
                    <a:pt x="20531" y="6845"/>
                    <a:pt x="20510" y="6906"/>
                    <a:pt x="20538" y="6960"/>
                  </a:cubicBezTo>
                  <a:cubicBezTo>
                    <a:pt x="20663" y="7218"/>
                    <a:pt x="20773" y="7475"/>
                    <a:pt x="20855" y="7723"/>
                  </a:cubicBezTo>
                  <a:cubicBezTo>
                    <a:pt x="20872" y="7766"/>
                    <a:pt x="20910" y="7799"/>
                    <a:pt x="20953" y="7799"/>
                  </a:cubicBezTo>
                  <a:cubicBezTo>
                    <a:pt x="20965" y="7799"/>
                    <a:pt x="20976" y="7794"/>
                    <a:pt x="20986" y="7788"/>
                  </a:cubicBezTo>
                  <a:cubicBezTo>
                    <a:pt x="21047" y="7771"/>
                    <a:pt x="21074" y="7711"/>
                    <a:pt x="21052" y="7657"/>
                  </a:cubicBezTo>
                  <a:cubicBezTo>
                    <a:pt x="20970" y="7399"/>
                    <a:pt x="20855" y="7131"/>
                    <a:pt x="20723" y="6868"/>
                  </a:cubicBezTo>
                  <a:cubicBezTo>
                    <a:pt x="20703" y="6828"/>
                    <a:pt x="20668" y="6806"/>
                    <a:pt x="20629" y="6806"/>
                  </a:cubicBezTo>
                  <a:close/>
                  <a:moveTo>
                    <a:pt x="21151" y="8401"/>
                  </a:moveTo>
                  <a:cubicBezTo>
                    <a:pt x="21147" y="8401"/>
                    <a:pt x="21144" y="8401"/>
                    <a:pt x="21140" y="8401"/>
                  </a:cubicBezTo>
                  <a:cubicBezTo>
                    <a:pt x="21085" y="8413"/>
                    <a:pt x="21047" y="8467"/>
                    <a:pt x="21052" y="8522"/>
                  </a:cubicBezTo>
                  <a:cubicBezTo>
                    <a:pt x="21090" y="8742"/>
                    <a:pt x="21107" y="8960"/>
                    <a:pt x="21107" y="9175"/>
                  </a:cubicBezTo>
                  <a:cubicBezTo>
                    <a:pt x="21107" y="9229"/>
                    <a:pt x="21107" y="9289"/>
                    <a:pt x="21102" y="9345"/>
                  </a:cubicBezTo>
                  <a:cubicBezTo>
                    <a:pt x="21102" y="9405"/>
                    <a:pt x="21145" y="9454"/>
                    <a:pt x="21206" y="9454"/>
                  </a:cubicBezTo>
                  <a:lnTo>
                    <a:pt x="21211" y="9454"/>
                  </a:lnTo>
                  <a:cubicBezTo>
                    <a:pt x="21266" y="9454"/>
                    <a:pt x="21310" y="9410"/>
                    <a:pt x="21315" y="9355"/>
                  </a:cubicBezTo>
                  <a:lnTo>
                    <a:pt x="21315" y="9175"/>
                  </a:lnTo>
                  <a:cubicBezTo>
                    <a:pt x="21320" y="8950"/>
                    <a:pt x="21299" y="8720"/>
                    <a:pt x="21266" y="8490"/>
                  </a:cubicBezTo>
                  <a:cubicBezTo>
                    <a:pt x="21255" y="8438"/>
                    <a:pt x="21207" y="8401"/>
                    <a:pt x="21151" y="8401"/>
                  </a:cubicBezTo>
                  <a:close/>
                  <a:moveTo>
                    <a:pt x="21086" y="10077"/>
                  </a:moveTo>
                  <a:cubicBezTo>
                    <a:pt x="21037" y="10077"/>
                    <a:pt x="20989" y="10108"/>
                    <a:pt x="20976" y="10156"/>
                  </a:cubicBezTo>
                  <a:cubicBezTo>
                    <a:pt x="20943" y="10276"/>
                    <a:pt x="20905" y="10402"/>
                    <a:pt x="20860" y="10523"/>
                  </a:cubicBezTo>
                  <a:cubicBezTo>
                    <a:pt x="20806" y="10665"/>
                    <a:pt x="20751" y="10802"/>
                    <a:pt x="20690" y="10934"/>
                  </a:cubicBezTo>
                  <a:cubicBezTo>
                    <a:pt x="20669" y="10984"/>
                    <a:pt x="20690" y="11049"/>
                    <a:pt x="20745" y="11070"/>
                  </a:cubicBezTo>
                  <a:cubicBezTo>
                    <a:pt x="20756" y="11077"/>
                    <a:pt x="20773" y="11082"/>
                    <a:pt x="20789" y="11082"/>
                  </a:cubicBezTo>
                  <a:cubicBezTo>
                    <a:pt x="20827" y="11082"/>
                    <a:pt x="20866" y="11055"/>
                    <a:pt x="20882" y="11016"/>
                  </a:cubicBezTo>
                  <a:cubicBezTo>
                    <a:pt x="20943" y="10885"/>
                    <a:pt x="21003" y="10742"/>
                    <a:pt x="21057" y="10594"/>
                  </a:cubicBezTo>
                  <a:cubicBezTo>
                    <a:pt x="21107" y="10468"/>
                    <a:pt x="21145" y="10342"/>
                    <a:pt x="21183" y="10210"/>
                  </a:cubicBezTo>
                  <a:cubicBezTo>
                    <a:pt x="21195" y="10156"/>
                    <a:pt x="21162" y="10096"/>
                    <a:pt x="21107" y="10079"/>
                  </a:cubicBezTo>
                  <a:cubicBezTo>
                    <a:pt x="21100" y="10077"/>
                    <a:pt x="21093" y="10077"/>
                    <a:pt x="21086" y="10077"/>
                  </a:cubicBezTo>
                  <a:close/>
                  <a:moveTo>
                    <a:pt x="20403" y="11623"/>
                  </a:moveTo>
                  <a:cubicBezTo>
                    <a:pt x="20367" y="11623"/>
                    <a:pt x="20331" y="11641"/>
                    <a:pt x="20313" y="11674"/>
                  </a:cubicBezTo>
                  <a:cubicBezTo>
                    <a:pt x="20164" y="11915"/>
                    <a:pt x="20005" y="12145"/>
                    <a:pt x="19840" y="12353"/>
                  </a:cubicBezTo>
                  <a:cubicBezTo>
                    <a:pt x="19802" y="12403"/>
                    <a:pt x="19814" y="12469"/>
                    <a:pt x="19858" y="12507"/>
                  </a:cubicBezTo>
                  <a:cubicBezTo>
                    <a:pt x="19873" y="12517"/>
                    <a:pt x="19901" y="12529"/>
                    <a:pt x="19923" y="12529"/>
                  </a:cubicBezTo>
                  <a:cubicBezTo>
                    <a:pt x="19956" y="12529"/>
                    <a:pt x="19984" y="12512"/>
                    <a:pt x="20005" y="12491"/>
                  </a:cubicBezTo>
                  <a:cubicBezTo>
                    <a:pt x="20181" y="12271"/>
                    <a:pt x="20340" y="12036"/>
                    <a:pt x="20493" y="11778"/>
                  </a:cubicBezTo>
                  <a:cubicBezTo>
                    <a:pt x="20520" y="11728"/>
                    <a:pt x="20505" y="11662"/>
                    <a:pt x="20455" y="11636"/>
                  </a:cubicBezTo>
                  <a:cubicBezTo>
                    <a:pt x="20439" y="11627"/>
                    <a:pt x="20421" y="11623"/>
                    <a:pt x="20403" y="11623"/>
                  </a:cubicBezTo>
                  <a:close/>
                  <a:moveTo>
                    <a:pt x="17177" y="12248"/>
                  </a:moveTo>
                  <a:cubicBezTo>
                    <a:pt x="17121" y="12248"/>
                    <a:pt x="17072" y="12285"/>
                    <a:pt x="17068" y="12337"/>
                  </a:cubicBezTo>
                  <a:cubicBezTo>
                    <a:pt x="17057" y="12398"/>
                    <a:pt x="17095" y="12452"/>
                    <a:pt x="17156" y="12458"/>
                  </a:cubicBezTo>
                  <a:cubicBezTo>
                    <a:pt x="17407" y="12502"/>
                    <a:pt x="17682" y="12567"/>
                    <a:pt x="17955" y="12661"/>
                  </a:cubicBezTo>
                  <a:cubicBezTo>
                    <a:pt x="17966" y="12661"/>
                    <a:pt x="17978" y="12666"/>
                    <a:pt x="17988" y="12666"/>
                  </a:cubicBezTo>
                  <a:cubicBezTo>
                    <a:pt x="18038" y="12666"/>
                    <a:pt x="18076" y="12633"/>
                    <a:pt x="18092" y="12590"/>
                  </a:cubicBezTo>
                  <a:cubicBezTo>
                    <a:pt x="18109" y="12534"/>
                    <a:pt x="18082" y="12474"/>
                    <a:pt x="18021" y="12458"/>
                  </a:cubicBezTo>
                  <a:cubicBezTo>
                    <a:pt x="17736" y="12365"/>
                    <a:pt x="17452" y="12294"/>
                    <a:pt x="17189" y="12249"/>
                  </a:cubicBezTo>
                  <a:cubicBezTo>
                    <a:pt x="17185" y="12249"/>
                    <a:pt x="17181" y="12248"/>
                    <a:pt x="17177" y="12248"/>
                  </a:cubicBezTo>
                  <a:close/>
                  <a:moveTo>
                    <a:pt x="16326" y="12216"/>
                  </a:moveTo>
                  <a:cubicBezTo>
                    <a:pt x="16323" y="12216"/>
                    <a:pt x="16319" y="12216"/>
                    <a:pt x="16316" y="12216"/>
                  </a:cubicBezTo>
                  <a:cubicBezTo>
                    <a:pt x="16032" y="12254"/>
                    <a:pt x="15823" y="12342"/>
                    <a:pt x="15681" y="12479"/>
                  </a:cubicBezTo>
                  <a:cubicBezTo>
                    <a:pt x="15626" y="12540"/>
                    <a:pt x="15572" y="12600"/>
                    <a:pt x="15527" y="12661"/>
                  </a:cubicBezTo>
                  <a:cubicBezTo>
                    <a:pt x="15494" y="12704"/>
                    <a:pt x="15506" y="12770"/>
                    <a:pt x="15550" y="12808"/>
                  </a:cubicBezTo>
                  <a:cubicBezTo>
                    <a:pt x="15572" y="12820"/>
                    <a:pt x="15593" y="12825"/>
                    <a:pt x="15615" y="12825"/>
                  </a:cubicBezTo>
                  <a:cubicBezTo>
                    <a:pt x="15648" y="12825"/>
                    <a:pt x="15681" y="12813"/>
                    <a:pt x="15697" y="12780"/>
                  </a:cubicBezTo>
                  <a:cubicBezTo>
                    <a:pt x="15736" y="12732"/>
                    <a:pt x="15780" y="12682"/>
                    <a:pt x="15828" y="12633"/>
                  </a:cubicBezTo>
                  <a:cubicBezTo>
                    <a:pt x="15934" y="12529"/>
                    <a:pt x="16114" y="12458"/>
                    <a:pt x="16344" y="12431"/>
                  </a:cubicBezTo>
                  <a:cubicBezTo>
                    <a:pt x="16399" y="12419"/>
                    <a:pt x="16443" y="12370"/>
                    <a:pt x="16432" y="12309"/>
                  </a:cubicBezTo>
                  <a:cubicBezTo>
                    <a:pt x="16427" y="12257"/>
                    <a:pt x="16378" y="12216"/>
                    <a:pt x="16326" y="12216"/>
                  </a:cubicBezTo>
                  <a:close/>
                  <a:moveTo>
                    <a:pt x="18773" y="12763"/>
                  </a:moveTo>
                  <a:cubicBezTo>
                    <a:pt x="18735" y="12763"/>
                    <a:pt x="18698" y="12786"/>
                    <a:pt x="18679" y="12825"/>
                  </a:cubicBezTo>
                  <a:cubicBezTo>
                    <a:pt x="18657" y="12879"/>
                    <a:pt x="18679" y="12940"/>
                    <a:pt x="18734" y="12967"/>
                  </a:cubicBezTo>
                  <a:cubicBezTo>
                    <a:pt x="18843" y="13017"/>
                    <a:pt x="18953" y="13076"/>
                    <a:pt x="19063" y="13132"/>
                  </a:cubicBezTo>
                  <a:cubicBezTo>
                    <a:pt x="18920" y="13247"/>
                    <a:pt x="18767" y="13357"/>
                    <a:pt x="18613" y="13445"/>
                  </a:cubicBezTo>
                  <a:cubicBezTo>
                    <a:pt x="18564" y="13478"/>
                    <a:pt x="18547" y="13543"/>
                    <a:pt x="18575" y="13592"/>
                  </a:cubicBezTo>
                  <a:cubicBezTo>
                    <a:pt x="18597" y="13625"/>
                    <a:pt x="18630" y="13642"/>
                    <a:pt x="18668" y="13642"/>
                  </a:cubicBezTo>
                  <a:cubicBezTo>
                    <a:pt x="18684" y="13642"/>
                    <a:pt x="18701" y="13635"/>
                    <a:pt x="18717" y="13630"/>
                  </a:cubicBezTo>
                  <a:cubicBezTo>
                    <a:pt x="18909" y="13516"/>
                    <a:pt x="19091" y="13389"/>
                    <a:pt x="19266" y="13247"/>
                  </a:cubicBezTo>
                  <a:cubicBezTo>
                    <a:pt x="19331" y="13286"/>
                    <a:pt x="19397" y="13324"/>
                    <a:pt x="19463" y="13362"/>
                  </a:cubicBezTo>
                  <a:cubicBezTo>
                    <a:pt x="19480" y="13374"/>
                    <a:pt x="19500" y="13379"/>
                    <a:pt x="19519" y="13379"/>
                  </a:cubicBezTo>
                  <a:cubicBezTo>
                    <a:pt x="19554" y="13379"/>
                    <a:pt x="19589" y="13361"/>
                    <a:pt x="19610" y="13329"/>
                  </a:cubicBezTo>
                  <a:cubicBezTo>
                    <a:pt x="19638" y="13280"/>
                    <a:pt x="19627" y="13214"/>
                    <a:pt x="19577" y="13187"/>
                  </a:cubicBezTo>
                  <a:cubicBezTo>
                    <a:pt x="19529" y="13154"/>
                    <a:pt x="19479" y="13126"/>
                    <a:pt x="19430" y="13099"/>
                  </a:cubicBezTo>
                  <a:cubicBezTo>
                    <a:pt x="19458" y="13055"/>
                    <a:pt x="19458" y="13005"/>
                    <a:pt x="19425" y="12967"/>
                  </a:cubicBezTo>
                  <a:cubicBezTo>
                    <a:pt x="19404" y="12943"/>
                    <a:pt x="19373" y="12931"/>
                    <a:pt x="19342" y="12931"/>
                  </a:cubicBezTo>
                  <a:cubicBezTo>
                    <a:pt x="19318" y="12931"/>
                    <a:pt x="19293" y="12939"/>
                    <a:pt x="19276" y="12957"/>
                  </a:cubicBezTo>
                  <a:cubicBezTo>
                    <a:pt x="19260" y="12967"/>
                    <a:pt x="19248" y="12978"/>
                    <a:pt x="19238" y="12990"/>
                  </a:cubicBezTo>
                  <a:cubicBezTo>
                    <a:pt x="19101" y="12912"/>
                    <a:pt x="18964" y="12841"/>
                    <a:pt x="18821" y="12775"/>
                  </a:cubicBezTo>
                  <a:cubicBezTo>
                    <a:pt x="18805" y="12767"/>
                    <a:pt x="18789" y="12763"/>
                    <a:pt x="18773" y="12763"/>
                  </a:cubicBezTo>
                  <a:close/>
                  <a:moveTo>
                    <a:pt x="15547" y="13402"/>
                  </a:moveTo>
                  <a:cubicBezTo>
                    <a:pt x="15527" y="13402"/>
                    <a:pt x="15507" y="13407"/>
                    <a:pt x="15489" y="13417"/>
                  </a:cubicBezTo>
                  <a:cubicBezTo>
                    <a:pt x="15440" y="13450"/>
                    <a:pt x="15423" y="13516"/>
                    <a:pt x="15456" y="13564"/>
                  </a:cubicBezTo>
                  <a:cubicBezTo>
                    <a:pt x="15593" y="13789"/>
                    <a:pt x="15861" y="13964"/>
                    <a:pt x="16207" y="14063"/>
                  </a:cubicBezTo>
                  <a:cubicBezTo>
                    <a:pt x="16213" y="14069"/>
                    <a:pt x="16223" y="14069"/>
                    <a:pt x="16235" y="14069"/>
                  </a:cubicBezTo>
                  <a:cubicBezTo>
                    <a:pt x="16278" y="14069"/>
                    <a:pt x="16322" y="14042"/>
                    <a:pt x="16334" y="13992"/>
                  </a:cubicBezTo>
                  <a:cubicBezTo>
                    <a:pt x="16349" y="13938"/>
                    <a:pt x="16322" y="13877"/>
                    <a:pt x="16262" y="13860"/>
                  </a:cubicBezTo>
                  <a:cubicBezTo>
                    <a:pt x="15972" y="13779"/>
                    <a:pt x="15747" y="13630"/>
                    <a:pt x="15631" y="13450"/>
                  </a:cubicBezTo>
                  <a:cubicBezTo>
                    <a:pt x="15614" y="13418"/>
                    <a:pt x="15581" y="13402"/>
                    <a:pt x="15547" y="13402"/>
                  </a:cubicBezTo>
                  <a:close/>
                  <a:moveTo>
                    <a:pt x="17903" y="13782"/>
                  </a:moveTo>
                  <a:cubicBezTo>
                    <a:pt x="17891" y="13782"/>
                    <a:pt x="17879" y="13784"/>
                    <a:pt x="17867" y="13789"/>
                  </a:cubicBezTo>
                  <a:cubicBezTo>
                    <a:pt x="17599" y="13877"/>
                    <a:pt x="17331" y="13926"/>
                    <a:pt x="17068" y="13943"/>
                  </a:cubicBezTo>
                  <a:cubicBezTo>
                    <a:pt x="17007" y="13948"/>
                    <a:pt x="16964" y="13997"/>
                    <a:pt x="16964" y="14052"/>
                  </a:cubicBezTo>
                  <a:cubicBezTo>
                    <a:pt x="16969" y="14113"/>
                    <a:pt x="17019" y="14156"/>
                    <a:pt x="17073" y="14156"/>
                  </a:cubicBezTo>
                  <a:lnTo>
                    <a:pt x="17078" y="14151"/>
                  </a:lnTo>
                  <a:cubicBezTo>
                    <a:pt x="17358" y="14135"/>
                    <a:pt x="17649" y="14080"/>
                    <a:pt x="17933" y="13987"/>
                  </a:cubicBezTo>
                  <a:cubicBezTo>
                    <a:pt x="17988" y="13971"/>
                    <a:pt x="18016" y="13910"/>
                    <a:pt x="17999" y="13855"/>
                  </a:cubicBezTo>
                  <a:cubicBezTo>
                    <a:pt x="17986" y="13812"/>
                    <a:pt x="17947" y="13782"/>
                    <a:pt x="17903" y="13782"/>
                  </a:cubicBezTo>
                  <a:close/>
                  <a:moveTo>
                    <a:pt x="20211" y="13657"/>
                  </a:moveTo>
                  <a:cubicBezTo>
                    <a:pt x="20179" y="13657"/>
                    <a:pt x="20148" y="13671"/>
                    <a:pt x="20126" y="13696"/>
                  </a:cubicBezTo>
                  <a:cubicBezTo>
                    <a:pt x="20088" y="13741"/>
                    <a:pt x="20098" y="13806"/>
                    <a:pt x="20143" y="13845"/>
                  </a:cubicBezTo>
                  <a:cubicBezTo>
                    <a:pt x="20361" y="14020"/>
                    <a:pt x="20564" y="14212"/>
                    <a:pt x="20751" y="14409"/>
                  </a:cubicBezTo>
                  <a:cubicBezTo>
                    <a:pt x="20773" y="14431"/>
                    <a:pt x="20801" y="14442"/>
                    <a:pt x="20827" y="14442"/>
                  </a:cubicBezTo>
                  <a:cubicBezTo>
                    <a:pt x="20855" y="14442"/>
                    <a:pt x="20882" y="14431"/>
                    <a:pt x="20905" y="14414"/>
                  </a:cubicBezTo>
                  <a:cubicBezTo>
                    <a:pt x="20943" y="14371"/>
                    <a:pt x="20948" y="14305"/>
                    <a:pt x="20905" y="14267"/>
                  </a:cubicBezTo>
                  <a:cubicBezTo>
                    <a:pt x="20713" y="14058"/>
                    <a:pt x="20505" y="13860"/>
                    <a:pt x="20274" y="13680"/>
                  </a:cubicBezTo>
                  <a:cubicBezTo>
                    <a:pt x="20256" y="13664"/>
                    <a:pt x="20233" y="13657"/>
                    <a:pt x="20211" y="13657"/>
                  </a:cubicBezTo>
                  <a:close/>
                  <a:moveTo>
                    <a:pt x="21360" y="14889"/>
                  </a:moveTo>
                  <a:cubicBezTo>
                    <a:pt x="21339" y="14889"/>
                    <a:pt x="21318" y="14895"/>
                    <a:pt x="21299" y="14907"/>
                  </a:cubicBezTo>
                  <a:cubicBezTo>
                    <a:pt x="21249" y="14940"/>
                    <a:pt x="21239" y="15006"/>
                    <a:pt x="21272" y="15056"/>
                  </a:cubicBezTo>
                  <a:cubicBezTo>
                    <a:pt x="21425" y="15286"/>
                    <a:pt x="21562" y="15527"/>
                    <a:pt x="21671" y="15773"/>
                  </a:cubicBezTo>
                  <a:cubicBezTo>
                    <a:pt x="21689" y="15812"/>
                    <a:pt x="21727" y="15839"/>
                    <a:pt x="21770" y="15839"/>
                  </a:cubicBezTo>
                  <a:cubicBezTo>
                    <a:pt x="21781" y="15839"/>
                    <a:pt x="21798" y="15833"/>
                    <a:pt x="21808" y="15828"/>
                  </a:cubicBezTo>
                  <a:cubicBezTo>
                    <a:pt x="21864" y="15806"/>
                    <a:pt x="21886" y="15740"/>
                    <a:pt x="21864" y="15691"/>
                  </a:cubicBezTo>
                  <a:cubicBezTo>
                    <a:pt x="21748" y="15428"/>
                    <a:pt x="21611" y="15176"/>
                    <a:pt x="21447" y="14935"/>
                  </a:cubicBezTo>
                  <a:cubicBezTo>
                    <a:pt x="21426" y="14904"/>
                    <a:pt x="21394" y="14889"/>
                    <a:pt x="21360" y="14889"/>
                  </a:cubicBezTo>
                  <a:close/>
                  <a:moveTo>
                    <a:pt x="22033" y="16427"/>
                  </a:moveTo>
                  <a:cubicBezTo>
                    <a:pt x="22024" y="16427"/>
                    <a:pt x="22015" y="16428"/>
                    <a:pt x="22006" y="16431"/>
                  </a:cubicBezTo>
                  <a:cubicBezTo>
                    <a:pt x="21952" y="16442"/>
                    <a:pt x="21912" y="16496"/>
                    <a:pt x="21929" y="16557"/>
                  </a:cubicBezTo>
                  <a:cubicBezTo>
                    <a:pt x="21985" y="16820"/>
                    <a:pt x="22017" y="17095"/>
                    <a:pt x="22023" y="17374"/>
                  </a:cubicBezTo>
                  <a:cubicBezTo>
                    <a:pt x="22023" y="17429"/>
                    <a:pt x="22071" y="17472"/>
                    <a:pt x="22127" y="17472"/>
                  </a:cubicBezTo>
                  <a:lnTo>
                    <a:pt x="22132" y="17472"/>
                  </a:lnTo>
                  <a:cubicBezTo>
                    <a:pt x="22192" y="17472"/>
                    <a:pt x="22236" y="17424"/>
                    <a:pt x="22236" y="17369"/>
                  </a:cubicBezTo>
                  <a:cubicBezTo>
                    <a:pt x="22231" y="17078"/>
                    <a:pt x="22198" y="16787"/>
                    <a:pt x="22132" y="16508"/>
                  </a:cubicBezTo>
                  <a:cubicBezTo>
                    <a:pt x="22123" y="16462"/>
                    <a:pt x="22082" y="16427"/>
                    <a:pt x="22033" y="16427"/>
                  </a:cubicBezTo>
                  <a:close/>
                  <a:moveTo>
                    <a:pt x="22065" y="18106"/>
                  </a:moveTo>
                  <a:cubicBezTo>
                    <a:pt x="22016" y="18106"/>
                    <a:pt x="21972" y="18142"/>
                    <a:pt x="21962" y="18196"/>
                  </a:cubicBezTo>
                  <a:cubicBezTo>
                    <a:pt x="21919" y="18459"/>
                    <a:pt x="21853" y="18727"/>
                    <a:pt x="21765" y="18996"/>
                  </a:cubicBezTo>
                  <a:cubicBezTo>
                    <a:pt x="21742" y="19051"/>
                    <a:pt x="21775" y="19111"/>
                    <a:pt x="21831" y="19127"/>
                  </a:cubicBezTo>
                  <a:cubicBezTo>
                    <a:pt x="21841" y="19134"/>
                    <a:pt x="21853" y="19134"/>
                    <a:pt x="21864" y="19134"/>
                  </a:cubicBezTo>
                  <a:cubicBezTo>
                    <a:pt x="21907" y="19134"/>
                    <a:pt x="21952" y="19106"/>
                    <a:pt x="21962" y="19061"/>
                  </a:cubicBezTo>
                  <a:cubicBezTo>
                    <a:pt x="22056" y="18783"/>
                    <a:pt x="22127" y="18502"/>
                    <a:pt x="22170" y="18229"/>
                  </a:cubicBezTo>
                  <a:cubicBezTo>
                    <a:pt x="22182" y="18168"/>
                    <a:pt x="22142" y="18114"/>
                    <a:pt x="22083" y="18108"/>
                  </a:cubicBezTo>
                  <a:cubicBezTo>
                    <a:pt x="22077" y="18107"/>
                    <a:pt x="22071" y="18106"/>
                    <a:pt x="22065" y="18106"/>
                  </a:cubicBezTo>
                  <a:close/>
                  <a:moveTo>
                    <a:pt x="21552" y="19706"/>
                  </a:moveTo>
                  <a:cubicBezTo>
                    <a:pt x="21511" y="19706"/>
                    <a:pt x="21472" y="19727"/>
                    <a:pt x="21452" y="19764"/>
                  </a:cubicBezTo>
                  <a:cubicBezTo>
                    <a:pt x="21337" y="20005"/>
                    <a:pt x="21201" y="20252"/>
                    <a:pt x="21052" y="20498"/>
                  </a:cubicBezTo>
                  <a:cubicBezTo>
                    <a:pt x="21024" y="20548"/>
                    <a:pt x="21036" y="20614"/>
                    <a:pt x="21085" y="20640"/>
                  </a:cubicBezTo>
                  <a:cubicBezTo>
                    <a:pt x="21107" y="20652"/>
                    <a:pt x="21123" y="20657"/>
                    <a:pt x="21140" y="20657"/>
                  </a:cubicBezTo>
                  <a:cubicBezTo>
                    <a:pt x="21178" y="20657"/>
                    <a:pt x="21211" y="20640"/>
                    <a:pt x="21233" y="20607"/>
                  </a:cubicBezTo>
                  <a:cubicBezTo>
                    <a:pt x="21386" y="20356"/>
                    <a:pt x="21524" y="20103"/>
                    <a:pt x="21644" y="19857"/>
                  </a:cubicBezTo>
                  <a:cubicBezTo>
                    <a:pt x="21666" y="19802"/>
                    <a:pt x="21644" y="19742"/>
                    <a:pt x="21595" y="19714"/>
                  </a:cubicBezTo>
                  <a:cubicBezTo>
                    <a:pt x="21581" y="19708"/>
                    <a:pt x="21566" y="19706"/>
                    <a:pt x="21552" y="19706"/>
                  </a:cubicBezTo>
                  <a:close/>
                  <a:moveTo>
                    <a:pt x="20672" y="21147"/>
                  </a:moveTo>
                  <a:cubicBezTo>
                    <a:pt x="20639" y="21147"/>
                    <a:pt x="20606" y="21162"/>
                    <a:pt x="20586" y="21188"/>
                  </a:cubicBezTo>
                  <a:cubicBezTo>
                    <a:pt x="20427" y="21408"/>
                    <a:pt x="20252" y="21626"/>
                    <a:pt x="20065" y="21846"/>
                  </a:cubicBezTo>
                  <a:cubicBezTo>
                    <a:pt x="20027" y="21890"/>
                    <a:pt x="20032" y="21955"/>
                    <a:pt x="20077" y="21995"/>
                  </a:cubicBezTo>
                  <a:cubicBezTo>
                    <a:pt x="20098" y="22011"/>
                    <a:pt x="20121" y="22021"/>
                    <a:pt x="20148" y="22021"/>
                  </a:cubicBezTo>
                  <a:cubicBezTo>
                    <a:pt x="20176" y="22021"/>
                    <a:pt x="20209" y="22005"/>
                    <a:pt x="20225" y="21983"/>
                  </a:cubicBezTo>
                  <a:cubicBezTo>
                    <a:pt x="20417" y="21758"/>
                    <a:pt x="20592" y="21534"/>
                    <a:pt x="20756" y="21315"/>
                  </a:cubicBezTo>
                  <a:cubicBezTo>
                    <a:pt x="20789" y="21271"/>
                    <a:pt x="20778" y="21199"/>
                    <a:pt x="20735" y="21166"/>
                  </a:cubicBezTo>
                  <a:cubicBezTo>
                    <a:pt x="20715" y="21153"/>
                    <a:pt x="20693" y="21147"/>
                    <a:pt x="20672" y="21147"/>
                  </a:cubicBezTo>
                  <a:close/>
                  <a:moveTo>
                    <a:pt x="19581" y="22438"/>
                  </a:moveTo>
                  <a:cubicBezTo>
                    <a:pt x="19553" y="22438"/>
                    <a:pt x="19526" y="22449"/>
                    <a:pt x="19506" y="22471"/>
                  </a:cubicBezTo>
                  <a:cubicBezTo>
                    <a:pt x="19321" y="22668"/>
                    <a:pt x="19117" y="22866"/>
                    <a:pt x="18909" y="23063"/>
                  </a:cubicBezTo>
                  <a:cubicBezTo>
                    <a:pt x="18871" y="23106"/>
                    <a:pt x="18866" y="23172"/>
                    <a:pt x="18909" y="23217"/>
                  </a:cubicBezTo>
                  <a:cubicBezTo>
                    <a:pt x="18931" y="23233"/>
                    <a:pt x="18959" y="23244"/>
                    <a:pt x="18985" y="23244"/>
                  </a:cubicBezTo>
                  <a:cubicBezTo>
                    <a:pt x="19013" y="23244"/>
                    <a:pt x="19035" y="23238"/>
                    <a:pt x="19058" y="23217"/>
                  </a:cubicBezTo>
                  <a:cubicBezTo>
                    <a:pt x="19266" y="23019"/>
                    <a:pt x="19468" y="22817"/>
                    <a:pt x="19660" y="22613"/>
                  </a:cubicBezTo>
                  <a:cubicBezTo>
                    <a:pt x="19698" y="22575"/>
                    <a:pt x="19698" y="22509"/>
                    <a:pt x="19655" y="22466"/>
                  </a:cubicBezTo>
                  <a:cubicBezTo>
                    <a:pt x="19633" y="22447"/>
                    <a:pt x="19607" y="22438"/>
                    <a:pt x="19581" y="22438"/>
                  </a:cubicBezTo>
                  <a:close/>
                  <a:moveTo>
                    <a:pt x="18360" y="23607"/>
                  </a:moveTo>
                  <a:cubicBezTo>
                    <a:pt x="18335" y="23607"/>
                    <a:pt x="18310" y="23615"/>
                    <a:pt x="18290" y="23632"/>
                  </a:cubicBezTo>
                  <a:cubicBezTo>
                    <a:pt x="18087" y="23809"/>
                    <a:pt x="17874" y="23994"/>
                    <a:pt x="17649" y="24176"/>
                  </a:cubicBezTo>
                  <a:cubicBezTo>
                    <a:pt x="17604" y="24214"/>
                    <a:pt x="17599" y="24280"/>
                    <a:pt x="17637" y="24323"/>
                  </a:cubicBezTo>
                  <a:cubicBezTo>
                    <a:pt x="17654" y="24351"/>
                    <a:pt x="17687" y="24363"/>
                    <a:pt x="17720" y="24363"/>
                  </a:cubicBezTo>
                  <a:cubicBezTo>
                    <a:pt x="17742" y="24363"/>
                    <a:pt x="17763" y="24356"/>
                    <a:pt x="17786" y="24340"/>
                  </a:cubicBezTo>
                  <a:cubicBezTo>
                    <a:pt x="18011" y="24153"/>
                    <a:pt x="18224" y="23973"/>
                    <a:pt x="18433" y="23792"/>
                  </a:cubicBezTo>
                  <a:cubicBezTo>
                    <a:pt x="18476" y="23753"/>
                    <a:pt x="18482" y="23688"/>
                    <a:pt x="18443" y="23644"/>
                  </a:cubicBezTo>
                  <a:cubicBezTo>
                    <a:pt x="18422" y="23620"/>
                    <a:pt x="18391" y="23607"/>
                    <a:pt x="18360" y="23607"/>
                  </a:cubicBezTo>
                  <a:close/>
                  <a:moveTo>
                    <a:pt x="17052" y="24677"/>
                  </a:moveTo>
                  <a:cubicBezTo>
                    <a:pt x="17030" y="24677"/>
                    <a:pt x="17009" y="24684"/>
                    <a:pt x="16991" y="24697"/>
                  </a:cubicBezTo>
                  <a:cubicBezTo>
                    <a:pt x="16772" y="24866"/>
                    <a:pt x="16547" y="25031"/>
                    <a:pt x="16316" y="25200"/>
                  </a:cubicBezTo>
                  <a:cubicBezTo>
                    <a:pt x="16268" y="25239"/>
                    <a:pt x="16256" y="25304"/>
                    <a:pt x="16295" y="25349"/>
                  </a:cubicBezTo>
                  <a:cubicBezTo>
                    <a:pt x="16311" y="25375"/>
                    <a:pt x="16344" y="25392"/>
                    <a:pt x="16377" y="25392"/>
                  </a:cubicBezTo>
                  <a:cubicBezTo>
                    <a:pt x="16399" y="25392"/>
                    <a:pt x="16420" y="25387"/>
                    <a:pt x="16437" y="25375"/>
                  </a:cubicBezTo>
                  <a:cubicBezTo>
                    <a:pt x="16673" y="25200"/>
                    <a:pt x="16903" y="25036"/>
                    <a:pt x="17118" y="24866"/>
                  </a:cubicBezTo>
                  <a:cubicBezTo>
                    <a:pt x="17166" y="24833"/>
                    <a:pt x="17171" y="24762"/>
                    <a:pt x="17139" y="24718"/>
                  </a:cubicBezTo>
                  <a:cubicBezTo>
                    <a:pt x="17119" y="24692"/>
                    <a:pt x="17085" y="24677"/>
                    <a:pt x="17052" y="24677"/>
                  </a:cubicBezTo>
                  <a:close/>
                  <a:moveTo>
                    <a:pt x="15688" y="25670"/>
                  </a:moveTo>
                  <a:cubicBezTo>
                    <a:pt x="15667" y="25670"/>
                    <a:pt x="15645" y="25676"/>
                    <a:pt x="15626" y="25688"/>
                  </a:cubicBezTo>
                  <a:cubicBezTo>
                    <a:pt x="15401" y="25842"/>
                    <a:pt x="15171" y="26000"/>
                    <a:pt x="14930" y="26159"/>
                  </a:cubicBezTo>
                  <a:cubicBezTo>
                    <a:pt x="14881" y="26192"/>
                    <a:pt x="14864" y="26258"/>
                    <a:pt x="14897" y="26308"/>
                  </a:cubicBezTo>
                  <a:cubicBezTo>
                    <a:pt x="14919" y="26336"/>
                    <a:pt x="14952" y="26351"/>
                    <a:pt x="14985" y="26351"/>
                  </a:cubicBezTo>
                  <a:cubicBezTo>
                    <a:pt x="15006" y="26351"/>
                    <a:pt x="15029" y="26346"/>
                    <a:pt x="15046" y="26336"/>
                  </a:cubicBezTo>
                  <a:cubicBezTo>
                    <a:pt x="15286" y="26176"/>
                    <a:pt x="15522" y="26017"/>
                    <a:pt x="15747" y="25863"/>
                  </a:cubicBezTo>
                  <a:cubicBezTo>
                    <a:pt x="15796" y="25831"/>
                    <a:pt x="15807" y="25765"/>
                    <a:pt x="15774" y="25716"/>
                  </a:cubicBezTo>
                  <a:cubicBezTo>
                    <a:pt x="15754" y="25685"/>
                    <a:pt x="15722" y="25670"/>
                    <a:pt x="15688" y="25670"/>
                  </a:cubicBezTo>
                  <a:close/>
                  <a:moveTo>
                    <a:pt x="14274" y="26598"/>
                  </a:moveTo>
                  <a:cubicBezTo>
                    <a:pt x="14254" y="26598"/>
                    <a:pt x="14235" y="26603"/>
                    <a:pt x="14217" y="26614"/>
                  </a:cubicBezTo>
                  <a:cubicBezTo>
                    <a:pt x="13987" y="26763"/>
                    <a:pt x="13746" y="26910"/>
                    <a:pt x="13505" y="27059"/>
                  </a:cubicBezTo>
                  <a:cubicBezTo>
                    <a:pt x="13450" y="27085"/>
                    <a:pt x="13434" y="27151"/>
                    <a:pt x="13467" y="27201"/>
                  </a:cubicBezTo>
                  <a:cubicBezTo>
                    <a:pt x="13488" y="27234"/>
                    <a:pt x="13521" y="27256"/>
                    <a:pt x="13559" y="27256"/>
                  </a:cubicBezTo>
                  <a:cubicBezTo>
                    <a:pt x="13576" y="27256"/>
                    <a:pt x="13592" y="27250"/>
                    <a:pt x="13609" y="27239"/>
                  </a:cubicBezTo>
                  <a:cubicBezTo>
                    <a:pt x="13855" y="27092"/>
                    <a:pt x="14097" y="26943"/>
                    <a:pt x="14333" y="26796"/>
                  </a:cubicBezTo>
                  <a:cubicBezTo>
                    <a:pt x="14381" y="26763"/>
                    <a:pt x="14399" y="26697"/>
                    <a:pt x="14366" y="26647"/>
                  </a:cubicBezTo>
                  <a:cubicBezTo>
                    <a:pt x="14344" y="26616"/>
                    <a:pt x="14309" y="26598"/>
                    <a:pt x="14274" y="26598"/>
                  </a:cubicBezTo>
                  <a:close/>
                  <a:moveTo>
                    <a:pt x="12829" y="27478"/>
                  </a:moveTo>
                  <a:cubicBezTo>
                    <a:pt x="12811" y="27478"/>
                    <a:pt x="12793" y="27483"/>
                    <a:pt x="12777" y="27492"/>
                  </a:cubicBezTo>
                  <a:cubicBezTo>
                    <a:pt x="12535" y="27639"/>
                    <a:pt x="12294" y="27788"/>
                    <a:pt x="12058" y="27935"/>
                  </a:cubicBezTo>
                  <a:cubicBezTo>
                    <a:pt x="12008" y="27968"/>
                    <a:pt x="11993" y="28029"/>
                    <a:pt x="12020" y="28084"/>
                  </a:cubicBezTo>
                  <a:cubicBezTo>
                    <a:pt x="12041" y="28111"/>
                    <a:pt x="12074" y="28132"/>
                    <a:pt x="12112" y="28132"/>
                  </a:cubicBezTo>
                  <a:cubicBezTo>
                    <a:pt x="12129" y="28132"/>
                    <a:pt x="12152" y="28127"/>
                    <a:pt x="12168" y="28117"/>
                  </a:cubicBezTo>
                  <a:cubicBezTo>
                    <a:pt x="12403" y="27968"/>
                    <a:pt x="12645" y="27821"/>
                    <a:pt x="12886" y="27672"/>
                  </a:cubicBezTo>
                  <a:cubicBezTo>
                    <a:pt x="12935" y="27644"/>
                    <a:pt x="12952" y="27579"/>
                    <a:pt x="12924" y="27530"/>
                  </a:cubicBezTo>
                  <a:cubicBezTo>
                    <a:pt x="12902" y="27497"/>
                    <a:pt x="12865" y="27478"/>
                    <a:pt x="12829" y="27478"/>
                  </a:cubicBezTo>
                  <a:close/>
                  <a:moveTo>
                    <a:pt x="11397" y="28370"/>
                  </a:moveTo>
                  <a:cubicBezTo>
                    <a:pt x="11377" y="28370"/>
                    <a:pt x="11358" y="28375"/>
                    <a:pt x="11340" y="28385"/>
                  </a:cubicBezTo>
                  <a:cubicBezTo>
                    <a:pt x="11100" y="28544"/>
                    <a:pt x="10863" y="28697"/>
                    <a:pt x="10633" y="28851"/>
                  </a:cubicBezTo>
                  <a:cubicBezTo>
                    <a:pt x="10584" y="28878"/>
                    <a:pt x="10567" y="28944"/>
                    <a:pt x="10600" y="28993"/>
                  </a:cubicBezTo>
                  <a:cubicBezTo>
                    <a:pt x="10622" y="29026"/>
                    <a:pt x="10655" y="29043"/>
                    <a:pt x="10688" y="29043"/>
                  </a:cubicBezTo>
                  <a:cubicBezTo>
                    <a:pt x="10710" y="29043"/>
                    <a:pt x="10731" y="29037"/>
                    <a:pt x="10748" y="29026"/>
                  </a:cubicBezTo>
                  <a:cubicBezTo>
                    <a:pt x="10979" y="28873"/>
                    <a:pt x="11214" y="28719"/>
                    <a:pt x="11455" y="28565"/>
                  </a:cubicBezTo>
                  <a:cubicBezTo>
                    <a:pt x="11505" y="28532"/>
                    <a:pt x="11515" y="28467"/>
                    <a:pt x="11488" y="28418"/>
                  </a:cubicBezTo>
                  <a:cubicBezTo>
                    <a:pt x="11467" y="28386"/>
                    <a:pt x="11432" y="28370"/>
                    <a:pt x="11397" y="28370"/>
                  </a:cubicBezTo>
                  <a:close/>
                  <a:moveTo>
                    <a:pt x="9986" y="29303"/>
                  </a:moveTo>
                  <a:cubicBezTo>
                    <a:pt x="9966" y="29303"/>
                    <a:pt x="9945" y="29309"/>
                    <a:pt x="9926" y="29322"/>
                  </a:cubicBezTo>
                  <a:cubicBezTo>
                    <a:pt x="9691" y="29481"/>
                    <a:pt x="9461" y="29645"/>
                    <a:pt x="9230" y="29804"/>
                  </a:cubicBezTo>
                  <a:cubicBezTo>
                    <a:pt x="9186" y="29837"/>
                    <a:pt x="9175" y="29903"/>
                    <a:pt x="9208" y="29953"/>
                  </a:cubicBezTo>
                  <a:cubicBezTo>
                    <a:pt x="9230" y="29979"/>
                    <a:pt x="9263" y="29996"/>
                    <a:pt x="9296" y="29996"/>
                  </a:cubicBezTo>
                  <a:cubicBezTo>
                    <a:pt x="9312" y="29996"/>
                    <a:pt x="9334" y="29991"/>
                    <a:pt x="9357" y="29974"/>
                  </a:cubicBezTo>
                  <a:cubicBezTo>
                    <a:pt x="9580" y="29815"/>
                    <a:pt x="9810" y="29657"/>
                    <a:pt x="10047" y="29493"/>
                  </a:cubicBezTo>
                  <a:cubicBezTo>
                    <a:pt x="10096" y="29460"/>
                    <a:pt x="10106" y="29394"/>
                    <a:pt x="10074" y="29349"/>
                  </a:cubicBezTo>
                  <a:cubicBezTo>
                    <a:pt x="10053" y="29319"/>
                    <a:pt x="10020" y="29303"/>
                    <a:pt x="9986" y="29303"/>
                  </a:cubicBezTo>
                  <a:close/>
                  <a:moveTo>
                    <a:pt x="8611" y="30277"/>
                  </a:moveTo>
                  <a:cubicBezTo>
                    <a:pt x="8588" y="30277"/>
                    <a:pt x="8565" y="30284"/>
                    <a:pt x="8545" y="30298"/>
                  </a:cubicBezTo>
                  <a:cubicBezTo>
                    <a:pt x="8315" y="30467"/>
                    <a:pt x="8085" y="30637"/>
                    <a:pt x="7865" y="30801"/>
                  </a:cubicBezTo>
                  <a:cubicBezTo>
                    <a:pt x="7822" y="30841"/>
                    <a:pt x="7811" y="30907"/>
                    <a:pt x="7849" y="30950"/>
                  </a:cubicBezTo>
                  <a:cubicBezTo>
                    <a:pt x="7865" y="30978"/>
                    <a:pt x="7898" y="30993"/>
                    <a:pt x="7931" y="30993"/>
                  </a:cubicBezTo>
                  <a:cubicBezTo>
                    <a:pt x="7953" y="30993"/>
                    <a:pt x="7975" y="30988"/>
                    <a:pt x="7996" y="30972"/>
                  </a:cubicBezTo>
                  <a:cubicBezTo>
                    <a:pt x="8216" y="30808"/>
                    <a:pt x="8441" y="30637"/>
                    <a:pt x="8671" y="30467"/>
                  </a:cubicBezTo>
                  <a:cubicBezTo>
                    <a:pt x="8715" y="30434"/>
                    <a:pt x="8725" y="30369"/>
                    <a:pt x="8692" y="30320"/>
                  </a:cubicBezTo>
                  <a:cubicBezTo>
                    <a:pt x="8673" y="30291"/>
                    <a:pt x="8643" y="30277"/>
                    <a:pt x="8611" y="30277"/>
                  </a:cubicBezTo>
                  <a:close/>
                  <a:moveTo>
                    <a:pt x="7265" y="31301"/>
                  </a:moveTo>
                  <a:cubicBezTo>
                    <a:pt x="7241" y="31301"/>
                    <a:pt x="7218" y="31308"/>
                    <a:pt x="7197" y="31322"/>
                  </a:cubicBezTo>
                  <a:cubicBezTo>
                    <a:pt x="6972" y="31504"/>
                    <a:pt x="6752" y="31684"/>
                    <a:pt x="6539" y="31860"/>
                  </a:cubicBezTo>
                  <a:cubicBezTo>
                    <a:pt x="6496" y="31898"/>
                    <a:pt x="6489" y="31964"/>
                    <a:pt x="6528" y="32008"/>
                  </a:cubicBezTo>
                  <a:cubicBezTo>
                    <a:pt x="6550" y="32035"/>
                    <a:pt x="6577" y="32046"/>
                    <a:pt x="6610" y="32046"/>
                  </a:cubicBezTo>
                  <a:cubicBezTo>
                    <a:pt x="6632" y="32046"/>
                    <a:pt x="6653" y="32035"/>
                    <a:pt x="6676" y="32018"/>
                  </a:cubicBezTo>
                  <a:cubicBezTo>
                    <a:pt x="6890" y="31843"/>
                    <a:pt x="7103" y="31668"/>
                    <a:pt x="7328" y="31492"/>
                  </a:cubicBezTo>
                  <a:cubicBezTo>
                    <a:pt x="7377" y="31454"/>
                    <a:pt x="7383" y="31388"/>
                    <a:pt x="7344" y="31339"/>
                  </a:cubicBezTo>
                  <a:cubicBezTo>
                    <a:pt x="7325" y="31314"/>
                    <a:pt x="7296" y="31301"/>
                    <a:pt x="7265" y="31301"/>
                  </a:cubicBezTo>
                  <a:close/>
                  <a:moveTo>
                    <a:pt x="5966" y="32382"/>
                  </a:moveTo>
                  <a:cubicBezTo>
                    <a:pt x="5941" y="32382"/>
                    <a:pt x="5917" y="32390"/>
                    <a:pt x="5897" y="32408"/>
                  </a:cubicBezTo>
                  <a:cubicBezTo>
                    <a:pt x="5679" y="32600"/>
                    <a:pt x="5470" y="32786"/>
                    <a:pt x="5267" y="32972"/>
                  </a:cubicBezTo>
                  <a:cubicBezTo>
                    <a:pt x="5224" y="33011"/>
                    <a:pt x="5218" y="33082"/>
                    <a:pt x="5256" y="33126"/>
                  </a:cubicBezTo>
                  <a:cubicBezTo>
                    <a:pt x="5279" y="33148"/>
                    <a:pt x="5305" y="33159"/>
                    <a:pt x="5338" y="33159"/>
                  </a:cubicBezTo>
                  <a:cubicBezTo>
                    <a:pt x="5360" y="33159"/>
                    <a:pt x="5388" y="33148"/>
                    <a:pt x="5410" y="33131"/>
                  </a:cubicBezTo>
                  <a:cubicBezTo>
                    <a:pt x="5608" y="32946"/>
                    <a:pt x="5821" y="32759"/>
                    <a:pt x="6035" y="32567"/>
                  </a:cubicBezTo>
                  <a:cubicBezTo>
                    <a:pt x="6079" y="32529"/>
                    <a:pt x="6084" y="32463"/>
                    <a:pt x="6046" y="32419"/>
                  </a:cubicBezTo>
                  <a:cubicBezTo>
                    <a:pt x="6025" y="32395"/>
                    <a:pt x="5995" y="32382"/>
                    <a:pt x="5966" y="32382"/>
                  </a:cubicBezTo>
                  <a:close/>
                  <a:moveTo>
                    <a:pt x="4725" y="33526"/>
                  </a:moveTo>
                  <a:cubicBezTo>
                    <a:pt x="4697" y="33526"/>
                    <a:pt x="4670" y="33537"/>
                    <a:pt x="4647" y="33559"/>
                  </a:cubicBezTo>
                  <a:cubicBezTo>
                    <a:pt x="4440" y="33761"/>
                    <a:pt x="4242" y="33958"/>
                    <a:pt x="4050" y="34156"/>
                  </a:cubicBezTo>
                  <a:cubicBezTo>
                    <a:pt x="4012" y="34200"/>
                    <a:pt x="4012" y="34266"/>
                    <a:pt x="4056" y="34310"/>
                  </a:cubicBezTo>
                  <a:cubicBezTo>
                    <a:pt x="4078" y="34327"/>
                    <a:pt x="4100" y="34337"/>
                    <a:pt x="4128" y="34337"/>
                  </a:cubicBezTo>
                  <a:cubicBezTo>
                    <a:pt x="4154" y="34337"/>
                    <a:pt x="4182" y="34327"/>
                    <a:pt x="4204" y="34304"/>
                  </a:cubicBezTo>
                  <a:cubicBezTo>
                    <a:pt x="4396" y="34107"/>
                    <a:pt x="4594" y="33910"/>
                    <a:pt x="4796" y="33707"/>
                  </a:cubicBezTo>
                  <a:cubicBezTo>
                    <a:pt x="4839" y="33669"/>
                    <a:pt x="4839" y="33603"/>
                    <a:pt x="4801" y="33559"/>
                  </a:cubicBezTo>
                  <a:cubicBezTo>
                    <a:pt x="4780" y="33537"/>
                    <a:pt x="4752" y="33526"/>
                    <a:pt x="4725" y="33526"/>
                  </a:cubicBezTo>
                  <a:close/>
                  <a:moveTo>
                    <a:pt x="3555" y="34744"/>
                  </a:moveTo>
                  <a:cubicBezTo>
                    <a:pt x="3526" y="34744"/>
                    <a:pt x="3496" y="34757"/>
                    <a:pt x="3475" y="34781"/>
                  </a:cubicBezTo>
                  <a:cubicBezTo>
                    <a:pt x="3283" y="34995"/>
                    <a:pt x="3097" y="35208"/>
                    <a:pt x="2922" y="35422"/>
                  </a:cubicBezTo>
                  <a:cubicBezTo>
                    <a:pt x="2883" y="35471"/>
                    <a:pt x="2889" y="35537"/>
                    <a:pt x="2937" y="35576"/>
                  </a:cubicBezTo>
                  <a:cubicBezTo>
                    <a:pt x="2955" y="35587"/>
                    <a:pt x="2982" y="35597"/>
                    <a:pt x="3003" y="35597"/>
                  </a:cubicBezTo>
                  <a:cubicBezTo>
                    <a:pt x="3031" y="35597"/>
                    <a:pt x="3064" y="35587"/>
                    <a:pt x="3086" y="35559"/>
                  </a:cubicBezTo>
                  <a:cubicBezTo>
                    <a:pt x="3261" y="35346"/>
                    <a:pt x="3443" y="35132"/>
                    <a:pt x="3635" y="34924"/>
                  </a:cubicBezTo>
                  <a:cubicBezTo>
                    <a:pt x="3673" y="34879"/>
                    <a:pt x="3667" y="34813"/>
                    <a:pt x="3623" y="34770"/>
                  </a:cubicBezTo>
                  <a:cubicBezTo>
                    <a:pt x="3603" y="34753"/>
                    <a:pt x="3579" y="34744"/>
                    <a:pt x="3555" y="34744"/>
                  </a:cubicBezTo>
                  <a:close/>
                  <a:moveTo>
                    <a:pt x="2482" y="36050"/>
                  </a:moveTo>
                  <a:cubicBezTo>
                    <a:pt x="2449" y="36050"/>
                    <a:pt x="2415" y="36065"/>
                    <a:pt x="2395" y="36091"/>
                  </a:cubicBezTo>
                  <a:cubicBezTo>
                    <a:pt x="2226" y="36321"/>
                    <a:pt x="2056" y="36551"/>
                    <a:pt x="1902" y="36781"/>
                  </a:cubicBezTo>
                  <a:cubicBezTo>
                    <a:pt x="1869" y="36831"/>
                    <a:pt x="1880" y="36897"/>
                    <a:pt x="1930" y="36930"/>
                  </a:cubicBezTo>
                  <a:cubicBezTo>
                    <a:pt x="1946" y="36940"/>
                    <a:pt x="1968" y="36946"/>
                    <a:pt x="1990" y="36946"/>
                  </a:cubicBezTo>
                  <a:cubicBezTo>
                    <a:pt x="2023" y="36946"/>
                    <a:pt x="2056" y="36930"/>
                    <a:pt x="2077" y="36902"/>
                  </a:cubicBezTo>
                  <a:cubicBezTo>
                    <a:pt x="2231" y="36677"/>
                    <a:pt x="2395" y="36447"/>
                    <a:pt x="2565" y="36217"/>
                  </a:cubicBezTo>
                  <a:cubicBezTo>
                    <a:pt x="2598" y="36174"/>
                    <a:pt x="2593" y="36108"/>
                    <a:pt x="2543" y="36070"/>
                  </a:cubicBezTo>
                  <a:cubicBezTo>
                    <a:pt x="2526" y="36057"/>
                    <a:pt x="2504" y="36050"/>
                    <a:pt x="2482" y="36050"/>
                  </a:cubicBezTo>
                  <a:close/>
                  <a:moveTo>
                    <a:pt x="1534" y="37450"/>
                  </a:moveTo>
                  <a:cubicBezTo>
                    <a:pt x="1499" y="37450"/>
                    <a:pt x="1465" y="37468"/>
                    <a:pt x="1447" y="37499"/>
                  </a:cubicBezTo>
                  <a:cubicBezTo>
                    <a:pt x="1300" y="37747"/>
                    <a:pt x="1162" y="37998"/>
                    <a:pt x="1037" y="38245"/>
                  </a:cubicBezTo>
                  <a:cubicBezTo>
                    <a:pt x="1009" y="38299"/>
                    <a:pt x="1030" y="38360"/>
                    <a:pt x="1080" y="38387"/>
                  </a:cubicBezTo>
                  <a:cubicBezTo>
                    <a:pt x="1096" y="38398"/>
                    <a:pt x="1113" y="38398"/>
                    <a:pt x="1129" y="38398"/>
                  </a:cubicBezTo>
                  <a:cubicBezTo>
                    <a:pt x="1168" y="38398"/>
                    <a:pt x="1206" y="38377"/>
                    <a:pt x="1222" y="38344"/>
                  </a:cubicBezTo>
                  <a:cubicBezTo>
                    <a:pt x="1348" y="38097"/>
                    <a:pt x="1485" y="37851"/>
                    <a:pt x="1629" y="37609"/>
                  </a:cubicBezTo>
                  <a:cubicBezTo>
                    <a:pt x="1655" y="37560"/>
                    <a:pt x="1639" y="37494"/>
                    <a:pt x="1589" y="37467"/>
                  </a:cubicBezTo>
                  <a:cubicBezTo>
                    <a:pt x="1572" y="37455"/>
                    <a:pt x="1553" y="37450"/>
                    <a:pt x="1534" y="37450"/>
                  </a:cubicBezTo>
                  <a:close/>
                  <a:moveTo>
                    <a:pt x="774" y="38955"/>
                  </a:moveTo>
                  <a:cubicBezTo>
                    <a:pt x="733" y="38955"/>
                    <a:pt x="694" y="38978"/>
                    <a:pt x="675" y="39017"/>
                  </a:cubicBezTo>
                  <a:cubicBezTo>
                    <a:pt x="564" y="39286"/>
                    <a:pt x="466" y="39555"/>
                    <a:pt x="384" y="39819"/>
                  </a:cubicBezTo>
                  <a:cubicBezTo>
                    <a:pt x="362" y="39878"/>
                    <a:pt x="395" y="39933"/>
                    <a:pt x="450" y="39955"/>
                  </a:cubicBezTo>
                  <a:cubicBezTo>
                    <a:pt x="461" y="39955"/>
                    <a:pt x="471" y="39961"/>
                    <a:pt x="483" y="39961"/>
                  </a:cubicBezTo>
                  <a:cubicBezTo>
                    <a:pt x="526" y="39961"/>
                    <a:pt x="570" y="39928"/>
                    <a:pt x="582" y="39884"/>
                  </a:cubicBezTo>
                  <a:cubicBezTo>
                    <a:pt x="663" y="39626"/>
                    <a:pt x="762" y="39363"/>
                    <a:pt x="872" y="39100"/>
                  </a:cubicBezTo>
                  <a:cubicBezTo>
                    <a:pt x="893" y="39045"/>
                    <a:pt x="866" y="38985"/>
                    <a:pt x="817" y="38964"/>
                  </a:cubicBezTo>
                  <a:cubicBezTo>
                    <a:pt x="803" y="38958"/>
                    <a:pt x="788" y="38955"/>
                    <a:pt x="774" y="38955"/>
                  </a:cubicBezTo>
                  <a:close/>
                  <a:moveTo>
                    <a:pt x="267" y="40561"/>
                  </a:moveTo>
                  <a:cubicBezTo>
                    <a:pt x="218" y="40561"/>
                    <a:pt x="173" y="40597"/>
                    <a:pt x="159" y="40646"/>
                  </a:cubicBezTo>
                  <a:cubicBezTo>
                    <a:pt x="99" y="40930"/>
                    <a:pt x="55" y="41215"/>
                    <a:pt x="28" y="41489"/>
                  </a:cubicBezTo>
                  <a:cubicBezTo>
                    <a:pt x="22" y="41550"/>
                    <a:pt x="66" y="41600"/>
                    <a:pt x="126" y="41610"/>
                  </a:cubicBezTo>
                  <a:lnTo>
                    <a:pt x="137" y="41610"/>
                  </a:lnTo>
                  <a:cubicBezTo>
                    <a:pt x="187" y="41610"/>
                    <a:pt x="236" y="41567"/>
                    <a:pt x="241" y="41511"/>
                  </a:cubicBezTo>
                  <a:cubicBezTo>
                    <a:pt x="268" y="41243"/>
                    <a:pt x="307" y="40963"/>
                    <a:pt x="367" y="40689"/>
                  </a:cubicBezTo>
                  <a:cubicBezTo>
                    <a:pt x="379" y="40634"/>
                    <a:pt x="346" y="40575"/>
                    <a:pt x="286" y="40563"/>
                  </a:cubicBezTo>
                  <a:cubicBezTo>
                    <a:pt x="279" y="40562"/>
                    <a:pt x="273" y="40561"/>
                    <a:pt x="267" y="40561"/>
                  </a:cubicBezTo>
                  <a:close/>
                  <a:moveTo>
                    <a:pt x="104" y="42240"/>
                  </a:moveTo>
                  <a:cubicBezTo>
                    <a:pt x="44" y="42240"/>
                    <a:pt x="0" y="42290"/>
                    <a:pt x="0" y="42351"/>
                  </a:cubicBezTo>
                  <a:cubicBezTo>
                    <a:pt x="11" y="42640"/>
                    <a:pt x="38" y="42931"/>
                    <a:pt x="88" y="43206"/>
                  </a:cubicBezTo>
                  <a:cubicBezTo>
                    <a:pt x="99" y="43254"/>
                    <a:pt x="142" y="43292"/>
                    <a:pt x="192" y="43292"/>
                  </a:cubicBezTo>
                  <a:lnTo>
                    <a:pt x="208" y="43292"/>
                  </a:lnTo>
                  <a:cubicBezTo>
                    <a:pt x="268" y="43282"/>
                    <a:pt x="307" y="43227"/>
                    <a:pt x="296" y="43166"/>
                  </a:cubicBezTo>
                  <a:cubicBezTo>
                    <a:pt x="247" y="42903"/>
                    <a:pt x="220" y="42624"/>
                    <a:pt x="215" y="42344"/>
                  </a:cubicBezTo>
                  <a:cubicBezTo>
                    <a:pt x="208" y="42285"/>
                    <a:pt x="159" y="42240"/>
                    <a:pt x="104" y="42240"/>
                  </a:cubicBezTo>
                  <a:close/>
                  <a:moveTo>
                    <a:pt x="407" y="43899"/>
                  </a:moveTo>
                  <a:cubicBezTo>
                    <a:pt x="393" y="43899"/>
                    <a:pt x="380" y="43902"/>
                    <a:pt x="367" y="43907"/>
                  </a:cubicBezTo>
                  <a:cubicBezTo>
                    <a:pt x="313" y="43923"/>
                    <a:pt x="286" y="43983"/>
                    <a:pt x="301" y="44038"/>
                  </a:cubicBezTo>
                  <a:cubicBezTo>
                    <a:pt x="307" y="44049"/>
                    <a:pt x="597" y="44843"/>
                    <a:pt x="751" y="44843"/>
                  </a:cubicBezTo>
                  <a:cubicBezTo>
                    <a:pt x="812" y="44843"/>
                    <a:pt x="860" y="44800"/>
                    <a:pt x="860" y="44739"/>
                  </a:cubicBezTo>
                  <a:cubicBezTo>
                    <a:pt x="860" y="44718"/>
                    <a:pt x="850" y="44696"/>
                    <a:pt x="839" y="44679"/>
                  </a:cubicBezTo>
                  <a:cubicBezTo>
                    <a:pt x="828" y="44663"/>
                    <a:pt x="663" y="44416"/>
                    <a:pt x="504" y="43967"/>
                  </a:cubicBezTo>
                  <a:cubicBezTo>
                    <a:pt x="488" y="43925"/>
                    <a:pt x="449" y="43899"/>
                    <a:pt x="407" y="43899"/>
                  </a:cubicBezTo>
                  <a:close/>
                </a:path>
              </a:pathLst>
            </a:custGeom>
            <a:solidFill>
              <a:srgbClr val="413E3E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10" name="Google Shape;4726;p82">
            <a:extLst>
              <a:ext uri="{FF2B5EF4-FFF2-40B4-BE49-F238E27FC236}">
                <a16:creationId xmlns:a16="http://schemas.microsoft.com/office/drawing/2014/main" id="{86CE0E05-1724-466C-FDFC-B7DDF00B1905}"/>
              </a:ext>
            </a:extLst>
          </p:cNvPr>
          <p:cNvSpPr/>
          <p:nvPr/>
        </p:nvSpPr>
        <p:spPr>
          <a:xfrm>
            <a:off x="172341" y="2000839"/>
            <a:ext cx="1238991" cy="416336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rgbClr val="4ABAC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strike="noStrike" kern="0" cap="none" spc="0" normalizeH="0" baseline="0" noProof="0">
              <a:ln>
                <a:noFill/>
              </a:ln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11" name="Google Shape;4727;p82">
            <a:extLst>
              <a:ext uri="{FF2B5EF4-FFF2-40B4-BE49-F238E27FC236}">
                <a16:creationId xmlns:a16="http://schemas.microsoft.com/office/drawing/2014/main" id="{2EA4341C-8C05-CF33-F8B6-3801A00D36FF}"/>
              </a:ext>
            </a:extLst>
          </p:cNvPr>
          <p:cNvGrpSpPr/>
          <p:nvPr/>
        </p:nvGrpSpPr>
        <p:grpSpPr>
          <a:xfrm>
            <a:off x="10665709" y="5445800"/>
            <a:ext cx="1157900" cy="686000"/>
            <a:chOff x="2575700" y="1885000"/>
            <a:chExt cx="868425" cy="514500"/>
          </a:xfrm>
        </p:grpSpPr>
        <p:sp>
          <p:nvSpPr>
            <p:cNvPr id="12" name="Google Shape;4728;p82">
              <a:extLst>
                <a:ext uri="{FF2B5EF4-FFF2-40B4-BE49-F238E27FC236}">
                  <a16:creationId xmlns:a16="http://schemas.microsoft.com/office/drawing/2014/main" id="{E411C88F-350A-981B-4197-524AEF4E87E7}"/>
                </a:ext>
              </a:extLst>
            </p:cNvPr>
            <p:cNvSpPr/>
            <p:nvPr/>
          </p:nvSpPr>
          <p:spPr>
            <a:xfrm>
              <a:off x="2787525" y="1992625"/>
              <a:ext cx="507200" cy="400850"/>
            </a:xfrm>
            <a:custGeom>
              <a:avLst/>
              <a:gdLst/>
              <a:ahLst/>
              <a:cxnLst/>
              <a:rect l="l" t="t" r="r" b="b"/>
              <a:pathLst>
                <a:path w="20288" h="16034" extrusionOk="0">
                  <a:moveTo>
                    <a:pt x="11700" y="0"/>
                  </a:moveTo>
                  <a:cubicBezTo>
                    <a:pt x="11432" y="0"/>
                    <a:pt x="11155" y="12"/>
                    <a:pt x="10870" y="34"/>
                  </a:cubicBezTo>
                  <a:cubicBezTo>
                    <a:pt x="615" y="851"/>
                    <a:pt x="1" y="7714"/>
                    <a:pt x="396" y="16034"/>
                  </a:cubicBezTo>
                  <a:lnTo>
                    <a:pt x="3570" y="15864"/>
                  </a:lnTo>
                  <a:cubicBezTo>
                    <a:pt x="2966" y="12125"/>
                    <a:pt x="2281" y="3175"/>
                    <a:pt x="9252" y="1903"/>
                  </a:cubicBezTo>
                  <a:cubicBezTo>
                    <a:pt x="9808" y="1802"/>
                    <a:pt x="10330" y="1754"/>
                    <a:pt x="10819" y="1754"/>
                  </a:cubicBezTo>
                  <a:cubicBezTo>
                    <a:pt x="17492" y="1754"/>
                    <a:pt x="18114" y="10675"/>
                    <a:pt x="18093" y="14296"/>
                  </a:cubicBezTo>
                  <a:lnTo>
                    <a:pt x="20182" y="13907"/>
                  </a:lnTo>
                  <a:cubicBezTo>
                    <a:pt x="20288" y="10313"/>
                    <a:pt x="19885" y="0"/>
                    <a:pt x="11700" y="0"/>
                  </a:cubicBezTo>
                  <a:close/>
                </a:path>
              </a:pathLst>
            </a:custGeom>
            <a:solidFill>
              <a:srgbClr val="FAB919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" name="Google Shape;4729;p82">
              <a:extLst>
                <a:ext uri="{FF2B5EF4-FFF2-40B4-BE49-F238E27FC236}">
                  <a16:creationId xmlns:a16="http://schemas.microsoft.com/office/drawing/2014/main" id="{FD36DBF7-CB13-129C-0B5A-68431B327956}"/>
                </a:ext>
              </a:extLst>
            </p:cNvPr>
            <p:cNvSpPr/>
            <p:nvPr/>
          </p:nvSpPr>
          <p:spPr>
            <a:xfrm>
              <a:off x="2844525" y="2036475"/>
              <a:ext cx="395850" cy="352750"/>
            </a:xfrm>
            <a:custGeom>
              <a:avLst/>
              <a:gdLst/>
              <a:ahLst/>
              <a:cxnLst/>
              <a:rect l="l" t="t" r="r" b="b"/>
              <a:pathLst>
                <a:path w="15834" h="14110" extrusionOk="0">
                  <a:moveTo>
                    <a:pt x="8539" y="0"/>
                  </a:moveTo>
                  <a:cubicBezTo>
                    <a:pt x="8050" y="0"/>
                    <a:pt x="7528" y="48"/>
                    <a:pt x="6972" y="149"/>
                  </a:cubicBezTo>
                  <a:cubicBezTo>
                    <a:pt x="1" y="1421"/>
                    <a:pt x="686" y="10371"/>
                    <a:pt x="1290" y="14110"/>
                  </a:cubicBezTo>
                  <a:lnTo>
                    <a:pt x="3564" y="13994"/>
                  </a:lnTo>
                  <a:cubicBezTo>
                    <a:pt x="3564" y="13994"/>
                    <a:pt x="2950" y="2123"/>
                    <a:pt x="7794" y="1821"/>
                  </a:cubicBezTo>
                  <a:cubicBezTo>
                    <a:pt x="7858" y="1817"/>
                    <a:pt x="7921" y="1815"/>
                    <a:pt x="7983" y="1815"/>
                  </a:cubicBezTo>
                  <a:cubicBezTo>
                    <a:pt x="12680" y="1815"/>
                    <a:pt x="13977" y="12888"/>
                    <a:pt x="13977" y="12888"/>
                  </a:cubicBezTo>
                  <a:lnTo>
                    <a:pt x="15813" y="12542"/>
                  </a:lnTo>
                  <a:cubicBezTo>
                    <a:pt x="15834" y="8921"/>
                    <a:pt x="15212" y="0"/>
                    <a:pt x="8539" y="0"/>
                  </a:cubicBezTo>
                  <a:close/>
                </a:path>
              </a:pathLst>
            </a:custGeom>
            <a:solidFill>
              <a:srgbClr val="4ABACD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" name="Google Shape;4730;p82">
              <a:extLst>
                <a:ext uri="{FF2B5EF4-FFF2-40B4-BE49-F238E27FC236}">
                  <a16:creationId xmlns:a16="http://schemas.microsoft.com/office/drawing/2014/main" id="{D6A73198-0540-4089-0551-4B2B052A6BE4}"/>
                </a:ext>
              </a:extLst>
            </p:cNvPr>
            <p:cNvSpPr/>
            <p:nvPr/>
          </p:nvSpPr>
          <p:spPr>
            <a:xfrm>
              <a:off x="2575700" y="1885000"/>
              <a:ext cx="868425" cy="514500"/>
            </a:xfrm>
            <a:custGeom>
              <a:avLst/>
              <a:gdLst/>
              <a:ahLst/>
              <a:cxnLst/>
              <a:rect l="l" t="t" r="r" b="b"/>
              <a:pathLst>
                <a:path w="34737" h="20580" extrusionOk="0">
                  <a:moveTo>
                    <a:pt x="19626" y="0"/>
                  </a:moveTo>
                  <a:cubicBezTo>
                    <a:pt x="18929" y="0"/>
                    <a:pt x="18198" y="37"/>
                    <a:pt x="17429" y="114"/>
                  </a:cubicBezTo>
                  <a:cubicBezTo>
                    <a:pt x="0" y="1862"/>
                    <a:pt x="4292" y="20579"/>
                    <a:pt x="4292" y="20579"/>
                  </a:cubicBezTo>
                  <a:lnTo>
                    <a:pt x="6068" y="20486"/>
                  </a:lnTo>
                  <a:cubicBezTo>
                    <a:pt x="3902" y="8408"/>
                    <a:pt x="9675" y="1851"/>
                    <a:pt x="20840" y="1851"/>
                  </a:cubicBezTo>
                  <a:cubicBezTo>
                    <a:pt x="20887" y="1851"/>
                    <a:pt x="20934" y="1852"/>
                    <a:pt x="20981" y="1852"/>
                  </a:cubicBezTo>
                  <a:cubicBezTo>
                    <a:pt x="30912" y="1895"/>
                    <a:pt x="31987" y="13915"/>
                    <a:pt x="32080" y="17571"/>
                  </a:cubicBezTo>
                  <a:lnTo>
                    <a:pt x="33368" y="17329"/>
                  </a:lnTo>
                  <a:cubicBezTo>
                    <a:pt x="33368" y="17329"/>
                    <a:pt x="34736" y="0"/>
                    <a:pt x="19626" y="0"/>
                  </a:cubicBezTo>
                  <a:close/>
                </a:path>
              </a:pathLst>
            </a:custGeom>
            <a:solidFill>
              <a:srgbClr val="E63813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" name="Google Shape;4731;p82">
              <a:extLst>
                <a:ext uri="{FF2B5EF4-FFF2-40B4-BE49-F238E27FC236}">
                  <a16:creationId xmlns:a16="http://schemas.microsoft.com/office/drawing/2014/main" id="{2090933E-91A0-B2AE-F049-37D973BD1C75}"/>
                </a:ext>
              </a:extLst>
            </p:cNvPr>
            <p:cNvSpPr/>
            <p:nvPr/>
          </p:nvSpPr>
          <p:spPr>
            <a:xfrm>
              <a:off x="2673225" y="1931275"/>
              <a:ext cx="704500" cy="465875"/>
            </a:xfrm>
            <a:custGeom>
              <a:avLst/>
              <a:gdLst/>
              <a:ahLst/>
              <a:cxnLst/>
              <a:rect l="l" t="t" r="r" b="b"/>
              <a:pathLst>
                <a:path w="28180" h="18635" extrusionOk="0">
                  <a:moveTo>
                    <a:pt x="16939" y="0"/>
                  </a:moveTo>
                  <a:cubicBezTo>
                    <a:pt x="5774" y="0"/>
                    <a:pt x="1" y="6557"/>
                    <a:pt x="2167" y="18635"/>
                  </a:cubicBezTo>
                  <a:lnTo>
                    <a:pt x="4968" y="18488"/>
                  </a:lnTo>
                  <a:cubicBezTo>
                    <a:pt x="4573" y="10168"/>
                    <a:pt x="5187" y="3305"/>
                    <a:pt x="15442" y="2488"/>
                  </a:cubicBezTo>
                  <a:cubicBezTo>
                    <a:pt x="15727" y="2466"/>
                    <a:pt x="16004" y="2454"/>
                    <a:pt x="16272" y="2454"/>
                  </a:cubicBezTo>
                  <a:cubicBezTo>
                    <a:pt x="24457" y="2454"/>
                    <a:pt x="24860" y="12767"/>
                    <a:pt x="24754" y="16361"/>
                  </a:cubicBezTo>
                  <a:lnTo>
                    <a:pt x="28179" y="15720"/>
                  </a:lnTo>
                  <a:cubicBezTo>
                    <a:pt x="28086" y="12064"/>
                    <a:pt x="27011" y="44"/>
                    <a:pt x="17080" y="1"/>
                  </a:cubicBezTo>
                  <a:cubicBezTo>
                    <a:pt x="17033" y="1"/>
                    <a:pt x="16986" y="0"/>
                    <a:pt x="16939" y="0"/>
                  </a:cubicBezTo>
                  <a:close/>
                </a:path>
              </a:pathLst>
            </a:custGeom>
            <a:solidFill>
              <a:srgbClr val="ED8C18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16" name="Rectangle 8">
            <a:extLst>
              <a:ext uri="{FF2B5EF4-FFF2-40B4-BE49-F238E27FC236}">
                <a16:creationId xmlns:a16="http://schemas.microsoft.com/office/drawing/2014/main" id="{5512602F-E064-0B44-3278-11BDC3AFC34F}"/>
              </a:ext>
            </a:extLst>
          </p:cNvPr>
          <p:cNvSpPr/>
          <p:nvPr/>
        </p:nvSpPr>
        <p:spPr>
          <a:xfrm>
            <a:off x="4813588" y="1503288"/>
            <a:ext cx="3098925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cs typeface="Arial"/>
                <a:sym typeface="Arial"/>
              </a:rPr>
              <a:t>Cho </a:t>
            </a:r>
            <a:r>
              <a:rPr lang="en-US" sz="2400" kern="0" dirty="0" err="1">
                <a:cs typeface="Arial"/>
                <a:sym typeface="Arial"/>
              </a:rPr>
              <a:t>số</a:t>
            </a:r>
            <a:r>
              <a:rPr lang="en-US" sz="2400" kern="0" dirty="0">
                <a:cs typeface="Arial"/>
                <a:sym typeface="Arial"/>
              </a:rPr>
              <a:t>: 123 456 123</a:t>
            </a:r>
          </a:p>
        </p:txBody>
      </p:sp>
      <p:grpSp>
        <p:nvGrpSpPr>
          <p:cNvPr id="17" name="Group 10">
            <a:extLst>
              <a:ext uri="{FF2B5EF4-FFF2-40B4-BE49-F238E27FC236}">
                <a16:creationId xmlns:a16="http://schemas.microsoft.com/office/drawing/2014/main" id="{D2CFC2D5-838A-47D6-DD36-29C247A5AD2D}"/>
              </a:ext>
            </a:extLst>
          </p:cNvPr>
          <p:cNvGrpSpPr/>
          <p:nvPr/>
        </p:nvGrpSpPr>
        <p:grpSpPr>
          <a:xfrm>
            <a:off x="1576233" y="2194036"/>
            <a:ext cx="7620000" cy="2540000"/>
            <a:chOff x="1752600" y="3335190"/>
            <a:chExt cx="11430000" cy="3810000"/>
          </a:xfrm>
        </p:grpSpPr>
        <p:pic>
          <p:nvPicPr>
            <p:cNvPr id="18" name="Picture 60">
              <a:extLst>
                <a:ext uri="{FF2B5EF4-FFF2-40B4-BE49-F238E27FC236}">
                  <a16:creationId xmlns:a16="http://schemas.microsoft.com/office/drawing/2014/main" id="{3E511A4E-3451-A62F-9434-2AF9F15AF5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3335190"/>
              <a:ext cx="3810000" cy="3810000"/>
            </a:xfrm>
            <a:prstGeom prst="rect">
              <a:avLst/>
            </a:prstGeom>
          </p:spPr>
        </p:pic>
        <p:sp>
          <p:nvSpPr>
            <p:cNvPr id="19" name="Rounded Rectangular Callout 61">
              <a:extLst>
                <a:ext uri="{FF2B5EF4-FFF2-40B4-BE49-F238E27FC236}">
                  <a16:creationId xmlns:a16="http://schemas.microsoft.com/office/drawing/2014/main" id="{4871C8AA-CE5D-1EC2-CB72-05C5932085BA}"/>
                </a:ext>
              </a:extLst>
            </p:cNvPr>
            <p:cNvSpPr/>
            <p:nvPr/>
          </p:nvSpPr>
          <p:spPr>
            <a:xfrm>
              <a:off x="6019800" y="3792389"/>
              <a:ext cx="7162800" cy="2992291"/>
            </a:xfrm>
            <a:prstGeom prst="wedgeRoundRectCallout">
              <a:avLst>
                <a:gd name="adj1" fmla="val -59374"/>
                <a:gd name="adj2" fmla="val -16553"/>
                <a:gd name="adj3" fmla="val 16667"/>
              </a:avLst>
            </a:prstGeom>
            <a:noFill/>
            <a:ln w="25400" cap="flat" cmpd="sng" algn="ctr">
              <a:solidFill>
                <a:srgbClr val="413E3E"/>
              </a:solidFill>
              <a:prstDash val="lg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  <a:sym typeface="Arial"/>
              </a:endParaRPr>
            </a:p>
          </p:txBody>
        </p:sp>
        <p:sp>
          <p:nvSpPr>
            <p:cNvPr id="20" name="TextBox 9">
              <a:extLst>
                <a:ext uri="{FF2B5EF4-FFF2-40B4-BE49-F238E27FC236}">
                  <a16:creationId xmlns:a16="http://schemas.microsoft.com/office/drawing/2014/main" id="{4D7655C2-E78A-8098-EC32-C9ED2E357F52}"/>
                </a:ext>
              </a:extLst>
            </p:cNvPr>
            <p:cNvSpPr txBox="1"/>
            <p:nvPr/>
          </p:nvSpPr>
          <p:spPr>
            <a:xfrm>
              <a:off x="6285390" y="3792388"/>
              <a:ext cx="6631619" cy="2513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rPr>
                <a:t>Em</a:t>
              </a:r>
              <a:r>
                <a:rPr kumimoji="0" lang="en-US" sz="2400" b="0" i="0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rPr>
                <a:t> </a:t>
              </a:r>
              <a:r>
                <a:rPr kumimoji="0" lang="en-US" sz="2400" b="0" i="0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rPr>
                <a:t>hãy</a:t>
              </a:r>
              <a:r>
                <a:rPr kumimoji="0" lang="en-US" sz="2400" b="0" i="0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rPr>
                <a:t> </a:t>
              </a:r>
              <a:r>
                <a:rPr kumimoji="0" lang="en-US" sz="2400" b="0" i="0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rPr>
                <a:t>cho</a:t>
              </a:r>
              <a:r>
                <a:rPr kumimoji="0" lang="en-US" sz="2400" b="0" i="0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rPr>
                <a:t> </a:t>
              </a:r>
              <a:r>
                <a:rPr kumimoji="0" lang="en-US" sz="2400" b="0" i="0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rPr>
                <a:t>biết</a:t>
              </a:r>
              <a:r>
                <a:rPr kumimoji="0" lang="en-US" sz="2400" b="0" i="0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rPr>
                <a:t> </a:t>
              </a:r>
              <a:r>
                <a:rPr kumimoji="0" lang="en-US" sz="2400" b="0" i="0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rPr>
                <a:t>để</a:t>
              </a:r>
              <a:r>
                <a:rPr kumimoji="0" lang="en-US" sz="2400" b="0" i="0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rPr>
                <a:t> </a:t>
              </a:r>
              <a:r>
                <a:rPr kumimoji="0" lang="en-US" sz="2400" b="0" i="0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rPr>
                <a:t>viết</a:t>
              </a:r>
              <a:r>
                <a:rPr kumimoji="0" lang="en-US" sz="2400" b="0" i="0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rPr>
                <a:t> </a:t>
              </a:r>
              <a:r>
                <a:rPr kumimoji="0" lang="en-US" sz="2400" b="0" i="0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rPr>
                <a:t>được</a:t>
              </a:r>
              <a:r>
                <a:rPr kumimoji="0" lang="en-US" sz="2400" b="0" i="0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rPr>
                <a:t> </a:t>
              </a:r>
              <a:r>
                <a:rPr kumimoji="0" lang="en-US" sz="2400" b="0" i="0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rPr>
                <a:t>số</a:t>
              </a:r>
              <a:r>
                <a:rPr kumimoji="0" lang="en-US" sz="2400" b="0" i="0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rPr>
                <a:t> </a:t>
              </a:r>
              <a:r>
                <a:rPr kumimoji="0" lang="en-US" sz="2400" b="0" i="0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rPr>
                <a:t>trên</a:t>
              </a:r>
              <a:r>
                <a:rPr kumimoji="0" lang="en-US" sz="2400" b="0" i="0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rPr>
                <a:t>, ta </a:t>
              </a:r>
              <a:r>
                <a:rPr kumimoji="0" lang="en-US" sz="2400" b="0" i="0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rPr>
                <a:t>cần</a:t>
              </a:r>
              <a:r>
                <a:rPr kumimoji="0" lang="en-US" sz="2400" b="0" i="0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rPr>
                <a:t> </a:t>
              </a:r>
              <a:r>
                <a:rPr kumimoji="0" lang="en-US" sz="2400" b="0" i="0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rPr>
                <a:t>sử</a:t>
              </a:r>
              <a:r>
                <a:rPr kumimoji="0" lang="en-US" sz="2400" b="0" i="0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rPr>
                <a:t> </a:t>
              </a:r>
              <a:r>
                <a:rPr kumimoji="0" lang="en-US" sz="2400" b="0" i="0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rPr>
                <a:t>dụng</a:t>
              </a:r>
              <a:r>
                <a:rPr kumimoji="0" lang="en-US" sz="2400" b="0" i="0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rPr>
                <a:t> </a:t>
              </a:r>
              <a:r>
                <a:rPr kumimoji="0" lang="en-US" sz="2400" b="0" i="0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rPr>
                <a:t>những</a:t>
              </a:r>
              <a:r>
                <a:rPr kumimoji="0" lang="en-US" sz="2400" b="0" i="0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rPr>
                <a:t> </a:t>
              </a:r>
              <a:r>
                <a:rPr kumimoji="0" lang="en-US" sz="2400" b="0" i="0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rPr>
                <a:t>chữ</a:t>
              </a:r>
              <a:r>
                <a:rPr kumimoji="0" lang="en-US" sz="2400" b="0" i="0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rPr>
                <a:t> </a:t>
              </a:r>
              <a:r>
                <a:rPr kumimoji="0" lang="en-US" sz="2400" b="0" i="0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rPr>
                <a:t>số</a:t>
              </a:r>
              <a:r>
                <a:rPr kumimoji="0" lang="en-US" sz="2400" b="0" i="0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rPr>
                <a:t> </a:t>
              </a:r>
              <a:r>
                <a:rPr kumimoji="0" lang="en-US" sz="2400" b="0" i="0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rPr>
                <a:t>nào</a:t>
              </a:r>
              <a:r>
                <a:rPr kumimoji="0" lang="en-US" sz="2400" b="0" i="0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rPr>
                <a:t>?</a:t>
              </a:r>
            </a:p>
          </p:txBody>
        </p:sp>
      </p:grpSp>
      <p:sp>
        <p:nvSpPr>
          <p:cNvPr id="21" name="Rectangle 64">
            <a:extLst>
              <a:ext uri="{FF2B5EF4-FFF2-40B4-BE49-F238E27FC236}">
                <a16:creationId xmlns:a16="http://schemas.microsoft.com/office/drawing/2014/main" id="{089E6FCA-F00E-85BC-457A-DD97A89D06E1}"/>
              </a:ext>
            </a:extLst>
          </p:cNvPr>
          <p:cNvSpPr/>
          <p:nvPr/>
        </p:nvSpPr>
        <p:spPr>
          <a:xfrm>
            <a:off x="5806647" y="4734036"/>
            <a:ext cx="1112805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 err="1">
                <a:cs typeface="Arial"/>
                <a:sym typeface="Arial"/>
              </a:rPr>
              <a:t>Trả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lời</a:t>
            </a:r>
            <a:r>
              <a:rPr lang="en-US" sz="2400" kern="0" dirty="0">
                <a:cs typeface="Arial"/>
                <a:sym typeface="Arial"/>
              </a:rPr>
              <a:t>:</a:t>
            </a:r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A5A637DC-09C2-DECB-FAC1-068A76BAC3BF}"/>
              </a:ext>
            </a:extLst>
          </p:cNvPr>
          <p:cNvSpPr/>
          <p:nvPr/>
        </p:nvSpPr>
        <p:spPr>
          <a:xfrm>
            <a:off x="1576233" y="5445800"/>
            <a:ext cx="9464289" cy="112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 err="1">
                <a:cs typeface="Arial"/>
                <a:sym typeface="Arial"/>
              </a:rPr>
              <a:t>Để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viết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số</a:t>
            </a:r>
            <a:r>
              <a:rPr lang="en-US" sz="2400" kern="0" dirty="0">
                <a:cs typeface="Arial"/>
                <a:sym typeface="Arial"/>
              </a:rPr>
              <a:t> 123 456 123, ta </a:t>
            </a:r>
            <a:r>
              <a:rPr lang="en-US" sz="2400" kern="0" dirty="0" err="1">
                <a:cs typeface="Arial"/>
                <a:sym typeface="Arial"/>
              </a:rPr>
              <a:t>cần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sử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dụng</a:t>
            </a:r>
            <a:r>
              <a:rPr lang="en-US" sz="2400" kern="0" dirty="0">
                <a:cs typeface="Arial"/>
                <a:sym typeface="Arial"/>
              </a:rPr>
              <a:t> 6 </a:t>
            </a:r>
            <a:r>
              <a:rPr lang="en-US" sz="2400" kern="0" dirty="0" err="1">
                <a:cs typeface="Arial"/>
                <a:sym typeface="Arial"/>
              </a:rPr>
              <a:t>chữ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số</a:t>
            </a:r>
            <a:r>
              <a:rPr lang="en-US" sz="2400" kern="0" dirty="0">
                <a:cs typeface="Arial"/>
                <a:sym typeface="Arial"/>
              </a:rPr>
              <a:t>:</a:t>
            </a:r>
          </a:p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cs typeface="Arial"/>
                <a:sym typeface="Arial"/>
              </a:rPr>
              <a:t>1, 2, 3, 4, 5, 6.</a:t>
            </a:r>
          </a:p>
        </p:txBody>
      </p:sp>
    </p:spTree>
    <p:extLst>
      <p:ext uri="{BB962C8B-B14F-4D97-AF65-F5344CB8AC3E}">
        <p14:creationId xmlns:p14="http://schemas.microsoft.com/office/powerpoint/2010/main" val="156677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60B88DF0-DE4D-6944-B73A-615330886751}"/>
              </a:ext>
            </a:extLst>
          </p:cNvPr>
          <p:cNvSpPr/>
          <p:nvPr/>
        </p:nvSpPr>
        <p:spPr>
          <a:xfrm>
            <a:off x="7007290" y="3909527"/>
            <a:ext cx="5184710" cy="294847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0621B06D-6114-9FA2-3439-9F5F51484A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587" y="1690538"/>
            <a:ext cx="3750868" cy="3127785"/>
          </a:xfrm>
          <a:prstGeom prst="rect">
            <a:avLst/>
          </a:prstGeom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3ABEBDCA-6C60-7034-0244-77CF547033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290" y="1690538"/>
            <a:ext cx="2985277" cy="3127785"/>
          </a:xfrm>
          <a:prstGeom prst="rect">
            <a:avLst/>
          </a:prstGeom>
        </p:spPr>
      </p:pic>
      <p:sp>
        <p:nvSpPr>
          <p:cNvPr id="6" name="Rounded Rectangular Callout 13">
            <a:extLst>
              <a:ext uri="{FF2B5EF4-FFF2-40B4-BE49-F238E27FC236}">
                <a16:creationId xmlns:a16="http://schemas.microsoft.com/office/drawing/2014/main" id="{265E6AA6-2CFF-59D1-B1D7-1FF94DF0F063}"/>
              </a:ext>
            </a:extLst>
          </p:cNvPr>
          <p:cNvSpPr/>
          <p:nvPr/>
        </p:nvSpPr>
        <p:spPr>
          <a:xfrm>
            <a:off x="2704376" y="4996972"/>
            <a:ext cx="7721600" cy="1676400"/>
          </a:xfrm>
          <a:prstGeom prst="wedgeRoundRectCallout">
            <a:avLst>
              <a:gd name="adj1" fmla="val -59374"/>
              <a:gd name="adj2" fmla="val -16553"/>
              <a:gd name="adj3" fmla="val 16667"/>
            </a:avLst>
          </a:prstGeom>
          <a:noFill/>
          <a:ln w="25400" cap="flat" cmpd="sng" algn="ctr">
            <a:solidFill>
              <a:srgbClr val="413E3E"/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7F2DD"/>
              </a:solidFill>
              <a:effectLst/>
              <a:uLnTx/>
              <a:uFillTx/>
              <a:ea typeface="+mn-ea"/>
              <a:cs typeface="+mn-cs"/>
              <a:sym typeface="Arial"/>
            </a:endParaRP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662F4FE1-31B2-640A-26E1-0E0C9F29391C}"/>
              </a:ext>
            </a:extLst>
          </p:cNvPr>
          <p:cNvSpPr txBox="1"/>
          <p:nvPr/>
        </p:nvSpPr>
        <p:spPr>
          <a:xfrm>
            <a:off x="3556000" y="5248017"/>
            <a:ext cx="6553200" cy="1121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Các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chữ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b="1" kern="0" dirty="0">
                <a:solidFill>
                  <a:srgbClr val="000000"/>
                </a:solidFill>
                <a:cs typeface="Arial"/>
                <a:sym typeface="Arial"/>
              </a:rPr>
              <a:t>1, 2, 3, 4, 5, 6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là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các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kí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hiệu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toán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học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dùng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để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biểu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diễn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các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.</a:t>
            </a:r>
          </a:p>
        </p:txBody>
      </p:sp>
      <p:pic>
        <p:nvPicPr>
          <p:cNvPr id="8" name="Picture 15">
            <a:extLst>
              <a:ext uri="{FF2B5EF4-FFF2-40B4-BE49-F238E27FC236}">
                <a16:creationId xmlns:a16="http://schemas.microsoft.com/office/drawing/2014/main" id="{FCDAD084-A56A-3180-332E-BCB7BD72FB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1842"/>
            <a:ext cx="2868752" cy="2981056"/>
          </a:xfrm>
          <a:prstGeom prst="rect">
            <a:avLst/>
          </a:prstGeom>
        </p:spPr>
      </p:pic>
      <p:sp>
        <p:nvSpPr>
          <p:cNvPr id="9" name="TextBox 16">
            <a:extLst>
              <a:ext uri="{FF2B5EF4-FFF2-40B4-BE49-F238E27FC236}">
                <a16:creationId xmlns:a16="http://schemas.microsoft.com/office/drawing/2014/main" id="{6F30EC3A-AE4B-FE1A-FA4A-83C0B72A3D46}"/>
              </a:ext>
            </a:extLst>
          </p:cNvPr>
          <p:cNvSpPr txBox="1"/>
          <p:nvPr/>
        </p:nvSpPr>
        <p:spPr>
          <a:xfrm>
            <a:off x="3872776" y="7188200"/>
            <a:ext cx="6553200" cy="1121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Thời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Ai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Cập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cổ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đại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con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dùng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hình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vẽ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để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biểu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diễn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số</a:t>
            </a:r>
            <a:endParaRPr lang="en-US" sz="2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TextBox 17">
            <a:extLst>
              <a:ext uri="{FF2B5EF4-FFF2-40B4-BE49-F238E27FC236}">
                <a16:creationId xmlns:a16="http://schemas.microsoft.com/office/drawing/2014/main" id="{9714E6DC-64CD-CE56-06DF-44BBE2C43037}"/>
              </a:ext>
            </a:extLst>
          </p:cNvPr>
          <p:cNvSpPr txBox="1"/>
          <p:nvPr/>
        </p:nvSpPr>
        <p:spPr>
          <a:xfrm>
            <a:off x="3556000" y="8542416"/>
            <a:ext cx="7213601" cy="1121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Ví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dụ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: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Để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biểu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diễn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1 000 000,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ta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vẽ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một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đàn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ông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với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dáng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vẻ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kinh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ngạc</a:t>
            </a:r>
            <a:endParaRPr lang="en-US" sz="2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1" name="Picture 18">
            <a:extLst>
              <a:ext uri="{FF2B5EF4-FFF2-40B4-BE49-F238E27FC236}">
                <a16:creationId xmlns:a16="http://schemas.microsoft.com/office/drawing/2014/main" id="{3854FB96-9892-5CE4-637D-464C410A78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982200"/>
            <a:ext cx="51816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75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-0.02761 -0.28217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" y="-1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0388 -0.47824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0" y="-2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0.07037 L -0.00221 -0.68102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3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6C6CBDC-108F-6495-ED45-9F964A9D0234}"/>
              </a:ext>
            </a:extLst>
          </p:cNvPr>
          <p:cNvGrpSpPr/>
          <p:nvPr/>
        </p:nvGrpSpPr>
        <p:grpSpPr>
          <a:xfrm>
            <a:off x="4727728" y="2964991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F642DCF3-0CF3-02C6-5639-AF97E87A0B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EEB9567-6765-CA3D-2A68-E3F030FBFBB7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084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DBC8F9B0-B20B-5F97-E908-83E1ECC47BB7}"/>
              </a:ext>
            </a:extLst>
          </p:cNvPr>
          <p:cNvSpPr/>
          <p:nvPr/>
        </p:nvSpPr>
        <p:spPr>
          <a:xfrm>
            <a:off x="7007290" y="3909527"/>
            <a:ext cx="5184710" cy="294847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id="{7FFB5A47-DB8B-ECF0-846F-1CDE64C214D9}"/>
              </a:ext>
            </a:extLst>
          </p:cNvPr>
          <p:cNvGrpSpPr/>
          <p:nvPr/>
        </p:nvGrpSpPr>
        <p:grpSpPr>
          <a:xfrm>
            <a:off x="723177" y="2930662"/>
            <a:ext cx="9042400" cy="3352799"/>
            <a:chOff x="2362200" y="2933700"/>
            <a:chExt cx="13563600" cy="5029199"/>
          </a:xfrm>
        </p:grpSpPr>
        <p:sp>
          <p:nvSpPr>
            <p:cNvPr id="4" name="Rounded Rectangular Callout 3">
              <a:extLst>
                <a:ext uri="{FF2B5EF4-FFF2-40B4-BE49-F238E27FC236}">
                  <a16:creationId xmlns:a16="http://schemas.microsoft.com/office/drawing/2014/main" id="{6B310DA1-43C6-F292-335B-94A6A4FE0C6A}"/>
                </a:ext>
              </a:extLst>
            </p:cNvPr>
            <p:cNvSpPr/>
            <p:nvPr/>
          </p:nvSpPr>
          <p:spPr>
            <a:xfrm>
              <a:off x="6553200" y="2933700"/>
              <a:ext cx="9372600" cy="5029199"/>
            </a:xfrm>
            <a:prstGeom prst="wedgeRoundRectCallout">
              <a:avLst>
                <a:gd name="adj1" fmla="val -59374"/>
                <a:gd name="adj2" fmla="val -16553"/>
                <a:gd name="adj3" fmla="val 16667"/>
              </a:avLst>
            </a:prstGeom>
            <a:solidFill>
              <a:srgbClr val="85C5A7">
                <a:lumMod val="40000"/>
                <a:lumOff val="60000"/>
              </a:srgbClr>
            </a:solidFill>
            <a:ln w="25400" cap="flat" cmpd="sng" algn="ctr">
              <a:solidFill>
                <a:srgbClr val="413E3E"/>
              </a:solidFill>
              <a:prstDash val="lgDash"/>
            </a:ln>
            <a:effectLst/>
          </p:spPr>
          <p:txBody>
            <a:bodyPr rtlCol="0" anchor="ctr"/>
            <a:lstStyle/>
            <a:p>
              <a:pPr marL="381019" marR="0" lvl="0" indent="-381019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7F2DD">
                      <a:lumMod val="10000"/>
                    </a:srgbClr>
                  </a:solidFill>
                  <a:effectLst/>
                  <a:uLnTx/>
                  <a:uFillTx/>
                  <a:ea typeface="+mn-ea"/>
                  <a:cs typeface="+mn-cs"/>
                  <a:sym typeface="Arial"/>
                </a:rPr>
                <a:t>Số tự nhiên là những số nào?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7F2DD">
                    <a:lumMod val="10000"/>
                  </a:srgbClr>
                </a:solidFill>
                <a:effectLst/>
                <a:uLnTx/>
                <a:uFillTx/>
                <a:ea typeface="+mn-ea"/>
                <a:cs typeface="+mn-cs"/>
                <a:sym typeface="Arial"/>
              </a:endParaRPr>
            </a:p>
            <a:p>
              <a:pPr marL="381019" marR="0" lvl="0" indent="-381019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7F2DD">
                      <a:lumMod val="10000"/>
                    </a:srgbClr>
                  </a:solidFill>
                  <a:effectLst/>
                  <a:uLnTx/>
                  <a:uFillTx/>
                  <a:ea typeface="+mn-ea"/>
                  <a:cs typeface="+mn-cs"/>
                  <a:sym typeface="Arial"/>
                </a:rPr>
                <a:t>Thế nào là dãy số tự nhiên? 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7F2DD">
                    <a:lumMod val="10000"/>
                  </a:srgbClr>
                </a:solidFill>
                <a:effectLst/>
                <a:uLnTx/>
                <a:uFillTx/>
                <a:ea typeface="+mn-ea"/>
                <a:cs typeface="+mn-cs"/>
                <a:sym typeface="Arial"/>
              </a:endParaRPr>
            </a:p>
            <a:p>
              <a:pPr marL="381019" marR="0" lvl="0" indent="-381019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7F2DD">
                      <a:lumMod val="10000"/>
                    </a:srgbClr>
                  </a:solidFill>
                  <a:effectLst/>
                  <a:uLnTx/>
                  <a:uFillTx/>
                  <a:ea typeface="+mn-ea"/>
                  <a:cs typeface="+mn-cs"/>
                  <a:sym typeface="Arial"/>
                </a:rPr>
                <a:t>Dãy số tự nhiên có đặc điểm gì?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7F2DD">
                    <a:lumMod val="10000"/>
                  </a:srgbClr>
                </a:solidFill>
                <a:effectLst/>
                <a:uLnTx/>
                <a:uFillTx/>
                <a:ea typeface="+mn-ea"/>
                <a:cs typeface="+mn-cs"/>
                <a:sym typeface="Arial"/>
              </a:endParaRPr>
            </a:p>
          </p:txBody>
        </p:sp>
        <p:pic>
          <p:nvPicPr>
            <p:cNvPr id="5" name="Picture 15">
              <a:extLst>
                <a:ext uri="{FF2B5EF4-FFF2-40B4-BE49-F238E27FC236}">
                  <a16:creationId xmlns:a16="http://schemas.microsoft.com/office/drawing/2014/main" id="{DD482C29-2282-F2DB-7F9F-6FC4013617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362200" y="3744942"/>
              <a:ext cx="2867317" cy="3406713"/>
            </a:xfrm>
            <a:prstGeom prst="rect">
              <a:avLst/>
            </a:prstGeom>
          </p:spPr>
        </p:pic>
      </p:grpSp>
      <p:sp>
        <p:nvSpPr>
          <p:cNvPr id="6" name="Rectangle 8">
            <a:extLst>
              <a:ext uri="{FF2B5EF4-FFF2-40B4-BE49-F238E27FC236}">
                <a16:creationId xmlns:a16="http://schemas.microsoft.com/office/drawing/2014/main" id="{18C2884D-CAD5-4F9A-5CCF-6C2E57E04049}"/>
              </a:ext>
            </a:extLst>
          </p:cNvPr>
          <p:cNvSpPr/>
          <p:nvPr/>
        </p:nvSpPr>
        <p:spPr>
          <a:xfrm>
            <a:off x="3202908" y="1778611"/>
            <a:ext cx="65626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400" kern="0" dirty="0" err="1">
                <a:solidFill>
                  <a:srgbClr val="F7F2DD">
                    <a:lumMod val="10000"/>
                  </a:srgbClr>
                </a:solidFill>
                <a:cs typeface="Arial"/>
                <a:sym typeface="Arial"/>
              </a:rPr>
              <a:t>Đọc</a:t>
            </a:r>
            <a:r>
              <a:rPr lang="en-US" sz="2400" kern="0" dirty="0">
                <a:solidFill>
                  <a:srgbClr val="F7F2DD">
                    <a:lumMod val="10000"/>
                  </a:srgbClr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7F2DD">
                    <a:lumMod val="10000"/>
                  </a:srgbClr>
                </a:solidFill>
                <a:cs typeface="Arial"/>
                <a:sym typeface="Arial"/>
              </a:rPr>
              <a:t>thông</a:t>
            </a:r>
            <a:r>
              <a:rPr lang="en-US" sz="2400" kern="0" dirty="0">
                <a:solidFill>
                  <a:srgbClr val="F7F2DD">
                    <a:lumMod val="10000"/>
                  </a:srgbClr>
                </a:solidFill>
                <a:cs typeface="Arial"/>
                <a:sym typeface="Arial"/>
              </a:rPr>
              <a:t> tin </a:t>
            </a:r>
            <a:r>
              <a:rPr lang="en-US" sz="2400" kern="0" dirty="0" err="1">
                <a:solidFill>
                  <a:srgbClr val="F7F2DD">
                    <a:lumMod val="10000"/>
                  </a:srgbClr>
                </a:solidFill>
                <a:cs typeface="Arial"/>
                <a:sym typeface="Arial"/>
              </a:rPr>
              <a:t>nêu</a:t>
            </a:r>
            <a:r>
              <a:rPr lang="en-US" sz="2400" kern="0" dirty="0">
                <a:solidFill>
                  <a:srgbClr val="F7F2DD">
                    <a:lumMod val="10000"/>
                  </a:srgbClr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7F2DD">
                    <a:lumMod val="10000"/>
                  </a:srgbClr>
                </a:solidFill>
                <a:cs typeface="Arial"/>
                <a:sym typeface="Arial"/>
              </a:rPr>
              <a:t>trong</a:t>
            </a:r>
            <a:r>
              <a:rPr lang="en-US" sz="2400" kern="0" dirty="0">
                <a:solidFill>
                  <a:srgbClr val="F7F2DD">
                    <a:lumMod val="10000"/>
                  </a:srgbClr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7F2DD">
                    <a:lumMod val="10000"/>
                  </a:srgbClr>
                </a:solidFill>
                <a:cs typeface="Arial"/>
                <a:sym typeface="Arial"/>
              </a:rPr>
              <a:t>khung</a:t>
            </a:r>
            <a:r>
              <a:rPr lang="en-US" sz="2400" kern="0" dirty="0">
                <a:solidFill>
                  <a:srgbClr val="F7F2DD">
                    <a:lumMod val="10000"/>
                  </a:srgbClr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7F2DD">
                    <a:lumMod val="10000"/>
                  </a:srgbClr>
                </a:solidFill>
                <a:cs typeface="Arial"/>
                <a:sym typeface="Arial"/>
              </a:rPr>
              <a:t>kiến</a:t>
            </a:r>
            <a:r>
              <a:rPr lang="en-US" sz="2400" kern="0" dirty="0">
                <a:solidFill>
                  <a:srgbClr val="F7F2DD">
                    <a:lumMod val="10000"/>
                  </a:srgbClr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7F2DD">
                    <a:lumMod val="10000"/>
                  </a:srgbClr>
                </a:solidFill>
                <a:cs typeface="Arial"/>
                <a:sym typeface="Arial"/>
              </a:rPr>
              <a:t>thức</a:t>
            </a:r>
            <a:r>
              <a:rPr lang="en-US" sz="2400" kern="0" dirty="0">
                <a:solidFill>
                  <a:srgbClr val="F7F2DD">
                    <a:lumMod val="10000"/>
                  </a:srgbClr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7F2DD">
                    <a:lumMod val="10000"/>
                  </a:srgbClr>
                </a:solidFill>
                <a:cs typeface="Arial"/>
                <a:sym typeface="Arial"/>
              </a:rPr>
              <a:t>và</a:t>
            </a:r>
            <a:r>
              <a:rPr lang="en-US" sz="2400" kern="0" dirty="0">
                <a:solidFill>
                  <a:srgbClr val="F7F2DD">
                    <a:lumMod val="10000"/>
                  </a:srgbClr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7F2DD">
                    <a:lumMod val="10000"/>
                  </a:srgbClr>
                </a:solidFill>
                <a:cs typeface="Arial"/>
                <a:sym typeface="Arial"/>
              </a:rPr>
              <a:t>trả</a:t>
            </a:r>
            <a:r>
              <a:rPr lang="en-US" sz="2400" kern="0" dirty="0">
                <a:solidFill>
                  <a:srgbClr val="F7F2DD">
                    <a:lumMod val="10000"/>
                  </a:srgbClr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7F2DD">
                    <a:lumMod val="10000"/>
                  </a:srgbClr>
                </a:solidFill>
                <a:cs typeface="Arial"/>
                <a:sym typeface="Arial"/>
              </a:rPr>
              <a:t>lời</a:t>
            </a:r>
            <a:r>
              <a:rPr lang="en-US" sz="2400" kern="0" dirty="0">
                <a:solidFill>
                  <a:srgbClr val="F7F2DD">
                    <a:lumMod val="10000"/>
                  </a:srgbClr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7F2DD">
                    <a:lumMod val="10000"/>
                  </a:srgbClr>
                </a:solidFill>
                <a:cs typeface="Arial"/>
                <a:sym typeface="Arial"/>
              </a:rPr>
              <a:t>các</a:t>
            </a:r>
            <a:r>
              <a:rPr lang="en-US" sz="2400" kern="0" dirty="0">
                <a:solidFill>
                  <a:srgbClr val="F7F2DD">
                    <a:lumMod val="10000"/>
                  </a:srgbClr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7F2DD">
                    <a:lumMod val="10000"/>
                  </a:srgbClr>
                </a:solidFill>
                <a:cs typeface="Arial"/>
                <a:sym typeface="Arial"/>
              </a:rPr>
              <a:t>câu</a:t>
            </a:r>
            <a:r>
              <a:rPr lang="en-US" sz="2400" kern="0" dirty="0">
                <a:solidFill>
                  <a:srgbClr val="F7F2DD">
                    <a:lumMod val="10000"/>
                  </a:srgbClr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7F2DD">
                    <a:lumMod val="10000"/>
                  </a:srgbClr>
                </a:solidFill>
                <a:cs typeface="Arial"/>
                <a:sym typeface="Arial"/>
              </a:rPr>
              <a:t>hỏi</a:t>
            </a:r>
            <a:endParaRPr lang="en-US" sz="2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" name="Google Shape;4377;p75">
            <a:extLst>
              <a:ext uri="{FF2B5EF4-FFF2-40B4-BE49-F238E27FC236}">
                <a16:creationId xmlns:a16="http://schemas.microsoft.com/office/drawing/2014/main" id="{33638C02-0BB5-74E3-53ED-4AD9AC56CE77}"/>
              </a:ext>
            </a:extLst>
          </p:cNvPr>
          <p:cNvGrpSpPr/>
          <p:nvPr/>
        </p:nvGrpSpPr>
        <p:grpSpPr>
          <a:xfrm flipH="1">
            <a:off x="10980256" y="5640133"/>
            <a:ext cx="586133" cy="1217867"/>
            <a:chOff x="7212850" y="2109375"/>
            <a:chExt cx="439600" cy="913400"/>
          </a:xfrm>
        </p:grpSpPr>
        <p:sp>
          <p:nvSpPr>
            <p:cNvPr id="8" name="Google Shape;4378;p75">
              <a:extLst>
                <a:ext uri="{FF2B5EF4-FFF2-40B4-BE49-F238E27FC236}">
                  <a16:creationId xmlns:a16="http://schemas.microsoft.com/office/drawing/2014/main" id="{FC41329E-46C4-B9FA-ECA9-AFF091317263}"/>
                </a:ext>
              </a:extLst>
            </p:cNvPr>
            <p:cNvSpPr/>
            <p:nvPr/>
          </p:nvSpPr>
          <p:spPr>
            <a:xfrm>
              <a:off x="7379875" y="2398250"/>
              <a:ext cx="172675" cy="624525"/>
            </a:xfrm>
            <a:custGeom>
              <a:avLst/>
              <a:gdLst/>
              <a:ahLst/>
              <a:cxnLst/>
              <a:rect l="l" t="t" r="r" b="b"/>
              <a:pathLst>
                <a:path w="6907" h="24981" extrusionOk="0">
                  <a:moveTo>
                    <a:pt x="888" y="13898"/>
                  </a:moveTo>
                  <a:cubicBezTo>
                    <a:pt x="1421" y="13898"/>
                    <a:pt x="2198" y="14288"/>
                    <a:pt x="2960" y="14957"/>
                  </a:cubicBezTo>
                  <a:cubicBezTo>
                    <a:pt x="2371" y="15347"/>
                    <a:pt x="1743" y="15553"/>
                    <a:pt x="1245" y="15553"/>
                  </a:cubicBezTo>
                  <a:cubicBezTo>
                    <a:pt x="1072" y="15553"/>
                    <a:pt x="914" y="15528"/>
                    <a:pt x="779" y="15477"/>
                  </a:cubicBezTo>
                  <a:cubicBezTo>
                    <a:pt x="401" y="15340"/>
                    <a:pt x="220" y="15017"/>
                    <a:pt x="248" y="14535"/>
                  </a:cubicBezTo>
                  <a:cubicBezTo>
                    <a:pt x="263" y="14194"/>
                    <a:pt x="407" y="13992"/>
                    <a:pt x="670" y="13926"/>
                  </a:cubicBezTo>
                  <a:cubicBezTo>
                    <a:pt x="736" y="13910"/>
                    <a:pt x="812" y="13898"/>
                    <a:pt x="888" y="13898"/>
                  </a:cubicBezTo>
                  <a:close/>
                  <a:moveTo>
                    <a:pt x="3308" y="0"/>
                  </a:moveTo>
                  <a:cubicBezTo>
                    <a:pt x="3277" y="0"/>
                    <a:pt x="3246" y="13"/>
                    <a:pt x="3223" y="38"/>
                  </a:cubicBezTo>
                  <a:cubicBezTo>
                    <a:pt x="3190" y="81"/>
                    <a:pt x="2446" y="1052"/>
                    <a:pt x="2133" y="2669"/>
                  </a:cubicBezTo>
                  <a:cubicBezTo>
                    <a:pt x="1848" y="4154"/>
                    <a:pt x="1902" y="6484"/>
                    <a:pt x="3789" y="9147"/>
                  </a:cubicBezTo>
                  <a:cubicBezTo>
                    <a:pt x="5433" y="11454"/>
                    <a:pt x="4621" y="13175"/>
                    <a:pt x="3997" y="13992"/>
                  </a:cubicBezTo>
                  <a:cubicBezTo>
                    <a:pt x="3744" y="14321"/>
                    <a:pt x="3448" y="14601"/>
                    <a:pt x="3141" y="14831"/>
                  </a:cubicBezTo>
                  <a:cubicBezTo>
                    <a:pt x="2315" y="14099"/>
                    <a:pt x="1468" y="13689"/>
                    <a:pt x="875" y="13689"/>
                  </a:cubicBezTo>
                  <a:cubicBezTo>
                    <a:pt x="784" y="13689"/>
                    <a:pt x="698" y="13698"/>
                    <a:pt x="620" y="13718"/>
                  </a:cubicBezTo>
                  <a:cubicBezTo>
                    <a:pt x="263" y="13806"/>
                    <a:pt x="61" y="14096"/>
                    <a:pt x="33" y="14523"/>
                  </a:cubicBezTo>
                  <a:cubicBezTo>
                    <a:pt x="0" y="15099"/>
                    <a:pt x="242" y="15505"/>
                    <a:pt x="703" y="15681"/>
                  </a:cubicBezTo>
                  <a:cubicBezTo>
                    <a:pt x="868" y="15742"/>
                    <a:pt x="1053" y="15771"/>
                    <a:pt x="1249" y="15771"/>
                  </a:cubicBezTo>
                  <a:cubicBezTo>
                    <a:pt x="1826" y="15771"/>
                    <a:pt x="2506" y="15521"/>
                    <a:pt x="3119" y="15099"/>
                  </a:cubicBezTo>
                  <a:cubicBezTo>
                    <a:pt x="3602" y="15549"/>
                    <a:pt x="4068" y="16102"/>
                    <a:pt x="4452" y="16744"/>
                  </a:cubicBezTo>
                  <a:cubicBezTo>
                    <a:pt x="5400" y="18295"/>
                    <a:pt x="6539" y="21408"/>
                    <a:pt x="3547" y="24806"/>
                  </a:cubicBezTo>
                  <a:cubicBezTo>
                    <a:pt x="3508" y="24849"/>
                    <a:pt x="3508" y="24915"/>
                    <a:pt x="3552" y="24954"/>
                  </a:cubicBezTo>
                  <a:cubicBezTo>
                    <a:pt x="3574" y="24975"/>
                    <a:pt x="3602" y="24981"/>
                    <a:pt x="3624" y="24981"/>
                  </a:cubicBezTo>
                  <a:cubicBezTo>
                    <a:pt x="3657" y="24981"/>
                    <a:pt x="3683" y="24970"/>
                    <a:pt x="3706" y="24948"/>
                  </a:cubicBezTo>
                  <a:cubicBezTo>
                    <a:pt x="6906" y="21315"/>
                    <a:pt x="5421" y="17922"/>
                    <a:pt x="4632" y="16635"/>
                  </a:cubicBezTo>
                  <a:cubicBezTo>
                    <a:pt x="4237" y="15982"/>
                    <a:pt x="3777" y="15428"/>
                    <a:pt x="3295" y="14973"/>
                  </a:cubicBezTo>
                  <a:cubicBezTo>
                    <a:pt x="3618" y="14732"/>
                    <a:pt x="3914" y="14447"/>
                    <a:pt x="4166" y="14118"/>
                  </a:cubicBezTo>
                  <a:cubicBezTo>
                    <a:pt x="4824" y="13258"/>
                    <a:pt x="5679" y="11444"/>
                    <a:pt x="3964" y="9021"/>
                  </a:cubicBezTo>
                  <a:cubicBezTo>
                    <a:pt x="440" y="4061"/>
                    <a:pt x="3361" y="208"/>
                    <a:pt x="3394" y="170"/>
                  </a:cubicBezTo>
                  <a:cubicBezTo>
                    <a:pt x="3427" y="126"/>
                    <a:pt x="3420" y="60"/>
                    <a:pt x="3372" y="21"/>
                  </a:cubicBezTo>
                  <a:cubicBezTo>
                    <a:pt x="3353" y="7"/>
                    <a:pt x="3331" y="0"/>
                    <a:pt x="3308" y="0"/>
                  </a:cubicBezTo>
                  <a:close/>
                </a:path>
              </a:pathLst>
            </a:custGeom>
            <a:solidFill>
              <a:srgbClr val="413E3E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" name="Google Shape;4379;p75">
              <a:extLst>
                <a:ext uri="{FF2B5EF4-FFF2-40B4-BE49-F238E27FC236}">
                  <a16:creationId xmlns:a16="http://schemas.microsoft.com/office/drawing/2014/main" id="{EF192569-1BBF-FA26-6CD2-50EEA998BDB6}"/>
                </a:ext>
              </a:extLst>
            </p:cNvPr>
            <p:cNvSpPr/>
            <p:nvPr/>
          </p:nvSpPr>
          <p:spPr>
            <a:xfrm>
              <a:off x="7212850" y="2109375"/>
              <a:ext cx="439600" cy="491250"/>
            </a:xfrm>
            <a:custGeom>
              <a:avLst/>
              <a:gdLst/>
              <a:ahLst/>
              <a:cxnLst/>
              <a:rect l="l" t="t" r="r" b="b"/>
              <a:pathLst>
                <a:path w="17584" h="19650" extrusionOk="0">
                  <a:moveTo>
                    <a:pt x="8793" y="0"/>
                  </a:moveTo>
                  <a:cubicBezTo>
                    <a:pt x="3936" y="0"/>
                    <a:pt x="0" y="4397"/>
                    <a:pt x="0" y="9823"/>
                  </a:cubicBezTo>
                  <a:cubicBezTo>
                    <a:pt x="0" y="15249"/>
                    <a:pt x="3936" y="19650"/>
                    <a:pt x="8793" y="19650"/>
                  </a:cubicBezTo>
                  <a:cubicBezTo>
                    <a:pt x="13648" y="19650"/>
                    <a:pt x="17583" y="15249"/>
                    <a:pt x="17583" y="9823"/>
                  </a:cubicBezTo>
                  <a:cubicBezTo>
                    <a:pt x="17583" y="4397"/>
                    <a:pt x="13648" y="0"/>
                    <a:pt x="8793" y="0"/>
                  </a:cubicBezTo>
                  <a:close/>
                </a:path>
              </a:pathLst>
            </a:custGeom>
            <a:solidFill>
              <a:srgbClr val="ED8C18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0" name="Google Shape;4380;p75">
              <a:extLst>
                <a:ext uri="{FF2B5EF4-FFF2-40B4-BE49-F238E27FC236}">
                  <a16:creationId xmlns:a16="http://schemas.microsoft.com/office/drawing/2014/main" id="{A3FE4F35-C432-4C52-B669-156B5F2D4E88}"/>
                </a:ext>
              </a:extLst>
            </p:cNvPr>
            <p:cNvSpPr/>
            <p:nvPr/>
          </p:nvSpPr>
          <p:spPr>
            <a:xfrm>
              <a:off x="7443875" y="2576275"/>
              <a:ext cx="56150" cy="64750"/>
            </a:xfrm>
            <a:custGeom>
              <a:avLst/>
              <a:gdLst/>
              <a:ahLst/>
              <a:cxnLst/>
              <a:rect l="l" t="t" r="r" b="b"/>
              <a:pathLst>
                <a:path w="2246" h="2590" extrusionOk="0">
                  <a:moveTo>
                    <a:pt x="429" y="1"/>
                  </a:moveTo>
                  <a:cubicBezTo>
                    <a:pt x="322" y="1"/>
                    <a:pt x="267" y="64"/>
                    <a:pt x="296" y="212"/>
                  </a:cubicBezTo>
                  <a:cubicBezTo>
                    <a:pt x="296" y="212"/>
                    <a:pt x="0" y="2322"/>
                    <a:pt x="296" y="2530"/>
                  </a:cubicBezTo>
                  <a:cubicBezTo>
                    <a:pt x="351" y="2570"/>
                    <a:pt x="440" y="2589"/>
                    <a:pt x="550" y="2589"/>
                  </a:cubicBezTo>
                  <a:cubicBezTo>
                    <a:pt x="1029" y="2589"/>
                    <a:pt x="1903" y="2227"/>
                    <a:pt x="2072" y="1670"/>
                  </a:cubicBezTo>
                  <a:cubicBezTo>
                    <a:pt x="2245" y="1116"/>
                    <a:pt x="880" y="1"/>
                    <a:pt x="429" y="1"/>
                  </a:cubicBezTo>
                  <a:close/>
                </a:path>
              </a:pathLst>
            </a:custGeom>
            <a:solidFill>
              <a:srgbClr val="ED8C18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" name="Google Shape;4381;p75">
              <a:extLst>
                <a:ext uri="{FF2B5EF4-FFF2-40B4-BE49-F238E27FC236}">
                  <a16:creationId xmlns:a16="http://schemas.microsoft.com/office/drawing/2014/main" id="{A85820DB-B0E2-706E-209C-F754E5B61A17}"/>
                </a:ext>
              </a:extLst>
            </p:cNvPr>
            <p:cNvSpPr/>
            <p:nvPr/>
          </p:nvSpPr>
          <p:spPr>
            <a:xfrm>
              <a:off x="7393800" y="2141850"/>
              <a:ext cx="207625" cy="129925"/>
            </a:xfrm>
            <a:custGeom>
              <a:avLst/>
              <a:gdLst/>
              <a:ahLst/>
              <a:cxnLst/>
              <a:rect l="l" t="t" r="r" b="b"/>
              <a:pathLst>
                <a:path w="8305" h="5197" extrusionOk="0">
                  <a:moveTo>
                    <a:pt x="1619" y="1"/>
                  </a:moveTo>
                  <a:cubicBezTo>
                    <a:pt x="393" y="1"/>
                    <a:pt x="0" y="527"/>
                    <a:pt x="3126" y="1957"/>
                  </a:cubicBezTo>
                  <a:cubicBezTo>
                    <a:pt x="5688" y="3134"/>
                    <a:pt x="7851" y="5197"/>
                    <a:pt x="8240" y="5197"/>
                  </a:cubicBezTo>
                  <a:cubicBezTo>
                    <a:pt x="8283" y="5197"/>
                    <a:pt x="8305" y="5171"/>
                    <a:pt x="8301" y="5114"/>
                  </a:cubicBezTo>
                  <a:cubicBezTo>
                    <a:pt x="8099" y="1804"/>
                    <a:pt x="4092" y="467"/>
                    <a:pt x="4092" y="467"/>
                  </a:cubicBezTo>
                  <a:cubicBezTo>
                    <a:pt x="3342" y="181"/>
                    <a:pt x="2338" y="1"/>
                    <a:pt x="1619" y="1"/>
                  </a:cubicBezTo>
                  <a:close/>
                </a:path>
              </a:pathLst>
            </a:custGeom>
            <a:solidFill>
              <a:srgbClr val="F7F2DD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2" name="Google Shape;4382;p75">
            <a:extLst>
              <a:ext uri="{FF2B5EF4-FFF2-40B4-BE49-F238E27FC236}">
                <a16:creationId xmlns:a16="http://schemas.microsoft.com/office/drawing/2014/main" id="{6F981566-AA3D-F7F9-F7CF-7E4308FE90E4}"/>
              </a:ext>
            </a:extLst>
          </p:cNvPr>
          <p:cNvGrpSpPr/>
          <p:nvPr/>
        </p:nvGrpSpPr>
        <p:grpSpPr>
          <a:xfrm>
            <a:off x="440744" y="5600594"/>
            <a:ext cx="1157900" cy="686000"/>
            <a:chOff x="2575700" y="1885000"/>
            <a:chExt cx="868425" cy="514500"/>
          </a:xfrm>
        </p:grpSpPr>
        <p:sp>
          <p:nvSpPr>
            <p:cNvPr id="13" name="Google Shape;4383;p75">
              <a:extLst>
                <a:ext uri="{FF2B5EF4-FFF2-40B4-BE49-F238E27FC236}">
                  <a16:creationId xmlns:a16="http://schemas.microsoft.com/office/drawing/2014/main" id="{BB4E8850-05F2-ED54-429A-F2A21984F588}"/>
                </a:ext>
              </a:extLst>
            </p:cNvPr>
            <p:cNvSpPr/>
            <p:nvPr/>
          </p:nvSpPr>
          <p:spPr>
            <a:xfrm>
              <a:off x="2787525" y="1992625"/>
              <a:ext cx="507200" cy="400850"/>
            </a:xfrm>
            <a:custGeom>
              <a:avLst/>
              <a:gdLst/>
              <a:ahLst/>
              <a:cxnLst/>
              <a:rect l="l" t="t" r="r" b="b"/>
              <a:pathLst>
                <a:path w="20288" h="16034" extrusionOk="0">
                  <a:moveTo>
                    <a:pt x="11700" y="0"/>
                  </a:moveTo>
                  <a:cubicBezTo>
                    <a:pt x="11432" y="0"/>
                    <a:pt x="11155" y="12"/>
                    <a:pt x="10870" y="34"/>
                  </a:cubicBezTo>
                  <a:cubicBezTo>
                    <a:pt x="615" y="851"/>
                    <a:pt x="1" y="7714"/>
                    <a:pt x="396" y="16034"/>
                  </a:cubicBezTo>
                  <a:lnTo>
                    <a:pt x="3570" y="15864"/>
                  </a:lnTo>
                  <a:cubicBezTo>
                    <a:pt x="2966" y="12125"/>
                    <a:pt x="2281" y="3175"/>
                    <a:pt x="9252" y="1903"/>
                  </a:cubicBezTo>
                  <a:cubicBezTo>
                    <a:pt x="9808" y="1802"/>
                    <a:pt x="10330" y="1754"/>
                    <a:pt x="10819" y="1754"/>
                  </a:cubicBezTo>
                  <a:cubicBezTo>
                    <a:pt x="17492" y="1754"/>
                    <a:pt x="18114" y="10675"/>
                    <a:pt x="18093" y="14296"/>
                  </a:cubicBezTo>
                  <a:lnTo>
                    <a:pt x="20182" y="13907"/>
                  </a:lnTo>
                  <a:cubicBezTo>
                    <a:pt x="20288" y="10313"/>
                    <a:pt x="19885" y="0"/>
                    <a:pt x="11700" y="0"/>
                  </a:cubicBezTo>
                  <a:close/>
                </a:path>
              </a:pathLst>
            </a:custGeom>
            <a:solidFill>
              <a:srgbClr val="FAB919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" name="Google Shape;4384;p75">
              <a:extLst>
                <a:ext uri="{FF2B5EF4-FFF2-40B4-BE49-F238E27FC236}">
                  <a16:creationId xmlns:a16="http://schemas.microsoft.com/office/drawing/2014/main" id="{5385464F-51CB-DB93-9643-33D43C246C2F}"/>
                </a:ext>
              </a:extLst>
            </p:cNvPr>
            <p:cNvSpPr/>
            <p:nvPr/>
          </p:nvSpPr>
          <p:spPr>
            <a:xfrm>
              <a:off x="2844525" y="2036475"/>
              <a:ext cx="395850" cy="352750"/>
            </a:xfrm>
            <a:custGeom>
              <a:avLst/>
              <a:gdLst/>
              <a:ahLst/>
              <a:cxnLst/>
              <a:rect l="l" t="t" r="r" b="b"/>
              <a:pathLst>
                <a:path w="15834" h="14110" extrusionOk="0">
                  <a:moveTo>
                    <a:pt x="8539" y="0"/>
                  </a:moveTo>
                  <a:cubicBezTo>
                    <a:pt x="8050" y="0"/>
                    <a:pt x="7528" y="48"/>
                    <a:pt x="6972" y="149"/>
                  </a:cubicBezTo>
                  <a:cubicBezTo>
                    <a:pt x="1" y="1421"/>
                    <a:pt x="686" y="10371"/>
                    <a:pt x="1290" y="14110"/>
                  </a:cubicBezTo>
                  <a:lnTo>
                    <a:pt x="3564" y="13994"/>
                  </a:lnTo>
                  <a:cubicBezTo>
                    <a:pt x="3564" y="13994"/>
                    <a:pt x="2950" y="2123"/>
                    <a:pt x="7794" y="1821"/>
                  </a:cubicBezTo>
                  <a:cubicBezTo>
                    <a:pt x="7858" y="1817"/>
                    <a:pt x="7921" y="1815"/>
                    <a:pt x="7983" y="1815"/>
                  </a:cubicBezTo>
                  <a:cubicBezTo>
                    <a:pt x="12680" y="1815"/>
                    <a:pt x="13977" y="12888"/>
                    <a:pt x="13977" y="12888"/>
                  </a:cubicBezTo>
                  <a:lnTo>
                    <a:pt x="15813" y="12542"/>
                  </a:lnTo>
                  <a:cubicBezTo>
                    <a:pt x="15834" y="8921"/>
                    <a:pt x="15212" y="0"/>
                    <a:pt x="8539" y="0"/>
                  </a:cubicBezTo>
                  <a:close/>
                </a:path>
              </a:pathLst>
            </a:custGeom>
            <a:solidFill>
              <a:srgbClr val="4ABACD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" name="Google Shape;4385;p75">
              <a:extLst>
                <a:ext uri="{FF2B5EF4-FFF2-40B4-BE49-F238E27FC236}">
                  <a16:creationId xmlns:a16="http://schemas.microsoft.com/office/drawing/2014/main" id="{C5BA26ED-B45E-89A6-8529-70EC3D712DD9}"/>
                </a:ext>
              </a:extLst>
            </p:cNvPr>
            <p:cNvSpPr/>
            <p:nvPr/>
          </p:nvSpPr>
          <p:spPr>
            <a:xfrm>
              <a:off x="2575700" y="1885000"/>
              <a:ext cx="868425" cy="514500"/>
            </a:xfrm>
            <a:custGeom>
              <a:avLst/>
              <a:gdLst/>
              <a:ahLst/>
              <a:cxnLst/>
              <a:rect l="l" t="t" r="r" b="b"/>
              <a:pathLst>
                <a:path w="34737" h="20580" extrusionOk="0">
                  <a:moveTo>
                    <a:pt x="19626" y="0"/>
                  </a:moveTo>
                  <a:cubicBezTo>
                    <a:pt x="18929" y="0"/>
                    <a:pt x="18198" y="37"/>
                    <a:pt x="17429" y="114"/>
                  </a:cubicBezTo>
                  <a:cubicBezTo>
                    <a:pt x="0" y="1862"/>
                    <a:pt x="4292" y="20579"/>
                    <a:pt x="4292" y="20579"/>
                  </a:cubicBezTo>
                  <a:lnTo>
                    <a:pt x="6068" y="20486"/>
                  </a:lnTo>
                  <a:cubicBezTo>
                    <a:pt x="3902" y="8408"/>
                    <a:pt x="9675" y="1851"/>
                    <a:pt x="20840" y="1851"/>
                  </a:cubicBezTo>
                  <a:cubicBezTo>
                    <a:pt x="20887" y="1851"/>
                    <a:pt x="20934" y="1852"/>
                    <a:pt x="20981" y="1852"/>
                  </a:cubicBezTo>
                  <a:cubicBezTo>
                    <a:pt x="30912" y="1895"/>
                    <a:pt x="31987" y="13915"/>
                    <a:pt x="32080" y="17571"/>
                  </a:cubicBezTo>
                  <a:lnTo>
                    <a:pt x="33368" y="17329"/>
                  </a:lnTo>
                  <a:cubicBezTo>
                    <a:pt x="33368" y="17329"/>
                    <a:pt x="34736" y="0"/>
                    <a:pt x="19626" y="0"/>
                  </a:cubicBezTo>
                  <a:close/>
                </a:path>
              </a:pathLst>
            </a:custGeom>
            <a:solidFill>
              <a:srgbClr val="E63813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6" name="Google Shape;4386;p75">
              <a:extLst>
                <a:ext uri="{FF2B5EF4-FFF2-40B4-BE49-F238E27FC236}">
                  <a16:creationId xmlns:a16="http://schemas.microsoft.com/office/drawing/2014/main" id="{03F93965-E591-1DB6-5A1C-90D2F83CF511}"/>
                </a:ext>
              </a:extLst>
            </p:cNvPr>
            <p:cNvSpPr/>
            <p:nvPr/>
          </p:nvSpPr>
          <p:spPr>
            <a:xfrm>
              <a:off x="2673225" y="1931275"/>
              <a:ext cx="704500" cy="465875"/>
            </a:xfrm>
            <a:custGeom>
              <a:avLst/>
              <a:gdLst/>
              <a:ahLst/>
              <a:cxnLst/>
              <a:rect l="l" t="t" r="r" b="b"/>
              <a:pathLst>
                <a:path w="28180" h="18635" extrusionOk="0">
                  <a:moveTo>
                    <a:pt x="16939" y="0"/>
                  </a:moveTo>
                  <a:cubicBezTo>
                    <a:pt x="5774" y="0"/>
                    <a:pt x="1" y="6557"/>
                    <a:pt x="2167" y="18635"/>
                  </a:cubicBezTo>
                  <a:lnTo>
                    <a:pt x="4968" y="18488"/>
                  </a:lnTo>
                  <a:cubicBezTo>
                    <a:pt x="4573" y="10168"/>
                    <a:pt x="5187" y="3305"/>
                    <a:pt x="15442" y="2488"/>
                  </a:cubicBezTo>
                  <a:cubicBezTo>
                    <a:pt x="15727" y="2466"/>
                    <a:pt x="16004" y="2454"/>
                    <a:pt x="16272" y="2454"/>
                  </a:cubicBezTo>
                  <a:cubicBezTo>
                    <a:pt x="24457" y="2454"/>
                    <a:pt x="24860" y="12767"/>
                    <a:pt x="24754" y="16361"/>
                  </a:cubicBezTo>
                  <a:lnTo>
                    <a:pt x="28179" y="15720"/>
                  </a:lnTo>
                  <a:cubicBezTo>
                    <a:pt x="28086" y="12064"/>
                    <a:pt x="27011" y="44"/>
                    <a:pt x="17080" y="1"/>
                  </a:cubicBezTo>
                  <a:cubicBezTo>
                    <a:pt x="17033" y="1"/>
                    <a:pt x="16986" y="0"/>
                    <a:pt x="16939" y="0"/>
                  </a:cubicBezTo>
                  <a:close/>
                </a:path>
              </a:pathLst>
            </a:custGeom>
            <a:solidFill>
              <a:srgbClr val="ED8C18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7" name="Google Shape;4387;p75">
            <a:extLst>
              <a:ext uri="{FF2B5EF4-FFF2-40B4-BE49-F238E27FC236}">
                <a16:creationId xmlns:a16="http://schemas.microsoft.com/office/drawing/2014/main" id="{95218BC6-9C19-334B-8CDB-58ED19FFEDB3}"/>
              </a:ext>
            </a:extLst>
          </p:cNvPr>
          <p:cNvGrpSpPr/>
          <p:nvPr/>
        </p:nvGrpSpPr>
        <p:grpSpPr>
          <a:xfrm>
            <a:off x="575498" y="1985942"/>
            <a:ext cx="10607991" cy="416347"/>
            <a:chOff x="627825" y="303948"/>
            <a:chExt cx="7955993" cy="312260"/>
          </a:xfrm>
        </p:grpSpPr>
        <p:sp>
          <p:nvSpPr>
            <p:cNvPr id="18" name="Google Shape;4388;p75">
              <a:extLst>
                <a:ext uri="{FF2B5EF4-FFF2-40B4-BE49-F238E27FC236}">
                  <a16:creationId xmlns:a16="http://schemas.microsoft.com/office/drawing/2014/main" id="{BFEE41E5-7C98-5B01-94A7-951DB031C0E6}"/>
                </a:ext>
              </a:extLst>
            </p:cNvPr>
            <p:cNvSpPr/>
            <p:nvPr/>
          </p:nvSpPr>
          <p:spPr>
            <a:xfrm>
              <a:off x="7654575" y="303956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rgbClr val="CAB8C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" name="Google Shape;4389;p75">
              <a:extLst>
                <a:ext uri="{FF2B5EF4-FFF2-40B4-BE49-F238E27FC236}">
                  <a16:creationId xmlns:a16="http://schemas.microsoft.com/office/drawing/2014/main" id="{B66EB684-05EA-0580-62F8-41C0ABF0B416}"/>
                </a:ext>
              </a:extLst>
            </p:cNvPr>
            <p:cNvSpPr/>
            <p:nvPr/>
          </p:nvSpPr>
          <p:spPr>
            <a:xfrm>
              <a:off x="627825" y="303948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rgbClr val="FAB919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401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DBC8F9B0-B20B-5F97-E908-83E1ECC47BB7}"/>
              </a:ext>
            </a:extLst>
          </p:cNvPr>
          <p:cNvSpPr/>
          <p:nvPr/>
        </p:nvSpPr>
        <p:spPr>
          <a:xfrm>
            <a:off x="7007290" y="3909527"/>
            <a:ext cx="5184710" cy="294847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20938FAB-C225-C5F4-107F-89971A0CC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018" y="3325333"/>
            <a:ext cx="2937334" cy="2937334"/>
          </a:xfrm>
          <a:prstGeom prst="rect">
            <a:avLst/>
          </a:prstGeom>
        </p:spPr>
      </p:pic>
      <p:sp>
        <p:nvSpPr>
          <p:cNvPr id="5" name="Rounded Rectangular Callout 8">
            <a:extLst>
              <a:ext uri="{FF2B5EF4-FFF2-40B4-BE49-F238E27FC236}">
                <a16:creationId xmlns:a16="http://schemas.microsoft.com/office/drawing/2014/main" id="{D5B677EF-7AE1-B94E-E99C-56574DB940A8}"/>
              </a:ext>
            </a:extLst>
          </p:cNvPr>
          <p:cNvSpPr/>
          <p:nvPr/>
        </p:nvSpPr>
        <p:spPr>
          <a:xfrm>
            <a:off x="4506685" y="2749834"/>
            <a:ext cx="5401733" cy="3555999"/>
          </a:xfrm>
          <a:prstGeom prst="wedgeRoundRectCallout">
            <a:avLst>
              <a:gd name="adj1" fmla="val -59374"/>
              <a:gd name="adj2" fmla="val -16553"/>
              <a:gd name="adj3" fmla="val 16667"/>
            </a:avLst>
          </a:prstGeom>
          <a:solidFill>
            <a:srgbClr val="4ABACD">
              <a:lumMod val="20000"/>
              <a:lumOff val="80000"/>
            </a:srgbClr>
          </a:solidFill>
          <a:ln w="25400" cap="flat" cmpd="sng" algn="ctr">
            <a:solidFill>
              <a:srgbClr val="413E3E"/>
            </a:solidFill>
            <a:prstDash val="lgDash"/>
          </a:ln>
          <a:effectLst/>
        </p:spPr>
        <p:txBody>
          <a:bodyPr rtlCol="0" anchor="ctr"/>
          <a:lstStyle/>
          <a:p>
            <a:pPr marL="381019" marR="0" lvl="0" indent="-381019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  <a:sym typeface="Arial"/>
              </a:rPr>
              <a:t>Số tự nhiên dùng để biểu thị kết quả của phép đếm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  <a:sym typeface="Arial"/>
              </a:rPr>
              <a:t>.</a:t>
            </a:r>
          </a:p>
          <a:p>
            <a:pPr marL="381019" marR="0" lvl="0" indent="-381019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  <a:sym typeface="Arial"/>
              </a:rPr>
              <a:t>Các số tự nhiên sắp xếp theo thứ tự từ bé đến lớn tạo thành </a:t>
            </a:r>
            <a:r>
              <a:rPr kumimoji="0" lang="vi-VN" sz="24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  <a:sym typeface="Arial"/>
              </a:rPr>
              <a:t>dãy số tự nhiên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  <a:sym typeface="Arial"/>
              </a:rPr>
              <a:t>.</a:t>
            </a:r>
          </a:p>
        </p:txBody>
      </p:sp>
      <p:grpSp>
        <p:nvGrpSpPr>
          <p:cNvPr id="6" name="Google Shape;4377;p75">
            <a:extLst>
              <a:ext uri="{FF2B5EF4-FFF2-40B4-BE49-F238E27FC236}">
                <a16:creationId xmlns:a16="http://schemas.microsoft.com/office/drawing/2014/main" id="{C7BC7BEE-4248-6567-1A3A-3BB365E55239}"/>
              </a:ext>
            </a:extLst>
          </p:cNvPr>
          <p:cNvGrpSpPr/>
          <p:nvPr/>
        </p:nvGrpSpPr>
        <p:grpSpPr>
          <a:xfrm flipH="1">
            <a:off x="10840297" y="5640133"/>
            <a:ext cx="586133" cy="1217867"/>
            <a:chOff x="7212850" y="2109375"/>
            <a:chExt cx="439600" cy="913400"/>
          </a:xfrm>
        </p:grpSpPr>
        <p:sp>
          <p:nvSpPr>
            <p:cNvPr id="7" name="Google Shape;4378;p75">
              <a:extLst>
                <a:ext uri="{FF2B5EF4-FFF2-40B4-BE49-F238E27FC236}">
                  <a16:creationId xmlns:a16="http://schemas.microsoft.com/office/drawing/2014/main" id="{C347EFCB-BAFD-2FF0-E345-D08F1D44D8D1}"/>
                </a:ext>
              </a:extLst>
            </p:cNvPr>
            <p:cNvSpPr/>
            <p:nvPr/>
          </p:nvSpPr>
          <p:spPr>
            <a:xfrm>
              <a:off x="7379875" y="2398250"/>
              <a:ext cx="172675" cy="624525"/>
            </a:xfrm>
            <a:custGeom>
              <a:avLst/>
              <a:gdLst/>
              <a:ahLst/>
              <a:cxnLst/>
              <a:rect l="l" t="t" r="r" b="b"/>
              <a:pathLst>
                <a:path w="6907" h="24981" extrusionOk="0">
                  <a:moveTo>
                    <a:pt x="888" y="13898"/>
                  </a:moveTo>
                  <a:cubicBezTo>
                    <a:pt x="1421" y="13898"/>
                    <a:pt x="2198" y="14288"/>
                    <a:pt x="2960" y="14957"/>
                  </a:cubicBezTo>
                  <a:cubicBezTo>
                    <a:pt x="2371" y="15347"/>
                    <a:pt x="1743" y="15553"/>
                    <a:pt x="1245" y="15553"/>
                  </a:cubicBezTo>
                  <a:cubicBezTo>
                    <a:pt x="1072" y="15553"/>
                    <a:pt x="914" y="15528"/>
                    <a:pt x="779" y="15477"/>
                  </a:cubicBezTo>
                  <a:cubicBezTo>
                    <a:pt x="401" y="15340"/>
                    <a:pt x="220" y="15017"/>
                    <a:pt x="248" y="14535"/>
                  </a:cubicBezTo>
                  <a:cubicBezTo>
                    <a:pt x="263" y="14194"/>
                    <a:pt x="407" y="13992"/>
                    <a:pt x="670" y="13926"/>
                  </a:cubicBezTo>
                  <a:cubicBezTo>
                    <a:pt x="736" y="13910"/>
                    <a:pt x="812" y="13898"/>
                    <a:pt x="888" y="13898"/>
                  </a:cubicBezTo>
                  <a:close/>
                  <a:moveTo>
                    <a:pt x="3308" y="0"/>
                  </a:moveTo>
                  <a:cubicBezTo>
                    <a:pt x="3277" y="0"/>
                    <a:pt x="3246" y="13"/>
                    <a:pt x="3223" y="38"/>
                  </a:cubicBezTo>
                  <a:cubicBezTo>
                    <a:pt x="3190" y="81"/>
                    <a:pt x="2446" y="1052"/>
                    <a:pt x="2133" y="2669"/>
                  </a:cubicBezTo>
                  <a:cubicBezTo>
                    <a:pt x="1848" y="4154"/>
                    <a:pt x="1902" y="6484"/>
                    <a:pt x="3789" y="9147"/>
                  </a:cubicBezTo>
                  <a:cubicBezTo>
                    <a:pt x="5433" y="11454"/>
                    <a:pt x="4621" y="13175"/>
                    <a:pt x="3997" y="13992"/>
                  </a:cubicBezTo>
                  <a:cubicBezTo>
                    <a:pt x="3744" y="14321"/>
                    <a:pt x="3448" y="14601"/>
                    <a:pt x="3141" y="14831"/>
                  </a:cubicBezTo>
                  <a:cubicBezTo>
                    <a:pt x="2315" y="14099"/>
                    <a:pt x="1468" y="13689"/>
                    <a:pt x="875" y="13689"/>
                  </a:cubicBezTo>
                  <a:cubicBezTo>
                    <a:pt x="784" y="13689"/>
                    <a:pt x="698" y="13698"/>
                    <a:pt x="620" y="13718"/>
                  </a:cubicBezTo>
                  <a:cubicBezTo>
                    <a:pt x="263" y="13806"/>
                    <a:pt x="61" y="14096"/>
                    <a:pt x="33" y="14523"/>
                  </a:cubicBezTo>
                  <a:cubicBezTo>
                    <a:pt x="0" y="15099"/>
                    <a:pt x="242" y="15505"/>
                    <a:pt x="703" y="15681"/>
                  </a:cubicBezTo>
                  <a:cubicBezTo>
                    <a:pt x="868" y="15742"/>
                    <a:pt x="1053" y="15771"/>
                    <a:pt x="1249" y="15771"/>
                  </a:cubicBezTo>
                  <a:cubicBezTo>
                    <a:pt x="1826" y="15771"/>
                    <a:pt x="2506" y="15521"/>
                    <a:pt x="3119" y="15099"/>
                  </a:cubicBezTo>
                  <a:cubicBezTo>
                    <a:pt x="3602" y="15549"/>
                    <a:pt x="4068" y="16102"/>
                    <a:pt x="4452" y="16744"/>
                  </a:cubicBezTo>
                  <a:cubicBezTo>
                    <a:pt x="5400" y="18295"/>
                    <a:pt x="6539" y="21408"/>
                    <a:pt x="3547" y="24806"/>
                  </a:cubicBezTo>
                  <a:cubicBezTo>
                    <a:pt x="3508" y="24849"/>
                    <a:pt x="3508" y="24915"/>
                    <a:pt x="3552" y="24954"/>
                  </a:cubicBezTo>
                  <a:cubicBezTo>
                    <a:pt x="3574" y="24975"/>
                    <a:pt x="3602" y="24981"/>
                    <a:pt x="3624" y="24981"/>
                  </a:cubicBezTo>
                  <a:cubicBezTo>
                    <a:pt x="3657" y="24981"/>
                    <a:pt x="3683" y="24970"/>
                    <a:pt x="3706" y="24948"/>
                  </a:cubicBezTo>
                  <a:cubicBezTo>
                    <a:pt x="6906" y="21315"/>
                    <a:pt x="5421" y="17922"/>
                    <a:pt x="4632" y="16635"/>
                  </a:cubicBezTo>
                  <a:cubicBezTo>
                    <a:pt x="4237" y="15982"/>
                    <a:pt x="3777" y="15428"/>
                    <a:pt x="3295" y="14973"/>
                  </a:cubicBezTo>
                  <a:cubicBezTo>
                    <a:pt x="3618" y="14732"/>
                    <a:pt x="3914" y="14447"/>
                    <a:pt x="4166" y="14118"/>
                  </a:cubicBezTo>
                  <a:cubicBezTo>
                    <a:pt x="4824" y="13258"/>
                    <a:pt x="5679" y="11444"/>
                    <a:pt x="3964" y="9021"/>
                  </a:cubicBezTo>
                  <a:cubicBezTo>
                    <a:pt x="440" y="4061"/>
                    <a:pt x="3361" y="208"/>
                    <a:pt x="3394" y="170"/>
                  </a:cubicBezTo>
                  <a:cubicBezTo>
                    <a:pt x="3427" y="126"/>
                    <a:pt x="3420" y="60"/>
                    <a:pt x="3372" y="21"/>
                  </a:cubicBezTo>
                  <a:cubicBezTo>
                    <a:pt x="3353" y="7"/>
                    <a:pt x="3331" y="0"/>
                    <a:pt x="3308" y="0"/>
                  </a:cubicBezTo>
                  <a:close/>
                </a:path>
              </a:pathLst>
            </a:custGeom>
            <a:solidFill>
              <a:srgbClr val="413E3E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" name="Google Shape;4379;p75">
              <a:extLst>
                <a:ext uri="{FF2B5EF4-FFF2-40B4-BE49-F238E27FC236}">
                  <a16:creationId xmlns:a16="http://schemas.microsoft.com/office/drawing/2014/main" id="{53B68375-FE3A-B1AE-2A50-1588B05A6DEA}"/>
                </a:ext>
              </a:extLst>
            </p:cNvPr>
            <p:cNvSpPr/>
            <p:nvPr/>
          </p:nvSpPr>
          <p:spPr>
            <a:xfrm>
              <a:off x="7212850" y="2109375"/>
              <a:ext cx="439600" cy="491250"/>
            </a:xfrm>
            <a:custGeom>
              <a:avLst/>
              <a:gdLst/>
              <a:ahLst/>
              <a:cxnLst/>
              <a:rect l="l" t="t" r="r" b="b"/>
              <a:pathLst>
                <a:path w="17584" h="19650" extrusionOk="0">
                  <a:moveTo>
                    <a:pt x="8793" y="0"/>
                  </a:moveTo>
                  <a:cubicBezTo>
                    <a:pt x="3936" y="0"/>
                    <a:pt x="0" y="4397"/>
                    <a:pt x="0" y="9823"/>
                  </a:cubicBezTo>
                  <a:cubicBezTo>
                    <a:pt x="0" y="15249"/>
                    <a:pt x="3936" y="19650"/>
                    <a:pt x="8793" y="19650"/>
                  </a:cubicBezTo>
                  <a:cubicBezTo>
                    <a:pt x="13648" y="19650"/>
                    <a:pt x="17583" y="15249"/>
                    <a:pt x="17583" y="9823"/>
                  </a:cubicBezTo>
                  <a:cubicBezTo>
                    <a:pt x="17583" y="4397"/>
                    <a:pt x="13648" y="0"/>
                    <a:pt x="8793" y="0"/>
                  </a:cubicBezTo>
                  <a:close/>
                </a:path>
              </a:pathLst>
            </a:custGeom>
            <a:solidFill>
              <a:srgbClr val="ED8C18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" name="Google Shape;4380;p75">
              <a:extLst>
                <a:ext uri="{FF2B5EF4-FFF2-40B4-BE49-F238E27FC236}">
                  <a16:creationId xmlns:a16="http://schemas.microsoft.com/office/drawing/2014/main" id="{5AA8E459-4AAE-A0BE-9DF1-2C36FF5EAEE9}"/>
                </a:ext>
              </a:extLst>
            </p:cNvPr>
            <p:cNvSpPr/>
            <p:nvPr/>
          </p:nvSpPr>
          <p:spPr>
            <a:xfrm>
              <a:off x="7443875" y="2576275"/>
              <a:ext cx="56150" cy="64750"/>
            </a:xfrm>
            <a:custGeom>
              <a:avLst/>
              <a:gdLst/>
              <a:ahLst/>
              <a:cxnLst/>
              <a:rect l="l" t="t" r="r" b="b"/>
              <a:pathLst>
                <a:path w="2246" h="2590" extrusionOk="0">
                  <a:moveTo>
                    <a:pt x="429" y="1"/>
                  </a:moveTo>
                  <a:cubicBezTo>
                    <a:pt x="322" y="1"/>
                    <a:pt x="267" y="64"/>
                    <a:pt x="296" y="212"/>
                  </a:cubicBezTo>
                  <a:cubicBezTo>
                    <a:pt x="296" y="212"/>
                    <a:pt x="0" y="2322"/>
                    <a:pt x="296" y="2530"/>
                  </a:cubicBezTo>
                  <a:cubicBezTo>
                    <a:pt x="351" y="2570"/>
                    <a:pt x="440" y="2589"/>
                    <a:pt x="550" y="2589"/>
                  </a:cubicBezTo>
                  <a:cubicBezTo>
                    <a:pt x="1029" y="2589"/>
                    <a:pt x="1903" y="2227"/>
                    <a:pt x="2072" y="1670"/>
                  </a:cubicBezTo>
                  <a:cubicBezTo>
                    <a:pt x="2245" y="1116"/>
                    <a:pt x="880" y="1"/>
                    <a:pt x="429" y="1"/>
                  </a:cubicBezTo>
                  <a:close/>
                </a:path>
              </a:pathLst>
            </a:custGeom>
            <a:solidFill>
              <a:srgbClr val="ED8C18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0" name="Google Shape;4381;p75">
              <a:extLst>
                <a:ext uri="{FF2B5EF4-FFF2-40B4-BE49-F238E27FC236}">
                  <a16:creationId xmlns:a16="http://schemas.microsoft.com/office/drawing/2014/main" id="{F8423393-A4E5-B98D-2F05-376179DC9CEF}"/>
                </a:ext>
              </a:extLst>
            </p:cNvPr>
            <p:cNvSpPr/>
            <p:nvPr/>
          </p:nvSpPr>
          <p:spPr>
            <a:xfrm>
              <a:off x="7393800" y="2141850"/>
              <a:ext cx="207625" cy="129925"/>
            </a:xfrm>
            <a:custGeom>
              <a:avLst/>
              <a:gdLst/>
              <a:ahLst/>
              <a:cxnLst/>
              <a:rect l="l" t="t" r="r" b="b"/>
              <a:pathLst>
                <a:path w="8305" h="5197" extrusionOk="0">
                  <a:moveTo>
                    <a:pt x="1619" y="1"/>
                  </a:moveTo>
                  <a:cubicBezTo>
                    <a:pt x="393" y="1"/>
                    <a:pt x="0" y="527"/>
                    <a:pt x="3126" y="1957"/>
                  </a:cubicBezTo>
                  <a:cubicBezTo>
                    <a:pt x="5688" y="3134"/>
                    <a:pt x="7851" y="5197"/>
                    <a:pt x="8240" y="5197"/>
                  </a:cubicBezTo>
                  <a:cubicBezTo>
                    <a:pt x="8283" y="5197"/>
                    <a:pt x="8305" y="5171"/>
                    <a:pt x="8301" y="5114"/>
                  </a:cubicBezTo>
                  <a:cubicBezTo>
                    <a:pt x="8099" y="1804"/>
                    <a:pt x="4092" y="467"/>
                    <a:pt x="4092" y="467"/>
                  </a:cubicBezTo>
                  <a:cubicBezTo>
                    <a:pt x="3342" y="181"/>
                    <a:pt x="2338" y="1"/>
                    <a:pt x="1619" y="1"/>
                  </a:cubicBezTo>
                  <a:close/>
                </a:path>
              </a:pathLst>
            </a:custGeom>
            <a:solidFill>
              <a:srgbClr val="F7F2DD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1" name="Google Shape;4382;p75">
            <a:extLst>
              <a:ext uri="{FF2B5EF4-FFF2-40B4-BE49-F238E27FC236}">
                <a16:creationId xmlns:a16="http://schemas.microsoft.com/office/drawing/2014/main" id="{6F9AFAD7-A61E-F720-85B9-0979EC29621A}"/>
              </a:ext>
            </a:extLst>
          </p:cNvPr>
          <p:cNvGrpSpPr/>
          <p:nvPr/>
        </p:nvGrpSpPr>
        <p:grpSpPr>
          <a:xfrm>
            <a:off x="300785" y="5600594"/>
            <a:ext cx="1157900" cy="686000"/>
            <a:chOff x="2575700" y="1885000"/>
            <a:chExt cx="868425" cy="514500"/>
          </a:xfrm>
        </p:grpSpPr>
        <p:sp>
          <p:nvSpPr>
            <p:cNvPr id="12" name="Google Shape;4383;p75">
              <a:extLst>
                <a:ext uri="{FF2B5EF4-FFF2-40B4-BE49-F238E27FC236}">
                  <a16:creationId xmlns:a16="http://schemas.microsoft.com/office/drawing/2014/main" id="{DCEB6639-C7C2-134D-BF4A-63E835B65517}"/>
                </a:ext>
              </a:extLst>
            </p:cNvPr>
            <p:cNvSpPr/>
            <p:nvPr/>
          </p:nvSpPr>
          <p:spPr>
            <a:xfrm>
              <a:off x="2787525" y="1992625"/>
              <a:ext cx="507200" cy="400850"/>
            </a:xfrm>
            <a:custGeom>
              <a:avLst/>
              <a:gdLst/>
              <a:ahLst/>
              <a:cxnLst/>
              <a:rect l="l" t="t" r="r" b="b"/>
              <a:pathLst>
                <a:path w="20288" h="16034" extrusionOk="0">
                  <a:moveTo>
                    <a:pt x="11700" y="0"/>
                  </a:moveTo>
                  <a:cubicBezTo>
                    <a:pt x="11432" y="0"/>
                    <a:pt x="11155" y="12"/>
                    <a:pt x="10870" y="34"/>
                  </a:cubicBezTo>
                  <a:cubicBezTo>
                    <a:pt x="615" y="851"/>
                    <a:pt x="1" y="7714"/>
                    <a:pt x="396" y="16034"/>
                  </a:cubicBezTo>
                  <a:lnTo>
                    <a:pt x="3570" y="15864"/>
                  </a:lnTo>
                  <a:cubicBezTo>
                    <a:pt x="2966" y="12125"/>
                    <a:pt x="2281" y="3175"/>
                    <a:pt x="9252" y="1903"/>
                  </a:cubicBezTo>
                  <a:cubicBezTo>
                    <a:pt x="9808" y="1802"/>
                    <a:pt x="10330" y="1754"/>
                    <a:pt x="10819" y="1754"/>
                  </a:cubicBezTo>
                  <a:cubicBezTo>
                    <a:pt x="17492" y="1754"/>
                    <a:pt x="18114" y="10675"/>
                    <a:pt x="18093" y="14296"/>
                  </a:cubicBezTo>
                  <a:lnTo>
                    <a:pt x="20182" y="13907"/>
                  </a:lnTo>
                  <a:cubicBezTo>
                    <a:pt x="20288" y="10313"/>
                    <a:pt x="19885" y="0"/>
                    <a:pt x="11700" y="0"/>
                  </a:cubicBezTo>
                  <a:close/>
                </a:path>
              </a:pathLst>
            </a:custGeom>
            <a:solidFill>
              <a:srgbClr val="FAB919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" name="Google Shape;4384;p75">
              <a:extLst>
                <a:ext uri="{FF2B5EF4-FFF2-40B4-BE49-F238E27FC236}">
                  <a16:creationId xmlns:a16="http://schemas.microsoft.com/office/drawing/2014/main" id="{DC5B7333-24A0-C86F-D6F3-4B7FE173C403}"/>
                </a:ext>
              </a:extLst>
            </p:cNvPr>
            <p:cNvSpPr/>
            <p:nvPr/>
          </p:nvSpPr>
          <p:spPr>
            <a:xfrm>
              <a:off x="2844525" y="2036475"/>
              <a:ext cx="395850" cy="352750"/>
            </a:xfrm>
            <a:custGeom>
              <a:avLst/>
              <a:gdLst/>
              <a:ahLst/>
              <a:cxnLst/>
              <a:rect l="l" t="t" r="r" b="b"/>
              <a:pathLst>
                <a:path w="15834" h="14110" extrusionOk="0">
                  <a:moveTo>
                    <a:pt x="8539" y="0"/>
                  </a:moveTo>
                  <a:cubicBezTo>
                    <a:pt x="8050" y="0"/>
                    <a:pt x="7528" y="48"/>
                    <a:pt x="6972" y="149"/>
                  </a:cubicBezTo>
                  <a:cubicBezTo>
                    <a:pt x="1" y="1421"/>
                    <a:pt x="686" y="10371"/>
                    <a:pt x="1290" y="14110"/>
                  </a:cubicBezTo>
                  <a:lnTo>
                    <a:pt x="3564" y="13994"/>
                  </a:lnTo>
                  <a:cubicBezTo>
                    <a:pt x="3564" y="13994"/>
                    <a:pt x="2950" y="2123"/>
                    <a:pt x="7794" y="1821"/>
                  </a:cubicBezTo>
                  <a:cubicBezTo>
                    <a:pt x="7858" y="1817"/>
                    <a:pt x="7921" y="1815"/>
                    <a:pt x="7983" y="1815"/>
                  </a:cubicBezTo>
                  <a:cubicBezTo>
                    <a:pt x="12680" y="1815"/>
                    <a:pt x="13977" y="12888"/>
                    <a:pt x="13977" y="12888"/>
                  </a:cubicBezTo>
                  <a:lnTo>
                    <a:pt x="15813" y="12542"/>
                  </a:lnTo>
                  <a:cubicBezTo>
                    <a:pt x="15834" y="8921"/>
                    <a:pt x="15212" y="0"/>
                    <a:pt x="8539" y="0"/>
                  </a:cubicBezTo>
                  <a:close/>
                </a:path>
              </a:pathLst>
            </a:custGeom>
            <a:solidFill>
              <a:srgbClr val="4ABACD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" name="Google Shape;4385;p75">
              <a:extLst>
                <a:ext uri="{FF2B5EF4-FFF2-40B4-BE49-F238E27FC236}">
                  <a16:creationId xmlns:a16="http://schemas.microsoft.com/office/drawing/2014/main" id="{686D9FC9-9EBA-DA88-4A4D-315DCD6E460C}"/>
                </a:ext>
              </a:extLst>
            </p:cNvPr>
            <p:cNvSpPr/>
            <p:nvPr/>
          </p:nvSpPr>
          <p:spPr>
            <a:xfrm>
              <a:off x="2575700" y="1885000"/>
              <a:ext cx="868425" cy="514500"/>
            </a:xfrm>
            <a:custGeom>
              <a:avLst/>
              <a:gdLst/>
              <a:ahLst/>
              <a:cxnLst/>
              <a:rect l="l" t="t" r="r" b="b"/>
              <a:pathLst>
                <a:path w="34737" h="20580" extrusionOk="0">
                  <a:moveTo>
                    <a:pt x="19626" y="0"/>
                  </a:moveTo>
                  <a:cubicBezTo>
                    <a:pt x="18929" y="0"/>
                    <a:pt x="18198" y="37"/>
                    <a:pt x="17429" y="114"/>
                  </a:cubicBezTo>
                  <a:cubicBezTo>
                    <a:pt x="0" y="1862"/>
                    <a:pt x="4292" y="20579"/>
                    <a:pt x="4292" y="20579"/>
                  </a:cubicBezTo>
                  <a:lnTo>
                    <a:pt x="6068" y="20486"/>
                  </a:lnTo>
                  <a:cubicBezTo>
                    <a:pt x="3902" y="8408"/>
                    <a:pt x="9675" y="1851"/>
                    <a:pt x="20840" y="1851"/>
                  </a:cubicBezTo>
                  <a:cubicBezTo>
                    <a:pt x="20887" y="1851"/>
                    <a:pt x="20934" y="1852"/>
                    <a:pt x="20981" y="1852"/>
                  </a:cubicBezTo>
                  <a:cubicBezTo>
                    <a:pt x="30912" y="1895"/>
                    <a:pt x="31987" y="13915"/>
                    <a:pt x="32080" y="17571"/>
                  </a:cubicBezTo>
                  <a:lnTo>
                    <a:pt x="33368" y="17329"/>
                  </a:lnTo>
                  <a:cubicBezTo>
                    <a:pt x="33368" y="17329"/>
                    <a:pt x="34736" y="0"/>
                    <a:pt x="19626" y="0"/>
                  </a:cubicBezTo>
                  <a:close/>
                </a:path>
              </a:pathLst>
            </a:custGeom>
            <a:solidFill>
              <a:srgbClr val="E63813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" name="Google Shape;4386;p75">
              <a:extLst>
                <a:ext uri="{FF2B5EF4-FFF2-40B4-BE49-F238E27FC236}">
                  <a16:creationId xmlns:a16="http://schemas.microsoft.com/office/drawing/2014/main" id="{45B7E103-489F-BBEB-2AC6-6E95F805DEB5}"/>
                </a:ext>
              </a:extLst>
            </p:cNvPr>
            <p:cNvSpPr/>
            <p:nvPr/>
          </p:nvSpPr>
          <p:spPr>
            <a:xfrm>
              <a:off x="2673225" y="1931275"/>
              <a:ext cx="704500" cy="465875"/>
            </a:xfrm>
            <a:custGeom>
              <a:avLst/>
              <a:gdLst/>
              <a:ahLst/>
              <a:cxnLst/>
              <a:rect l="l" t="t" r="r" b="b"/>
              <a:pathLst>
                <a:path w="28180" h="18635" extrusionOk="0">
                  <a:moveTo>
                    <a:pt x="16939" y="0"/>
                  </a:moveTo>
                  <a:cubicBezTo>
                    <a:pt x="5774" y="0"/>
                    <a:pt x="1" y="6557"/>
                    <a:pt x="2167" y="18635"/>
                  </a:cubicBezTo>
                  <a:lnTo>
                    <a:pt x="4968" y="18488"/>
                  </a:lnTo>
                  <a:cubicBezTo>
                    <a:pt x="4573" y="10168"/>
                    <a:pt x="5187" y="3305"/>
                    <a:pt x="15442" y="2488"/>
                  </a:cubicBezTo>
                  <a:cubicBezTo>
                    <a:pt x="15727" y="2466"/>
                    <a:pt x="16004" y="2454"/>
                    <a:pt x="16272" y="2454"/>
                  </a:cubicBezTo>
                  <a:cubicBezTo>
                    <a:pt x="24457" y="2454"/>
                    <a:pt x="24860" y="12767"/>
                    <a:pt x="24754" y="16361"/>
                  </a:cubicBezTo>
                  <a:lnTo>
                    <a:pt x="28179" y="15720"/>
                  </a:lnTo>
                  <a:cubicBezTo>
                    <a:pt x="28086" y="12064"/>
                    <a:pt x="27011" y="44"/>
                    <a:pt x="17080" y="1"/>
                  </a:cubicBezTo>
                  <a:cubicBezTo>
                    <a:pt x="17033" y="1"/>
                    <a:pt x="16986" y="0"/>
                    <a:pt x="16939" y="0"/>
                  </a:cubicBezTo>
                  <a:close/>
                </a:path>
              </a:pathLst>
            </a:custGeom>
            <a:solidFill>
              <a:srgbClr val="ED8C18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6" name="Google Shape;4387;p75">
            <a:extLst>
              <a:ext uri="{FF2B5EF4-FFF2-40B4-BE49-F238E27FC236}">
                <a16:creationId xmlns:a16="http://schemas.microsoft.com/office/drawing/2014/main" id="{B76A171B-2286-4672-0A36-D1C6DCCCBF98}"/>
              </a:ext>
            </a:extLst>
          </p:cNvPr>
          <p:cNvGrpSpPr/>
          <p:nvPr/>
        </p:nvGrpSpPr>
        <p:grpSpPr>
          <a:xfrm>
            <a:off x="900484" y="1822526"/>
            <a:ext cx="10607991" cy="416347"/>
            <a:chOff x="627825" y="303948"/>
            <a:chExt cx="7955993" cy="312260"/>
          </a:xfrm>
        </p:grpSpPr>
        <p:sp>
          <p:nvSpPr>
            <p:cNvPr id="17" name="Google Shape;4388;p75">
              <a:extLst>
                <a:ext uri="{FF2B5EF4-FFF2-40B4-BE49-F238E27FC236}">
                  <a16:creationId xmlns:a16="http://schemas.microsoft.com/office/drawing/2014/main" id="{E7343ABF-E5BC-4530-DDE1-B6BB1BB74DD4}"/>
                </a:ext>
              </a:extLst>
            </p:cNvPr>
            <p:cNvSpPr/>
            <p:nvPr/>
          </p:nvSpPr>
          <p:spPr>
            <a:xfrm>
              <a:off x="7654575" y="303956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rgbClr val="CAB8C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" name="Google Shape;4389;p75">
              <a:extLst>
                <a:ext uri="{FF2B5EF4-FFF2-40B4-BE49-F238E27FC236}">
                  <a16:creationId xmlns:a16="http://schemas.microsoft.com/office/drawing/2014/main" id="{3621715A-AE52-DA5C-F17B-20EEBDCDF9B2}"/>
                </a:ext>
              </a:extLst>
            </p:cNvPr>
            <p:cNvSpPr/>
            <p:nvPr/>
          </p:nvSpPr>
          <p:spPr>
            <a:xfrm>
              <a:off x="627825" y="303948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rgbClr val="FAB919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555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DBC8F9B0-B20B-5F97-E908-83E1ECC47BB7}"/>
              </a:ext>
            </a:extLst>
          </p:cNvPr>
          <p:cNvSpPr/>
          <p:nvPr/>
        </p:nvSpPr>
        <p:spPr>
          <a:xfrm>
            <a:off x="7007290" y="3909527"/>
            <a:ext cx="5184710" cy="294847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oogle Shape;4377;p75">
            <a:extLst>
              <a:ext uri="{FF2B5EF4-FFF2-40B4-BE49-F238E27FC236}">
                <a16:creationId xmlns:a16="http://schemas.microsoft.com/office/drawing/2014/main" id="{94A50763-503C-C93A-4F9F-0F21EEA9E9EE}"/>
              </a:ext>
            </a:extLst>
          </p:cNvPr>
          <p:cNvGrpSpPr/>
          <p:nvPr/>
        </p:nvGrpSpPr>
        <p:grpSpPr>
          <a:xfrm flipH="1">
            <a:off x="10928280" y="5640133"/>
            <a:ext cx="586133" cy="1217867"/>
            <a:chOff x="7212850" y="2109375"/>
            <a:chExt cx="439600" cy="913400"/>
          </a:xfrm>
        </p:grpSpPr>
        <p:sp>
          <p:nvSpPr>
            <p:cNvPr id="4" name="Google Shape;4378;p75">
              <a:extLst>
                <a:ext uri="{FF2B5EF4-FFF2-40B4-BE49-F238E27FC236}">
                  <a16:creationId xmlns:a16="http://schemas.microsoft.com/office/drawing/2014/main" id="{642DAC46-190A-EE8A-DD95-BEFB08515CCF}"/>
                </a:ext>
              </a:extLst>
            </p:cNvPr>
            <p:cNvSpPr/>
            <p:nvPr/>
          </p:nvSpPr>
          <p:spPr>
            <a:xfrm>
              <a:off x="7379875" y="2398250"/>
              <a:ext cx="172675" cy="624525"/>
            </a:xfrm>
            <a:custGeom>
              <a:avLst/>
              <a:gdLst/>
              <a:ahLst/>
              <a:cxnLst/>
              <a:rect l="l" t="t" r="r" b="b"/>
              <a:pathLst>
                <a:path w="6907" h="24981" extrusionOk="0">
                  <a:moveTo>
                    <a:pt x="888" y="13898"/>
                  </a:moveTo>
                  <a:cubicBezTo>
                    <a:pt x="1421" y="13898"/>
                    <a:pt x="2198" y="14288"/>
                    <a:pt x="2960" y="14957"/>
                  </a:cubicBezTo>
                  <a:cubicBezTo>
                    <a:pt x="2371" y="15347"/>
                    <a:pt x="1743" y="15553"/>
                    <a:pt x="1245" y="15553"/>
                  </a:cubicBezTo>
                  <a:cubicBezTo>
                    <a:pt x="1072" y="15553"/>
                    <a:pt x="914" y="15528"/>
                    <a:pt x="779" y="15477"/>
                  </a:cubicBezTo>
                  <a:cubicBezTo>
                    <a:pt x="401" y="15340"/>
                    <a:pt x="220" y="15017"/>
                    <a:pt x="248" y="14535"/>
                  </a:cubicBezTo>
                  <a:cubicBezTo>
                    <a:pt x="263" y="14194"/>
                    <a:pt x="407" y="13992"/>
                    <a:pt x="670" y="13926"/>
                  </a:cubicBezTo>
                  <a:cubicBezTo>
                    <a:pt x="736" y="13910"/>
                    <a:pt x="812" y="13898"/>
                    <a:pt x="888" y="13898"/>
                  </a:cubicBezTo>
                  <a:close/>
                  <a:moveTo>
                    <a:pt x="3308" y="0"/>
                  </a:moveTo>
                  <a:cubicBezTo>
                    <a:pt x="3277" y="0"/>
                    <a:pt x="3246" y="13"/>
                    <a:pt x="3223" y="38"/>
                  </a:cubicBezTo>
                  <a:cubicBezTo>
                    <a:pt x="3190" y="81"/>
                    <a:pt x="2446" y="1052"/>
                    <a:pt x="2133" y="2669"/>
                  </a:cubicBezTo>
                  <a:cubicBezTo>
                    <a:pt x="1848" y="4154"/>
                    <a:pt x="1902" y="6484"/>
                    <a:pt x="3789" y="9147"/>
                  </a:cubicBezTo>
                  <a:cubicBezTo>
                    <a:pt x="5433" y="11454"/>
                    <a:pt x="4621" y="13175"/>
                    <a:pt x="3997" y="13992"/>
                  </a:cubicBezTo>
                  <a:cubicBezTo>
                    <a:pt x="3744" y="14321"/>
                    <a:pt x="3448" y="14601"/>
                    <a:pt x="3141" y="14831"/>
                  </a:cubicBezTo>
                  <a:cubicBezTo>
                    <a:pt x="2315" y="14099"/>
                    <a:pt x="1468" y="13689"/>
                    <a:pt x="875" y="13689"/>
                  </a:cubicBezTo>
                  <a:cubicBezTo>
                    <a:pt x="784" y="13689"/>
                    <a:pt x="698" y="13698"/>
                    <a:pt x="620" y="13718"/>
                  </a:cubicBezTo>
                  <a:cubicBezTo>
                    <a:pt x="263" y="13806"/>
                    <a:pt x="61" y="14096"/>
                    <a:pt x="33" y="14523"/>
                  </a:cubicBezTo>
                  <a:cubicBezTo>
                    <a:pt x="0" y="15099"/>
                    <a:pt x="242" y="15505"/>
                    <a:pt x="703" y="15681"/>
                  </a:cubicBezTo>
                  <a:cubicBezTo>
                    <a:pt x="868" y="15742"/>
                    <a:pt x="1053" y="15771"/>
                    <a:pt x="1249" y="15771"/>
                  </a:cubicBezTo>
                  <a:cubicBezTo>
                    <a:pt x="1826" y="15771"/>
                    <a:pt x="2506" y="15521"/>
                    <a:pt x="3119" y="15099"/>
                  </a:cubicBezTo>
                  <a:cubicBezTo>
                    <a:pt x="3602" y="15549"/>
                    <a:pt x="4068" y="16102"/>
                    <a:pt x="4452" y="16744"/>
                  </a:cubicBezTo>
                  <a:cubicBezTo>
                    <a:pt x="5400" y="18295"/>
                    <a:pt x="6539" y="21408"/>
                    <a:pt x="3547" y="24806"/>
                  </a:cubicBezTo>
                  <a:cubicBezTo>
                    <a:pt x="3508" y="24849"/>
                    <a:pt x="3508" y="24915"/>
                    <a:pt x="3552" y="24954"/>
                  </a:cubicBezTo>
                  <a:cubicBezTo>
                    <a:pt x="3574" y="24975"/>
                    <a:pt x="3602" y="24981"/>
                    <a:pt x="3624" y="24981"/>
                  </a:cubicBezTo>
                  <a:cubicBezTo>
                    <a:pt x="3657" y="24981"/>
                    <a:pt x="3683" y="24970"/>
                    <a:pt x="3706" y="24948"/>
                  </a:cubicBezTo>
                  <a:cubicBezTo>
                    <a:pt x="6906" y="21315"/>
                    <a:pt x="5421" y="17922"/>
                    <a:pt x="4632" y="16635"/>
                  </a:cubicBezTo>
                  <a:cubicBezTo>
                    <a:pt x="4237" y="15982"/>
                    <a:pt x="3777" y="15428"/>
                    <a:pt x="3295" y="14973"/>
                  </a:cubicBezTo>
                  <a:cubicBezTo>
                    <a:pt x="3618" y="14732"/>
                    <a:pt x="3914" y="14447"/>
                    <a:pt x="4166" y="14118"/>
                  </a:cubicBezTo>
                  <a:cubicBezTo>
                    <a:pt x="4824" y="13258"/>
                    <a:pt x="5679" y="11444"/>
                    <a:pt x="3964" y="9021"/>
                  </a:cubicBezTo>
                  <a:cubicBezTo>
                    <a:pt x="440" y="4061"/>
                    <a:pt x="3361" y="208"/>
                    <a:pt x="3394" y="170"/>
                  </a:cubicBezTo>
                  <a:cubicBezTo>
                    <a:pt x="3427" y="126"/>
                    <a:pt x="3420" y="60"/>
                    <a:pt x="3372" y="21"/>
                  </a:cubicBezTo>
                  <a:cubicBezTo>
                    <a:pt x="3353" y="7"/>
                    <a:pt x="3331" y="0"/>
                    <a:pt x="3308" y="0"/>
                  </a:cubicBezTo>
                  <a:close/>
                </a:path>
              </a:pathLst>
            </a:custGeom>
            <a:solidFill>
              <a:srgbClr val="413E3E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" name="Google Shape;4379;p75">
              <a:extLst>
                <a:ext uri="{FF2B5EF4-FFF2-40B4-BE49-F238E27FC236}">
                  <a16:creationId xmlns:a16="http://schemas.microsoft.com/office/drawing/2014/main" id="{5F244844-9BCA-14CA-F7A2-D86844D07749}"/>
                </a:ext>
              </a:extLst>
            </p:cNvPr>
            <p:cNvSpPr/>
            <p:nvPr/>
          </p:nvSpPr>
          <p:spPr>
            <a:xfrm>
              <a:off x="7212850" y="2109375"/>
              <a:ext cx="439600" cy="491250"/>
            </a:xfrm>
            <a:custGeom>
              <a:avLst/>
              <a:gdLst/>
              <a:ahLst/>
              <a:cxnLst/>
              <a:rect l="l" t="t" r="r" b="b"/>
              <a:pathLst>
                <a:path w="17584" h="19650" extrusionOk="0">
                  <a:moveTo>
                    <a:pt x="8793" y="0"/>
                  </a:moveTo>
                  <a:cubicBezTo>
                    <a:pt x="3936" y="0"/>
                    <a:pt x="0" y="4397"/>
                    <a:pt x="0" y="9823"/>
                  </a:cubicBezTo>
                  <a:cubicBezTo>
                    <a:pt x="0" y="15249"/>
                    <a:pt x="3936" y="19650"/>
                    <a:pt x="8793" y="19650"/>
                  </a:cubicBezTo>
                  <a:cubicBezTo>
                    <a:pt x="13648" y="19650"/>
                    <a:pt x="17583" y="15249"/>
                    <a:pt x="17583" y="9823"/>
                  </a:cubicBezTo>
                  <a:cubicBezTo>
                    <a:pt x="17583" y="4397"/>
                    <a:pt x="13648" y="0"/>
                    <a:pt x="8793" y="0"/>
                  </a:cubicBezTo>
                  <a:close/>
                </a:path>
              </a:pathLst>
            </a:custGeom>
            <a:solidFill>
              <a:srgbClr val="ED8C18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" name="Google Shape;4380;p75">
              <a:extLst>
                <a:ext uri="{FF2B5EF4-FFF2-40B4-BE49-F238E27FC236}">
                  <a16:creationId xmlns:a16="http://schemas.microsoft.com/office/drawing/2014/main" id="{398FCEB2-8071-0724-47B0-6BA77B9496FC}"/>
                </a:ext>
              </a:extLst>
            </p:cNvPr>
            <p:cNvSpPr/>
            <p:nvPr/>
          </p:nvSpPr>
          <p:spPr>
            <a:xfrm>
              <a:off x="7443875" y="2576275"/>
              <a:ext cx="56150" cy="64750"/>
            </a:xfrm>
            <a:custGeom>
              <a:avLst/>
              <a:gdLst/>
              <a:ahLst/>
              <a:cxnLst/>
              <a:rect l="l" t="t" r="r" b="b"/>
              <a:pathLst>
                <a:path w="2246" h="2590" extrusionOk="0">
                  <a:moveTo>
                    <a:pt x="429" y="1"/>
                  </a:moveTo>
                  <a:cubicBezTo>
                    <a:pt x="322" y="1"/>
                    <a:pt x="267" y="64"/>
                    <a:pt x="296" y="212"/>
                  </a:cubicBezTo>
                  <a:cubicBezTo>
                    <a:pt x="296" y="212"/>
                    <a:pt x="0" y="2322"/>
                    <a:pt x="296" y="2530"/>
                  </a:cubicBezTo>
                  <a:cubicBezTo>
                    <a:pt x="351" y="2570"/>
                    <a:pt x="440" y="2589"/>
                    <a:pt x="550" y="2589"/>
                  </a:cubicBezTo>
                  <a:cubicBezTo>
                    <a:pt x="1029" y="2589"/>
                    <a:pt x="1903" y="2227"/>
                    <a:pt x="2072" y="1670"/>
                  </a:cubicBezTo>
                  <a:cubicBezTo>
                    <a:pt x="2245" y="1116"/>
                    <a:pt x="880" y="1"/>
                    <a:pt x="429" y="1"/>
                  </a:cubicBezTo>
                  <a:close/>
                </a:path>
              </a:pathLst>
            </a:custGeom>
            <a:solidFill>
              <a:srgbClr val="ED8C18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" name="Google Shape;4381;p75">
              <a:extLst>
                <a:ext uri="{FF2B5EF4-FFF2-40B4-BE49-F238E27FC236}">
                  <a16:creationId xmlns:a16="http://schemas.microsoft.com/office/drawing/2014/main" id="{01A9F7BF-3A29-7740-4147-0D1010E2C4FD}"/>
                </a:ext>
              </a:extLst>
            </p:cNvPr>
            <p:cNvSpPr/>
            <p:nvPr/>
          </p:nvSpPr>
          <p:spPr>
            <a:xfrm>
              <a:off x="7393800" y="2141850"/>
              <a:ext cx="207625" cy="129925"/>
            </a:xfrm>
            <a:custGeom>
              <a:avLst/>
              <a:gdLst/>
              <a:ahLst/>
              <a:cxnLst/>
              <a:rect l="l" t="t" r="r" b="b"/>
              <a:pathLst>
                <a:path w="8305" h="5197" extrusionOk="0">
                  <a:moveTo>
                    <a:pt x="1619" y="1"/>
                  </a:moveTo>
                  <a:cubicBezTo>
                    <a:pt x="393" y="1"/>
                    <a:pt x="0" y="527"/>
                    <a:pt x="3126" y="1957"/>
                  </a:cubicBezTo>
                  <a:cubicBezTo>
                    <a:pt x="5688" y="3134"/>
                    <a:pt x="7851" y="5197"/>
                    <a:pt x="8240" y="5197"/>
                  </a:cubicBezTo>
                  <a:cubicBezTo>
                    <a:pt x="8283" y="5197"/>
                    <a:pt x="8305" y="5171"/>
                    <a:pt x="8301" y="5114"/>
                  </a:cubicBezTo>
                  <a:cubicBezTo>
                    <a:pt x="8099" y="1804"/>
                    <a:pt x="4092" y="467"/>
                    <a:pt x="4092" y="467"/>
                  </a:cubicBezTo>
                  <a:cubicBezTo>
                    <a:pt x="3342" y="181"/>
                    <a:pt x="2338" y="1"/>
                    <a:pt x="1619" y="1"/>
                  </a:cubicBezTo>
                  <a:close/>
                </a:path>
              </a:pathLst>
            </a:custGeom>
            <a:solidFill>
              <a:srgbClr val="F7F2DD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8" name="Google Shape;4382;p75">
            <a:extLst>
              <a:ext uri="{FF2B5EF4-FFF2-40B4-BE49-F238E27FC236}">
                <a16:creationId xmlns:a16="http://schemas.microsoft.com/office/drawing/2014/main" id="{2AEA21D8-0C53-96F4-8B27-CB1DF235D812}"/>
              </a:ext>
            </a:extLst>
          </p:cNvPr>
          <p:cNvGrpSpPr/>
          <p:nvPr/>
        </p:nvGrpSpPr>
        <p:grpSpPr>
          <a:xfrm>
            <a:off x="290131" y="5919667"/>
            <a:ext cx="1157900" cy="686000"/>
            <a:chOff x="2575700" y="1885000"/>
            <a:chExt cx="868425" cy="514500"/>
          </a:xfrm>
        </p:grpSpPr>
        <p:sp>
          <p:nvSpPr>
            <p:cNvPr id="9" name="Google Shape;4383;p75">
              <a:extLst>
                <a:ext uri="{FF2B5EF4-FFF2-40B4-BE49-F238E27FC236}">
                  <a16:creationId xmlns:a16="http://schemas.microsoft.com/office/drawing/2014/main" id="{82888B9A-25E0-1387-248B-70F4659346EB}"/>
                </a:ext>
              </a:extLst>
            </p:cNvPr>
            <p:cNvSpPr/>
            <p:nvPr/>
          </p:nvSpPr>
          <p:spPr>
            <a:xfrm>
              <a:off x="2787525" y="1992625"/>
              <a:ext cx="507200" cy="400850"/>
            </a:xfrm>
            <a:custGeom>
              <a:avLst/>
              <a:gdLst/>
              <a:ahLst/>
              <a:cxnLst/>
              <a:rect l="l" t="t" r="r" b="b"/>
              <a:pathLst>
                <a:path w="20288" h="16034" extrusionOk="0">
                  <a:moveTo>
                    <a:pt x="11700" y="0"/>
                  </a:moveTo>
                  <a:cubicBezTo>
                    <a:pt x="11432" y="0"/>
                    <a:pt x="11155" y="12"/>
                    <a:pt x="10870" y="34"/>
                  </a:cubicBezTo>
                  <a:cubicBezTo>
                    <a:pt x="615" y="851"/>
                    <a:pt x="1" y="7714"/>
                    <a:pt x="396" y="16034"/>
                  </a:cubicBezTo>
                  <a:lnTo>
                    <a:pt x="3570" y="15864"/>
                  </a:lnTo>
                  <a:cubicBezTo>
                    <a:pt x="2966" y="12125"/>
                    <a:pt x="2281" y="3175"/>
                    <a:pt x="9252" y="1903"/>
                  </a:cubicBezTo>
                  <a:cubicBezTo>
                    <a:pt x="9808" y="1802"/>
                    <a:pt x="10330" y="1754"/>
                    <a:pt x="10819" y="1754"/>
                  </a:cubicBezTo>
                  <a:cubicBezTo>
                    <a:pt x="17492" y="1754"/>
                    <a:pt x="18114" y="10675"/>
                    <a:pt x="18093" y="14296"/>
                  </a:cubicBezTo>
                  <a:lnTo>
                    <a:pt x="20182" y="13907"/>
                  </a:lnTo>
                  <a:cubicBezTo>
                    <a:pt x="20288" y="10313"/>
                    <a:pt x="19885" y="0"/>
                    <a:pt x="11700" y="0"/>
                  </a:cubicBezTo>
                  <a:close/>
                </a:path>
              </a:pathLst>
            </a:custGeom>
            <a:solidFill>
              <a:srgbClr val="FAB919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0" name="Google Shape;4384;p75">
              <a:extLst>
                <a:ext uri="{FF2B5EF4-FFF2-40B4-BE49-F238E27FC236}">
                  <a16:creationId xmlns:a16="http://schemas.microsoft.com/office/drawing/2014/main" id="{8B549354-9A02-B4B3-5703-B74967239267}"/>
                </a:ext>
              </a:extLst>
            </p:cNvPr>
            <p:cNvSpPr/>
            <p:nvPr/>
          </p:nvSpPr>
          <p:spPr>
            <a:xfrm>
              <a:off x="2844525" y="2036475"/>
              <a:ext cx="395850" cy="352750"/>
            </a:xfrm>
            <a:custGeom>
              <a:avLst/>
              <a:gdLst/>
              <a:ahLst/>
              <a:cxnLst/>
              <a:rect l="l" t="t" r="r" b="b"/>
              <a:pathLst>
                <a:path w="15834" h="14110" extrusionOk="0">
                  <a:moveTo>
                    <a:pt x="8539" y="0"/>
                  </a:moveTo>
                  <a:cubicBezTo>
                    <a:pt x="8050" y="0"/>
                    <a:pt x="7528" y="48"/>
                    <a:pt x="6972" y="149"/>
                  </a:cubicBezTo>
                  <a:cubicBezTo>
                    <a:pt x="1" y="1421"/>
                    <a:pt x="686" y="10371"/>
                    <a:pt x="1290" y="14110"/>
                  </a:cubicBezTo>
                  <a:lnTo>
                    <a:pt x="3564" y="13994"/>
                  </a:lnTo>
                  <a:cubicBezTo>
                    <a:pt x="3564" y="13994"/>
                    <a:pt x="2950" y="2123"/>
                    <a:pt x="7794" y="1821"/>
                  </a:cubicBezTo>
                  <a:cubicBezTo>
                    <a:pt x="7858" y="1817"/>
                    <a:pt x="7921" y="1815"/>
                    <a:pt x="7983" y="1815"/>
                  </a:cubicBezTo>
                  <a:cubicBezTo>
                    <a:pt x="12680" y="1815"/>
                    <a:pt x="13977" y="12888"/>
                    <a:pt x="13977" y="12888"/>
                  </a:cubicBezTo>
                  <a:lnTo>
                    <a:pt x="15813" y="12542"/>
                  </a:lnTo>
                  <a:cubicBezTo>
                    <a:pt x="15834" y="8921"/>
                    <a:pt x="15212" y="0"/>
                    <a:pt x="8539" y="0"/>
                  </a:cubicBezTo>
                  <a:close/>
                </a:path>
              </a:pathLst>
            </a:custGeom>
            <a:solidFill>
              <a:srgbClr val="4ABACD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" name="Google Shape;4385;p75">
              <a:extLst>
                <a:ext uri="{FF2B5EF4-FFF2-40B4-BE49-F238E27FC236}">
                  <a16:creationId xmlns:a16="http://schemas.microsoft.com/office/drawing/2014/main" id="{BF9A1F67-D2FE-79A1-3BAA-4A5993413B76}"/>
                </a:ext>
              </a:extLst>
            </p:cNvPr>
            <p:cNvSpPr/>
            <p:nvPr/>
          </p:nvSpPr>
          <p:spPr>
            <a:xfrm>
              <a:off x="2575700" y="1885000"/>
              <a:ext cx="868425" cy="514500"/>
            </a:xfrm>
            <a:custGeom>
              <a:avLst/>
              <a:gdLst/>
              <a:ahLst/>
              <a:cxnLst/>
              <a:rect l="l" t="t" r="r" b="b"/>
              <a:pathLst>
                <a:path w="34737" h="20580" extrusionOk="0">
                  <a:moveTo>
                    <a:pt x="19626" y="0"/>
                  </a:moveTo>
                  <a:cubicBezTo>
                    <a:pt x="18929" y="0"/>
                    <a:pt x="18198" y="37"/>
                    <a:pt x="17429" y="114"/>
                  </a:cubicBezTo>
                  <a:cubicBezTo>
                    <a:pt x="0" y="1862"/>
                    <a:pt x="4292" y="20579"/>
                    <a:pt x="4292" y="20579"/>
                  </a:cubicBezTo>
                  <a:lnTo>
                    <a:pt x="6068" y="20486"/>
                  </a:lnTo>
                  <a:cubicBezTo>
                    <a:pt x="3902" y="8408"/>
                    <a:pt x="9675" y="1851"/>
                    <a:pt x="20840" y="1851"/>
                  </a:cubicBezTo>
                  <a:cubicBezTo>
                    <a:pt x="20887" y="1851"/>
                    <a:pt x="20934" y="1852"/>
                    <a:pt x="20981" y="1852"/>
                  </a:cubicBezTo>
                  <a:cubicBezTo>
                    <a:pt x="30912" y="1895"/>
                    <a:pt x="31987" y="13915"/>
                    <a:pt x="32080" y="17571"/>
                  </a:cubicBezTo>
                  <a:lnTo>
                    <a:pt x="33368" y="17329"/>
                  </a:lnTo>
                  <a:cubicBezTo>
                    <a:pt x="33368" y="17329"/>
                    <a:pt x="34736" y="0"/>
                    <a:pt x="19626" y="0"/>
                  </a:cubicBezTo>
                  <a:close/>
                </a:path>
              </a:pathLst>
            </a:custGeom>
            <a:solidFill>
              <a:srgbClr val="E63813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" name="Google Shape;4386;p75">
              <a:extLst>
                <a:ext uri="{FF2B5EF4-FFF2-40B4-BE49-F238E27FC236}">
                  <a16:creationId xmlns:a16="http://schemas.microsoft.com/office/drawing/2014/main" id="{42ADE24C-D9A9-4E20-E129-B1FA644CA982}"/>
                </a:ext>
              </a:extLst>
            </p:cNvPr>
            <p:cNvSpPr/>
            <p:nvPr/>
          </p:nvSpPr>
          <p:spPr>
            <a:xfrm>
              <a:off x="2673225" y="1931275"/>
              <a:ext cx="704500" cy="465875"/>
            </a:xfrm>
            <a:custGeom>
              <a:avLst/>
              <a:gdLst/>
              <a:ahLst/>
              <a:cxnLst/>
              <a:rect l="l" t="t" r="r" b="b"/>
              <a:pathLst>
                <a:path w="28180" h="18635" extrusionOk="0">
                  <a:moveTo>
                    <a:pt x="16939" y="0"/>
                  </a:moveTo>
                  <a:cubicBezTo>
                    <a:pt x="5774" y="0"/>
                    <a:pt x="1" y="6557"/>
                    <a:pt x="2167" y="18635"/>
                  </a:cubicBezTo>
                  <a:lnTo>
                    <a:pt x="4968" y="18488"/>
                  </a:lnTo>
                  <a:cubicBezTo>
                    <a:pt x="4573" y="10168"/>
                    <a:pt x="5187" y="3305"/>
                    <a:pt x="15442" y="2488"/>
                  </a:cubicBezTo>
                  <a:cubicBezTo>
                    <a:pt x="15727" y="2466"/>
                    <a:pt x="16004" y="2454"/>
                    <a:pt x="16272" y="2454"/>
                  </a:cubicBezTo>
                  <a:cubicBezTo>
                    <a:pt x="24457" y="2454"/>
                    <a:pt x="24860" y="12767"/>
                    <a:pt x="24754" y="16361"/>
                  </a:cubicBezTo>
                  <a:lnTo>
                    <a:pt x="28179" y="15720"/>
                  </a:lnTo>
                  <a:cubicBezTo>
                    <a:pt x="28086" y="12064"/>
                    <a:pt x="27011" y="44"/>
                    <a:pt x="17080" y="1"/>
                  </a:cubicBezTo>
                  <a:cubicBezTo>
                    <a:pt x="17033" y="1"/>
                    <a:pt x="16986" y="0"/>
                    <a:pt x="16939" y="0"/>
                  </a:cubicBezTo>
                  <a:close/>
                </a:path>
              </a:pathLst>
            </a:custGeom>
            <a:solidFill>
              <a:srgbClr val="ED8C18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3" name="Google Shape;4387;p75">
            <a:extLst>
              <a:ext uri="{FF2B5EF4-FFF2-40B4-BE49-F238E27FC236}">
                <a16:creationId xmlns:a16="http://schemas.microsoft.com/office/drawing/2014/main" id="{C0EB64D4-AA2D-1E00-8A20-0FFEC6AADE90}"/>
              </a:ext>
            </a:extLst>
          </p:cNvPr>
          <p:cNvGrpSpPr/>
          <p:nvPr/>
        </p:nvGrpSpPr>
        <p:grpSpPr>
          <a:xfrm>
            <a:off x="648564" y="2120594"/>
            <a:ext cx="10607991" cy="416347"/>
            <a:chOff x="627825" y="303948"/>
            <a:chExt cx="7955993" cy="312260"/>
          </a:xfrm>
        </p:grpSpPr>
        <p:sp>
          <p:nvSpPr>
            <p:cNvPr id="14" name="Google Shape;4388;p75">
              <a:extLst>
                <a:ext uri="{FF2B5EF4-FFF2-40B4-BE49-F238E27FC236}">
                  <a16:creationId xmlns:a16="http://schemas.microsoft.com/office/drawing/2014/main" id="{8EA692D0-A908-CC76-7A10-065767DFA18F}"/>
                </a:ext>
              </a:extLst>
            </p:cNvPr>
            <p:cNvSpPr/>
            <p:nvPr/>
          </p:nvSpPr>
          <p:spPr>
            <a:xfrm>
              <a:off x="7654575" y="303956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rgbClr val="CAB8C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" name="Google Shape;4389;p75">
              <a:extLst>
                <a:ext uri="{FF2B5EF4-FFF2-40B4-BE49-F238E27FC236}">
                  <a16:creationId xmlns:a16="http://schemas.microsoft.com/office/drawing/2014/main" id="{C29E142E-BB3E-03B0-93F9-35758DEC3134}"/>
                </a:ext>
              </a:extLst>
            </p:cNvPr>
            <p:cNvSpPr/>
            <p:nvPr/>
          </p:nvSpPr>
          <p:spPr>
            <a:xfrm>
              <a:off x="627825" y="303948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rgbClr val="FAB919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16" name="Rectangle 1">
            <a:extLst>
              <a:ext uri="{FF2B5EF4-FFF2-40B4-BE49-F238E27FC236}">
                <a16:creationId xmlns:a16="http://schemas.microsoft.com/office/drawing/2014/main" id="{5FD7CAF8-8905-072F-A4DE-5CA842B1733A}"/>
              </a:ext>
            </a:extLst>
          </p:cNvPr>
          <p:cNvSpPr/>
          <p:nvPr/>
        </p:nvSpPr>
        <p:spPr>
          <a:xfrm>
            <a:off x="4428908" y="1860240"/>
            <a:ext cx="4709944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Đặc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điểm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của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dãy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tự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nhiên</a:t>
            </a:r>
            <a:endParaRPr lang="en-US" sz="2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7" name="Picture 10">
            <a:extLst>
              <a:ext uri="{FF2B5EF4-FFF2-40B4-BE49-F238E27FC236}">
                <a16:creationId xmlns:a16="http://schemas.microsoft.com/office/drawing/2014/main" id="{269509C6-2F38-0C97-5BC2-660A48B1C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51189" y="1888534"/>
            <a:ext cx="1019957" cy="1032868"/>
          </a:xfrm>
          <a:prstGeom prst="rect">
            <a:avLst/>
          </a:prstGeom>
        </p:spPr>
      </p:pic>
      <p:sp>
        <p:nvSpPr>
          <p:cNvPr id="18" name="Rectangle 2">
            <a:extLst>
              <a:ext uri="{FF2B5EF4-FFF2-40B4-BE49-F238E27FC236}">
                <a16:creationId xmlns:a16="http://schemas.microsoft.com/office/drawing/2014/main" id="{DEF412EB-A3F3-60B1-A401-7962287DC539}"/>
              </a:ext>
            </a:extLst>
          </p:cNvPr>
          <p:cNvSpPr/>
          <p:nvPr/>
        </p:nvSpPr>
        <p:spPr>
          <a:xfrm>
            <a:off x="1546668" y="3101599"/>
            <a:ext cx="4934309" cy="278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rgbClr val="000000"/>
                </a:solidFill>
                <a:cs typeface="Arial"/>
                <a:sym typeface="Arial"/>
              </a:rPr>
              <a:t>•	Thêm 1 vào bất kì số nào cũng được số tự nhiên liền sau số đó. Bớt 1 ở bất kì số nào (khác số 0) cũng được số tự nhiên liền trước số đó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.</a:t>
            </a:r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id="{5CB7475B-E331-7956-949D-181FC03EB0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290" y="3378175"/>
            <a:ext cx="3730033" cy="274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81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DBC8F9B0-B20B-5F97-E908-83E1ECC47BB7}"/>
              </a:ext>
            </a:extLst>
          </p:cNvPr>
          <p:cNvSpPr/>
          <p:nvPr/>
        </p:nvSpPr>
        <p:spPr>
          <a:xfrm>
            <a:off x="7007290" y="3909527"/>
            <a:ext cx="5184710" cy="294847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oogle Shape;4377;p75">
            <a:extLst>
              <a:ext uri="{FF2B5EF4-FFF2-40B4-BE49-F238E27FC236}">
                <a16:creationId xmlns:a16="http://schemas.microsoft.com/office/drawing/2014/main" id="{71926088-2CBD-8C20-1199-1BB08F6AF3C1}"/>
              </a:ext>
            </a:extLst>
          </p:cNvPr>
          <p:cNvGrpSpPr/>
          <p:nvPr/>
        </p:nvGrpSpPr>
        <p:grpSpPr>
          <a:xfrm flipH="1">
            <a:off x="10928280" y="5640133"/>
            <a:ext cx="586133" cy="1217867"/>
            <a:chOff x="7212850" y="2109375"/>
            <a:chExt cx="439600" cy="913400"/>
          </a:xfrm>
        </p:grpSpPr>
        <p:sp>
          <p:nvSpPr>
            <p:cNvPr id="4" name="Google Shape;4378;p75">
              <a:extLst>
                <a:ext uri="{FF2B5EF4-FFF2-40B4-BE49-F238E27FC236}">
                  <a16:creationId xmlns:a16="http://schemas.microsoft.com/office/drawing/2014/main" id="{07CD9241-4179-8383-1343-0860C51E51FF}"/>
                </a:ext>
              </a:extLst>
            </p:cNvPr>
            <p:cNvSpPr/>
            <p:nvPr/>
          </p:nvSpPr>
          <p:spPr>
            <a:xfrm>
              <a:off x="7379875" y="2398250"/>
              <a:ext cx="172675" cy="624525"/>
            </a:xfrm>
            <a:custGeom>
              <a:avLst/>
              <a:gdLst/>
              <a:ahLst/>
              <a:cxnLst/>
              <a:rect l="l" t="t" r="r" b="b"/>
              <a:pathLst>
                <a:path w="6907" h="24981" extrusionOk="0">
                  <a:moveTo>
                    <a:pt x="888" y="13898"/>
                  </a:moveTo>
                  <a:cubicBezTo>
                    <a:pt x="1421" y="13898"/>
                    <a:pt x="2198" y="14288"/>
                    <a:pt x="2960" y="14957"/>
                  </a:cubicBezTo>
                  <a:cubicBezTo>
                    <a:pt x="2371" y="15347"/>
                    <a:pt x="1743" y="15553"/>
                    <a:pt x="1245" y="15553"/>
                  </a:cubicBezTo>
                  <a:cubicBezTo>
                    <a:pt x="1072" y="15553"/>
                    <a:pt x="914" y="15528"/>
                    <a:pt x="779" y="15477"/>
                  </a:cubicBezTo>
                  <a:cubicBezTo>
                    <a:pt x="401" y="15340"/>
                    <a:pt x="220" y="15017"/>
                    <a:pt x="248" y="14535"/>
                  </a:cubicBezTo>
                  <a:cubicBezTo>
                    <a:pt x="263" y="14194"/>
                    <a:pt x="407" y="13992"/>
                    <a:pt x="670" y="13926"/>
                  </a:cubicBezTo>
                  <a:cubicBezTo>
                    <a:pt x="736" y="13910"/>
                    <a:pt x="812" y="13898"/>
                    <a:pt x="888" y="13898"/>
                  </a:cubicBezTo>
                  <a:close/>
                  <a:moveTo>
                    <a:pt x="3308" y="0"/>
                  </a:moveTo>
                  <a:cubicBezTo>
                    <a:pt x="3277" y="0"/>
                    <a:pt x="3246" y="13"/>
                    <a:pt x="3223" y="38"/>
                  </a:cubicBezTo>
                  <a:cubicBezTo>
                    <a:pt x="3190" y="81"/>
                    <a:pt x="2446" y="1052"/>
                    <a:pt x="2133" y="2669"/>
                  </a:cubicBezTo>
                  <a:cubicBezTo>
                    <a:pt x="1848" y="4154"/>
                    <a:pt x="1902" y="6484"/>
                    <a:pt x="3789" y="9147"/>
                  </a:cubicBezTo>
                  <a:cubicBezTo>
                    <a:pt x="5433" y="11454"/>
                    <a:pt x="4621" y="13175"/>
                    <a:pt x="3997" y="13992"/>
                  </a:cubicBezTo>
                  <a:cubicBezTo>
                    <a:pt x="3744" y="14321"/>
                    <a:pt x="3448" y="14601"/>
                    <a:pt x="3141" y="14831"/>
                  </a:cubicBezTo>
                  <a:cubicBezTo>
                    <a:pt x="2315" y="14099"/>
                    <a:pt x="1468" y="13689"/>
                    <a:pt x="875" y="13689"/>
                  </a:cubicBezTo>
                  <a:cubicBezTo>
                    <a:pt x="784" y="13689"/>
                    <a:pt x="698" y="13698"/>
                    <a:pt x="620" y="13718"/>
                  </a:cubicBezTo>
                  <a:cubicBezTo>
                    <a:pt x="263" y="13806"/>
                    <a:pt x="61" y="14096"/>
                    <a:pt x="33" y="14523"/>
                  </a:cubicBezTo>
                  <a:cubicBezTo>
                    <a:pt x="0" y="15099"/>
                    <a:pt x="242" y="15505"/>
                    <a:pt x="703" y="15681"/>
                  </a:cubicBezTo>
                  <a:cubicBezTo>
                    <a:pt x="868" y="15742"/>
                    <a:pt x="1053" y="15771"/>
                    <a:pt x="1249" y="15771"/>
                  </a:cubicBezTo>
                  <a:cubicBezTo>
                    <a:pt x="1826" y="15771"/>
                    <a:pt x="2506" y="15521"/>
                    <a:pt x="3119" y="15099"/>
                  </a:cubicBezTo>
                  <a:cubicBezTo>
                    <a:pt x="3602" y="15549"/>
                    <a:pt x="4068" y="16102"/>
                    <a:pt x="4452" y="16744"/>
                  </a:cubicBezTo>
                  <a:cubicBezTo>
                    <a:pt x="5400" y="18295"/>
                    <a:pt x="6539" y="21408"/>
                    <a:pt x="3547" y="24806"/>
                  </a:cubicBezTo>
                  <a:cubicBezTo>
                    <a:pt x="3508" y="24849"/>
                    <a:pt x="3508" y="24915"/>
                    <a:pt x="3552" y="24954"/>
                  </a:cubicBezTo>
                  <a:cubicBezTo>
                    <a:pt x="3574" y="24975"/>
                    <a:pt x="3602" y="24981"/>
                    <a:pt x="3624" y="24981"/>
                  </a:cubicBezTo>
                  <a:cubicBezTo>
                    <a:pt x="3657" y="24981"/>
                    <a:pt x="3683" y="24970"/>
                    <a:pt x="3706" y="24948"/>
                  </a:cubicBezTo>
                  <a:cubicBezTo>
                    <a:pt x="6906" y="21315"/>
                    <a:pt x="5421" y="17922"/>
                    <a:pt x="4632" y="16635"/>
                  </a:cubicBezTo>
                  <a:cubicBezTo>
                    <a:pt x="4237" y="15982"/>
                    <a:pt x="3777" y="15428"/>
                    <a:pt x="3295" y="14973"/>
                  </a:cubicBezTo>
                  <a:cubicBezTo>
                    <a:pt x="3618" y="14732"/>
                    <a:pt x="3914" y="14447"/>
                    <a:pt x="4166" y="14118"/>
                  </a:cubicBezTo>
                  <a:cubicBezTo>
                    <a:pt x="4824" y="13258"/>
                    <a:pt x="5679" y="11444"/>
                    <a:pt x="3964" y="9021"/>
                  </a:cubicBezTo>
                  <a:cubicBezTo>
                    <a:pt x="440" y="4061"/>
                    <a:pt x="3361" y="208"/>
                    <a:pt x="3394" y="170"/>
                  </a:cubicBezTo>
                  <a:cubicBezTo>
                    <a:pt x="3427" y="126"/>
                    <a:pt x="3420" y="60"/>
                    <a:pt x="3372" y="21"/>
                  </a:cubicBezTo>
                  <a:cubicBezTo>
                    <a:pt x="3353" y="7"/>
                    <a:pt x="3331" y="0"/>
                    <a:pt x="3308" y="0"/>
                  </a:cubicBezTo>
                  <a:close/>
                </a:path>
              </a:pathLst>
            </a:custGeom>
            <a:solidFill>
              <a:srgbClr val="413E3E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" name="Google Shape;4379;p75">
              <a:extLst>
                <a:ext uri="{FF2B5EF4-FFF2-40B4-BE49-F238E27FC236}">
                  <a16:creationId xmlns:a16="http://schemas.microsoft.com/office/drawing/2014/main" id="{C51CE02D-A4F4-FFF5-1613-D681EDD48021}"/>
                </a:ext>
              </a:extLst>
            </p:cNvPr>
            <p:cNvSpPr/>
            <p:nvPr/>
          </p:nvSpPr>
          <p:spPr>
            <a:xfrm>
              <a:off x="7212850" y="2109375"/>
              <a:ext cx="439600" cy="491250"/>
            </a:xfrm>
            <a:custGeom>
              <a:avLst/>
              <a:gdLst/>
              <a:ahLst/>
              <a:cxnLst/>
              <a:rect l="l" t="t" r="r" b="b"/>
              <a:pathLst>
                <a:path w="17584" h="19650" extrusionOk="0">
                  <a:moveTo>
                    <a:pt x="8793" y="0"/>
                  </a:moveTo>
                  <a:cubicBezTo>
                    <a:pt x="3936" y="0"/>
                    <a:pt x="0" y="4397"/>
                    <a:pt x="0" y="9823"/>
                  </a:cubicBezTo>
                  <a:cubicBezTo>
                    <a:pt x="0" y="15249"/>
                    <a:pt x="3936" y="19650"/>
                    <a:pt x="8793" y="19650"/>
                  </a:cubicBezTo>
                  <a:cubicBezTo>
                    <a:pt x="13648" y="19650"/>
                    <a:pt x="17583" y="15249"/>
                    <a:pt x="17583" y="9823"/>
                  </a:cubicBezTo>
                  <a:cubicBezTo>
                    <a:pt x="17583" y="4397"/>
                    <a:pt x="13648" y="0"/>
                    <a:pt x="8793" y="0"/>
                  </a:cubicBezTo>
                  <a:close/>
                </a:path>
              </a:pathLst>
            </a:custGeom>
            <a:solidFill>
              <a:srgbClr val="ED8C18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" name="Google Shape;4380;p75">
              <a:extLst>
                <a:ext uri="{FF2B5EF4-FFF2-40B4-BE49-F238E27FC236}">
                  <a16:creationId xmlns:a16="http://schemas.microsoft.com/office/drawing/2014/main" id="{715B4554-1B4D-6E1A-3D5E-C579E476171D}"/>
                </a:ext>
              </a:extLst>
            </p:cNvPr>
            <p:cNvSpPr/>
            <p:nvPr/>
          </p:nvSpPr>
          <p:spPr>
            <a:xfrm>
              <a:off x="7443875" y="2576275"/>
              <a:ext cx="56150" cy="64750"/>
            </a:xfrm>
            <a:custGeom>
              <a:avLst/>
              <a:gdLst/>
              <a:ahLst/>
              <a:cxnLst/>
              <a:rect l="l" t="t" r="r" b="b"/>
              <a:pathLst>
                <a:path w="2246" h="2590" extrusionOk="0">
                  <a:moveTo>
                    <a:pt x="429" y="1"/>
                  </a:moveTo>
                  <a:cubicBezTo>
                    <a:pt x="322" y="1"/>
                    <a:pt x="267" y="64"/>
                    <a:pt x="296" y="212"/>
                  </a:cubicBezTo>
                  <a:cubicBezTo>
                    <a:pt x="296" y="212"/>
                    <a:pt x="0" y="2322"/>
                    <a:pt x="296" y="2530"/>
                  </a:cubicBezTo>
                  <a:cubicBezTo>
                    <a:pt x="351" y="2570"/>
                    <a:pt x="440" y="2589"/>
                    <a:pt x="550" y="2589"/>
                  </a:cubicBezTo>
                  <a:cubicBezTo>
                    <a:pt x="1029" y="2589"/>
                    <a:pt x="1903" y="2227"/>
                    <a:pt x="2072" y="1670"/>
                  </a:cubicBezTo>
                  <a:cubicBezTo>
                    <a:pt x="2245" y="1116"/>
                    <a:pt x="880" y="1"/>
                    <a:pt x="429" y="1"/>
                  </a:cubicBezTo>
                  <a:close/>
                </a:path>
              </a:pathLst>
            </a:custGeom>
            <a:solidFill>
              <a:srgbClr val="ED8C18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" name="Google Shape;4381;p75">
              <a:extLst>
                <a:ext uri="{FF2B5EF4-FFF2-40B4-BE49-F238E27FC236}">
                  <a16:creationId xmlns:a16="http://schemas.microsoft.com/office/drawing/2014/main" id="{24B638BB-85A8-A211-81EB-B6C95DBC016F}"/>
                </a:ext>
              </a:extLst>
            </p:cNvPr>
            <p:cNvSpPr/>
            <p:nvPr/>
          </p:nvSpPr>
          <p:spPr>
            <a:xfrm>
              <a:off x="7393800" y="2141850"/>
              <a:ext cx="207625" cy="129925"/>
            </a:xfrm>
            <a:custGeom>
              <a:avLst/>
              <a:gdLst/>
              <a:ahLst/>
              <a:cxnLst/>
              <a:rect l="l" t="t" r="r" b="b"/>
              <a:pathLst>
                <a:path w="8305" h="5197" extrusionOk="0">
                  <a:moveTo>
                    <a:pt x="1619" y="1"/>
                  </a:moveTo>
                  <a:cubicBezTo>
                    <a:pt x="393" y="1"/>
                    <a:pt x="0" y="527"/>
                    <a:pt x="3126" y="1957"/>
                  </a:cubicBezTo>
                  <a:cubicBezTo>
                    <a:pt x="5688" y="3134"/>
                    <a:pt x="7851" y="5197"/>
                    <a:pt x="8240" y="5197"/>
                  </a:cubicBezTo>
                  <a:cubicBezTo>
                    <a:pt x="8283" y="5197"/>
                    <a:pt x="8305" y="5171"/>
                    <a:pt x="8301" y="5114"/>
                  </a:cubicBezTo>
                  <a:cubicBezTo>
                    <a:pt x="8099" y="1804"/>
                    <a:pt x="4092" y="467"/>
                    <a:pt x="4092" y="467"/>
                  </a:cubicBezTo>
                  <a:cubicBezTo>
                    <a:pt x="3342" y="181"/>
                    <a:pt x="2338" y="1"/>
                    <a:pt x="1619" y="1"/>
                  </a:cubicBezTo>
                  <a:close/>
                </a:path>
              </a:pathLst>
            </a:custGeom>
            <a:solidFill>
              <a:srgbClr val="F7F2DD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8" name="Google Shape;4387;p75">
            <a:extLst>
              <a:ext uri="{FF2B5EF4-FFF2-40B4-BE49-F238E27FC236}">
                <a16:creationId xmlns:a16="http://schemas.microsoft.com/office/drawing/2014/main" id="{59305B8F-A4F6-E2D3-8E14-6C926A13CF0E}"/>
              </a:ext>
            </a:extLst>
          </p:cNvPr>
          <p:cNvGrpSpPr/>
          <p:nvPr/>
        </p:nvGrpSpPr>
        <p:grpSpPr>
          <a:xfrm>
            <a:off x="613355" y="1966357"/>
            <a:ext cx="10607991" cy="416347"/>
            <a:chOff x="627825" y="303948"/>
            <a:chExt cx="7955993" cy="312260"/>
          </a:xfrm>
        </p:grpSpPr>
        <p:sp>
          <p:nvSpPr>
            <p:cNvPr id="9" name="Google Shape;4388;p75">
              <a:extLst>
                <a:ext uri="{FF2B5EF4-FFF2-40B4-BE49-F238E27FC236}">
                  <a16:creationId xmlns:a16="http://schemas.microsoft.com/office/drawing/2014/main" id="{4DAEBC74-40EB-241B-96A4-17AA1EC7E6BE}"/>
                </a:ext>
              </a:extLst>
            </p:cNvPr>
            <p:cNvSpPr/>
            <p:nvPr/>
          </p:nvSpPr>
          <p:spPr>
            <a:xfrm>
              <a:off x="7654575" y="303956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rgbClr val="CAB8C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0" name="Google Shape;4389;p75">
              <a:extLst>
                <a:ext uri="{FF2B5EF4-FFF2-40B4-BE49-F238E27FC236}">
                  <a16:creationId xmlns:a16="http://schemas.microsoft.com/office/drawing/2014/main" id="{B509F732-842F-0BA2-D903-7F1D23D33CFE}"/>
                </a:ext>
              </a:extLst>
            </p:cNvPr>
            <p:cNvSpPr/>
            <p:nvPr/>
          </p:nvSpPr>
          <p:spPr>
            <a:xfrm>
              <a:off x="627825" y="303948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rgbClr val="FAB919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11" name="Rectangle 1">
            <a:extLst>
              <a:ext uri="{FF2B5EF4-FFF2-40B4-BE49-F238E27FC236}">
                <a16:creationId xmlns:a16="http://schemas.microsoft.com/office/drawing/2014/main" id="{1631C172-973A-D49D-BFA7-064CB2ED6FF7}"/>
              </a:ext>
            </a:extLst>
          </p:cNvPr>
          <p:cNvSpPr/>
          <p:nvPr/>
        </p:nvSpPr>
        <p:spPr>
          <a:xfrm>
            <a:off x="4316941" y="2041290"/>
            <a:ext cx="4709944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Đặc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điểm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của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dãy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tự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nhiên</a:t>
            </a:r>
            <a:endParaRPr lang="en-US" sz="2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2" name="Picture 10">
            <a:extLst>
              <a:ext uri="{FF2B5EF4-FFF2-40B4-BE49-F238E27FC236}">
                <a16:creationId xmlns:a16="http://schemas.microsoft.com/office/drawing/2014/main" id="{F1545BB2-3B58-16ED-73B8-677B46ED4F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029891" y="1913707"/>
            <a:ext cx="1019957" cy="1032868"/>
          </a:xfrm>
          <a:prstGeom prst="rect">
            <a:avLst/>
          </a:prstGeom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7A5AA70A-A0A4-F122-240A-6B66EF34C6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547" y="3531119"/>
            <a:ext cx="3730033" cy="2740057"/>
          </a:xfrm>
          <a:prstGeom prst="rect">
            <a:avLst/>
          </a:prstGeom>
        </p:spPr>
      </p:pic>
      <p:sp>
        <p:nvSpPr>
          <p:cNvPr id="14" name="Rectangle 4">
            <a:extLst>
              <a:ext uri="{FF2B5EF4-FFF2-40B4-BE49-F238E27FC236}">
                <a16:creationId xmlns:a16="http://schemas.microsoft.com/office/drawing/2014/main" id="{110423C8-20CF-290D-ABB8-259241D75680}"/>
              </a:ext>
            </a:extLst>
          </p:cNvPr>
          <p:cNvSpPr/>
          <p:nvPr/>
        </p:nvSpPr>
        <p:spPr>
          <a:xfrm>
            <a:off x="989384" y="3361888"/>
            <a:ext cx="5682529" cy="2789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rgbClr val="000000"/>
                </a:solidFill>
                <a:cs typeface="Arial"/>
                <a:sym typeface="Arial"/>
              </a:rPr>
              <a:t>•	Hai số tự nhiên liên tiếp thì hơn hoặc kém nhau 1 đơn vị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.</a:t>
            </a:r>
            <a:endParaRPr lang="vi-VN" sz="2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rgbClr val="000000"/>
                </a:solidFill>
                <a:cs typeface="Arial"/>
                <a:sym typeface="Arial"/>
              </a:rPr>
              <a:t>•	</a:t>
            </a:r>
            <a:r>
              <a:rPr lang="vi-VN" sz="2400" b="1" kern="0" dirty="0">
                <a:solidFill>
                  <a:srgbClr val="000000"/>
                </a:solidFill>
                <a:cs typeface="Arial"/>
                <a:sym typeface="Arial"/>
              </a:rPr>
              <a:t>Không có số tự nhiên lớn nhất và dãy số tự nhiên có thể kéo dài mãi</a:t>
            </a:r>
            <a:r>
              <a:rPr lang="vi-VN" sz="2400" kern="0" dirty="0">
                <a:solidFill>
                  <a:srgbClr val="000000"/>
                </a:solidFill>
                <a:cs typeface="Arial"/>
                <a:sym typeface="Arial"/>
              </a:rPr>
              <a:t>. Số 0 là số tự nhiên bé nhất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.</a:t>
            </a:r>
            <a:endParaRPr lang="vi-VN" sz="2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895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 Tùy chỉnh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149BD0E7-1910-438F-B179-13542397845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F80FDD4E-B15E-4EB9-BC92-ABD0ED9503E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mẫu Toán 4</Template>
  <TotalTime>22</TotalTime>
  <Words>523</Words>
  <Application>Microsoft Office PowerPoint</Application>
  <PresentationFormat>Widescreen</PresentationFormat>
  <Paragraphs>51</Paragraphs>
  <Slides>19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UTM Avo</vt:lpstr>
      <vt:lpstr>Arial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</cp:revision>
  <dcterms:created xsi:type="dcterms:W3CDTF">2023-10-24T04:45:10Z</dcterms:created>
  <dcterms:modified xsi:type="dcterms:W3CDTF">2024-01-02T10:10:59Z</dcterms:modified>
</cp:coreProperties>
</file>